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12D_1A567CAB.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2" r:id="rId1"/>
  </p:sldMasterIdLst>
  <p:notesMasterIdLst>
    <p:notesMasterId r:id="rId29"/>
  </p:notesMasterIdLst>
  <p:handoutMasterIdLst>
    <p:handoutMasterId r:id="rId30"/>
  </p:handoutMasterIdLst>
  <p:sldIdLst>
    <p:sldId id="256" r:id="rId2"/>
    <p:sldId id="258" r:id="rId3"/>
    <p:sldId id="259" r:id="rId4"/>
    <p:sldId id="260" r:id="rId5"/>
    <p:sldId id="261" r:id="rId6"/>
    <p:sldId id="263" r:id="rId7"/>
    <p:sldId id="306" r:id="rId8"/>
    <p:sldId id="262" r:id="rId9"/>
    <p:sldId id="301" r:id="rId10"/>
    <p:sldId id="300" r:id="rId11"/>
    <p:sldId id="265" r:id="rId12"/>
    <p:sldId id="297" r:id="rId13"/>
    <p:sldId id="298" r:id="rId14"/>
    <p:sldId id="305" r:id="rId15"/>
    <p:sldId id="299" r:id="rId16"/>
    <p:sldId id="264" r:id="rId17"/>
    <p:sldId id="273" r:id="rId18"/>
    <p:sldId id="266" r:id="rId19"/>
    <p:sldId id="269" r:id="rId20"/>
    <p:sldId id="271" r:id="rId21"/>
    <p:sldId id="304" r:id="rId22"/>
    <p:sldId id="302" r:id="rId23"/>
    <p:sldId id="308" r:id="rId24"/>
    <p:sldId id="309" r:id="rId25"/>
    <p:sldId id="307" r:id="rId26"/>
    <p:sldId id="311" r:id="rId27"/>
    <p:sldId id="303" r:id="rId28"/>
  </p:sldIdLst>
  <p:sldSz cx="9144000" cy="5143500" type="screen16x9"/>
  <p:notesSz cx="6858000" cy="9144000"/>
  <p:embeddedFontLst>
    <p:embeddedFont>
      <p:font typeface="Anaheim" panose="020B0604020202020204" charset="0"/>
      <p:regular r:id="rId31"/>
    </p:embeddedFont>
    <p:embeddedFont>
      <p:font typeface="Archivo" panose="020B0604020202020204" charset="0"/>
      <p:regular r:id="rId32"/>
      <p:bold r:id="rId33"/>
      <p:italic r:id="rId34"/>
      <p:boldItalic r:id="rId35"/>
    </p:embeddedFont>
    <p:embeddedFont>
      <p:font typeface="Cabin" panose="020B060402020202020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7B798D5-887B-04B0-2808-282214E346AE}" name="thanos haroupas" initials="th" userId="7fec061b8f14216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795942-7E90-4725-BD89-A6461D12728C}" v="210" dt="2024-07-01T08:59:31.814"/>
  </p1510:revLst>
</p1510:revInfo>
</file>

<file path=ppt/tableStyles.xml><?xml version="1.0" encoding="utf-8"?>
<a:tblStyleLst xmlns:a="http://schemas.openxmlformats.org/drawingml/2006/main" def="{40A8A57B-3BD8-4815-AD8E-0394251C8EAB}">
  <a:tblStyle styleId="{40A8A57B-3BD8-4815-AD8E-0394251C8EA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8597231-8234-4532-88CD-55E82AC7C8EB}"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Στυλ με θέμα 1 - Έμφαση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Στυλ με θέμα 1 - Έμφαση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Χωρίς στυλ, χωρίς πλέγμα">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Φωτεινό στυλ 2 - Έμφαση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5" autoAdjust="0"/>
    <p:restoredTop sz="94614" autoAdjust="0"/>
  </p:normalViewPr>
  <p:slideViewPr>
    <p:cSldViewPr snapToGrid="0">
      <p:cViewPr varScale="1">
        <p:scale>
          <a:sx n="138" d="100"/>
          <a:sy n="138" d="100"/>
        </p:scale>
        <p:origin x="840"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388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os haroupas" userId="7fec061b8f142163" providerId="LiveId" clId="{22795942-7E90-4725-BD89-A6461D12728C}"/>
    <pc:docChg chg="undo redo custSel addSld delSld modSld sldOrd delMainMaster">
      <pc:chgData name="thanos haroupas" userId="7fec061b8f142163" providerId="LiveId" clId="{22795942-7E90-4725-BD89-A6461D12728C}" dt="2024-07-01T09:04:14.153" v="8180" actId="1076"/>
      <pc:docMkLst>
        <pc:docMk/>
      </pc:docMkLst>
      <pc:sldChg chg="modSp mod">
        <pc:chgData name="thanos haroupas" userId="7fec061b8f142163" providerId="LiveId" clId="{22795942-7E90-4725-BD89-A6461D12728C}" dt="2024-06-28T20:04:22.374" v="5848" actId="20577"/>
        <pc:sldMkLst>
          <pc:docMk/>
          <pc:sldMk cId="0" sldId="256"/>
        </pc:sldMkLst>
        <pc:spChg chg="mod">
          <ac:chgData name="thanos haroupas" userId="7fec061b8f142163" providerId="LiveId" clId="{22795942-7E90-4725-BD89-A6461D12728C}" dt="2024-06-28T20:04:06.134" v="5839" actId="1076"/>
          <ac:spMkLst>
            <pc:docMk/>
            <pc:sldMk cId="0" sldId="256"/>
            <ac:spMk id="2" creationId="{7D06D21B-14E6-AB03-4CB1-EF54DC7500AB}"/>
          </ac:spMkLst>
        </pc:spChg>
        <pc:spChg chg="mod">
          <ac:chgData name="thanos haroupas" userId="7fec061b8f142163" providerId="LiveId" clId="{22795942-7E90-4725-BD89-A6461D12728C}" dt="2024-06-28T20:04:10.085" v="5840" actId="1076"/>
          <ac:spMkLst>
            <pc:docMk/>
            <pc:sldMk cId="0" sldId="256"/>
            <ac:spMk id="234" creationId="{00000000-0000-0000-0000-000000000000}"/>
          </ac:spMkLst>
        </pc:spChg>
        <pc:spChg chg="mod">
          <ac:chgData name="thanos haroupas" userId="7fec061b8f142163" providerId="LiveId" clId="{22795942-7E90-4725-BD89-A6461D12728C}" dt="2024-06-28T20:04:22.374" v="5848" actId="20577"/>
          <ac:spMkLst>
            <pc:docMk/>
            <pc:sldMk cId="0" sldId="256"/>
            <ac:spMk id="235" creationId="{00000000-0000-0000-0000-000000000000}"/>
          </ac:spMkLst>
        </pc:spChg>
        <pc:picChg chg="mod">
          <ac:chgData name="thanos haroupas" userId="7fec061b8f142163" providerId="LiveId" clId="{22795942-7E90-4725-BD89-A6461D12728C}" dt="2024-06-28T18:29:04.298" v="5412" actId="1076"/>
          <ac:picMkLst>
            <pc:docMk/>
            <pc:sldMk cId="0" sldId="256"/>
            <ac:picMk id="4" creationId="{0F5A9CC3-E4C3-F944-B53A-7901911DA1E7}"/>
          </ac:picMkLst>
        </pc:picChg>
      </pc:sldChg>
      <pc:sldChg chg="addSp modSp mod">
        <pc:chgData name="thanos haroupas" userId="7fec061b8f142163" providerId="LiveId" clId="{22795942-7E90-4725-BD89-A6461D12728C}" dt="2024-06-30T19:43:24.633" v="8000" actId="20577"/>
        <pc:sldMkLst>
          <pc:docMk/>
          <pc:sldMk cId="0" sldId="258"/>
        </pc:sldMkLst>
        <pc:spChg chg="mod">
          <ac:chgData name="thanos haroupas" userId="7fec061b8f142163" providerId="LiveId" clId="{22795942-7E90-4725-BD89-A6461D12728C}" dt="2024-06-28T18:43:16.987" v="5421" actId="2711"/>
          <ac:spMkLst>
            <pc:docMk/>
            <pc:sldMk cId="0" sldId="258"/>
            <ac:spMk id="907" creationId="{00000000-0000-0000-0000-000000000000}"/>
          </ac:spMkLst>
        </pc:spChg>
        <pc:spChg chg="mod">
          <ac:chgData name="thanos haroupas" userId="7fec061b8f142163" providerId="LiveId" clId="{22795942-7E90-4725-BD89-A6461D12728C}" dt="2024-06-30T19:43:24.633" v="8000" actId="20577"/>
          <ac:spMkLst>
            <pc:docMk/>
            <pc:sldMk cId="0" sldId="258"/>
            <ac:spMk id="914" creationId="{00000000-0000-0000-0000-000000000000}"/>
          </ac:spMkLst>
        </pc:spChg>
        <pc:spChg chg="mod">
          <ac:chgData name="thanos haroupas" userId="7fec061b8f142163" providerId="LiveId" clId="{22795942-7E90-4725-BD89-A6461D12728C}" dt="2024-06-28T18:44:15.925" v="5426" actId="14100"/>
          <ac:spMkLst>
            <pc:docMk/>
            <pc:sldMk cId="0" sldId="258"/>
            <ac:spMk id="915" creationId="{00000000-0000-0000-0000-000000000000}"/>
          </ac:spMkLst>
        </pc:spChg>
        <pc:spChg chg="mod">
          <ac:chgData name="thanos haroupas" userId="7fec061b8f142163" providerId="LiveId" clId="{22795942-7E90-4725-BD89-A6461D12728C}" dt="2024-06-29T12:42:17.530" v="7561" actId="20577"/>
          <ac:spMkLst>
            <pc:docMk/>
            <pc:sldMk cId="0" sldId="258"/>
            <ac:spMk id="916" creationId="{00000000-0000-0000-0000-000000000000}"/>
          </ac:spMkLst>
        </pc:spChg>
        <pc:spChg chg="mod">
          <ac:chgData name="thanos haroupas" userId="7fec061b8f142163" providerId="LiveId" clId="{22795942-7E90-4725-BD89-A6461D12728C}" dt="2024-06-28T18:44:11.112" v="5424" actId="2711"/>
          <ac:spMkLst>
            <pc:docMk/>
            <pc:sldMk cId="0" sldId="258"/>
            <ac:spMk id="917" creationId="{00000000-0000-0000-0000-000000000000}"/>
          </ac:spMkLst>
        </pc:spChg>
        <pc:spChg chg="mod">
          <ac:chgData name="thanos haroupas" userId="7fec061b8f142163" providerId="LiveId" clId="{22795942-7E90-4725-BD89-A6461D12728C}" dt="2024-06-28T18:44:25.041" v="5428" actId="2711"/>
          <ac:spMkLst>
            <pc:docMk/>
            <pc:sldMk cId="0" sldId="258"/>
            <ac:spMk id="918" creationId="{00000000-0000-0000-0000-000000000000}"/>
          </ac:spMkLst>
        </pc:spChg>
        <pc:picChg chg="mod">
          <ac:chgData name="thanos haroupas" userId="7fec061b8f142163" providerId="LiveId" clId="{22795942-7E90-4725-BD89-A6461D12728C}" dt="2024-06-03T11:51:48.262" v="2" actId="1076"/>
          <ac:picMkLst>
            <pc:docMk/>
            <pc:sldMk cId="0" sldId="258"/>
            <ac:picMk id="13" creationId="{5D940EDB-43B9-7CFB-995A-9544454DF915}"/>
          </ac:picMkLst>
        </pc:picChg>
        <pc:picChg chg="mod">
          <ac:chgData name="thanos haroupas" userId="7fec061b8f142163" providerId="LiveId" clId="{22795942-7E90-4725-BD89-A6461D12728C}" dt="2024-06-03T11:51:45.615" v="1" actId="1076"/>
          <ac:picMkLst>
            <pc:docMk/>
            <pc:sldMk cId="0" sldId="258"/>
            <ac:picMk id="16" creationId="{90EF7D82-037F-749A-A962-76DC6EC68AEA}"/>
          </ac:picMkLst>
        </pc:picChg>
        <pc:cxnChg chg="add mod">
          <ac:chgData name="thanos haroupas" userId="7fec061b8f142163" providerId="LiveId" clId="{22795942-7E90-4725-BD89-A6461D12728C}" dt="2024-06-28T18:23:06.008" v="5401" actId="1076"/>
          <ac:cxnSpMkLst>
            <pc:docMk/>
            <pc:sldMk cId="0" sldId="258"/>
            <ac:cxnSpMk id="2" creationId="{7310426E-8016-0054-2620-0AAE351F0A22}"/>
          </ac:cxnSpMkLst>
        </pc:cxnChg>
      </pc:sldChg>
      <pc:sldChg chg="addSp delSp modSp mod">
        <pc:chgData name="thanos haroupas" userId="7fec061b8f142163" providerId="LiveId" clId="{22795942-7E90-4725-BD89-A6461D12728C}" dt="2024-06-28T20:03:46.353" v="5835" actId="255"/>
        <pc:sldMkLst>
          <pc:docMk/>
          <pc:sldMk cId="0" sldId="259"/>
        </pc:sldMkLst>
        <pc:spChg chg="add del mod">
          <ac:chgData name="thanos haroupas" userId="7fec061b8f142163" providerId="LiveId" clId="{22795942-7E90-4725-BD89-A6461D12728C}" dt="2024-06-03T12:00:37.133" v="21" actId="931"/>
          <ac:spMkLst>
            <pc:docMk/>
            <pc:sldMk cId="0" sldId="259"/>
            <ac:spMk id="3" creationId="{80A0B82C-C1F5-2E99-BE5D-87D89A9D564C}"/>
          </ac:spMkLst>
        </pc:spChg>
        <pc:spChg chg="add del mod">
          <ac:chgData name="thanos haroupas" userId="7fec061b8f142163" providerId="LiveId" clId="{22795942-7E90-4725-BD89-A6461D12728C}" dt="2024-06-03T12:06:55.331" v="75"/>
          <ac:spMkLst>
            <pc:docMk/>
            <pc:sldMk cId="0" sldId="259"/>
            <ac:spMk id="6" creationId="{8C005402-A533-336D-5F32-7F21F5BED516}"/>
          </ac:spMkLst>
        </pc:spChg>
        <pc:spChg chg="add del mod">
          <ac:chgData name="thanos haroupas" userId="7fec061b8f142163" providerId="LiveId" clId="{22795942-7E90-4725-BD89-A6461D12728C}" dt="2024-06-03T12:07:02.851" v="79" actId="478"/>
          <ac:spMkLst>
            <pc:docMk/>
            <pc:sldMk cId="0" sldId="259"/>
            <ac:spMk id="8" creationId="{7856A6D2-45DF-4C46-A10C-EC9629A7D87D}"/>
          </ac:spMkLst>
        </pc:spChg>
        <pc:spChg chg="add mod">
          <ac:chgData name="thanos haroupas" userId="7fec061b8f142163" providerId="LiveId" clId="{22795942-7E90-4725-BD89-A6461D12728C}" dt="2024-06-28T18:44:36.014" v="5430" actId="2711"/>
          <ac:spMkLst>
            <pc:docMk/>
            <pc:sldMk cId="0" sldId="259"/>
            <ac:spMk id="9" creationId="{55AB4F99-0ABA-169A-B623-1E0075800750}"/>
          </ac:spMkLst>
        </pc:spChg>
        <pc:spChg chg="mod">
          <ac:chgData name="thanos haroupas" userId="7fec061b8f142163" providerId="LiveId" clId="{22795942-7E90-4725-BD89-A6461D12728C}" dt="2024-06-28T18:44:32.274" v="5429" actId="2711"/>
          <ac:spMkLst>
            <pc:docMk/>
            <pc:sldMk cId="0" sldId="259"/>
            <ac:spMk id="925" creationId="{00000000-0000-0000-0000-000000000000}"/>
          </ac:spMkLst>
        </pc:spChg>
        <pc:spChg chg="mod">
          <ac:chgData name="thanos haroupas" userId="7fec061b8f142163" providerId="LiveId" clId="{22795942-7E90-4725-BD89-A6461D12728C}" dt="2024-06-28T20:03:46.353" v="5835" actId="255"/>
          <ac:spMkLst>
            <pc:docMk/>
            <pc:sldMk cId="0" sldId="259"/>
            <ac:spMk id="926" creationId="{00000000-0000-0000-0000-000000000000}"/>
          </ac:spMkLst>
        </pc:spChg>
        <pc:picChg chg="add del mod">
          <ac:chgData name="thanos haroupas" userId="7fec061b8f142163" providerId="LiveId" clId="{22795942-7E90-4725-BD89-A6461D12728C}" dt="2024-06-28T18:02:10.338" v="5067" actId="478"/>
          <ac:picMkLst>
            <pc:docMk/>
            <pc:sldMk cId="0" sldId="259"/>
            <ac:picMk id="2" creationId="{EF09B988-BE03-9C00-DD46-1BC6BBED9F0A}"/>
          </ac:picMkLst>
        </pc:picChg>
        <pc:picChg chg="add mod">
          <ac:chgData name="thanos haroupas" userId="7fec061b8f142163" providerId="LiveId" clId="{22795942-7E90-4725-BD89-A6461D12728C}" dt="2024-06-03T12:01:08.716" v="34" actId="14100"/>
          <ac:picMkLst>
            <pc:docMk/>
            <pc:sldMk cId="0" sldId="259"/>
            <ac:picMk id="5" creationId="{5A43C7C4-6D7F-9B37-CC16-89F05471C797}"/>
          </ac:picMkLst>
        </pc:picChg>
        <pc:picChg chg="add mod">
          <ac:chgData name="thanos haroupas" userId="7fec061b8f142163" providerId="LiveId" clId="{22795942-7E90-4725-BD89-A6461D12728C}" dt="2024-06-03T12:10:48.826" v="113" actId="1076"/>
          <ac:picMkLst>
            <pc:docMk/>
            <pc:sldMk cId="0" sldId="259"/>
            <ac:picMk id="10" creationId="{85AD915C-3C29-A37D-4DB7-EB792F9CAD16}"/>
          </ac:picMkLst>
        </pc:picChg>
        <pc:picChg chg="add mod">
          <ac:chgData name="thanos haroupas" userId="7fec061b8f142163" providerId="LiveId" clId="{22795942-7E90-4725-BD89-A6461D12728C}" dt="2024-06-03T12:11:25.741" v="115" actId="1076"/>
          <ac:picMkLst>
            <pc:docMk/>
            <pc:sldMk cId="0" sldId="259"/>
            <ac:picMk id="11" creationId="{D8D17D38-DA42-B638-E0F8-4D87E05E4EF5}"/>
          </ac:picMkLst>
        </pc:picChg>
        <pc:picChg chg="del">
          <ac:chgData name="thanos haroupas" userId="7fec061b8f142163" providerId="LiveId" clId="{22795942-7E90-4725-BD89-A6461D12728C}" dt="2024-06-03T11:54:06.348" v="4" actId="478"/>
          <ac:picMkLst>
            <pc:docMk/>
            <pc:sldMk cId="0" sldId="259"/>
            <ac:picMk id="927" creationId="{00000000-0000-0000-0000-000000000000}"/>
          </ac:picMkLst>
        </pc:picChg>
        <pc:cxnChg chg="add mod">
          <ac:chgData name="thanos haroupas" userId="7fec061b8f142163" providerId="LiveId" clId="{22795942-7E90-4725-BD89-A6461D12728C}" dt="2024-06-28T18:19:06.708" v="5364" actId="1076"/>
          <ac:cxnSpMkLst>
            <pc:docMk/>
            <pc:sldMk cId="0" sldId="259"/>
            <ac:cxnSpMk id="3" creationId="{3A0F37FE-1BA6-FB94-80C4-B87375F4A4DA}"/>
          </ac:cxnSpMkLst>
        </pc:cxnChg>
      </pc:sldChg>
      <pc:sldChg chg="addSp delSp modSp mod">
        <pc:chgData name="thanos haroupas" userId="7fec061b8f142163" providerId="LiveId" clId="{22795942-7E90-4725-BD89-A6461D12728C}" dt="2024-06-28T20:02:50.670" v="5829" actId="1076"/>
        <pc:sldMkLst>
          <pc:docMk/>
          <pc:sldMk cId="0" sldId="260"/>
        </pc:sldMkLst>
        <pc:spChg chg="add del mod">
          <ac:chgData name="thanos haroupas" userId="7fec061b8f142163" providerId="LiveId" clId="{22795942-7E90-4725-BD89-A6461D12728C}" dt="2024-06-03T12:22:15.405" v="223" actId="478"/>
          <ac:spMkLst>
            <pc:docMk/>
            <pc:sldMk cId="0" sldId="260"/>
            <ac:spMk id="2" creationId="{620135CC-D105-C039-0298-34C2E9B0DBC1}"/>
          </ac:spMkLst>
        </pc:spChg>
        <pc:spChg chg="add mod">
          <ac:chgData name="thanos haroupas" userId="7fec061b8f142163" providerId="LiveId" clId="{22795942-7E90-4725-BD89-A6461D12728C}" dt="2024-06-28T18:44:47.612" v="5432" actId="2711"/>
          <ac:spMkLst>
            <pc:docMk/>
            <pc:sldMk cId="0" sldId="260"/>
            <ac:spMk id="7" creationId="{9A97DA81-11A3-38A2-6E3B-1BABE88A4F78}"/>
          </ac:spMkLst>
        </pc:spChg>
        <pc:spChg chg="mod">
          <ac:chgData name="thanos haroupas" userId="7fec061b8f142163" providerId="LiveId" clId="{22795942-7E90-4725-BD89-A6461D12728C}" dt="2024-06-28T20:02:47.414" v="5828" actId="14100"/>
          <ac:spMkLst>
            <pc:docMk/>
            <pc:sldMk cId="0" sldId="260"/>
            <ac:spMk id="978" creationId="{00000000-0000-0000-0000-000000000000}"/>
          </ac:spMkLst>
        </pc:spChg>
        <pc:spChg chg="del mod">
          <ac:chgData name="thanos haroupas" userId="7fec061b8f142163" providerId="LiveId" clId="{22795942-7E90-4725-BD89-A6461D12728C}" dt="2024-06-03T12:11:42.931" v="117" actId="478"/>
          <ac:spMkLst>
            <pc:docMk/>
            <pc:sldMk cId="0" sldId="260"/>
            <ac:spMk id="979" creationId="{00000000-0000-0000-0000-000000000000}"/>
          </ac:spMkLst>
        </pc:spChg>
        <pc:picChg chg="add del">
          <ac:chgData name="thanos haroupas" userId="7fec061b8f142163" providerId="LiveId" clId="{22795942-7E90-4725-BD89-A6461D12728C}" dt="2024-06-03T12:18:29.410" v="190" actId="478"/>
          <ac:picMkLst>
            <pc:docMk/>
            <pc:sldMk cId="0" sldId="260"/>
            <ac:picMk id="4" creationId="{4395C522-9F52-CD63-D005-EA2991E2FAE6}"/>
          </ac:picMkLst>
        </pc:picChg>
        <pc:picChg chg="add del mod">
          <ac:chgData name="thanos haroupas" userId="7fec061b8f142163" providerId="LiveId" clId="{22795942-7E90-4725-BD89-A6461D12728C}" dt="2024-06-03T12:21:58.180" v="215" actId="478"/>
          <ac:picMkLst>
            <pc:docMk/>
            <pc:sldMk cId="0" sldId="260"/>
            <ac:picMk id="5" creationId="{BA6922EF-DFD7-53A5-F762-DCB329501E04}"/>
          </ac:picMkLst>
        </pc:picChg>
        <pc:picChg chg="add mod">
          <ac:chgData name="thanos haroupas" userId="7fec061b8f142163" providerId="LiveId" clId="{22795942-7E90-4725-BD89-A6461D12728C}" dt="2024-06-03T12:23:16.078" v="239" actId="1076"/>
          <ac:picMkLst>
            <pc:docMk/>
            <pc:sldMk cId="0" sldId="260"/>
            <ac:picMk id="6" creationId="{AC8D929E-01F2-BC49-4EA4-9FCE00F17214}"/>
          </ac:picMkLst>
        </pc:picChg>
        <pc:cxnChg chg="add mod">
          <ac:chgData name="thanos haroupas" userId="7fec061b8f142163" providerId="LiveId" clId="{22795942-7E90-4725-BD89-A6461D12728C}" dt="2024-06-28T20:02:50.670" v="5829" actId="1076"/>
          <ac:cxnSpMkLst>
            <pc:docMk/>
            <pc:sldMk cId="0" sldId="260"/>
            <ac:cxnSpMk id="3" creationId="{0F8CA6B3-C2EC-8C8A-0BAD-A087D04B2424}"/>
          </ac:cxnSpMkLst>
        </pc:cxnChg>
      </pc:sldChg>
      <pc:sldChg chg="addSp delSp modSp mod">
        <pc:chgData name="thanos haroupas" userId="7fec061b8f142163" providerId="LiveId" clId="{22795942-7E90-4725-BD89-A6461D12728C}" dt="2024-06-28T20:02:31.465" v="5824" actId="255"/>
        <pc:sldMkLst>
          <pc:docMk/>
          <pc:sldMk cId="0" sldId="261"/>
        </pc:sldMkLst>
        <pc:spChg chg="mod">
          <ac:chgData name="thanos haroupas" userId="7fec061b8f142163" providerId="LiveId" clId="{22795942-7E90-4725-BD89-A6461D12728C}" dt="2024-06-28T18:45:14.476" v="5437" actId="2711"/>
          <ac:spMkLst>
            <pc:docMk/>
            <pc:sldMk cId="0" sldId="261"/>
            <ac:spMk id="1662" creationId="{00000000-0000-0000-0000-000000000000}"/>
          </ac:spMkLst>
        </pc:spChg>
        <pc:spChg chg="mod">
          <ac:chgData name="thanos haroupas" userId="7fec061b8f142163" providerId="LiveId" clId="{22795942-7E90-4725-BD89-A6461D12728C}" dt="2024-06-28T20:02:31.465" v="5824" actId="255"/>
          <ac:spMkLst>
            <pc:docMk/>
            <pc:sldMk cId="0" sldId="261"/>
            <ac:spMk id="1663" creationId="{00000000-0000-0000-0000-000000000000}"/>
          </ac:spMkLst>
        </pc:spChg>
        <pc:spChg chg="mod">
          <ac:chgData name="thanos haroupas" userId="7fec061b8f142163" providerId="LiveId" clId="{22795942-7E90-4725-BD89-A6461D12728C}" dt="2024-06-28T18:45:18.558" v="5438" actId="2711"/>
          <ac:spMkLst>
            <pc:docMk/>
            <pc:sldMk cId="0" sldId="261"/>
            <ac:spMk id="1664" creationId="{00000000-0000-0000-0000-000000000000}"/>
          </ac:spMkLst>
        </pc:spChg>
        <pc:spChg chg="mod">
          <ac:chgData name="thanos haroupas" userId="7fec061b8f142163" providerId="LiveId" clId="{22795942-7E90-4725-BD89-A6461D12728C}" dt="2024-06-28T18:45:10.948" v="5436" actId="2711"/>
          <ac:spMkLst>
            <pc:docMk/>
            <pc:sldMk cId="0" sldId="261"/>
            <ac:spMk id="1665" creationId="{00000000-0000-0000-0000-000000000000}"/>
          </ac:spMkLst>
        </pc:spChg>
        <pc:spChg chg="mod">
          <ac:chgData name="thanos haroupas" userId="7fec061b8f142163" providerId="LiveId" clId="{22795942-7E90-4725-BD89-A6461D12728C}" dt="2024-06-28T18:45:05.120" v="5435" actId="2711"/>
          <ac:spMkLst>
            <pc:docMk/>
            <pc:sldMk cId="0" sldId="261"/>
            <ac:spMk id="1666" creationId="{00000000-0000-0000-0000-000000000000}"/>
          </ac:spMkLst>
        </pc:spChg>
        <pc:spChg chg="del mod">
          <ac:chgData name="thanos haroupas" userId="7fec061b8f142163" providerId="LiveId" clId="{22795942-7E90-4725-BD89-A6461D12728C}" dt="2024-06-03T14:18:21.447" v="410" actId="478"/>
          <ac:spMkLst>
            <pc:docMk/>
            <pc:sldMk cId="0" sldId="261"/>
            <ac:spMk id="1682" creationId="{00000000-0000-0000-0000-000000000000}"/>
          </ac:spMkLst>
        </pc:spChg>
        <pc:grpChg chg="mod">
          <ac:chgData name="thanos haroupas" userId="7fec061b8f142163" providerId="LiveId" clId="{22795942-7E90-4725-BD89-A6461D12728C}" dt="2024-06-05T19:44:37.029" v="2800" actId="1076"/>
          <ac:grpSpMkLst>
            <pc:docMk/>
            <pc:sldMk cId="0" sldId="261"/>
            <ac:grpSpMk id="1667" creationId="{00000000-0000-0000-0000-000000000000}"/>
          </ac:grpSpMkLst>
        </pc:grpChg>
        <pc:grpChg chg="mod">
          <ac:chgData name="thanos haroupas" userId="7fec061b8f142163" providerId="LiveId" clId="{22795942-7E90-4725-BD89-A6461D12728C}" dt="2024-06-05T19:44:52.151" v="2803" actId="1076"/>
          <ac:grpSpMkLst>
            <pc:docMk/>
            <pc:sldMk cId="0" sldId="261"/>
            <ac:grpSpMk id="1683" creationId="{00000000-0000-0000-0000-000000000000}"/>
          </ac:grpSpMkLst>
        </pc:grpChg>
        <pc:picChg chg="add del">
          <ac:chgData name="thanos haroupas" userId="7fec061b8f142163" providerId="LiveId" clId="{22795942-7E90-4725-BD89-A6461D12728C}" dt="2024-06-05T19:44:16.695" v="2796" actId="478"/>
          <ac:picMkLst>
            <pc:docMk/>
            <pc:sldMk cId="0" sldId="261"/>
            <ac:picMk id="2" creationId="{0C521D71-BBD7-5827-1811-9B75981B12CC}"/>
          </ac:picMkLst>
        </pc:picChg>
        <pc:picChg chg="add mod">
          <ac:chgData name="thanos haroupas" userId="7fec061b8f142163" providerId="LiveId" clId="{22795942-7E90-4725-BD89-A6461D12728C}" dt="2024-06-05T19:45:10.834" v="2809" actId="14100"/>
          <ac:picMkLst>
            <pc:docMk/>
            <pc:sldMk cId="0" sldId="261"/>
            <ac:picMk id="3" creationId="{1369DE19-0D0B-FFCC-8740-DAC41BA65A6F}"/>
          </ac:picMkLst>
        </pc:picChg>
        <pc:cxnChg chg="add mod">
          <ac:chgData name="thanos haroupas" userId="7fec061b8f142163" providerId="LiveId" clId="{22795942-7E90-4725-BD89-A6461D12728C}" dt="2024-06-28T18:44:59.429" v="5434" actId="1076"/>
          <ac:cxnSpMkLst>
            <pc:docMk/>
            <pc:sldMk cId="0" sldId="261"/>
            <ac:cxnSpMk id="2" creationId="{300FD93D-3E29-628E-53DC-0D707A61E4B8}"/>
          </ac:cxnSpMkLst>
        </pc:cxnChg>
      </pc:sldChg>
      <pc:sldChg chg="addSp delSp modSp mod">
        <pc:chgData name="thanos haroupas" userId="7fec061b8f142163" providerId="LiveId" clId="{22795942-7E90-4725-BD89-A6461D12728C}" dt="2024-06-29T16:49:10.762" v="7587" actId="14100"/>
        <pc:sldMkLst>
          <pc:docMk/>
          <pc:sldMk cId="0" sldId="262"/>
        </pc:sldMkLst>
        <pc:spChg chg="mod">
          <ac:chgData name="thanos haroupas" userId="7fec061b8f142163" providerId="LiveId" clId="{22795942-7E90-4725-BD89-A6461D12728C}" dt="2024-06-03T15:05:40.850" v="719"/>
          <ac:spMkLst>
            <pc:docMk/>
            <pc:sldMk cId="0" sldId="262"/>
            <ac:spMk id="4" creationId="{9FB26F52-7979-21FF-4BE0-FC9B22736565}"/>
          </ac:spMkLst>
        </pc:spChg>
        <pc:spChg chg="mod">
          <ac:chgData name="thanos haroupas" userId="7fec061b8f142163" providerId="LiveId" clId="{22795942-7E90-4725-BD89-A6461D12728C}" dt="2024-06-03T15:05:40.850" v="719"/>
          <ac:spMkLst>
            <pc:docMk/>
            <pc:sldMk cId="0" sldId="262"/>
            <ac:spMk id="5" creationId="{4CB316F8-508E-E47C-079E-05BE8EC0122A}"/>
          </ac:spMkLst>
        </pc:spChg>
        <pc:spChg chg="mod">
          <ac:chgData name="thanos haroupas" userId="7fec061b8f142163" providerId="LiveId" clId="{22795942-7E90-4725-BD89-A6461D12728C}" dt="2024-06-03T15:05:40.850" v="719"/>
          <ac:spMkLst>
            <pc:docMk/>
            <pc:sldMk cId="0" sldId="262"/>
            <ac:spMk id="6" creationId="{5244F0A2-CD50-C63E-D11E-3B2680493EAE}"/>
          </ac:spMkLst>
        </pc:spChg>
        <pc:spChg chg="mod">
          <ac:chgData name="thanos haroupas" userId="7fec061b8f142163" providerId="LiveId" clId="{22795942-7E90-4725-BD89-A6461D12728C}" dt="2024-06-03T15:05:40.850" v="719"/>
          <ac:spMkLst>
            <pc:docMk/>
            <pc:sldMk cId="0" sldId="262"/>
            <ac:spMk id="7" creationId="{81E6B8C1-838F-CEB4-B428-B0AC6F54230B}"/>
          </ac:spMkLst>
        </pc:spChg>
        <pc:spChg chg="add mod">
          <ac:chgData name="thanos haroupas" userId="7fec061b8f142163" providerId="LiveId" clId="{22795942-7E90-4725-BD89-A6461D12728C}" dt="2024-06-28T18:49:55.602" v="5497" actId="14100"/>
          <ac:spMkLst>
            <pc:docMk/>
            <pc:sldMk cId="0" sldId="262"/>
            <ac:spMk id="8" creationId="{39B90023-7728-39A5-64D7-57EBC760ABCF}"/>
          </ac:spMkLst>
        </pc:spChg>
        <pc:spChg chg="add mod">
          <ac:chgData name="thanos haroupas" userId="7fec061b8f142163" providerId="LiveId" clId="{22795942-7E90-4725-BD89-A6461D12728C}" dt="2024-06-28T18:50:00.593" v="5498" actId="2711"/>
          <ac:spMkLst>
            <pc:docMk/>
            <pc:sldMk cId="0" sldId="262"/>
            <ac:spMk id="9" creationId="{0EB72E51-9A0E-82F9-F243-E5A91A86A347}"/>
          </ac:spMkLst>
        </pc:spChg>
        <pc:spChg chg="add mod">
          <ac:chgData name="thanos haroupas" userId="7fec061b8f142163" providerId="LiveId" clId="{22795942-7E90-4725-BD89-A6461D12728C}" dt="2024-06-29T16:49:10.762" v="7587" actId="14100"/>
          <ac:spMkLst>
            <pc:docMk/>
            <pc:sldMk cId="0" sldId="262"/>
            <ac:spMk id="10" creationId="{78D77718-9302-A786-8E71-46E53171DC88}"/>
          </ac:spMkLst>
        </pc:spChg>
        <pc:spChg chg="add mod">
          <ac:chgData name="thanos haroupas" userId="7fec061b8f142163" providerId="LiveId" clId="{22795942-7E90-4725-BD89-A6461D12728C}" dt="2024-06-28T18:51:57.577" v="5520" actId="1076"/>
          <ac:spMkLst>
            <pc:docMk/>
            <pc:sldMk cId="0" sldId="262"/>
            <ac:spMk id="11" creationId="{25B7F3EE-AB60-1B24-E464-DBE1A82A14BE}"/>
          </ac:spMkLst>
        </pc:spChg>
        <pc:spChg chg="add mod">
          <ac:chgData name="thanos haroupas" userId="7fec061b8f142163" providerId="LiveId" clId="{22795942-7E90-4725-BD89-A6461D12728C}" dt="2024-06-28T18:50:26.111" v="5505" actId="1076"/>
          <ac:spMkLst>
            <pc:docMk/>
            <pc:sldMk cId="0" sldId="262"/>
            <ac:spMk id="12" creationId="{6CF10A7B-DC71-6886-6F1B-479AA6A887A9}"/>
          </ac:spMkLst>
        </pc:spChg>
        <pc:spChg chg="add mod">
          <ac:chgData name="thanos haroupas" userId="7fec061b8f142163" providerId="LiveId" clId="{22795942-7E90-4725-BD89-A6461D12728C}" dt="2024-06-28T18:51:44.283" v="5516" actId="14100"/>
          <ac:spMkLst>
            <pc:docMk/>
            <pc:sldMk cId="0" sldId="262"/>
            <ac:spMk id="13" creationId="{4CCE8B1B-98BD-190A-168B-A84FB0D8A53E}"/>
          </ac:spMkLst>
        </pc:spChg>
        <pc:spChg chg="mod">
          <ac:chgData name="thanos haroupas" userId="7fec061b8f142163" providerId="LiveId" clId="{22795942-7E90-4725-BD89-A6461D12728C}" dt="2024-06-28T20:51:13.831" v="7551" actId="2711"/>
          <ac:spMkLst>
            <pc:docMk/>
            <pc:sldMk cId="0" sldId="262"/>
            <ac:spMk id="1708" creationId="{00000000-0000-0000-0000-000000000000}"/>
          </ac:spMkLst>
        </pc:spChg>
        <pc:spChg chg="mod">
          <ac:chgData name="thanos haroupas" userId="7fec061b8f142163" providerId="LiveId" clId="{22795942-7E90-4725-BD89-A6461D12728C}" dt="2024-06-28T18:49:26.601" v="5490" actId="2711"/>
          <ac:spMkLst>
            <pc:docMk/>
            <pc:sldMk cId="0" sldId="262"/>
            <ac:spMk id="1709" creationId="{00000000-0000-0000-0000-000000000000}"/>
          </ac:spMkLst>
        </pc:spChg>
        <pc:spChg chg="mod">
          <ac:chgData name="thanos haroupas" userId="7fec061b8f142163" providerId="LiveId" clId="{22795942-7E90-4725-BD89-A6461D12728C}" dt="2024-06-28T18:49:23.278" v="5489" actId="2711"/>
          <ac:spMkLst>
            <pc:docMk/>
            <pc:sldMk cId="0" sldId="262"/>
            <ac:spMk id="1710" creationId="{00000000-0000-0000-0000-000000000000}"/>
          </ac:spMkLst>
        </pc:spChg>
        <pc:spChg chg="mod">
          <ac:chgData name="thanos haroupas" userId="7fec061b8f142163" providerId="LiveId" clId="{22795942-7E90-4725-BD89-A6461D12728C}" dt="2024-06-28T18:49:34.133" v="5492" actId="2711"/>
          <ac:spMkLst>
            <pc:docMk/>
            <pc:sldMk cId="0" sldId="262"/>
            <ac:spMk id="1711" creationId="{00000000-0000-0000-0000-000000000000}"/>
          </ac:spMkLst>
        </pc:spChg>
        <pc:spChg chg="mod">
          <ac:chgData name="thanos haroupas" userId="7fec061b8f142163" providerId="LiveId" clId="{22795942-7E90-4725-BD89-A6461D12728C}" dt="2024-06-28T18:49:37.192" v="5493" actId="2711"/>
          <ac:spMkLst>
            <pc:docMk/>
            <pc:sldMk cId="0" sldId="262"/>
            <ac:spMk id="1712" creationId="{00000000-0000-0000-0000-000000000000}"/>
          </ac:spMkLst>
        </pc:spChg>
        <pc:spChg chg="mod">
          <ac:chgData name="thanos haroupas" userId="7fec061b8f142163" providerId="LiveId" clId="{22795942-7E90-4725-BD89-A6461D12728C}" dt="2024-06-28T18:49:41.171" v="5494" actId="2711"/>
          <ac:spMkLst>
            <pc:docMk/>
            <pc:sldMk cId="0" sldId="262"/>
            <ac:spMk id="1713" creationId="{00000000-0000-0000-0000-000000000000}"/>
          </ac:spMkLst>
        </pc:spChg>
        <pc:spChg chg="mod">
          <ac:chgData name="thanos haroupas" userId="7fec061b8f142163" providerId="LiveId" clId="{22795942-7E90-4725-BD89-A6461D12728C}" dt="2024-06-28T18:49:18.180" v="5488" actId="2711"/>
          <ac:spMkLst>
            <pc:docMk/>
            <pc:sldMk cId="0" sldId="262"/>
            <ac:spMk id="1714" creationId="{00000000-0000-0000-0000-000000000000}"/>
          </ac:spMkLst>
        </pc:spChg>
        <pc:grpChg chg="add mod">
          <ac:chgData name="thanos haroupas" userId="7fec061b8f142163" providerId="LiveId" clId="{22795942-7E90-4725-BD89-A6461D12728C}" dt="2024-06-28T18:49:29.476" v="5491" actId="1076"/>
          <ac:grpSpMkLst>
            <pc:docMk/>
            <pc:sldMk cId="0" sldId="262"/>
            <ac:grpSpMk id="3" creationId="{AA5FA231-4E8A-AA79-45CC-BBE0DC8FDF05}"/>
          </ac:grpSpMkLst>
        </pc:grpChg>
        <pc:grpChg chg="mod">
          <ac:chgData name="thanos haroupas" userId="7fec061b8f142163" providerId="LiveId" clId="{22795942-7E90-4725-BD89-A6461D12728C}" dt="2024-06-03T15:06:20.286" v="733" actId="1076"/>
          <ac:grpSpMkLst>
            <pc:docMk/>
            <pc:sldMk cId="0" sldId="262"/>
            <ac:grpSpMk id="1715" creationId="{00000000-0000-0000-0000-000000000000}"/>
          </ac:grpSpMkLst>
        </pc:grpChg>
        <pc:grpChg chg="mod">
          <ac:chgData name="thanos haroupas" userId="7fec061b8f142163" providerId="LiveId" clId="{22795942-7E90-4725-BD89-A6461D12728C}" dt="2024-06-03T15:02:34.682" v="674" actId="1076"/>
          <ac:grpSpMkLst>
            <pc:docMk/>
            <pc:sldMk cId="0" sldId="262"/>
            <ac:grpSpMk id="1733" creationId="{00000000-0000-0000-0000-000000000000}"/>
          </ac:grpSpMkLst>
        </pc:grpChg>
        <pc:grpChg chg="mod">
          <ac:chgData name="thanos haroupas" userId="7fec061b8f142163" providerId="LiveId" clId="{22795942-7E90-4725-BD89-A6461D12728C}" dt="2024-06-03T15:06:05.428" v="728" actId="1076"/>
          <ac:grpSpMkLst>
            <pc:docMk/>
            <pc:sldMk cId="0" sldId="262"/>
            <ac:grpSpMk id="1757" creationId="{00000000-0000-0000-0000-000000000000}"/>
          </ac:grpSpMkLst>
        </pc:grpChg>
        <pc:picChg chg="add del mod">
          <ac:chgData name="thanos haroupas" userId="7fec061b8f142163" providerId="LiveId" clId="{22795942-7E90-4725-BD89-A6461D12728C}" dt="2024-06-03T15:05:17.701" v="718" actId="478"/>
          <ac:picMkLst>
            <pc:docMk/>
            <pc:sldMk cId="0" sldId="262"/>
            <ac:picMk id="2" creationId="{941057F4-893B-6287-3D31-E392B476EB94}"/>
          </ac:picMkLst>
        </pc:picChg>
        <pc:picChg chg="add mod">
          <ac:chgData name="thanos haroupas" userId="7fec061b8f142163" providerId="LiveId" clId="{22795942-7E90-4725-BD89-A6461D12728C}" dt="2024-06-28T18:51:52.566" v="5517" actId="1076"/>
          <ac:picMkLst>
            <pc:docMk/>
            <pc:sldMk cId="0" sldId="262"/>
            <ac:picMk id="14" creationId="{FA77873B-DF02-3B20-0C8B-B6005A60DB7C}"/>
          </ac:picMkLst>
        </pc:picChg>
        <pc:picChg chg="add mod">
          <ac:chgData name="thanos haroupas" userId="7fec061b8f142163" providerId="LiveId" clId="{22795942-7E90-4725-BD89-A6461D12728C}" dt="2024-06-03T15:18:16.233" v="813" actId="1076"/>
          <ac:picMkLst>
            <pc:docMk/>
            <pc:sldMk cId="0" sldId="262"/>
            <ac:picMk id="15" creationId="{E2386F57-9D7B-E6DD-9AA3-A1F40B69CE26}"/>
          </ac:picMkLst>
        </pc:picChg>
        <pc:picChg chg="add mod">
          <ac:chgData name="thanos haroupas" userId="7fec061b8f142163" providerId="LiveId" clId="{22795942-7E90-4725-BD89-A6461D12728C}" dt="2024-06-03T15:18:58.756" v="816" actId="1076"/>
          <ac:picMkLst>
            <pc:docMk/>
            <pc:sldMk cId="0" sldId="262"/>
            <ac:picMk id="16" creationId="{36D2E667-93CF-A86B-B374-DD2DC17FF771}"/>
          </ac:picMkLst>
        </pc:picChg>
        <pc:cxnChg chg="add mod">
          <ac:chgData name="thanos haroupas" userId="7fec061b8f142163" providerId="LiveId" clId="{22795942-7E90-4725-BD89-A6461D12728C}" dt="2024-06-28T18:03:34.556" v="5094" actId="1076"/>
          <ac:cxnSpMkLst>
            <pc:docMk/>
            <pc:sldMk cId="0" sldId="262"/>
            <ac:cxnSpMk id="2" creationId="{7A12A893-0B3C-FF69-94E0-64C25C873084}"/>
          </ac:cxnSpMkLst>
        </pc:cxnChg>
      </pc:sldChg>
      <pc:sldChg chg="addSp modSp mod ord">
        <pc:chgData name="thanos haroupas" userId="7fec061b8f142163" providerId="LiveId" clId="{22795942-7E90-4725-BD89-A6461D12728C}" dt="2024-06-29T16:36:23.412" v="7586" actId="14100"/>
        <pc:sldMkLst>
          <pc:docMk/>
          <pc:sldMk cId="0" sldId="263"/>
        </pc:sldMkLst>
        <pc:spChg chg="mod">
          <ac:chgData name="thanos haroupas" userId="7fec061b8f142163" providerId="LiveId" clId="{22795942-7E90-4725-BD89-A6461D12728C}" dt="2024-06-29T16:31:06.520" v="7585" actId="14100"/>
          <ac:spMkLst>
            <pc:docMk/>
            <pc:sldMk cId="0" sldId="263"/>
            <ac:spMk id="1781" creationId="{00000000-0000-0000-0000-000000000000}"/>
          </ac:spMkLst>
        </pc:spChg>
        <pc:spChg chg="mod">
          <ac:chgData name="thanos haroupas" userId="7fec061b8f142163" providerId="LiveId" clId="{22795942-7E90-4725-BD89-A6461D12728C}" dt="2024-06-28T20:03:36.962" v="5834" actId="255"/>
          <ac:spMkLst>
            <pc:docMk/>
            <pc:sldMk cId="0" sldId="263"/>
            <ac:spMk id="1782" creationId="{00000000-0000-0000-0000-000000000000}"/>
          </ac:spMkLst>
        </pc:spChg>
        <pc:spChg chg="mod">
          <ac:chgData name="thanos haroupas" userId="7fec061b8f142163" providerId="LiveId" clId="{22795942-7E90-4725-BD89-A6461D12728C}" dt="2024-06-28T18:45:38.673" v="5442" actId="2711"/>
          <ac:spMkLst>
            <pc:docMk/>
            <pc:sldMk cId="0" sldId="263"/>
            <ac:spMk id="1783" creationId="{00000000-0000-0000-0000-000000000000}"/>
          </ac:spMkLst>
        </pc:spChg>
        <pc:spChg chg="mod">
          <ac:chgData name="thanos haroupas" userId="7fec061b8f142163" providerId="LiveId" clId="{22795942-7E90-4725-BD89-A6461D12728C}" dt="2024-06-28T18:45:59.234" v="5447" actId="2711"/>
          <ac:spMkLst>
            <pc:docMk/>
            <pc:sldMk cId="0" sldId="263"/>
            <ac:spMk id="1784" creationId="{00000000-0000-0000-0000-000000000000}"/>
          </ac:spMkLst>
        </pc:spChg>
        <pc:spChg chg="mod">
          <ac:chgData name="thanos haroupas" userId="7fec061b8f142163" providerId="LiveId" clId="{22795942-7E90-4725-BD89-A6461D12728C}" dt="2024-06-29T16:29:58.160" v="7582" actId="14100"/>
          <ac:spMkLst>
            <pc:docMk/>
            <pc:sldMk cId="0" sldId="263"/>
            <ac:spMk id="1785" creationId="{00000000-0000-0000-0000-000000000000}"/>
          </ac:spMkLst>
        </pc:spChg>
        <pc:spChg chg="mod">
          <ac:chgData name="thanos haroupas" userId="7fec061b8f142163" providerId="LiveId" clId="{22795942-7E90-4725-BD89-A6461D12728C}" dt="2024-06-29T16:36:23.412" v="7586" actId="14100"/>
          <ac:spMkLst>
            <pc:docMk/>
            <pc:sldMk cId="0" sldId="263"/>
            <ac:spMk id="1786" creationId="{00000000-0000-0000-0000-000000000000}"/>
          </ac:spMkLst>
        </pc:spChg>
        <pc:spChg chg="mod">
          <ac:chgData name="thanos haroupas" userId="7fec061b8f142163" providerId="LiveId" clId="{22795942-7E90-4725-BD89-A6461D12728C}" dt="2024-06-28T18:45:34.025" v="5441" actId="2711"/>
          <ac:spMkLst>
            <pc:docMk/>
            <pc:sldMk cId="0" sldId="263"/>
            <ac:spMk id="1787" creationId="{00000000-0000-0000-0000-000000000000}"/>
          </ac:spMkLst>
        </pc:spChg>
        <pc:spChg chg="mod">
          <ac:chgData name="thanos haroupas" userId="7fec061b8f142163" providerId="LiveId" clId="{22795942-7E90-4725-BD89-A6461D12728C}" dt="2024-06-28T18:45:56.586" v="5446" actId="2711"/>
          <ac:spMkLst>
            <pc:docMk/>
            <pc:sldMk cId="0" sldId="263"/>
            <ac:spMk id="1788" creationId="{00000000-0000-0000-0000-000000000000}"/>
          </ac:spMkLst>
        </pc:spChg>
        <pc:spChg chg="mod">
          <ac:chgData name="thanos haroupas" userId="7fec061b8f142163" providerId="LiveId" clId="{22795942-7E90-4725-BD89-A6461D12728C}" dt="2024-06-29T16:30:57.889" v="7583" actId="14100"/>
          <ac:spMkLst>
            <pc:docMk/>
            <pc:sldMk cId="0" sldId="263"/>
            <ac:spMk id="1789" creationId="{00000000-0000-0000-0000-000000000000}"/>
          </ac:spMkLst>
        </pc:spChg>
        <pc:grpChg chg="mod">
          <ac:chgData name="thanos haroupas" userId="7fec061b8f142163" providerId="LiveId" clId="{22795942-7E90-4725-BD89-A6461D12728C}" dt="2024-06-03T14:28:14.950" v="557" actId="1076"/>
          <ac:grpSpMkLst>
            <pc:docMk/>
            <pc:sldMk cId="0" sldId="263"/>
            <ac:grpSpMk id="1790" creationId="{00000000-0000-0000-0000-000000000000}"/>
          </ac:grpSpMkLst>
        </pc:grpChg>
        <pc:grpChg chg="mod">
          <ac:chgData name="thanos haroupas" userId="7fec061b8f142163" providerId="LiveId" clId="{22795942-7E90-4725-BD89-A6461D12728C}" dt="2024-06-03T14:27:34.170" v="546" actId="1076"/>
          <ac:grpSpMkLst>
            <pc:docMk/>
            <pc:sldMk cId="0" sldId="263"/>
            <ac:grpSpMk id="1810" creationId="{00000000-0000-0000-0000-000000000000}"/>
          </ac:grpSpMkLst>
        </pc:grpChg>
        <pc:grpChg chg="mod">
          <ac:chgData name="thanos haroupas" userId="7fec061b8f142163" providerId="LiveId" clId="{22795942-7E90-4725-BD89-A6461D12728C}" dt="2024-06-03T14:27:36.188" v="547" actId="1076"/>
          <ac:grpSpMkLst>
            <pc:docMk/>
            <pc:sldMk cId="0" sldId="263"/>
            <ac:grpSpMk id="1830" creationId="{00000000-0000-0000-0000-000000000000}"/>
          </ac:grpSpMkLst>
        </pc:grpChg>
        <pc:grpChg chg="mod">
          <ac:chgData name="thanos haroupas" userId="7fec061b8f142163" providerId="LiveId" clId="{22795942-7E90-4725-BD89-A6461D12728C}" dt="2024-06-03T14:28:18.842" v="558" actId="1076"/>
          <ac:grpSpMkLst>
            <pc:docMk/>
            <pc:sldMk cId="0" sldId="263"/>
            <ac:grpSpMk id="1849" creationId="{00000000-0000-0000-0000-000000000000}"/>
          </ac:grpSpMkLst>
        </pc:grpChg>
        <pc:cxnChg chg="add mod">
          <ac:chgData name="thanos haroupas" userId="7fec061b8f142163" providerId="LiveId" clId="{22795942-7E90-4725-BD89-A6461D12728C}" dt="2024-06-28T18:03:12.368" v="5090" actId="1076"/>
          <ac:cxnSpMkLst>
            <pc:docMk/>
            <pc:sldMk cId="0" sldId="263"/>
            <ac:cxnSpMk id="2" creationId="{E9C9CBF3-371B-DA10-650C-436503135323}"/>
          </ac:cxnSpMkLst>
        </pc:cxnChg>
      </pc:sldChg>
      <pc:sldChg chg="addSp delSp modSp mod ord">
        <pc:chgData name="thanos haroupas" userId="7fec061b8f142163" providerId="LiveId" clId="{22795942-7E90-4725-BD89-A6461D12728C}" dt="2024-06-28T18:55:52.110" v="5565" actId="14100"/>
        <pc:sldMkLst>
          <pc:docMk/>
          <pc:sldMk cId="0" sldId="264"/>
        </pc:sldMkLst>
        <pc:spChg chg="mod">
          <ac:chgData name="thanos haroupas" userId="7fec061b8f142163" providerId="LiveId" clId="{22795942-7E90-4725-BD89-A6461D12728C}" dt="2024-06-03T16:22:14.037" v="896"/>
          <ac:spMkLst>
            <pc:docMk/>
            <pc:sldMk cId="0" sldId="264"/>
            <ac:spMk id="6" creationId="{1C988E40-4618-7379-703C-1CEE02CE76C0}"/>
          </ac:spMkLst>
        </pc:spChg>
        <pc:spChg chg="mod">
          <ac:chgData name="thanos haroupas" userId="7fec061b8f142163" providerId="LiveId" clId="{22795942-7E90-4725-BD89-A6461D12728C}" dt="2024-06-03T16:22:14.037" v="896"/>
          <ac:spMkLst>
            <pc:docMk/>
            <pc:sldMk cId="0" sldId="264"/>
            <ac:spMk id="7" creationId="{C8D928AC-1552-6910-5669-95AC881F769B}"/>
          </ac:spMkLst>
        </pc:spChg>
        <pc:spChg chg="mod">
          <ac:chgData name="thanos haroupas" userId="7fec061b8f142163" providerId="LiveId" clId="{22795942-7E90-4725-BD89-A6461D12728C}" dt="2024-06-03T16:22:14.037" v="896"/>
          <ac:spMkLst>
            <pc:docMk/>
            <pc:sldMk cId="0" sldId="264"/>
            <ac:spMk id="8" creationId="{1788A444-6848-69A4-B921-AB52E6D4C890}"/>
          </ac:spMkLst>
        </pc:spChg>
        <pc:spChg chg="mod">
          <ac:chgData name="thanos haroupas" userId="7fec061b8f142163" providerId="LiveId" clId="{22795942-7E90-4725-BD89-A6461D12728C}" dt="2024-06-03T16:22:14.037" v="896"/>
          <ac:spMkLst>
            <pc:docMk/>
            <pc:sldMk cId="0" sldId="264"/>
            <ac:spMk id="9" creationId="{0956993C-DE49-4B00-2B13-51A957535DED}"/>
          </ac:spMkLst>
        </pc:spChg>
        <pc:spChg chg="mod">
          <ac:chgData name="thanos haroupas" userId="7fec061b8f142163" providerId="LiveId" clId="{22795942-7E90-4725-BD89-A6461D12728C}" dt="2024-06-03T16:22:14.037" v="896"/>
          <ac:spMkLst>
            <pc:docMk/>
            <pc:sldMk cId="0" sldId="264"/>
            <ac:spMk id="10" creationId="{8D07BB01-3EFB-A231-0B17-199483C0CC80}"/>
          </ac:spMkLst>
        </pc:spChg>
        <pc:spChg chg="mod">
          <ac:chgData name="thanos haroupas" userId="7fec061b8f142163" providerId="LiveId" clId="{22795942-7E90-4725-BD89-A6461D12728C}" dt="2024-06-03T16:22:14.037" v="896"/>
          <ac:spMkLst>
            <pc:docMk/>
            <pc:sldMk cId="0" sldId="264"/>
            <ac:spMk id="11" creationId="{CC648A28-F816-06EA-71A4-2AC503899969}"/>
          </ac:spMkLst>
        </pc:spChg>
        <pc:spChg chg="mod">
          <ac:chgData name="thanos haroupas" userId="7fec061b8f142163" providerId="LiveId" clId="{22795942-7E90-4725-BD89-A6461D12728C}" dt="2024-06-03T16:22:14.037" v="896"/>
          <ac:spMkLst>
            <pc:docMk/>
            <pc:sldMk cId="0" sldId="264"/>
            <ac:spMk id="12" creationId="{17493732-E555-F1C8-3EB2-5CF61BA7E71A}"/>
          </ac:spMkLst>
        </pc:spChg>
        <pc:spChg chg="mod">
          <ac:chgData name="thanos haroupas" userId="7fec061b8f142163" providerId="LiveId" clId="{22795942-7E90-4725-BD89-A6461D12728C}" dt="2024-06-03T16:22:14.037" v="896"/>
          <ac:spMkLst>
            <pc:docMk/>
            <pc:sldMk cId="0" sldId="264"/>
            <ac:spMk id="13" creationId="{EE057837-6715-9F1D-AB08-B983A69CC113}"/>
          </ac:spMkLst>
        </pc:spChg>
        <pc:spChg chg="mod">
          <ac:chgData name="thanos haroupas" userId="7fec061b8f142163" providerId="LiveId" clId="{22795942-7E90-4725-BD89-A6461D12728C}" dt="2024-06-03T16:22:14.037" v="896"/>
          <ac:spMkLst>
            <pc:docMk/>
            <pc:sldMk cId="0" sldId="264"/>
            <ac:spMk id="14" creationId="{74259FD1-DF12-5276-0A36-90A44095BB17}"/>
          </ac:spMkLst>
        </pc:spChg>
        <pc:spChg chg="mod">
          <ac:chgData name="thanos haroupas" userId="7fec061b8f142163" providerId="LiveId" clId="{22795942-7E90-4725-BD89-A6461D12728C}" dt="2024-06-03T16:22:14.037" v="896"/>
          <ac:spMkLst>
            <pc:docMk/>
            <pc:sldMk cId="0" sldId="264"/>
            <ac:spMk id="15" creationId="{1D005904-D1FB-52E5-6888-29C48BE914AA}"/>
          </ac:spMkLst>
        </pc:spChg>
        <pc:spChg chg="mod">
          <ac:chgData name="thanos haroupas" userId="7fec061b8f142163" providerId="LiveId" clId="{22795942-7E90-4725-BD89-A6461D12728C}" dt="2024-06-03T16:22:14.037" v="896"/>
          <ac:spMkLst>
            <pc:docMk/>
            <pc:sldMk cId="0" sldId="264"/>
            <ac:spMk id="16" creationId="{05AE1007-4E15-96D7-E426-9D69E2B5BAE0}"/>
          </ac:spMkLst>
        </pc:spChg>
        <pc:spChg chg="mod">
          <ac:chgData name="thanos haroupas" userId="7fec061b8f142163" providerId="LiveId" clId="{22795942-7E90-4725-BD89-A6461D12728C}" dt="2024-06-03T16:22:14.037" v="896"/>
          <ac:spMkLst>
            <pc:docMk/>
            <pc:sldMk cId="0" sldId="264"/>
            <ac:spMk id="17" creationId="{E703702D-C887-C2AD-2F5C-76EB26A203A7}"/>
          </ac:spMkLst>
        </pc:spChg>
        <pc:spChg chg="mod">
          <ac:chgData name="thanos haroupas" userId="7fec061b8f142163" providerId="LiveId" clId="{22795942-7E90-4725-BD89-A6461D12728C}" dt="2024-06-03T16:22:14.037" v="896"/>
          <ac:spMkLst>
            <pc:docMk/>
            <pc:sldMk cId="0" sldId="264"/>
            <ac:spMk id="18" creationId="{3A091B21-93ED-74EF-A9D3-BDD4556BB70C}"/>
          </ac:spMkLst>
        </pc:spChg>
        <pc:spChg chg="mod">
          <ac:chgData name="thanos haroupas" userId="7fec061b8f142163" providerId="LiveId" clId="{22795942-7E90-4725-BD89-A6461D12728C}" dt="2024-06-03T16:22:14.037" v="896"/>
          <ac:spMkLst>
            <pc:docMk/>
            <pc:sldMk cId="0" sldId="264"/>
            <ac:spMk id="19" creationId="{1E183C6C-7FAE-7FCA-F923-4683716D4CD7}"/>
          </ac:spMkLst>
        </pc:spChg>
        <pc:spChg chg="mod">
          <ac:chgData name="thanos haroupas" userId="7fec061b8f142163" providerId="LiveId" clId="{22795942-7E90-4725-BD89-A6461D12728C}" dt="2024-06-03T16:22:14.037" v="896"/>
          <ac:spMkLst>
            <pc:docMk/>
            <pc:sldMk cId="0" sldId="264"/>
            <ac:spMk id="20" creationId="{2BECB1E1-5A98-60B1-D966-18BE147DC8E3}"/>
          </ac:spMkLst>
        </pc:spChg>
        <pc:spChg chg="mod">
          <ac:chgData name="thanos haroupas" userId="7fec061b8f142163" providerId="LiveId" clId="{22795942-7E90-4725-BD89-A6461D12728C}" dt="2024-06-03T16:22:14.037" v="896"/>
          <ac:spMkLst>
            <pc:docMk/>
            <pc:sldMk cId="0" sldId="264"/>
            <ac:spMk id="21" creationId="{C5E4FCA7-09E3-7A3C-E89B-F5057C5809EE}"/>
          </ac:spMkLst>
        </pc:spChg>
        <pc:spChg chg="mod">
          <ac:chgData name="thanos haroupas" userId="7fec061b8f142163" providerId="LiveId" clId="{22795942-7E90-4725-BD89-A6461D12728C}" dt="2024-06-03T16:22:14.037" v="896"/>
          <ac:spMkLst>
            <pc:docMk/>
            <pc:sldMk cId="0" sldId="264"/>
            <ac:spMk id="22" creationId="{FB1BE556-A225-2371-D5A2-C78D9AEC2861}"/>
          </ac:spMkLst>
        </pc:spChg>
        <pc:spChg chg="mod">
          <ac:chgData name="thanos haroupas" userId="7fec061b8f142163" providerId="LiveId" clId="{22795942-7E90-4725-BD89-A6461D12728C}" dt="2024-06-03T16:22:14.037" v="896"/>
          <ac:spMkLst>
            <pc:docMk/>
            <pc:sldMk cId="0" sldId="264"/>
            <ac:spMk id="23" creationId="{FC15C8C0-049C-FEDF-1096-59DA21864B82}"/>
          </ac:spMkLst>
        </pc:spChg>
        <pc:spChg chg="mod">
          <ac:chgData name="thanos haroupas" userId="7fec061b8f142163" providerId="LiveId" clId="{22795942-7E90-4725-BD89-A6461D12728C}" dt="2024-06-03T16:22:14.037" v="896"/>
          <ac:spMkLst>
            <pc:docMk/>
            <pc:sldMk cId="0" sldId="264"/>
            <ac:spMk id="24" creationId="{85F68367-17FF-7BEC-88B0-DF072DEE325A}"/>
          </ac:spMkLst>
        </pc:spChg>
        <pc:spChg chg="mod">
          <ac:chgData name="thanos haroupas" userId="7fec061b8f142163" providerId="LiveId" clId="{22795942-7E90-4725-BD89-A6461D12728C}" dt="2024-06-03T16:22:14.037" v="896"/>
          <ac:spMkLst>
            <pc:docMk/>
            <pc:sldMk cId="0" sldId="264"/>
            <ac:spMk id="25" creationId="{B242A18B-098E-62BC-3E7D-64B90182C4FF}"/>
          </ac:spMkLst>
        </pc:spChg>
        <pc:spChg chg="mod">
          <ac:chgData name="thanos haroupas" userId="7fec061b8f142163" providerId="LiveId" clId="{22795942-7E90-4725-BD89-A6461D12728C}" dt="2024-06-03T16:22:14.037" v="896"/>
          <ac:spMkLst>
            <pc:docMk/>
            <pc:sldMk cId="0" sldId="264"/>
            <ac:spMk id="26" creationId="{CAE71841-2502-908C-F6BD-ADCB22CEBE36}"/>
          </ac:spMkLst>
        </pc:spChg>
        <pc:spChg chg="mod">
          <ac:chgData name="thanos haroupas" userId="7fec061b8f142163" providerId="LiveId" clId="{22795942-7E90-4725-BD89-A6461D12728C}" dt="2024-06-03T16:22:14.037" v="896"/>
          <ac:spMkLst>
            <pc:docMk/>
            <pc:sldMk cId="0" sldId="264"/>
            <ac:spMk id="27" creationId="{9183826A-E6AE-73C3-BA84-DA6CB5E9FF9F}"/>
          </ac:spMkLst>
        </pc:spChg>
        <pc:spChg chg="mod">
          <ac:chgData name="thanos haroupas" userId="7fec061b8f142163" providerId="LiveId" clId="{22795942-7E90-4725-BD89-A6461D12728C}" dt="2024-06-03T16:22:14.037" v="896"/>
          <ac:spMkLst>
            <pc:docMk/>
            <pc:sldMk cId="0" sldId="264"/>
            <ac:spMk id="28" creationId="{0AD78506-1AE6-EFBA-0822-303B23990915}"/>
          </ac:spMkLst>
        </pc:spChg>
        <pc:spChg chg="mod">
          <ac:chgData name="thanos haroupas" userId="7fec061b8f142163" providerId="LiveId" clId="{22795942-7E90-4725-BD89-A6461D12728C}" dt="2024-06-03T16:22:14.037" v="896"/>
          <ac:spMkLst>
            <pc:docMk/>
            <pc:sldMk cId="0" sldId="264"/>
            <ac:spMk id="29" creationId="{216B5464-2CAF-5C00-29CA-F1102526DA42}"/>
          </ac:spMkLst>
        </pc:spChg>
        <pc:spChg chg="mod">
          <ac:chgData name="thanos haroupas" userId="7fec061b8f142163" providerId="LiveId" clId="{22795942-7E90-4725-BD89-A6461D12728C}" dt="2024-06-03T16:22:14.037" v="896"/>
          <ac:spMkLst>
            <pc:docMk/>
            <pc:sldMk cId="0" sldId="264"/>
            <ac:spMk id="30" creationId="{7364066D-EA72-1310-546F-FB671B682F24}"/>
          </ac:spMkLst>
        </pc:spChg>
        <pc:spChg chg="mod">
          <ac:chgData name="thanos haroupas" userId="7fec061b8f142163" providerId="LiveId" clId="{22795942-7E90-4725-BD89-A6461D12728C}" dt="2024-06-03T16:22:14.037" v="896"/>
          <ac:spMkLst>
            <pc:docMk/>
            <pc:sldMk cId="0" sldId="264"/>
            <ac:spMk id="31" creationId="{CA768C11-887E-65A2-E169-24D80C8F1E40}"/>
          </ac:spMkLst>
        </pc:spChg>
        <pc:spChg chg="mod">
          <ac:chgData name="thanos haroupas" userId="7fec061b8f142163" providerId="LiveId" clId="{22795942-7E90-4725-BD89-A6461D12728C}" dt="2024-06-03T16:22:14.037" v="896"/>
          <ac:spMkLst>
            <pc:docMk/>
            <pc:sldMk cId="0" sldId="264"/>
            <ac:spMk id="32" creationId="{FFB4CAA3-BD93-3E20-9A5A-8D4452F84C80}"/>
          </ac:spMkLst>
        </pc:spChg>
        <pc:spChg chg="mod">
          <ac:chgData name="thanos haroupas" userId="7fec061b8f142163" providerId="LiveId" clId="{22795942-7E90-4725-BD89-A6461D12728C}" dt="2024-06-03T16:22:14.037" v="896"/>
          <ac:spMkLst>
            <pc:docMk/>
            <pc:sldMk cId="0" sldId="264"/>
            <ac:spMk id="33" creationId="{3537890E-65F5-17EB-7D27-6EE164D3429D}"/>
          </ac:spMkLst>
        </pc:spChg>
        <pc:spChg chg="mod">
          <ac:chgData name="thanos haroupas" userId="7fec061b8f142163" providerId="LiveId" clId="{22795942-7E90-4725-BD89-A6461D12728C}" dt="2024-06-03T16:22:14.037" v="896"/>
          <ac:spMkLst>
            <pc:docMk/>
            <pc:sldMk cId="0" sldId="264"/>
            <ac:spMk id="34" creationId="{A54E853C-B62C-C88E-D03A-7FB5A8A434AE}"/>
          </ac:spMkLst>
        </pc:spChg>
        <pc:spChg chg="mod">
          <ac:chgData name="thanos haroupas" userId="7fec061b8f142163" providerId="LiveId" clId="{22795942-7E90-4725-BD89-A6461D12728C}" dt="2024-06-03T16:22:14.037" v="896"/>
          <ac:spMkLst>
            <pc:docMk/>
            <pc:sldMk cId="0" sldId="264"/>
            <ac:spMk id="35" creationId="{A7E47A18-FB53-2237-21A0-2603F1ACE1C5}"/>
          </ac:spMkLst>
        </pc:spChg>
        <pc:spChg chg="mod">
          <ac:chgData name="thanos haroupas" userId="7fec061b8f142163" providerId="LiveId" clId="{22795942-7E90-4725-BD89-A6461D12728C}" dt="2024-06-03T16:22:14.037" v="896"/>
          <ac:spMkLst>
            <pc:docMk/>
            <pc:sldMk cId="0" sldId="264"/>
            <ac:spMk id="36" creationId="{C5527045-8729-8D9B-771B-BF7B4B6B4114}"/>
          </ac:spMkLst>
        </pc:spChg>
        <pc:spChg chg="mod">
          <ac:chgData name="thanos haroupas" userId="7fec061b8f142163" providerId="LiveId" clId="{22795942-7E90-4725-BD89-A6461D12728C}" dt="2024-06-03T16:22:14.037" v="896"/>
          <ac:spMkLst>
            <pc:docMk/>
            <pc:sldMk cId="0" sldId="264"/>
            <ac:spMk id="37" creationId="{5F78DF94-3EBF-8673-B769-E9F9A14DF4D0}"/>
          </ac:spMkLst>
        </pc:spChg>
        <pc:spChg chg="mod">
          <ac:chgData name="thanos haroupas" userId="7fec061b8f142163" providerId="LiveId" clId="{22795942-7E90-4725-BD89-A6461D12728C}" dt="2024-06-03T16:22:14.037" v="896"/>
          <ac:spMkLst>
            <pc:docMk/>
            <pc:sldMk cId="0" sldId="264"/>
            <ac:spMk id="38" creationId="{A7736502-0DA2-E746-6121-56A7EDDA1650}"/>
          </ac:spMkLst>
        </pc:spChg>
        <pc:spChg chg="mod">
          <ac:chgData name="thanos haroupas" userId="7fec061b8f142163" providerId="LiveId" clId="{22795942-7E90-4725-BD89-A6461D12728C}" dt="2024-06-03T16:22:14.037" v="896"/>
          <ac:spMkLst>
            <pc:docMk/>
            <pc:sldMk cId="0" sldId="264"/>
            <ac:spMk id="39" creationId="{9D8DCD5C-2C18-F6C6-411A-73882E224915}"/>
          </ac:spMkLst>
        </pc:spChg>
        <pc:spChg chg="mod">
          <ac:chgData name="thanos haroupas" userId="7fec061b8f142163" providerId="LiveId" clId="{22795942-7E90-4725-BD89-A6461D12728C}" dt="2024-06-03T16:22:14.037" v="896"/>
          <ac:spMkLst>
            <pc:docMk/>
            <pc:sldMk cId="0" sldId="264"/>
            <ac:spMk id="40" creationId="{20892A00-4F16-E780-97FB-79924DEB1207}"/>
          </ac:spMkLst>
        </pc:spChg>
        <pc:spChg chg="mod">
          <ac:chgData name="thanos haroupas" userId="7fec061b8f142163" providerId="LiveId" clId="{22795942-7E90-4725-BD89-A6461D12728C}" dt="2024-06-03T16:22:14.037" v="896"/>
          <ac:spMkLst>
            <pc:docMk/>
            <pc:sldMk cId="0" sldId="264"/>
            <ac:spMk id="41" creationId="{5D19BF57-9F04-C522-C949-E986F7CDAE4D}"/>
          </ac:spMkLst>
        </pc:spChg>
        <pc:spChg chg="mod">
          <ac:chgData name="thanos haroupas" userId="7fec061b8f142163" providerId="LiveId" clId="{22795942-7E90-4725-BD89-A6461D12728C}" dt="2024-06-03T16:22:14.037" v="896"/>
          <ac:spMkLst>
            <pc:docMk/>
            <pc:sldMk cId="0" sldId="264"/>
            <ac:spMk id="42" creationId="{088F497D-442E-9E49-E4D5-998F0ABBF2E1}"/>
          </ac:spMkLst>
        </pc:spChg>
        <pc:spChg chg="mod">
          <ac:chgData name="thanos haroupas" userId="7fec061b8f142163" providerId="LiveId" clId="{22795942-7E90-4725-BD89-A6461D12728C}" dt="2024-06-03T16:22:14.037" v="896"/>
          <ac:spMkLst>
            <pc:docMk/>
            <pc:sldMk cId="0" sldId="264"/>
            <ac:spMk id="43" creationId="{C304229F-7C8B-3080-DDC4-B7789F316476}"/>
          </ac:spMkLst>
        </pc:spChg>
        <pc:spChg chg="mod">
          <ac:chgData name="thanos haroupas" userId="7fec061b8f142163" providerId="LiveId" clId="{22795942-7E90-4725-BD89-A6461D12728C}" dt="2024-06-03T16:22:14.037" v="896"/>
          <ac:spMkLst>
            <pc:docMk/>
            <pc:sldMk cId="0" sldId="264"/>
            <ac:spMk id="44" creationId="{0A039C79-8C46-B345-FED3-6EF4F904EC60}"/>
          </ac:spMkLst>
        </pc:spChg>
        <pc:spChg chg="mod">
          <ac:chgData name="thanos haroupas" userId="7fec061b8f142163" providerId="LiveId" clId="{22795942-7E90-4725-BD89-A6461D12728C}" dt="2024-06-03T16:22:14.037" v="896"/>
          <ac:spMkLst>
            <pc:docMk/>
            <pc:sldMk cId="0" sldId="264"/>
            <ac:spMk id="45" creationId="{247F7460-62BF-D64F-1359-41D346E8CDF4}"/>
          </ac:spMkLst>
        </pc:spChg>
        <pc:spChg chg="mod">
          <ac:chgData name="thanos haroupas" userId="7fec061b8f142163" providerId="LiveId" clId="{22795942-7E90-4725-BD89-A6461D12728C}" dt="2024-06-03T16:22:14.037" v="896"/>
          <ac:spMkLst>
            <pc:docMk/>
            <pc:sldMk cId="0" sldId="264"/>
            <ac:spMk id="46" creationId="{3F7F5B41-35AD-1E52-8678-55DEDE4A9F54}"/>
          </ac:spMkLst>
        </pc:spChg>
        <pc:spChg chg="mod">
          <ac:chgData name="thanos haroupas" userId="7fec061b8f142163" providerId="LiveId" clId="{22795942-7E90-4725-BD89-A6461D12728C}" dt="2024-06-03T16:22:14.037" v="896"/>
          <ac:spMkLst>
            <pc:docMk/>
            <pc:sldMk cId="0" sldId="264"/>
            <ac:spMk id="47" creationId="{AC5C54ED-E3AD-A8DB-7DCD-AD1B6AF2B494}"/>
          </ac:spMkLst>
        </pc:spChg>
        <pc:spChg chg="mod">
          <ac:chgData name="thanos haroupas" userId="7fec061b8f142163" providerId="LiveId" clId="{22795942-7E90-4725-BD89-A6461D12728C}" dt="2024-06-03T16:22:14.037" v="896"/>
          <ac:spMkLst>
            <pc:docMk/>
            <pc:sldMk cId="0" sldId="264"/>
            <ac:spMk id="48" creationId="{D9C70CB7-D8C9-6187-E749-B6AB9A29E53A}"/>
          </ac:spMkLst>
        </pc:spChg>
        <pc:spChg chg="mod">
          <ac:chgData name="thanos haroupas" userId="7fec061b8f142163" providerId="LiveId" clId="{22795942-7E90-4725-BD89-A6461D12728C}" dt="2024-06-03T16:22:14.037" v="896"/>
          <ac:spMkLst>
            <pc:docMk/>
            <pc:sldMk cId="0" sldId="264"/>
            <ac:spMk id="49" creationId="{E6CE613A-2B98-C1BE-9929-8E9F7C3074A0}"/>
          </ac:spMkLst>
        </pc:spChg>
        <pc:spChg chg="mod">
          <ac:chgData name="thanos haroupas" userId="7fec061b8f142163" providerId="LiveId" clId="{22795942-7E90-4725-BD89-A6461D12728C}" dt="2024-06-03T16:22:14.037" v="896"/>
          <ac:spMkLst>
            <pc:docMk/>
            <pc:sldMk cId="0" sldId="264"/>
            <ac:spMk id="50" creationId="{0BD514B1-EAEE-3DDE-1D2B-473619EBB93E}"/>
          </ac:spMkLst>
        </pc:spChg>
        <pc:spChg chg="mod">
          <ac:chgData name="thanos haroupas" userId="7fec061b8f142163" providerId="LiveId" clId="{22795942-7E90-4725-BD89-A6461D12728C}" dt="2024-06-03T16:22:14.037" v="896"/>
          <ac:spMkLst>
            <pc:docMk/>
            <pc:sldMk cId="0" sldId="264"/>
            <ac:spMk id="51" creationId="{9C92218E-A86F-A76E-875D-08A2BD9B44F3}"/>
          </ac:spMkLst>
        </pc:spChg>
        <pc:spChg chg="mod">
          <ac:chgData name="thanos haroupas" userId="7fec061b8f142163" providerId="LiveId" clId="{22795942-7E90-4725-BD89-A6461D12728C}" dt="2024-06-03T16:22:14.037" v="896"/>
          <ac:spMkLst>
            <pc:docMk/>
            <pc:sldMk cId="0" sldId="264"/>
            <ac:spMk id="52" creationId="{AE7076DE-D108-9993-4863-D77844CB789B}"/>
          </ac:spMkLst>
        </pc:spChg>
        <pc:spChg chg="mod">
          <ac:chgData name="thanos haroupas" userId="7fec061b8f142163" providerId="LiveId" clId="{22795942-7E90-4725-BD89-A6461D12728C}" dt="2024-06-03T16:22:14.037" v="896"/>
          <ac:spMkLst>
            <pc:docMk/>
            <pc:sldMk cId="0" sldId="264"/>
            <ac:spMk id="53" creationId="{7386E901-2433-BA4D-2F22-A50016079686}"/>
          </ac:spMkLst>
        </pc:spChg>
        <pc:spChg chg="mod">
          <ac:chgData name="thanos haroupas" userId="7fec061b8f142163" providerId="LiveId" clId="{22795942-7E90-4725-BD89-A6461D12728C}" dt="2024-06-03T16:22:14.037" v="896"/>
          <ac:spMkLst>
            <pc:docMk/>
            <pc:sldMk cId="0" sldId="264"/>
            <ac:spMk id="54" creationId="{87990955-A2DC-BFAF-275C-CA7D24698BA6}"/>
          </ac:spMkLst>
        </pc:spChg>
        <pc:spChg chg="mod">
          <ac:chgData name="thanos haroupas" userId="7fec061b8f142163" providerId="LiveId" clId="{22795942-7E90-4725-BD89-A6461D12728C}" dt="2024-06-03T16:22:14.037" v="896"/>
          <ac:spMkLst>
            <pc:docMk/>
            <pc:sldMk cId="0" sldId="264"/>
            <ac:spMk id="55" creationId="{82040EA4-EBE4-D8A0-BC64-80D5BD5C739A}"/>
          </ac:spMkLst>
        </pc:spChg>
        <pc:spChg chg="mod">
          <ac:chgData name="thanos haroupas" userId="7fec061b8f142163" providerId="LiveId" clId="{22795942-7E90-4725-BD89-A6461D12728C}" dt="2024-06-03T16:22:14.037" v="896"/>
          <ac:spMkLst>
            <pc:docMk/>
            <pc:sldMk cId="0" sldId="264"/>
            <ac:spMk id="56" creationId="{CCD08A95-5DBD-0844-7129-11A767CB4220}"/>
          </ac:spMkLst>
        </pc:spChg>
        <pc:spChg chg="mod">
          <ac:chgData name="thanos haroupas" userId="7fec061b8f142163" providerId="LiveId" clId="{22795942-7E90-4725-BD89-A6461D12728C}" dt="2024-06-03T16:22:14.037" v="896"/>
          <ac:spMkLst>
            <pc:docMk/>
            <pc:sldMk cId="0" sldId="264"/>
            <ac:spMk id="57" creationId="{1B8320D1-C0B1-DC13-6C87-419B81DC591E}"/>
          </ac:spMkLst>
        </pc:spChg>
        <pc:spChg chg="mod">
          <ac:chgData name="thanos haroupas" userId="7fec061b8f142163" providerId="LiveId" clId="{22795942-7E90-4725-BD89-A6461D12728C}" dt="2024-06-03T16:22:14.037" v="896"/>
          <ac:spMkLst>
            <pc:docMk/>
            <pc:sldMk cId="0" sldId="264"/>
            <ac:spMk id="58" creationId="{8F178210-8E42-79F2-A16F-E545854A8F23}"/>
          </ac:spMkLst>
        </pc:spChg>
        <pc:spChg chg="mod">
          <ac:chgData name="thanos haroupas" userId="7fec061b8f142163" providerId="LiveId" clId="{22795942-7E90-4725-BD89-A6461D12728C}" dt="2024-06-03T16:22:14.037" v="896"/>
          <ac:spMkLst>
            <pc:docMk/>
            <pc:sldMk cId="0" sldId="264"/>
            <ac:spMk id="59" creationId="{F952CE5E-4407-FAA1-57AD-81BB851D6AF2}"/>
          </ac:spMkLst>
        </pc:spChg>
        <pc:spChg chg="mod">
          <ac:chgData name="thanos haroupas" userId="7fec061b8f142163" providerId="LiveId" clId="{22795942-7E90-4725-BD89-A6461D12728C}" dt="2024-06-03T16:22:14.037" v="896"/>
          <ac:spMkLst>
            <pc:docMk/>
            <pc:sldMk cId="0" sldId="264"/>
            <ac:spMk id="60" creationId="{D53F804F-1961-26EB-5E9B-D7572A599880}"/>
          </ac:spMkLst>
        </pc:spChg>
        <pc:spChg chg="mod">
          <ac:chgData name="thanos haroupas" userId="7fec061b8f142163" providerId="LiveId" clId="{22795942-7E90-4725-BD89-A6461D12728C}" dt="2024-06-03T16:22:14.037" v="896"/>
          <ac:spMkLst>
            <pc:docMk/>
            <pc:sldMk cId="0" sldId="264"/>
            <ac:spMk id="61" creationId="{581F8CFA-E7F8-297D-AD94-59BD31E966D5}"/>
          </ac:spMkLst>
        </pc:spChg>
        <pc:spChg chg="mod">
          <ac:chgData name="thanos haroupas" userId="7fec061b8f142163" providerId="LiveId" clId="{22795942-7E90-4725-BD89-A6461D12728C}" dt="2024-06-03T16:22:14.037" v="896"/>
          <ac:spMkLst>
            <pc:docMk/>
            <pc:sldMk cId="0" sldId="264"/>
            <ac:spMk id="62" creationId="{08FD638A-18D5-5368-86DF-A8D54E82CBF2}"/>
          </ac:spMkLst>
        </pc:spChg>
        <pc:spChg chg="mod">
          <ac:chgData name="thanos haroupas" userId="7fec061b8f142163" providerId="LiveId" clId="{22795942-7E90-4725-BD89-A6461D12728C}" dt="2024-06-03T16:22:14.037" v="896"/>
          <ac:spMkLst>
            <pc:docMk/>
            <pc:sldMk cId="0" sldId="264"/>
            <ac:spMk id="63" creationId="{2E816D47-0725-F51F-97FF-9F449D3915F7}"/>
          </ac:spMkLst>
        </pc:spChg>
        <pc:spChg chg="mod">
          <ac:chgData name="thanos haroupas" userId="7fec061b8f142163" providerId="LiveId" clId="{22795942-7E90-4725-BD89-A6461D12728C}" dt="2024-06-03T16:22:14.037" v="896"/>
          <ac:spMkLst>
            <pc:docMk/>
            <pc:sldMk cId="0" sldId="264"/>
            <ac:spMk id="1856" creationId="{E525D47F-9E07-7AF3-0545-A92BB195C7C3}"/>
          </ac:spMkLst>
        </pc:spChg>
        <pc:spChg chg="mod">
          <ac:chgData name="thanos haroupas" userId="7fec061b8f142163" providerId="LiveId" clId="{22795942-7E90-4725-BD89-A6461D12728C}" dt="2024-06-03T16:22:14.037" v="896"/>
          <ac:spMkLst>
            <pc:docMk/>
            <pc:sldMk cId="0" sldId="264"/>
            <ac:spMk id="1857" creationId="{7EBFF9FF-01A3-7D53-3A3D-3C6523C0E520}"/>
          </ac:spMkLst>
        </pc:spChg>
        <pc:spChg chg="mod">
          <ac:chgData name="thanos haroupas" userId="7fec061b8f142163" providerId="LiveId" clId="{22795942-7E90-4725-BD89-A6461D12728C}" dt="2024-06-03T16:22:14.037" v="896"/>
          <ac:spMkLst>
            <pc:docMk/>
            <pc:sldMk cId="0" sldId="264"/>
            <ac:spMk id="1858" creationId="{7DAC4101-7C84-EB29-58E6-9E3CFB3F3402}"/>
          </ac:spMkLst>
        </pc:spChg>
        <pc:spChg chg="mod">
          <ac:chgData name="thanos haroupas" userId="7fec061b8f142163" providerId="LiveId" clId="{22795942-7E90-4725-BD89-A6461D12728C}" dt="2024-06-03T16:22:14.037" v="896"/>
          <ac:spMkLst>
            <pc:docMk/>
            <pc:sldMk cId="0" sldId="264"/>
            <ac:spMk id="1859" creationId="{B86D06D0-6362-CD4D-EEF1-02DA55CDFF3F}"/>
          </ac:spMkLst>
        </pc:spChg>
        <pc:spChg chg="mod">
          <ac:chgData name="thanos haroupas" userId="7fec061b8f142163" providerId="LiveId" clId="{22795942-7E90-4725-BD89-A6461D12728C}" dt="2024-06-03T16:22:14.037" v="896"/>
          <ac:spMkLst>
            <pc:docMk/>
            <pc:sldMk cId="0" sldId="264"/>
            <ac:spMk id="1860" creationId="{7C3C66B4-043B-F2F4-B593-7E8D3F2402EF}"/>
          </ac:spMkLst>
        </pc:spChg>
        <pc:spChg chg="mod">
          <ac:chgData name="thanos haroupas" userId="7fec061b8f142163" providerId="LiveId" clId="{22795942-7E90-4725-BD89-A6461D12728C}" dt="2024-06-03T16:22:14.037" v="896"/>
          <ac:spMkLst>
            <pc:docMk/>
            <pc:sldMk cId="0" sldId="264"/>
            <ac:spMk id="1861" creationId="{0369F3A8-D989-0F5E-DB46-2987B2852FA8}"/>
          </ac:spMkLst>
        </pc:spChg>
        <pc:spChg chg="mod">
          <ac:chgData name="thanos haroupas" userId="7fec061b8f142163" providerId="LiveId" clId="{22795942-7E90-4725-BD89-A6461D12728C}" dt="2024-06-03T16:22:14.037" v="896"/>
          <ac:spMkLst>
            <pc:docMk/>
            <pc:sldMk cId="0" sldId="264"/>
            <ac:spMk id="1862" creationId="{4A43B0D5-95B2-021A-1525-5E95FC058C6E}"/>
          </ac:spMkLst>
        </pc:spChg>
        <pc:spChg chg="mod">
          <ac:chgData name="thanos haroupas" userId="7fec061b8f142163" providerId="LiveId" clId="{22795942-7E90-4725-BD89-A6461D12728C}" dt="2024-06-03T16:22:14.037" v="896"/>
          <ac:spMkLst>
            <pc:docMk/>
            <pc:sldMk cId="0" sldId="264"/>
            <ac:spMk id="1863" creationId="{8C04FDBC-D30F-361D-282B-991EEED1DE3A}"/>
          </ac:spMkLst>
        </pc:spChg>
        <pc:spChg chg="mod">
          <ac:chgData name="thanos haroupas" userId="7fec061b8f142163" providerId="LiveId" clId="{22795942-7E90-4725-BD89-A6461D12728C}" dt="2024-06-03T16:22:14.037" v="896"/>
          <ac:spMkLst>
            <pc:docMk/>
            <pc:sldMk cId="0" sldId="264"/>
            <ac:spMk id="1864" creationId="{AC2E6681-2426-FA10-E01D-02C344346DA1}"/>
          </ac:spMkLst>
        </pc:spChg>
        <pc:spChg chg="mod">
          <ac:chgData name="thanos haroupas" userId="7fec061b8f142163" providerId="LiveId" clId="{22795942-7E90-4725-BD89-A6461D12728C}" dt="2024-06-03T16:22:14.037" v="896"/>
          <ac:spMkLst>
            <pc:docMk/>
            <pc:sldMk cId="0" sldId="264"/>
            <ac:spMk id="1865" creationId="{E1D7B0CB-D735-2072-B5DC-DFF432C6D871}"/>
          </ac:spMkLst>
        </pc:spChg>
        <pc:spChg chg="mod">
          <ac:chgData name="thanos haroupas" userId="7fec061b8f142163" providerId="LiveId" clId="{22795942-7E90-4725-BD89-A6461D12728C}" dt="2024-06-03T16:22:14.037" v="896"/>
          <ac:spMkLst>
            <pc:docMk/>
            <pc:sldMk cId="0" sldId="264"/>
            <ac:spMk id="1866" creationId="{A0303DB9-4D5D-423F-C929-E5040E497376}"/>
          </ac:spMkLst>
        </pc:spChg>
        <pc:spChg chg="mod">
          <ac:chgData name="thanos haroupas" userId="7fec061b8f142163" providerId="LiveId" clId="{22795942-7E90-4725-BD89-A6461D12728C}" dt="2024-06-03T16:22:14.037" v="896"/>
          <ac:spMkLst>
            <pc:docMk/>
            <pc:sldMk cId="0" sldId="264"/>
            <ac:spMk id="1867" creationId="{9CC90D02-E95D-8FCF-17A7-917B6906C1E3}"/>
          </ac:spMkLst>
        </pc:spChg>
        <pc:spChg chg="mod">
          <ac:chgData name="thanos haroupas" userId="7fec061b8f142163" providerId="LiveId" clId="{22795942-7E90-4725-BD89-A6461D12728C}" dt="2024-06-03T16:22:14.037" v="896"/>
          <ac:spMkLst>
            <pc:docMk/>
            <pc:sldMk cId="0" sldId="264"/>
            <ac:spMk id="1868" creationId="{71FA379A-9C2C-4339-2AB1-B53394991586}"/>
          </ac:spMkLst>
        </pc:spChg>
        <pc:spChg chg="mod">
          <ac:chgData name="thanos haroupas" userId="7fec061b8f142163" providerId="LiveId" clId="{22795942-7E90-4725-BD89-A6461D12728C}" dt="2024-06-03T16:22:14.037" v="896"/>
          <ac:spMkLst>
            <pc:docMk/>
            <pc:sldMk cId="0" sldId="264"/>
            <ac:spMk id="1869" creationId="{39135ECF-882E-FE7A-C7F8-86CCD870C686}"/>
          </ac:spMkLst>
        </pc:spChg>
        <pc:spChg chg="mod">
          <ac:chgData name="thanos haroupas" userId="7fec061b8f142163" providerId="LiveId" clId="{22795942-7E90-4725-BD89-A6461D12728C}" dt="2024-06-03T16:22:14.037" v="896"/>
          <ac:spMkLst>
            <pc:docMk/>
            <pc:sldMk cId="0" sldId="264"/>
            <ac:spMk id="1870" creationId="{40F474B2-D7AB-8451-CA53-56CEF800795D}"/>
          </ac:spMkLst>
        </pc:spChg>
        <pc:spChg chg="mod">
          <ac:chgData name="thanos haroupas" userId="7fec061b8f142163" providerId="LiveId" clId="{22795942-7E90-4725-BD89-A6461D12728C}" dt="2024-06-03T16:22:14.037" v="896"/>
          <ac:spMkLst>
            <pc:docMk/>
            <pc:sldMk cId="0" sldId="264"/>
            <ac:spMk id="1871" creationId="{4A644C0A-A264-CAC0-6E95-C300E5121527}"/>
          </ac:spMkLst>
        </pc:spChg>
        <pc:spChg chg="mod">
          <ac:chgData name="thanos haroupas" userId="7fec061b8f142163" providerId="LiveId" clId="{22795942-7E90-4725-BD89-A6461D12728C}" dt="2024-06-03T16:22:14.037" v="896"/>
          <ac:spMkLst>
            <pc:docMk/>
            <pc:sldMk cId="0" sldId="264"/>
            <ac:spMk id="1872" creationId="{AA8B8682-728E-E92F-2521-B28F369D252D}"/>
          </ac:spMkLst>
        </pc:spChg>
        <pc:spChg chg="mod">
          <ac:chgData name="thanos haroupas" userId="7fec061b8f142163" providerId="LiveId" clId="{22795942-7E90-4725-BD89-A6461D12728C}" dt="2024-06-03T16:22:14.037" v="896"/>
          <ac:spMkLst>
            <pc:docMk/>
            <pc:sldMk cId="0" sldId="264"/>
            <ac:spMk id="1873" creationId="{EAE10DDF-A4F2-6538-575F-09EDA6C9C942}"/>
          </ac:spMkLst>
        </pc:spChg>
        <pc:spChg chg="mod">
          <ac:chgData name="thanos haroupas" userId="7fec061b8f142163" providerId="LiveId" clId="{22795942-7E90-4725-BD89-A6461D12728C}" dt="2024-06-03T16:22:14.037" v="896"/>
          <ac:spMkLst>
            <pc:docMk/>
            <pc:sldMk cId="0" sldId="264"/>
            <ac:spMk id="1874" creationId="{609CDBA8-1C83-3A8A-2914-7FF2A0C70623}"/>
          </ac:spMkLst>
        </pc:spChg>
        <pc:spChg chg="mod">
          <ac:chgData name="thanos haroupas" userId="7fec061b8f142163" providerId="LiveId" clId="{22795942-7E90-4725-BD89-A6461D12728C}" dt="2024-06-03T16:22:14.037" v="896"/>
          <ac:spMkLst>
            <pc:docMk/>
            <pc:sldMk cId="0" sldId="264"/>
            <ac:spMk id="1875" creationId="{E7862F00-46AF-AA40-5A52-5563C4B6F3C0}"/>
          </ac:spMkLst>
        </pc:spChg>
        <pc:spChg chg="mod">
          <ac:chgData name="thanos haroupas" userId="7fec061b8f142163" providerId="LiveId" clId="{22795942-7E90-4725-BD89-A6461D12728C}" dt="2024-06-03T16:22:14.037" v="896"/>
          <ac:spMkLst>
            <pc:docMk/>
            <pc:sldMk cId="0" sldId="264"/>
            <ac:spMk id="1876" creationId="{A950A7ED-73A0-8119-1B3A-02D28EDEE679}"/>
          </ac:spMkLst>
        </pc:spChg>
        <pc:spChg chg="mod">
          <ac:chgData name="thanos haroupas" userId="7fec061b8f142163" providerId="LiveId" clId="{22795942-7E90-4725-BD89-A6461D12728C}" dt="2024-06-03T16:22:14.037" v="896"/>
          <ac:spMkLst>
            <pc:docMk/>
            <pc:sldMk cId="0" sldId="264"/>
            <ac:spMk id="1877" creationId="{E76FBC1D-4C4C-72D7-53D6-CA9E570CC1F4}"/>
          </ac:spMkLst>
        </pc:spChg>
        <pc:spChg chg="mod">
          <ac:chgData name="thanos haroupas" userId="7fec061b8f142163" providerId="LiveId" clId="{22795942-7E90-4725-BD89-A6461D12728C}" dt="2024-06-03T16:22:14.037" v="896"/>
          <ac:spMkLst>
            <pc:docMk/>
            <pc:sldMk cId="0" sldId="264"/>
            <ac:spMk id="1878" creationId="{7172EFED-082F-BF17-4AFD-8ADC0A79F99C}"/>
          </ac:spMkLst>
        </pc:spChg>
        <pc:spChg chg="mod">
          <ac:chgData name="thanos haroupas" userId="7fec061b8f142163" providerId="LiveId" clId="{22795942-7E90-4725-BD89-A6461D12728C}" dt="2024-06-03T16:22:14.037" v="896"/>
          <ac:spMkLst>
            <pc:docMk/>
            <pc:sldMk cId="0" sldId="264"/>
            <ac:spMk id="1879" creationId="{7A485E6F-A9E2-44FA-BCE2-05C51F661C0F}"/>
          </ac:spMkLst>
        </pc:spChg>
        <pc:spChg chg="mod">
          <ac:chgData name="thanos haroupas" userId="7fec061b8f142163" providerId="LiveId" clId="{22795942-7E90-4725-BD89-A6461D12728C}" dt="2024-06-03T16:22:14.037" v="896"/>
          <ac:spMkLst>
            <pc:docMk/>
            <pc:sldMk cId="0" sldId="264"/>
            <ac:spMk id="1880" creationId="{3941E3DA-6F87-970D-1FD8-6A332163E2A9}"/>
          </ac:spMkLst>
        </pc:spChg>
        <pc:spChg chg="mod">
          <ac:chgData name="thanos haroupas" userId="7fec061b8f142163" providerId="LiveId" clId="{22795942-7E90-4725-BD89-A6461D12728C}" dt="2024-06-03T16:22:14.037" v="896"/>
          <ac:spMkLst>
            <pc:docMk/>
            <pc:sldMk cId="0" sldId="264"/>
            <ac:spMk id="1881" creationId="{D7760AEA-793D-F3A3-07C8-AD3DF32C7E3C}"/>
          </ac:spMkLst>
        </pc:spChg>
        <pc:spChg chg="mod">
          <ac:chgData name="thanos haroupas" userId="7fec061b8f142163" providerId="LiveId" clId="{22795942-7E90-4725-BD89-A6461D12728C}" dt="2024-06-28T18:55:18.300" v="5554" actId="2711"/>
          <ac:spMkLst>
            <pc:docMk/>
            <pc:sldMk cId="0" sldId="264"/>
            <ac:spMk id="1882" creationId="{00000000-0000-0000-0000-000000000000}"/>
          </ac:spMkLst>
        </pc:spChg>
        <pc:spChg chg="mod">
          <ac:chgData name="thanos haroupas" userId="7fec061b8f142163" providerId="LiveId" clId="{22795942-7E90-4725-BD89-A6461D12728C}" dt="2024-06-28T18:55:50.365" v="5564" actId="14100"/>
          <ac:spMkLst>
            <pc:docMk/>
            <pc:sldMk cId="0" sldId="264"/>
            <ac:spMk id="1883" creationId="{00000000-0000-0000-0000-000000000000}"/>
          </ac:spMkLst>
        </pc:spChg>
        <pc:spChg chg="mod">
          <ac:chgData name="thanos haroupas" userId="7fec061b8f142163" providerId="LiveId" clId="{22795942-7E90-4725-BD89-A6461D12728C}" dt="2024-06-28T18:55:52.110" v="5565" actId="14100"/>
          <ac:spMkLst>
            <pc:docMk/>
            <pc:sldMk cId="0" sldId="264"/>
            <ac:spMk id="1884" creationId="{00000000-0000-0000-0000-000000000000}"/>
          </ac:spMkLst>
        </pc:spChg>
        <pc:spChg chg="mod">
          <ac:chgData name="thanos haroupas" userId="7fec061b8f142163" providerId="LiveId" clId="{22795942-7E90-4725-BD89-A6461D12728C}" dt="2024-06-28T18:55:48.313" v="5563" actId="14100"/>
          <ac:spMkLst>
            <pc:docMk/>
            <pc:sldMk cId="0" sldId="264"/>
            <ac:spMk id="1885" creationId="{00000000-0000-0000-0000-000000000000}"/>
          </ac:spMkLst>
        </pc:spChg>
        <pc:spChg chg="mod">
          <ac:chgData name="thanos haroupas" userId="7fec061b8f142163" providerId="LiveId" clId="{22795942-7E90-4725-BD89-A6461D12728C}" dt="2024-06-28T18:55:45.944" v="5562" actId="14100"/>
          <ac:spMkLst>
            <pc:docMk/>
            <pc:sldMk cId="0" sldId="264"/>
            <ac:spMk id="1886" creationId="{00000000-0000-0000-0000-000000000000}"/>
          </ac:spMkLst>
        </pc:spChg>
        <pc:spChg chg="del mod">
          <ac:chgData name="thanos haroupas" userId="7fec061b8f142163" providerId="LiveId" clId="{22795942-7E90-4725-BD89-A6461D12728C}" dt="2024-06-03T16:42:24.388" v="949" actId="478"/>
          <ac:spMkLst>
            <pc:docMk/>
            <pc:sldMk cId="0" sldId="264"/>
            <ac:spMk id="1887" creationId="{00000000-0000-0000-0000-000000000000}"/>
          </ac:spMkLst>
        </pc:spChg>
        <pc:spChg chg="del">
          <ac:chgData name="thanos haroupas" userId="7fec061b8f142163" providerId="LiveId" clId="{22795942-7E90-4725-BD89-A6461D12728C}" dt="2024-06-03T16:42:27.925" v="951" actId="478"/>
          <ac:spMkLst>
            <pc:docMk/>
            <pc:sldMk cId="0" sldId="264"/>
            <ac:spMk id="1888" creationId="{00000000-0000-0000-0000-000000000000}"/>
          </ac:spMkLst>
        </pc:spChg>
        <pc:spChg chg="del">
          <ac:chgData name="thanos haroupas" userId="7fec061b8f142163" providerId="LiveId" clId="{22795942-7E90-4725-BD89-A6461D12728C}" dt="2024-06-03T16:42:30.917" v="953" actId="478"/>
          <ac:spMkLst>
            <pc:docMk/>
            <pc:sldMk cId="0" sldId="264"/>
            <ac:spMk id="1889" creationId="{00000000-0000-0000-0000-000000000000}"/>
          </ac:spMkLst>
        </pc:spChg>
        <pc:spChg chg="add del mod">
          <ac:chgData name="thanos haroupas" userId="7fec061b8f142163" providerId="LiveId" clId="{22795942-7E90-4725-BD89-A6461D12728C}" dt="2024-06-28T18:55:28.953" v="5557" actId="2711"/>
          <ac:spMkLst>
            <pc:docMk/>
            <pc:sldMk cId="0" sldId="264"/>
            <ac:spMk id="1890" creationId="{00000000-0000-0000-0000-000000000000}"/>
          </ac:spMkLst>
        </pc:spChg>
        <pc:spChg chg="mod">
          <ac:chgData name="thanos haroupas" userId="7fec061b8f142163" providerId="LiveId" clId="{22795942-7E90-4725-BD89-A6461D12728C}" dt="2024-06-28T18:55:42.056" v="5561" actId="14100"/>
          <ac:spMkLst>
            <pc:docMk/>
            <pc:sldMk cId="0" sldId="264"/>
            <ac:spMk id="1891" creationId="{00000000-0000-0000-0000-000000000000}"/>
          </ac:spMkLst>
        </pc:spChg>
        <pc:spChg chg="del mod">
          <ac:chgData name="thanos haroupas" userId="7fec061b8f142163" providerId="LiveId" clId="{22795942-7E90-4725-BD89-A6461D12728C}" dt="2024-06-03T16:47:24.605" v="990" actId="478"/>
          <ac:spMkLst>
            <pc:docMk/>
            <pc:sldMk cId="0" sldId="264"/>
            <ac:spMk id="1892" creationId="{00000000-0000-0000-0000-000000000000}"/>
          </ac:spMkLst>
        </pc:spChg>
        <pc:spChg chg="del mod">
          <ac:chgData name="thanos haroupas" userId="7fec061b8f142163" providerId="LiveId" clId="{22795942-7E90-4725-BD89-A6461D12728C}" dt="2024-06-03T16:47:34.437" v="993" actId="478"/>
          <ac:spMkLst>
            <pc:docMk/>
            <pc:sldMk cId="0" sldId="264"/>
            <ac:spMk id="1893" creationId="{00000000-0000-0000-0000-000000000000}"/>
          </ac:spMkLst>
        </pc:spChg>
        <pc:spChg chg="del mod">
          <ac:chgData name="thanos haroupas" userId="7fec061b8f142163" providerId="LiveId" clId="{22795942-7E90-4725-BD89-A6461D12728C}" dt="2024-06-03T16:47:42.365" v="996" actId="478"/>
          <ac:spMkLst>
            <pc:docMk/>
            <pc:sldMk cId="0" sldId="264"/>
            <ac:spMk id="1894" creationId="{00000000-0000-0000-0000-000000000000}"/>
          </ac:spMkLst>
        </pc:spChg>
        <pc:spChg chg="mod">
          <ac:chgData name="thanos haroupas" userId="7fec061b8f142163" providerId="LiveId" clId="{22795942-7E90-4725-BD89-A6461D12728C}" dt="2024-06-03T16:22:14.037" v="896"/>
          <ac:spMkLst>
            <pc:docMk/>
            <pc:sldMk cId="0" sldId="264"/>
            <ac:spMk id="1895" creationId="{DFF5C9A9-78C7-AC62-8B9F-34700B659CCC}"/>
          </ac:spMkLst>
        </pc:spChg>
        <pc:spChg chg="mod">
          <ac:chgData name="thanos haroupas" userId="7fec061b8f142163" providerId="LiveId" clId="{22795942-7E90-4725-BD89-A6461D12728C}" dt="2024-06-03T16:22:14.037" v="896"/>
          <ac:spMkLst>
            <pc:docMk/>
            <pc:sldMk cId="0" sldId="264"/>
            <ac:spMk id="1896" creationId="{E2E39353-7074-3F2C-180B-CDED83A9E2CD}"/>
          </ac:spMkLst>
        </pc:spChg>
        <pc:spChg chg="mod">
          <ac:chgData name="thanos haroupas" userId="7fec061b8f142163" providerId="LiveId" clId="{22795942-7E90-4725-BD89-A6461D12728C}" dt="2024-06-03T16:22:14.037" v="896"/>
          <ac:spMkLst>
            <pc:docMk/>
            <pc:sldMk cId="0" sldId="264"/>
            <ac:spMk id="1897" creationId="{28A7E1FA-D07B-4033-5C4A-D67B30DF0233}"/>
          </ac:spMkLst>
        </pc:spChg>
        <pc:spChg chg="mod">
          <ac:chgData name="thanos haroupas" userId="7fec061b8f142163" providerId="LiveId" clId="{22795942-7E90-4725-BD89-A6461D12728C}" dt="2024-06-03T16:22:14.037" v="896"/>
          <ac:spMkLst>
            <pc:docMk/>
            <pc:sldMk cId="0" sldId="264"/>
            <ac:spMk id="1898" creationId="{18AA8569-39C2-2707-B8C4-9E3E959627C5}"/>
          </ac:spMkLst>
        </pc:spChg>
        <pc:spChg chg="mod">
          <ac:chgData name="thanos haroupas" userId="7fec061b8f142163" providerId="LiveId" clId="{22795942-7E90-4725-BD89-A6461D12728C}" dt="2024-06-03T16:22:14.037" v="896"/>
          <ac:spMkLst>
            <pc:docMk/>
            <pc:sldMk cId="0" sldId="264"/>
            <ac:spMk id="1899" creationId="{E0248A75-4578-40C3-05CD-6098C6EECD42}"/>
          </ac:spMkLst>
        </pc:spChg>
        <pc:spChg chg="mod">
          <ac:chgData name="thanos haroupas" userId="7fec061b8f142163" providerId="LiveId" clId="{22795942-7E90-4725-BD89-A6461D12728C}" dt="2024-06-03T16:22:14.037" v="896"/>
          <ac:spMkLst>
            <pc:docMk/>
            <pc:sldMk cId="0" sldId="264"/>
            <ac:spMk id="1900" creationId="{72D83793-C788-CD4B-7599-739476636D0F}"/>
          </ac:spMkLst>
        </pc:spChg>
        <pc:spChg chg="mod">
          <ac:chgData name="thanos haroupas" userId="7fec061b8f142163" providerId="LiveId" clId="{22795942-7E90-4725-BD89-A6461D12728C}" dt="2024-06-03T16:22:14.037" v="896"/>
          <ac:spMkLst>
            <pc:docMk/>
            <pc:sldMk cId="0" sldId="264"/>
            <ac:spMk id="1901" creationId="{9C1B9CF5-A776-FEED-5455-1A9AF7AE87D0}"/>
          </ac:spMkLst>
        </pc:spChg>
        <pc:spChg chg="mod">
          <ac:chgData name="thanos haroupas" userId="7fec061b8f142163" providerId="LiveId" clId="{22795942-7E90-4725-BD89-A6461D12728C}" dt="2024-06-03T16:22:14.037" v="896"/>
          <ac:spMkLst>
            <pc:docMk/>
            <pc:sldMk cId="0" sldId="264"/>
            <ac:spMk id="1902" creationId="{0E25D9BB-CA5D-85A8-F8F9-9C9DA5102E15}"/>
          </ac:spMkLst>
        </pc:spChg>
        <pc:spChg chg="mod">
          <ac:chgData name="thanos haroupas" userId="7fec061b8f142163" providerId="LiveId" clId="{22795942-7E90-4725-BD89-A6461D12728C}" dt="2024-06-03T16:22:14.037" v="896"/>
          <ac:spMkLst>
            <pc:docMk/>
            <pc:sldMk cId="0" sldId="264"/>
            <ac:spMk id="1903" creationId="{22B748AE-DA6D-11F6-0327-05888C44F913}"/>
          </ac:spMkLst>
        </pc:spChg>
        <pc:spChg chg="mod">
          <ac:chgData name="thanos haroupas" userId="7fec061b8f142163" providerId="LiveId" clId="{22795942-7E90-4725-BD89-A6461D12728C}" dt="2024-06-03T16:22:14.037" v="896"/>
          <ac:spMkLst>
            <pc:docMk/>
            <pc:sldMk cId="0" sldId="264"/>
            <ac:spMk id="1904" creationId="{565934A5-25BB-0CB7-04F0-E8AE80F20F11}"/>
          </ac:spMkLst>
        </pc:spChg>
        <pc:spChg chg="mod">
          <ac:chgData name="thanos haroupas" userId="7fec061b8f142163" providerId="LiveId" clId="{22795942-7E90-4725-BD89-A6461D12728C}" dt="2024-06-03T16:22:14.037" v="896"/>
          <ac:spMkLst>
            <pc:docMk/>
            <pc:sldMk cId="0" sldId="264"/>
            <ac:spMk id="1905" creationId="{E2DB887C-14BF-B274-D4D1-F8C29EA51A38}"/>
          </ac:spMkLst>
        </pc:spChg>
        <pc:spChg chg="mod">
          <ac:chgData name="thanos haroupas" userId="7fec061b8f142163" providerId="LiveId" clId="{22795942-7E90-4725-BD89-A6461D12728C}" dt="2024-06-03T16:22:14.037" v="896"/>
          <ac:spMkLst>
            <pc:docMk/>
            <pc:sldMk cId="0" sldId="264"/>
            <ac:spMk id="1906" creationId="{C8437DEB-A1BD-F6B9-CA1D-FB88330BC166}"/>
          </ac:spMkLst>
        </pc:spChg>
        <pc:spChg chg="mod">
          <ac:chgData name="thanos haroupas" userId="7fec061b8f142163" providerId="LiveId" clId="{22795942-7E90-4725-BD89-A6461D12728C}" dt="2024-06-03T16:22:14.037" v="896"/>
          <ac:spMkLst>
            <pc:docMk/>
            <pc:sldMk cId="0" sldId="264"/>
            <ac:spMk id="1907" creationId="{A34F2C4C-C89B-12E9-BCF9-DEF3B699C250}"/>
          </ac:spMkLst>
        </pc:spChg>
        <pc:spChg chg="mod">
          <ac:chgData name="thanos haroupas" userId="7fec061b8f142163" providerId="LiveId" clId="{22795942-7E90-4725-BD89-A6461D12728C}" dt="2024-06-03T16:22:14.037" v="896"/>
          <ac:spMkLst>
            <pc:docMk/>
            <pc:sldMk cId="0" sldId="264"/>
            <ac:spMk id="1908" creationId="{D5069556-8B53-3CC6-D7D0-8AE358642B45}"/>
          </ac:spMkLst>
        </pc:spChg>
        <pc:spChg chg="mod">
          <ac:chgData name="thanos haroupas" userId="7fec061b8f142163" providerId="LiveId" clId="{22795942-7E90-4725-BD89-A6461D12728C}" dt="2024-06-03T16:22:14.037" v="896"/>
          <ac:spMkLst>
            <pc:docMk/>
            <pc:sldMk cId="0" sldId="264"/>
            <ac:spMk id="1909" creationId="{7B7072ED-C455-DCE3-E284-6C8FA3383129}"/>
          </ac:spMkLst>
        </pc:spChg>
        <pc:spChg chg="mod">
          <ac:chgData name="thanos haroupas" userId="7fec061b8f142163" providerId="LiveId" clId="{22795942-7E90-4725-BD89-A6461D12728C}" dt="2024-06-03T16:22:14.037" v="896"/>
          <ac:spMkLst>
            <pc:docMk/>
            <pc:sldMk cId="0" sldId="264"/>
            <ac:spMk id="1910" creationId="{BD0834B4-7EF5-C727-1E98-205FBFDC338A}"/>
          </ac:spMkLst>
        </pc:spChg>
        <pc:spChg chg="mod">
          <ac:chgData name="thanos haroupas" userId="7fec061b8f142163" providerId="LiveId" clId="{22795942-7E90-4725-BD89-A6461D12728C}" dt="2024-06-03T16:22:14.037" v="896"/>
          <ac:spMkLst>
            <pc:docMk/>
            <pc:sldMk cId="0" sldId="264"/>
            <ac:spMk id="1911" creationId="{C04BF7A7-A257-2DB6-B534-FAB6A4C6FDA6}"/>
          </ac:spMkLst>
        </pc:spChg>
        <pc:spChg chg="mod">
          <ac:chgData name="thanos haroupas" userId="7fec061b8f142163" providerId="LiveId" clId="{22795942-7E90-4725-BD89-A6461D12728C}" dt="2024-06-03T16:22:14.037" v="896"/>
          <ac:spMkLst>
            <pc:docMk/>
            <pc:sldMk cId="0" sldId="264"/>
            <ac:spMk id="1912" creationId="{AA7395FA-787E-56AA-AC3B-24B17FF1F4D8}"/>
          </ac:spMkLst>
        </pc:spChg>
        <pc:spChg chg="mod">
          <ac:chgData name="thanos haroupas" userId="7fec061b8f142163" providerId="LiveId" clId="{22795942-7E90-4725-BD89-A6461D12728C}" dt="2024-06-03T16:22:14.037" v="896"/>
          <ac:spMkLst>
            <pc:docMk/>
            <pc:sldMk cId="0" sldId="264"/>
            <ac:spMk id="1913" creationId="{19882AE7-98BD-1F9D-EFA5-4E36B726F5FF}"/>
          </ac:spMkLst>
        </pc:spChg>
        <pc:spChg chg="mod">
          <ac:chgData name="thanos haroupas" userId="7fec061b8f142163" providerId="LiveId" clId="{22795942-7E90-4725-BD89-A6461D12728C}" dt="2024-06-03T16:22:14.037" v="896"/>
          <ac:spMkLst>
            <pc:docMk/>
            <pc:sldMk cId="0" sldId="264"/>
            <ac:spMk id="1914" creationId="{265AA2F0-AB76-B07B-E9ED-E211DE66952D}"/>
          </ac:spMkLst>
        </pc:spChg>
        <pc:spChg chg="mod">
          <ac:chgData name="thanos haroupas" userId="7fec061b8f142163" providerId="LiveId" clId="{22795942-7E90-4725-BD89-A6461D12728C}" dt="2024-06-03T16:22:14.037" v="896"/>
          <ac:spMkLst>
            <pc:docMk/>
            <pc:sldMk cId="0" sldId="264"/>
            <ac:spMk id="1915" creationId="{F67F0BA8-41D0-B1C5-2810-A20AB6D3042C}"/>
          </ac:spMkLst>
        </pc:spChg>
        <pc:spChg chg="mod">
          <ac:chgData name="thanos haroupas" userId="7fec061b8f142163" providerId="LiveId" clId="{22795942-7E90-4725-BD89-A6461D12728C}" dt="2024-06-03T16:22:14.037" v="896"/>
          <ac:spMkLst>
            <pc:docMk/>
            <pc:sldMk cId="0" sldId="264"/>
            <ac:spMk id="1916" creationId="{52D8B659-9E2C-1EE7-45CA-FEF70E82B45D}"/>
          </ac:spMkLst>
        </pc:spChg>
        <pc:spChg chg="mod">
          <ac:chgData name="thanos haroupas" userId="7fec061b8f142163" providerId="LiveId" clId="{22795942-7E90-4725-BD89-A6461D12728C}" dt="2024-06-03T16:22:14.037" v="896"/>
          <ac:spMkLst>
            <pc:docMk/>
            <pc:sldMk cId="0" sldId="264"/>
            <ac:spMk id="1917" creationId="{8C69A7C9-6240-CB1A-72B0-6691DF483D14}"/>
          </ac:spMkLst>
        </pc:spChg>
        <pc:spChg chg="mod">
          <ac:chgData name="thanos haroupas" userId="7fec061b8f142163" providerId="LiveId" clId="{22795942-7E90-4725-BD89-A6461D12728C}" dt="2024-06-03T16:22:14.037" v="896"/>
          <ac:spMkLst>
            <pc:docMk/>
            <pc:sldMk cId="0" sldId="264"/>
            <ac:spMk id="1918" creationId="{BA9A28B5-6ABA-31DD-771F-FE48D53DD857}"/>
          </ac:spMkLst>
        </pc:spChg>
        <pc:spChg chg="mod">
          <ac:chgData name="thanos haroupas" userId="7fec061b8f142163" providerId="LiveId" clId="{22795942-7E90-4725-BD89-A6461D12728C}" dt="2024-06-03T16:22:14.037" v="896"/>
          <ac:spMkLst>
            <pc:docMk/>
            <pc:sldMk cId="0" sldId="264"/>
            <ac:spMk id="1919" creationId="{36BFA540-3342-2E55-D280-CD9FE69E0547}"/>
          </ac:spMkLst>
        </pc:spChg>
        <pc:spChg chg="mod">
          <ac:chgData name="thanos haroupas" userId="7fec061b8f142163" providerId="LiveId" clId="{22795942-7E90-4725-BD89-A6461D12728C}" dt="2024-06-03T16:22:14.037" v="896"/>
          <ac:spMkLst>
            <pc:docMk/>
            <pc:sldMk cId="0" sldId="264"/>
            <ac:spMk id="1920" creationId="{5506A689-C9D6-F241-7329-8B9EEE77AE4C}"/>
          </ac:spMkLst>
        </pc:spChg>
        <pc:spChg chg="mod">
          <ac:chgData name="thanos haroupas" userId="7fec061b8f142163" providerId="LiveId" clId="{22795942-7E90-4725-BD89-A6461D12728C}" dt="2024-06-03T16:22:14.037" v="896"/>
          <ac:spMkLst>
            <pc:docMk/>
            <pc:sldMk cId="0" sldId="264"/>
            <ac:spMk id="1921" creationId="{D695E950-9514-CA1B-79F5-C430DD788342}"/>
          </ac:spMkLst>
        </pc:spChg>
        <pc:spChg chg="mod">
          <ac:chgData name="thanos haroupas" userId="7fec061b8f142163" providerId="LiveId" clId="{22795942-7E90-4725-BD89-A6461D12728C}" dt="2024-06-03T16:22:14.037" v="896"/>
          <ac:spMkLst>
            <pc:docMk/>
            <pc:sldMk cId="0" sldId="264"/>
            <ac:spMk id="1922" creationId="{68C715CC-5333-C85F-37BE-049962D1980A}"/>
          </ac:spMkLst>
        </pc:spChg>
        <pc:spChg chg="mod">
          <ac:chgData name="thanos haroupas" userId="7fec061b8f142163" providerId="LiveId" clId="{22795942-7E90-4725-BD89-A6461D12728C}" dt="2024-06-03T16:22:14.037" v="896"/>
          <ac:spMkLst>
            <pc:docMk/>
            <pc:sldMk cId="0" sldId="264"/>
            <ac:spMk id="1923" creationId="{628FD6A0-EB5B-99B8-736D-D08EF1D0C19F}"/>
          </ac:spMkLst>
        </pc:spChg>
        <pc:spChg chg="mod">
          <ac:chgData name="thanos haroupas" userId="7fec061b8f142163" providerId="LiveId" clId="{22795942-7E90-4725-BD89-A6461D12728C}" dt="2024-06-03T16:22:14.037" v="896"/>
          <ac:spMkLst>
            <pc:docMk/>
            <pc:sldMk cId="0" sldId="264"/>
            <ac:spMk id="1924" creationId="{37500E7B-5018-D314-1B30-45314E1CC340}"/>
          </ac:spMkLst>
        </pc:spChg>
        <pc:spChg chg="mod">
          <ac:chgData name="thanos haroupas" userId="7fec061b8f142163" providerId="LiveId" clId="{22795942-7E90-4725-BD89-A6461D12728C}" dt="2024-06-03T16:22:14.037" v="896"/>
          <ac:spMkLst>
            <pc:docMk/>
            <pc:sldMk cId="0" sldId="264"/>
            <ac:spMk id="1925" creationId="{B8B5E2CD-B1ED-59BE-DD18-4AAC5BE3A3F2}"/>
          </ac:spMkLst>
        </pc:spChg>
        <pc:spChg chg="mod">
          <ac:chgData name="thanos haroupas" userId="7fec061b8f142163" providerId="LiveId" clId="{22795942-7E90-4725-BD89-A6461D12728C}" dt="2024-06-03T16:22:14.037" v="896"/>
          <ac:spMkLst>
            <pc:docMk/>
            <pc:sldMk cId="0" sldId="264"/>
            <ac:spMk id="1926" creationId="{3EC552B7-06EC-8B2D-E98A-2DC2A579EAD1}"/>
          </ac:spMkLst>
        </pc:spChg>
        <pc:spChg chg="mod">
          <ac:chgData name="thanos haroupas" userId="7fec061b8f142163" providerId="LiveId" clId="{22795942-7E90-4725-BD89-A6461D12728C}" dt="2024-06-03T16:22:14.037" v="896"/>
          <ac:spMkLst>
            <pc:docMk/>
            <pc:sldMk cId="0" sldId="264"/>
            <ac:spMk id="1927" creationId="{7ECF9D53-9F0B-C535-8519-D5D3FAF6420A}"/>
          </ac:spMkLst>
        </pc:spChg>
        <pc:spChg chg="mod">
          <ac:chgData name="thanos haroupas" userId="7fec061b8f142163" providerId="LiveId" clId="{22795942-7E90-4725-BD89-A6461D12728C}" dt="2024-06-03T16:22:14.037" v="896"/>
          <ac:spMkLst>
            <pc:docMk/>
            <pc:sldMk cId="0" sldId="264"/>
            <ac:spMk id="1928" creationId="{F87B6989-3A9F-4EC5-75BE-E458BD054A17}"/>
          </ac:spMkLst>
        </pc:spChg>
        <pc:spChg chg="mod">
          <ac:chgData name="thanos haroupas" userId="7fec061b8f142163" providerId="LiveId" clId="{22795942-7E90-4725-BD89-A6461D12728C}" dt="2024-06-03T16:22:14.037" v="896"/>
          <ac:spMkLst>
            <pc:docMk/>
            <pc:sldMk cId="0" sldId="264"/>
            <ac:spMk id="1929" creationId="{B4CAEA04-84C9-FC58-7545-C01F86B7D32A}"/>
          </ac:spMkLst>
        </pc:spChg>
        <pc:spChg chg="mod">
          <ac:chgData name="thanos haroupas" userId="7fec061b8f142163" providerId="LiveId" clId="{22795942-7E90-4725-BD89-A6461D12728C}" dt="2024-06-03T16:22:14.037" v="896"/>
          <ac:spMkLst>
            <pc:docMk/>
            <pc:sldMk cId="0" sldId="264"/>
            <ac:spMk id="1930" creationId="{9EF74CCB-F467-EC45-F281-3AA067B8041C}"/>
          </ac:spMkLst>
        </pc:spChg>
        <pc:spChg chg="mod">
          <ac:chgData name="thanos haroupas" userId="7fec061b8f142163" providerId="LiveId" clId="{22795942-7E90-4725-BD89-A6461D12728C}" dt="2024-06-03T16:22:14.037" v="896"/>
          <ac:spMkLst>
            <pc:docMk/>
            <pc:sldMk cId="0" sldId="264"/>
            <ac:spMk id="1931" creationId="{707DB706-B59F-539F-CBBE-A6963A3AB3AB}"/>
          </ac:spMkLst>
        </pc:spChg>
        <pc:spChg chg="mod">
          <ac:chgData name="thanos haroupas" userId="7fec061b8f142163" providerId="LiveId" clId="{22795942-7E90-4725-BD89-A6461D12728C}" dt="2024-06-03T16:22:14.037" v="896"/>
          <ac:spMkLst>
            <pc:docMk/>
            <pc:sldMk cId="0" sldId="264"/>
            <ac:spMk id="1932" creationId="{FBBA5CA3-3E12-12EF-4BF5-0252C039917A}"/>
          </ac:spMkLst>
        </pc:spChg>
        <pc:spChg chg="mod">
          <ac:chgData name="thanos haroupas" userId="7fec061b8f142163" providerId="LiveId" clId="{22795942-7E90-4725-BD89-A6461D12728C}" dt="2024-06-03T16:22:14.037" v="896"/>
          <ac:spMkLst>
            <pc:docMk/>
            <pc:sldMk cId="0" sldId="264"/>
            <ac:spMk id="1933" creationId="{C8E297D3-C950-E509-B083-E52806E6EDB7}"/>
          </ac:spMkLst>
        </pc:spChg>
        <pc:spChg chg="mod">
          <ac:chgData name="thanos haroupas" userId="7fec061b8f142163" providerId="LiveId" clId="{22795942-7E90-4725-BD89-A6461D12728C}" dt="2024-06-03T16:22:14.037" v="896"/>
          <ac:spMkLst>
            <pc:docMk/>
            <pc:sldMk cId="0" sldId="264"/>
            <ac:spMk id="1934" creationId="{65EBE3CA-B9A0-DE88-8A4A-58B1B8C6461B}"/>
          </ac:spMkLst>
        </pc:spChg>
        <pc:spChg chg="mod">
          <ac:chgData name="thanos haroupas" userId="7fec061b8f142163" providerId="LiveId" clId="{22795942-7E90-4725-BD89-A6461D12728C}" dt="2024-06-03T16:22:14.037" v="896"/>
          <ac:spMkLst>
            <pc:docMk/>
            <pc:sldMk cId="0" sldId="264"/>
            <ac:spMk id="1935" creationId="{7AD7DCFA-3D2F-8D19-9245-07585046A345}"/>
          </ac:spMkLst>
        </pc:spChg>
        <pc:spChg chg="mod">
          <ac:chgData name="thanos haroupas" userId="7fec061b8f142163" providerId="LiveId" clId="{22795942-7E90-4725-BD89-A6461D12728C}" dt="2024-06-03T16:22:14.037" v="896"/>
          <ac:spMkLst>
            <pc:docMk/>
            <pc:sldMk cId="0" sldId="264"/>
            <ac:spMk id="1936" creationId="{C1543328-ADA7-9494-86E6-8E338D1D074E}"/>
          </ac:spMkLst>
        </pc:spChg>
        <pc:spChg chg="mod">
          <ac:chgData name="thanos haroupas" userId="7fec061b8f142163" providerId="LiveId" clId="{22795942-7E90-4725-BD89-A6461D12728C}" dt="2024-06-03T16:22:14.037" v="896"/>
          <ac:spMkLst>
            <pc:docMk/>
            <pc:sldMk cId="0" sldId="264"/>
            <ac:spMk id="1937" creationId="{5065BC55-7C0A-79AC-45BA-B3B2BA5FE867}"/>
          </ac:spMkLst>
        </pc:spChg>
        <pc:spChg chg="mod">
          <ac:chgData name="thanos haroupas" userId="7fec061b8f142163" providerId="LiveId" clId="{22795942-7E90-4725-BD89-A6461D12728C}" dt="2024-06-03T16:22:14.037" v="896"/>
          <ac:spMkLst>
            <pc:docMk/>
            <pc:sldMk cId="0" sldId="264"/>
            <ac:spMk id="1938" creationId="{DB963A31-4D4F-7892-4FED-A494AA6E6BB9}"/>
          </ac:spMkLst>
        </pc:spChg>
        <pc:spChg chg="mod">
          <ac:chgData name="thanos haroupas" userId="7fec061b8f142163" providerId="LiveId" clId="{22795942-7E90-4725-BD89-A6461D12728C}" dt="2024-06-03T16:22:14.037" v="896"/>
          <ac:spMkLst>
            <pc:docMk/>
            <pc:sldMk cId="0" sldId="264"/>
            <ac:spMk id="1939" creationId="{C0E63ABF-2EE1-80CD-2535-461A8E4D0CA5}"/>
          </ac:spMkLst>
        </pc:spChg>
        <pc:spChg chg="mod">
          <ac:chgData name="thanos haroupas" userId="7fec061b8f142163" providerId="LiveId" clId="{22795942-7E90-4725-BD89-A6461D12728C}" dt="2024-06-03T16:22:14.037" v="896"/>
          <ac:spMkLst>
            <pc:docMk/>
            <pc:sldMk cId="0" sldId="264"/>
            <ac:spMk id="1940" creationId="{2E747050-E731-F304-153A-3B556754F36F}"/>
          </ac:spMkLst>
        </pc:spChg>
        <pc:spChg chg="mod">
          <ac:chgData name="thanos haroupas" userId="7fec061b8f142163" providerId="LiveId" clId="{22795942-7E90-4725-BD89-A6461D12728C}" dt="2024-06-03T16:22:14.037" v="896"/>
          <ac:spMkLst>
            <pc:docMk/>
            <pc:sldMk cId="0" sldId="264"/>
            <ac:spMk id="1941" creationId="{4F7CCDC9-C870-6A0B-E8DD-88CA677FEB99}"/>
          </ac:spMkLst>
        </pc:spChg>
        <pc:spChg chg="mod">
          <ac:chgData name="thanos haroupas" userId="7fec061b8f142163" providerId="LiveId" clId="{22795942-7E90-4725-BD89-A6461D12728C}" dt="2024-06-03T16:22:14.037" v="896"/>
          <ac:spMkLst>
            <pc:docMk/>
            <pc:sldMk cId="0" sldId="264"/>
            <ac:spMk id="1942" creationId="{21BB2D67-C825-32A9-5281-1FE0F9B0A73A}"/>
          </ac:spMkLst>
        </pc:spChg>
        <pc:spChg chg="mod">
          <ac:chgData name="thanos haroupas" userId="7fec061b8f142163" providerId="LiveId" clId="{22795942-7E90-4725-BD89-A6461D12728C}" dt="2024-06-03T16:22:14.037" v="896"/>
          <ac:spMkLst>
            <pc:docMk/>
            <pc:sldMk cId="0" sldId="264"/>
            <ac:spMk id="1943" creationId="{A5CB1178-B62B-E605-359B-5DA8C2B8EB23}"/>
          </ac:spMkLst>
        </pc:spChg>
        <pc:spChg chg="mod">
          <ac:chgData name="thanos haroupas" userId="7fec061b8f142163" providerId="LiveId" clId="{22795942-7E90-4725-BD89-A6461D12728C}" dt="2024-06-03T16:22:14.037" v="896"/>
          <ac:spMkLst>
            <pc:docMk/>
            <pc:sldMk cId="0" sldId="264"/>
            <ac:spMk id="1944" creationId="{58E62B8E-9AE5-52DB-9A2E-B44B668CF087}"/>
          </ac:spMkLst>
        </pc:spChg>
        <pc:spChg chg="mod">
          <ac:chgData name="thanos haroupas" userId="7fec061b8f142163" providerId="LiveId" clId="{22795942-7E90-4725-BD89-A6461D12728C}" dt="2024-06-03T16:22:14.037" v="896"/>
          <ac:spMkLst>
            <pc:docMk/>
            <pc:sldMk cId="0" sldId="264"/>
            <ac:spMk id="1945" creationId="{5224815C-1B87-A239-7B64-1E95828DD6B4}"/>
          </ac:spMkLst>
        </pc:spChg>
        <pc:spChg chg="mod">
          <ac:chgData name="thanos haroupas" userId="7fec061b8f142163" providerId="LiveId" clId="{22795942-7E90-4725-BD89-A6461D12728C}" dt="2024-06-03T16:22:14.037" v="896"/>
          <ac:spMkLst>
            <pc:docMk/>
            <pc:sldMk cId="0" sldId="264"/>
            <ac:spMk id="1946" creationId="{DC0ED64A-11BB-A8E0-71AB-8C229050484B}"/>
          </ac:spMkLst>
        </pc:spChg>
        <pc:spChg chg="mod">
          <ac:chgData name="thanos haroupas" userId="7fec061b8f142163" providerId="LiveId" clId="{22795942-7E90-4725-BD89-A6461D12728C}" dt="2024-06-03T16:22:14.037" v="896"/>
          <ac:spMkLst>
            <pc:docMk/>
            <pc:sldMk cId="0" sldId="264"/>
            <ac:spMk id="1947" creationId="{507CBB92-FDF6-29E4-07E8-8EBDDA9F6330}"/>
          </ac:spMkLst>
        </pc:spChg>
        <pc:spChg chg="mod">
          <ac:chgData name="thanos haroupas" userId="7fec061b8f142163" providerId="LiveId" clId="{22795942-7E90-4725-BD89-A6461D12728C}" dt="2024-06-03T16:22:14.037" v="896"/>
          <ac:spMkLst>
            <pc:docMk/>
            <pc:sldMk cId="0" sldId="264"/>
            <ac:spMk id="1948" creationId="{FEAA95B9-6EA9-8E6B-23D2-F9C8DC4A9518}"/>
          </ac:spMkLst>
        </pc:spChg>
        <pc:spChg chg="mod">
          <ac:chgData name="thanos haroupas" userId="7fec061b8f142163" providerId="LiveId" clId="{22795942-7E90-4725-BD89-A6461D12728C}" dt="2024-06-03T16:22:14.037" v="896"/>
          <ac:spMkLst>
            <pc:docMk/>
            <pc:sldMk cId="0" sldId="264"/>
            <ac:spMk id="1949" creationId="{8F70A334-E297-90D6-6AE1-461528B7B875}"/>
          </ac:spMkLst>
        </pc:spChg>
        <pc:spChg chg="mod">
          <ac:chgData name="thanos haroupas" userId="7fec061b8f142163" providerId="LiveId" clId="{22795942-7E90-4725-BD89-A6461D12728C}" dt="2024-06-03T16:22:14.037" v="896"/>
          <ac:spMkLst>
            <pc:docMk/>
            <pc:sldMk cId="0" sldId="264"/>
            <ac:spMk id="1950" creationId="{DDAE7175-44E1-B56D-5710-C200B7B6B605}"/>
          </ac:spMkLst>
        </pc:spChg>
        <pc:spChg chg="mod">
          <ac:chgData name="thanos haroupas" userId="7fec061b8f142163" providerId="LiveId" clId="{22795942-7E90-4725-BD89-A6461D12728C}" dt="2024-06-03T16:22:14.037" v="896"/>
          <ac:spMkLst>
            <pc:docMk/>
            <pc:sldMk cId="0" sldId="264"/>
            <ac:spMk id="1951" creationId="{5A169E39-90A9-DEDA-DBC0-D2719BABC12C}"/>
          </ac:spMkLst>
        </pc:spChg>
        <pc:spChg chg="mod">
          <ac:chgData name="thanos haroupas" userId="7fec061b8f142163" providerId="LiveId" clId="{22795942-7E90-4725-BD89-A6461D12728C}" dt="2024-06-03T16:22:14.037" v="896"/>
          <ac:spMkLst>
            <pc:docMk/>
            <pc:sldMk cId="0" sldId="264"/>
            <ac:spMk id="1952" creationId="{909883B4-4D99-36D9-5BBB-D91A28FB0B23}"/>
          </ac:spMkLst>
        </pc:spChg>
        <pc:spChg chg="mod">
          <ac:chgData name="thanos haroupas" userId="7fec061b8f142163" providerId="LiveId" clId="{22795942-7E90-4725-BD89-A6461D12728C}" dt="2024-06-03T16:22:14.037" v="896"/>
          <ac:spMkLst>
            <pc:docMk/>
            <pc:sldMk cId="0" sldId="264"/>
            <ac:spMk id="1953" creationId="{D07AA5D9-F1D7-1E65-96CC-AF90CFC59058}"/>
          </ac:spMkLst>
        </pc:spChg>
        <pc:spChg chg="mod">
          <ac:chgData name="thanos haroupas" userId="7fec061b8f142163" providerId="LiveId" clId="{22795942-7E90-4725-BD89-A6461D12728C}" dt="2024-06-03T16:22:14.037" v="896"/>
          <ac:spMkLst>
            <pc:docMk/>
            <pc:sldMk cId="0" sldId="264"/>
            <ac:spMk id="1954" creationId="{C520BA22-F17D-A402-5B5E-D97DC90758D0}"/>
          </ac:spMkLst>
        </pc:spChg>
        <pc:spChg chg="mod">
          <ac:chgData name="thanos haroupas" userId="7fec061b8f142163" providerId="LiveId" clId="{22795942-7E90-4725-BD89-A6461D12728C}" dt="2024-06-03T16:22:14.037" v="896"/>
          <ac:spMkLst>
            <pc:docMk/>
            <pc:sldMk cId="0" sldId="264"/>
            <ac:spMk id="1955" creationId="{D7F2008E-911E-D7FC-DE9E-9E28ACE734DF}"/>
          </ac:spMkLst>
        </pc:spChg>
        <pc:spChg chg="mod">
          <ac:chgData name="thanos haroupas" userId="7fec061b8f142163" providerId="LiveId" clId="{22795942-7E90-4725-BD89-A6461D12728C}" dt="2024-06-03T16:22:14.037" v="896"/>
          <ac:spMkLst>
            <pc:docMk/>
            <pc:sldMk cId="0" sldId="264"/>
            <ac:spMk id="1956" creationId="{B172D1AA-40CC-9573-0803-B579FAC86B51}"/>
          </ac:spMkLst>
        </pc:spChg>
        <pc:spChg chg="mod">
          <ac:chgData name="thanos haroupas" userId="7fec061b8f142163" providerId="LiveId" clId="{22795942-7E90-4725-BD89-A6461D12728C}" dt="2024-06-03T16:22:14.037" v="896"/>
          <ac:spMkLst>
            <pc:docMk/>
            <pc:sldMk cId="0" sldId="264"/>
            <ac:spMk id="1957" creationId="{2066D12F-932E-C15B-ACB7-88CBD17FE330}"/>
          </ac:spMkLst>
        </pc:spChg>
        <pc:spChg chg="mod">
          <ac:chgData name="thanos haroupas" userId="7fec061b8f142163" providerId="LiveId" clId="{22795942-7E90-4725-BD89-A6461D12728C}" dt="2024-06-03T16:22:14.037" v="896"/>
          <ac:spMkLst>
            <pc:docMk/>
            <pc:sldMk cId="0" sldId="264"/>
            <ac:spMk id="1958" creationId="{A0D00662-E1C8-3F67-A7C8-884EEE69E86D}"/>
          </ac:spMkLst>
        </pc:spChg>
        <pc:spChg chg="mod">
          <ac:chgData name="thanos haroupas" userId="7fec061b8f142163" providerId="LiveId" clId="{22795942-7E90-4725-BD89-A6461D12728C}" dt="2024-06-03T16:22:14.037" v="896"/>
          <ac:spMkLst>
            <pc:docMk/>
            <pc:sldMk cId="0" sldId="264"/>
            <ac:spMk id="1959" creationId="{3D5DCA1B-2728-8F9C-2EF2-C27E28C288A1}"/>
          </ac:spMkLst>
        </pc:spChg>
        <pc:spChg chg="mod">
          <ac:chgData name="thanos haroupas" userId="7fec061b8f142163" providerId="LiveId" clId="{22795942-7E90-4725-BD89-A6461D12728C}" dt="2024-06-03T16:22:14.037" v="896"/>
          <ac:spMkLst>
            <pc:docMk/>
            <pc:sldMk cId="0" sldId="264"/>
            <ac:spMk id="1960" creationId="{73621704-60D2-F3CE-128F-2B43D34FE240}"/>
          </ac:spMkLst>
        </pc:spChg>
        <pc:spChg chg="mod">
          <ac:chgData name="thanos haroupas" userId="7fec061b8f142163" providerId="LiveId" clId="{22795942-7E90-4725-BD89-A6461D12728C}" dt="2024-06-03T16:22:14.037" v="896"/>
          <ac:spMkLst>
            <pc:docMk/>
            <pc:sldMk cId="0" sldId="264"/>
            <ac:spMk id="1961" creationId="{9DEB00EE-5098-27A7-647E-561011C640C2}"/>
          </ac:spMkLst>
        </pc:spChg>
        <pc:spChg chg="mod">
          <ac:chgData name="thanos haroupas" userId="7fec061b8f142163" providerId="LiveId" clId="{22795942-7E90-4725-BD89-A6461D12728C}" dt="2024-06-03T16:22:14.037" v="896"/>
          <ac:spMkLst>
            <pc:docMk/>
            <pc:sldMk cId="0" sldId="264"/>
            <ac:spMk id="1962" creationId="{C0115BFF-A89F-B587-4D75-3815884D6E45}"/>
          </ac:spMkLst>
        </pc:spChg>
        <pc:spChg chg="mod">
          <ac:chgData name="thanos haroupas" userId="7fec061b8f142163" providerId="LiveId" clId="{22795942-7E90-4725-BD89-A6461D12728C}" dt="2024-06-03T16:22:14.037" v="896"/>
          <ac:spMkLst>
            <pc:docMk/>
            <pc:sldMk cId="0" sldId="264"/>
            <ac:spMk id="1963" creationId="{41BA9B0E-BEE4-3FC9-D7C2-71387A4036B9}"/>
          </ac:spMkLst>
        </pc:spChg>
        <pc:spChg chg="mod">
          <ac:chgData name="thanos haroupas" userId="7fec061b8f142163" providerId="LiveId" clId="{22795942-7E90-4725-BD89-A6461D12728C}" dt="2024-06-03T16:22:14.037" v="896"/>
          <ac:spMkLst>
            <pc:docMk/>
            <pc:sldMk cId="0" sldId="264"/>
            <ac:spMk id="1964" creationId="{E0FB2536-01F0-EC36-C02B-E078653B1D35}"/>
          </ac:spMkLst>
        </pc:spChg>
        <pc:spChg chg="mod">
          <ac:chgData name="thanos haroupas" userId="7fec061b8f142163" providerId="LiveId" clId="{22795942-7E90-4725-BD89-A6461D12728C}" dt="2024-06-03T16:22:14.037" v="896"/>
          <ac:spMkLst>
            <pc:docMk/>
            <pc:sldMk cId="0" sldId="264"/>
            <ac:spMk id="1965" creationId="{5A5DC480-491A-B53E-B001-8921B721EE1C}"/>
          </ac:spMkLst>
        </pc:spChg>
        <pc:spChg chg="mod">
          <ac:chgData name="thanos haroupas" userId="7fec061b8f142163" providerId="LiveId" clId="{22795942-7E90-4725-BD89-A6461D12728C}" dt="2024-06-03T16:22:14.037" v="896"/>
          <ac:spMkLst>
            <pc:docMk/>
            <pc:sldMk cId="0" sldId="264"/>
            <ac:spMk id="1966" creationId="{9E984304-4ED0-C6F8-BE21-3EF8CE6126F1}"/>
          </ac:spMkLst>
        </pc:spChg>
        <pc:spChg chg="mod">
          <ac:chgData name="thanos haroupas" userId="7fec061b8f142163" providerId="LiveId" clId="{22795942-7E90-4725-BD89-A6461D12728C}" dt="2024-06-03T16:22:14.037" v="896"/>
          <ac:spMkLst>
            <pc:docMk/>
            <pc:sldMk cId="0" sldId="264"/>
            <ac:spMk id="1967" creationId="{732DF064-108B-4E1D-77F0-99EFC34CFA1E}"/>
          </ac:spMkLst>
        </pc:spChg>
        <pc:spChg chg="mod">
          <ac:chgData name="thanos haroupas" userId="7fec061b8f142163" providerId="LiveId" clId="{22795942-7E90-4725-BD89-A6461D12728C}" dt="2024-06-03T16:22:14.037" v="896"/>
          <ac:spMkLst>
            <pc:docMk/>
            <pc:sldMk cId="0" sldId="264"/>
            <ac:spMk id="1968" creationId="{874E5BC8-3850-E449-F14F-43405ADBA0FC}"/>
          </ac:spMkLst>
        </pc:spChg>
        <pc:spChg chg="mod">
          <ac:chgData name="thanos haroupas" userId="7fec061b8f142163" providerId="LiveId" clId="{22795942-7E90-4725-BD89-A6461D12728C}" dt="2024-06-03T16:22:14.037" v="896"/>
          <ac:spMkLst>
            <pc:docMk/>
            <pc:sldMk cId="0" sldId="264"/>
            <ac:spMk id="1969" creationId="{3FBBDAD8-A43B-0BFC-78A1-119AD595AE98}"/>
          </ac:spMkLst>
        </pc:spChg>
        <pc:spChg chg="mod">
          <ac:chgData name="thanos haroupas" userId="7fec061b8f142163" providerId="LiveId" clId="{22795942-7E90-4725-BD89-A6461D12728C}" dt="2024-06-03T16:22:14.037" v="896"/>
          <ac:spMkLst>
            <pc:docMk/>
            <pc:sldMk cId="0" sldId="264"/>
            <ac:spMk id="1970" creationId="{88E0066C-075F-C18D-2A44-054E621C62F3}"/>
          </ac:spMkLst>
        </pc:spChg>
        <pc:spChg chg="mod">
          <ac:chgData name="thanos haroupas" userId="7fec061b8f142163" providerId="LiveId" clId="{22795942-7E90-4725-BD89-A6461D12728C}" dt="2024-06-03T16:22:14.037" v="896"/>
          <ac:spMkLst>
            <pc:docMk/>
            <pc:sldMk cId="0" sldId="264"/>
            <ac:spMk id="1971" creationId="{31EAA333-5CA7-11BF-8132-1DC40CC25CAD}"/>
          </ac:spMkLst>
        </pc:spChg>
        <pc:spChg chg="mod">
          <ac:chgData name="thanos haroupas" userId="7fec061b8f142163" providerId="LiveId" clId="{22795942-7E90-4725-BD89-A6461D12728C}" dt="2024-06-03T16:22:14.037" v="896"/>
          <ac:spMkLst>
            <pc:docMk/>
            <pc:sldMk cId="0" sldId="264"/>
            <ac:spMk id="1972" creationId="{268CAE90-C09B-5190-04B3-F464F65985A7}"/>
          </ac:spMkLst>
        </pc:spChg>
        <pc:spChg chg="mod">
          <ac:chgData name="thanos haroupas" userId="7fec061b8f142163" providerId="LiveId" clId="{22795942-7E90-4725-BD89-A6461D12728C}" dt="2024-06-03T16:22:14.037" v="896"/>
          <ac:spMkLst>
            <pc:docMk/>
            <pc:sldMk cId="0" sldId="264"/>
            <ac:spMk id="1973" creationId="{F9AFA56E-3510-052B-A14C-0A25AD691A16}"/>
          </ac:spMkLst>
        </pc:spChg>
        <pc:spChg chg="mod">
          <ac:chgData name="thanos haroupas" userId="7fec061b8f142163" providerId="LiveId" clId="{22795942-7E90-4725-BD89-A6461D12728C}" dt="2024-06-03T16:22:14.037" v="896"/>
          <ac:spMkLst>
            <pc:docMk/>
            <pc:sldMk cId="0" sldId="264"/>
            <ac:spMk id="1974" creationId="{890D5D15-5E04-6246-0EFA-77F637DC6879}"/>
          </ac:spMkLst>
        </pc:spChg>
        <pc:spChg chg="mod">
          <ac:chgData name="thanos haroupas" userId="7fec061b8f142163" providerId="LiveId" clId="{22795942-7E90-4725-BD89-A6461D12728C}" dt="2024-06-03T16:22:14.037" v="896"/>
          <ac:spMkLst>
            <pc:docMk/>
            <pc:sldMk cId="0" sldId="264"/>
            <ac:spMk id="1975" creationId="{9CAA9B33-C6C8-1299-43C1-B86C56DC2771}"/>
          </ac:spMkLst>
        </pc:spChg>
        <pc:spChg chg="mod">
          <ac:chgData name="thanos haroupas" userId="7fec061b8f142163" providerId="LiveId" clId="{22795942-7E90-4725-BD89-A6461D12728C}" dt="2024-06-03T16:22:14.037" v="896"/>
          <ac:spMkLst>
            <pc:docMk/>
            <pc:sldMk cId="0" sldId="264"/>
            <ac:spMk id="1976" creationId="{39B1B607-1E57-3AC1-351C-C7423B4B97B8}"/>
          </ac:spMkLst>
        </pc:spChg>
        <pc:spChg chg="mod">
          <ac:chgData name="thanos haroupas" userId="7fec061b8f142163" providerId="LiveId" clId="{22795942-7E90-4725-BD89-A6461D12728C}" dt="2024-06-03T16:22:14.037" v="896"/>
          <ac:spMkLst>
            <pc:docMk/>
            <pc:sldMk cId="0" sldId="264"/>
            <ac:spMk id="1977" creationId="{0557FD04-749F-2621-4E22-92651B215C1A}"/>
          </ac:spMkLst>
        </pc:spChg>
        <pc:spChg chg="mod">
          <ac:chgData name="thanos haroupas" userId="7fec061b8f142163" providerId="LiveId" clId="{22795942-7E90-4725-BD89-A6461D12728C}" dt="2024-06-03T16:22:14.037" v="896"/>
          <ac:spMkLst>
            <pc:docMk/>
            <pc:sldMk cId="0" sldId="264"/>
            <ac:spMk id="1978" creationId="{5887CD60-2F73-2033-CA76-B294FA9E7989}"/>
          </ac:spMkLst>
        </pc:spChg>
        <pc:spChg chg="mod">
          <ac:chgData name="thanos haroupas" userId="7fec061b8f142163" providerId="LiveId" clId="{22795942-7E90-4725-BD89-A6461D12728C}" dt="2024-06-03T16:22:14.037" v="896"/>
          <ac:spMkLst>
            <pc:docMk/>
            <pc:sldMk cId="0" sldId="264"/>
            <ac:spMk id="1979" creationId="{6BA58A98-51BF-FDDC-DF57-4A5078D97D25}"/>
          </ac:spMkLst>
        </pc:spChg>
        <pc:spChg chg="mod">
          <ac:chgData name="thanos haroupas" userId="7fec061b8f142163" providerId="LiveId" clId="{22795942-7E90-4725-BD89-A6461D12728C}" dt="2024-06-03T16:22:14.037" v="896"/>
          <ac:spMkLst>
            <pc:docMk/>
            <pc:sldMk cId="0" sldId="264"/>
            <ac:spMk id="1980" creationId="{13116B85-0B90-3213-AD60-3BB64281030A}"/>
          </ac:spMkLst>
        </pc:spChg>
        <pc:spChg chg="mod">
          <ac:chgData name="thanos haroupas" userId="7fec061b8f142163" providerId="LiveId" clId="{22795942-7E90-4725-BD89-A6461D12728C}" dt="2024-06-03T16:22:14.037" v="896"/>
          <ac:spMkLst>
            <pc:docMk/>
            <pc:sldMk cId="0" sldId="264"/>
            <ac:spMk id="1981" creationId="{4F8EF25F-E0EA-A595-F48F-71320F19D558}"/>
          </ac:spMkLst>
        </pc:spChg>
        <pc:spChg chg="mod">
          <ac:chgData name="thanos haroupas" userId="7fec061b8f142163" providerId="LiveId" clId="{22795942-7E90-4725-BD89-A6461D12728C}" dt="2024-06-03T16:22:14.037" v="896"/>
          <ac:spMkLst>
            <pc:docMk/>
            <pc:sldMk cId="0" sldId="264"/>
            <ac:spMk id="1982" creationId="{709684C7-F743-0C32-D4EF-1626290D9F7F}"/>
          </ac:spMkLst>
        </pc:spChg>
        <pc:spChg chg="mod">
          <ac:chgData name="thanos haroupas" userId="7fec061b8f142163" providerId="LiveId" clId="{22795942-7E90-4725-BD89-A6461D12728C}" dt="2024-06-03T16:22:14.037" v="896"/>
          <ac:spMkLst>
            <pc:docMk/>
            <pc:sldMk cId="0" sldId="264"/>
            <ac:spMk id="1983" creationId="{47A025C5-9FC0-4AE6-CE8C-0459CBA3F901}"/>
          </ac:spMkLst>
        </pc:spChg>
        <pc:spChg chg="mod">
          <ac:chgData name="thanos haroupas" userId="7fec061b8f142163" providerId="LiveId" clId="{22795942-7E90-4725-BD89-A6461D12728C}" dt="2024-06-03T16:22:14.037" v="896"/>
          <ac:spMkLst>
            <pc:docMk/>
            <pc:sldMk cId="0" sldId="264"/>
            <ac:spMk id="1984" creationId="{07D47327-2194-D330-D702-2AD52ED770EA}"/>
          </ac:spMkLst>
        </pc:spChg>
        <pc:spChg chg="mod">
          <ac:chgData name="thanos haroupas" userId="7fec061b8f142163" providerId="LiveId" clId="{22795942-7E90-4725-BD89-A6461D12728C}" dt="2024-06-03T16:22:14.037" v="896"/>
          <ac:spMkLst>
            <pc:docMk/>
            <pc:sldMk cId="0" sldId="264"/>
            <ac:spMk id="1985" creationId="{24241592-D2C4-CEFE-F3EA-D29285B4AC14}"/>
          </ac:spMkLst>
        </pc:spChg>
        <pc:spChg chg="mod">
          <ac:chgData name="thanos haroupas" userId="7fec061b8f142163" providerId="LiveId" clId="{22795942-7E90-4725-BD89-A6461D12728C}" dt="2024-06-03T16:22:14.037" v="896"/>
          <ac:spMkLst>
            <pc:docMk/>
            <pc:sldMk cId="0" sldId="264"/>
            <ac:spMk id="1986" creationId="{68FD698B-BB5B-8B27-8324-929ABE58A327}"/>
          </ac:spMkLst>
        </pc:spChg>
        <pc:spChg chg="mod">
          <ac:chgData name="thanos haroupas" userId="7fec061b8f142163" providerId="LiveId" clId="{22795942-7E90-4725-BD89-A6461D12728C}" dt="2024-06-03T16:22:14.037" v="896"/>
          <ac:spMkLst>
            <pc:docMk/>
            <pc:sldMk cId="0" sldId="264"/>
            <ac:spMk id="1987" creationId="{E782D4A2-F416-7011-6B6F-3825B2CB8D18}"/>
          </ac:spMkLst>
        </pc:spChg>
        <pc:spChg chg="mod">
          <ac:chgData name="thanos haroupas" userId="7fec061b8f142163" providerId="LiveId" clId="{22795942-7E90-4725-BD89-A6461D12728C}" dt="2024-06-03T16:22:14.037" v="896"/>
          <ac:spMkLst>
            <pc:docMk/>
            <pc:sldMk cId="0" sldId="264"/>
            <ac:spMk id="1988" creationId="{C59A2BDA-584D-9B16-C4DD-9B7D62D65A93}"/>
          </ac:spMkLst>
        </pc:spChg>
        <pc:spChg chg="mod">
          <ac:chgData name="thanos haroupas" userId="7fec061b8f142163" providerId="LiveId" clId="{22795942-7E90-4725-BD89-A6461D12728C}" dt="2024-06-03T16:22:14.037" v="896"/>
          <ac:spMkLst>
            <pc:docMk/>
            <pc:sldMk cId="0" sldId="264"/>
            <ac:spMk id="1989" creationId="{84E0142D-582B-9861-C34D-1B58551E035B}"/>
          </ac:spMkLst>
        </pc:spChg>
        <pc:spChg chg="mod">
          <ac:chgData name="thanos haroupas" userId="7fec061b8f142163" providerId="LiveId" clId="{22795942-7E90-4725-BD89-A6461D12728C}" dt="2024-06-03T16:22:14.037" v="896"/>
          <ac:spMkLst>
            <pc:docMk/>
            <pc:sldMk cId="0" sldId="264"/>
            <ac:spMk id="1990" creationId="{84A78C82-5C97-384F-DE93-F6B3F571AA8F}"/>
          </ac:spMkLst>
        </pc:spChg>
        <pc:spChg chg="mod">
          <ac:chgData name="thanos haroupas" userId="7fec061b8f142163" providerId="LiveId" clId="{22795942-7E90-4725-BD89-A6461D12728C}" dt="2024-06-03T16:22:14.037" v="896"/>
          <ac:spMkLst>
            <pc:docMk/>
            <pc:sldMk cId="0" sldId="264"/>
            <ac:spMk id="1991" creationId="{25941572-2DDE-2A89-4358-3F78F9721AC8}"/>
          </ac:spMkLst>
        </pc:spChg>
        <pc:spChg chg="mod">
          <ac:chgData name="thanos haroupas" userId="7fec061b8f142163" providerId="LiveId" clId="{22795942-7E90-4725-BD89-A6461D12728C}" dt="2024-06-03T16:22:14.037" v="896"/>
          <ac:spMkLst>
            <pc:docMk/>
            <pc:sldMk cId="0" sldId="264"/>
            <ac:spMk id="1992" creationId="{983864EF-3D61-2674-6DF3-CDE6F9DDE7D5}"/>
          </ac:spMkLst>
        </pc:spChg>
        <pc:spChg chg="mod">
          <ac:chgData name="thanos haroupas" userId="7fec061b8f142163" providerId="LiveId" clId="{22795942-7E90-4725-BD89-A6461D12728C}" dt="2024-06-03T16:22:14.037" v="896"/>
          <ac:spMkLst>
            <pc:docMk/>
            <pc:sldMk cId="0" sldId="264"/>
            <ac:spMk id="1993" creationId="{FC448B13-E1EB-D8A1-A887-8134A8B45C7F}"/>
          </ac:spMkLst>
        </pc:spChg>
        <pc:spChg chg="mod">
          <ac:chgData name="thanos haroupas" userId="7fec061b8f142163" providerId="LiveId" clId="{22795942-7E90-4725-BD89-A6461D12728C}" dt="2024-06-03T16:22:14.037" v="896"/>
          <ac:spMkLst>
            <pc:docMk/>
            <pc:sldMk cId="0" sldId="264"/>
            <ac:spMk id="1994" creationId="{01719E60-427E-E14D-2498-B3BD6EBDF80B}"/>
          </ac:spMkLst>
        </pc:spChg>
        <pc:spChg chg="mod">
          <ac:chgData name="thanos haroupas" userId="7fec061b8f142163" providerId="LiveId" clId="{22795942-7E90-4725-BD89-A6461D12728C}" dt="2024-06-03T16:22:14.037" v="896"/>
          <ac:spMkLst>
            <pc:docMk/>
            <pc:sldMk cId="0" sldId="264"/>
            <ac:spMk id="1995" creationId="{8524D07F-2C24-AF6E-C6D4-47499858440F}"/>
          </ac:spMkLst>
        </pc:spChg>
        <pc:spChg chg="mod">
          <ac:chgData name="thanos haroupas" userId="7fec061b8f142163" providerId="LiveId" clId="{22795942-7E90-4725-BD89-A6461D12728C}" dt="2024-06-03T16:22:14.037" v="896"/>
          <ac:spMkLst>
            <pc:docMk/>
            <pc:sldMk cId="0" sldId="264"/>
            <ac:spMk id="1996" creationId="{6664DA31-C086-2135-29CA-CEA65FAEC31E}"/>
          </ac:spMkLst>
        </pc:spChg>
        <pc:spChg chg="mod">
          <ac:chgData name="thanos haroupas" userId="7fec061b8f142163" providerId="LiveId" clId="{22795942-7E90-4725-BD89-A6461D12728C}" dt="2024-06-03T16:22:14.037" v="896"/>
          <ac:spMkLst>
            <pc:docMk/>
            <pc:sldMk cId="0" sldId="264"/>
            <ac:spMk id="1997" creationId="{961E5F42-A003-13C0-13ED-65341FD52F41}"/>
          </ac:spMkLst>
        </pc:spChg>
        <pc:spChg chg="mod">
          <ac:chgData name="thanos haroupas" userId="7fec061b8f142163" providerId="LiveId" clId="{22795942-7E90-4725-BD89-A6461D12728C}" dt="2024-06-03T16:22:14.037" v="896"/>
          <ac:spMkLst>
            <pc:docMk/>
            <pc:sldMk cId="0" sldId="264"/>
            <ac:spMk id="1998" creationId="{F786B8A8-65CA-A853-4873-844FDAFDAF54}"/>
          </ac:spMkLst>
        </pc:spChg>
        <pc:spChg chg="mod">
          <ac:chgData name="thanos haroupas" userId="7fec061b8f142163" providerId="LiveId" clId="{22795942-7E90-4725-BD89-A6461D12728C}" dt="2024-06-03T16:22:14.037" v="896"/>
          <ac:spMkLst>
            <pc:docMk/>
            <pc:sldMk cId="0" sldId="264"/>
            <ac:spMk id="1999" creationId="{416BC40B-8F67-789F-8EF0-455468F2472E}"/>
          </ac:spMkLst>
        </pc:spChg>
        <pc:spChg chg="mod">
          <ac:chgData name="thanos haroupas" userId="7fec061b8f142163" providerId="LiveId" clId="{22795942-7E90-4725-BD89-A6461D12728C}" dt="2024-06-03T16:22:14.037" v="896"/>
          <ac:spMkLst>
            <pc:docMk/>
            <pc:sldMk cId="0" sldId="264"/>
            <ac:spMk id="2000" creationId="{40951EEE-9EC2-2919-6AE7-D746E818A556}"/>
          </ac:spMkLst>
        </pc:spChg>
        <pc:spChg chg="mod">
          <ac:chgData name="thanos haroupas" userId="7fec061b8f142163" providerId="LiveId" clId="{22795942-7E90-4725-BD89-A6461D12728C}" dt="2024-06-03T16:22:14.037" v="896"/>
          <ac:spMkLst>
            <pc:docMk/>
            <pc:sldMk cId="0" sldId="264"/>
            <ac:spMk id="2001" creationId="{FEAA93DE-82BF-29E5-DD73-7438D7982ACC}"/>
          </ac:spMkLst>
        </pc:spChg>
        <pc:spChg chg="mod">
          <ac:chgData name="thanos haroupas" userId="7fec061b8f142163" providerId="LiveId" clId="{22795942-7E90-4725-BD89-A6461D12728C}" dt="2024-06-03T16:22:14.037" v="896"/>
          <ac:spMkLst>
            <pc:docMk/>
            <pc:sldMk cId="0" sldId="264"/>
            <ac:spMk id="2002" creationId="{E507AA00-2654-2210-FA7A-E3721EDE9301}"/>
          </ac:spMkLst>
        </pc:spChg>
        <pc:spChg chg="mod">
          <ac:chgData name="thanos haroupas" userId="7fec061b8f142163" providerId="LiveId" clId="{22795942-7E90-4725-BD89-A6461D12728C}" dt="2024-06-03T16:22:14.037" v="896"/>
          <ac:spMkLst>
            <pc:docMk/>
            <pc:sldMk cId="0" sldId="264"/>
            <ac:spMk id="2003" creationId="{86EBE37D-5FE6-FB41-F9DD-14A772313BC8}"/>
          </ac:spMkLst>
        </pc:spChg>
        <pc:spChg chg="mod">
          <ac:chgData name="thanos haroupas" userId="7fec061b8f142163" providerId="LiveId" clId="{22795942-7E90-4725-BD89-A6461D12728C}" dt="2024-06-03T16:22:14.037" v="896"/>
          <ac:spMkLst>
            <pc:docMk/>
            <pc:sldMk cId="0" sldId="264"/>
            <ac:spMk id="2004" creationId="{48C79462-D137-5B54-7B8B-817B2B644A44}"/>
          </ac:spMkLst>
        </pc:spChg>
        <pc:spChg chg="mod">
          <ac:chgData name="thanos haroupas" userId="7fec061b8f142163" providerId="LiveId" clId="{22795942-7E90-4725-BD89-A6461D12728C}" dt="2024-06-03T16:22:14.037" v="896"/>
          <ac:spMkLst>
            <pc:docMk/>
            <pc:sldMk cId="0" sldId="264"/>
            <ac:spMk id="2005" creationId="{1CFE20B1-3C2D-C04B-4135-984C29AD32F7}"/>
          </ac:spMkLst>
        </pc:spChg>
        <pc:spChg chg="mod">
          <ac:chgData name="thanos haroupas" userId="7fec061b8f142163" providerId="LiveId" clId="{22795942-7E90-4725-BD89-A6461D12728C}" dt="2024-06-03T16:22:14.037" v="896"/>
          <ac:spMkLst>
            <pc:docMk/>
            <pc:sldMk cId="0" sldId="264"/>
            <ac:spMk id="2006" creationId="{A800A3D2-74A4-7929-0BE2-EBC1466CB52F}"/>
          </ac:spMkLst>
        </pc:spChg>
        <pc:spChg chg="mod">
          <ac:chgData name="thanos haroupas" userId="7fec061b8f142163" providerId="LiveId" clId="{22795942-7E90-4725-BD89-A6461D12728C}" dt="2024-06-03T16:22:14.037" v="896"/>
          <ac:spMkLst>
            <pc:docMk/>
            <pc:sldMk cId="0" sldId="264"/>
            <ac:spMk id="2007" creationId="{095AB4C4-ACBC-F299-6D7C-49E23DA25888}"/>
          </ac:spMkLst>
        </pc:spChg>
        <pc:spChg chg="mod">
          <ac:chgData name="thanos haroupas" userId="7fec061b8f142163" providerId="LiveId" clId="{22795942-7E90-4725-BD89-A6461D12728C}" dt="2024-06-03T16:22:14.037" v="896"/>
          <ac:spMkLst>
            <pc:docMk/>
            <pc:sldMk cId="0" sldId="264"/>
            <ac:spMk id="2008" creationId="{6F5567F1-C150-1D7D-AF93-BA6A18A6C355}"/>
          </ac:spMkLst>
        </pc:spChg>
        <pc:spChg chg="mod">
          <ac:chgData name="thanos haroupas" userId="7fec061b8f142163" providerId="LiveId" clId="{22795942-7E90-4725-BD89-A6461D12728C}" dt="2024-06-03T16:22:14.037" v="896"/>
          <ac:spMkLst>
            <pc:docMk/>
            <pc:sldMk cId="0" sldId="264"/>
            <ac:spMk id="2009" creationId="{C9EAE496-F25F-52F8-569D-3F1F576AF76D}"/>
          </ac:spMkLst>
        </pc:spChg>
        <pc:spChg chg="mod">
          <ac:chgData name="thanos haroupas" userId="7fec061b8f142163" providerId="LiveId" clId="{22795942-7E90-4725-BD89-A6461D12728C}" dt="2024-06-03T16:22:14.037" v="896"/>
          <ac:spMkLst>
            <pc:docMk/>
            <pc:sldMk cId="0" sldId="264"/>
            <ac:spMk id="2010" creationId="{6F0BC84A-83A1-4E56-9203-745FAAE50E00}"/>
          </ac:spMkLst>
        </pc:spChg>
        <pc:spChg chg="mod">
          <ac:chgData name="thanos haroupas" userId="7fec061b8f142163" providerId="LiveId" clId="{22795942-7E90-4725-BD89-A6461D12728C}" dt="2024-06-03T16:22:14.037" v="896"/>
          <ac:spMkLst>
            <pc:docMk/>
            <pc:sldMk cId="0" sldId="264"/>
            <ac:spMk id="2011" creationId="{52D3CC04-E782-CB18-CE59-CEEECAA1E6AA}"/>
          </ac:spMkLst>
        </pc:spChg>
        <pc:spChg chg="mod">
          <ac:chgData name="thanos haroupas" userId="7fec061b8f142163" providerId="LiveId" clId="{22795942-7E90-4725-BD89-A6461D12728C}" dt="2024-06-03T16:22:14.037" v="896"/>
          <ac:spMkLst>
            <pc:docMk/>
            <pc:sldMk cId="0" sldId="264"/>
            <ac:spMk id="2012" creationId="{DC875263-8960-A12A-A2A7-6346FD31ED56}"/>
          </ac:spMkLst>
        </pc:spChg>
        <pc:spChg chg="mod">
          <ac:chgData name="thanos haroupas" userId="7fec061b8f142163" providerId="LiveId" clId="{22795942-7E90-4725-BD89-A6461D12728C}" dt="2024-06-03T16:22:14.037" v="896"/>
          <ac:spMkLst>
            <pc:docMk/>
            <pc:sldMk cId="0" sldId="264"/>
            <ac:spMk id="2013" creationId="{4A127FB5-BC6E-57E6-4957-89B23E5FD825}"/>
          </ac:spMkLst>
        </pc:spChg>
        <pc:spChg chg="mod">
          <ac:chgData name="thanos haroupas" userId="7fec061b8f142163" providerId="LiveId" clId="{22795942-7E90-4725-BD89-A6461D12728C}" dt="2024-06-03T16:22:14.037" v="896"/>
          <ac:spMkLst>
            <pc:docMk/>
            <pc:sldMk cId="0" sldId="264"/>
            <ac:spMk id="2014" creationId="{77FFF40D-1149-BBAC-D154-31161F536944}"/>
          </ac:spMkLst>
        </pc:spChg>
        <pc:spChg chg="mod">
          <ac:chgData name="thanos haroupas" userId="7fec061b8f142163" providerId="LiveId" clId="{22795942-7E90-4725-BD89-A6461D12728C}" dt="2024-06-03T16:22:14.037" v="896"/>
          <ac:spMkLst>
            <pc:docMk/>
            <pc:sldMk cId="0" sldId="264"/>
            <ac:spMk id="2015" creationId="{6CCAE7BB-BD88-693B-D587-0A17341875CD}"/>
          </ac:spMkLst>
        </pc:spChg>
        <pc:spChg chg="mod">
          <ac:chgData name="thanos haroupas" userId="7fec061b8f142163" providerId="LiveId" clId="{22795942-7E90-4725-BD89-A6461D12728C}" dt="2024-06-03T16:22:14.037" v="896"/>
          <ac:spMkLst>
            <pc:docMk/>
            <pc:sldMk cId="0" sldId="264"/>
            <ac:spMk id="2016" creationId="{811A8263-72AC-6CE2-F792-49141C6845F5}"/>
          </ac:spMkLst>
        </pc:spChg>
        <pc:spChg chg="mod">
          <ac:chgData name="thanos haroupas" userId="7fec061b8f142163" providerId="LiveId" clId="{22795942-7E90-4725-BD89-A6461D12728C}" dt="2024-06-03T16:22:14.037" v="896"/>
          <ac:spMkLst>
            <pc:docMk/>
            <pc:sldMk cId="0" sldId="264"/>
            <ac:spMk id="2017" creationId="{048D7BFC-FE1E-87D0-02AD-B8FE3CF1F77B}"/>
          </ac:spMkLst>
        </pc:spChg>
        <pc:spChg chg="mod">
          <ac:chgData name="thanos haroupas" userId="7fec061b8f142163" providerId="LiveId" clId="{22795942-7E90-4725-BD89-A6461D12728C}" dt="2024-06-03T16:22:14.037" v="896"/>
          <ac:spMkLst>
            <pc:docMk/>
            <pc:sldMk cId="0" sldId="264"/>
            <ac:spMk id="2018" creationId="{563103BE-1483-88CD-E608-A6A8948C8206}"/>
          </ac:spMkLst>
        </pc:spChg>
        <pc:spChg chg="mod">
          <ac:chgData name="thanos haroupas" userId="7fec061b8f142163" providerId="LiveId" clId="{22795942-7E90-4725-BD89-A6461D12728C}" dt="2024-06-03T16:22:14.037" v="896"/>
          <ac:spMkLst>
            <pc:docMk/>
            <pc:sldMk cId="0" sldId="264"/>
            <ac:spMk id="2019" creationId="{A8418D62-0282-D55A-E6C5-63D5130C6AC5}"/>
          </ac:spMkLst>
        </pc:spChg>
        <pc:spChg chg="mod">
          <ac:chgData name="thanos haroupas" userId="7fec061b8f142163" providerId="LiveId" clId="{22795942-7E90-4725-BD89-A6461D12728C}" dt="2024-06-03T16:22:14.037" v="896"/>
          <ac:spMkLst>
            <pc:docMk/>
            <pc:sldMk cId="0" sldId="264"/>
            <ac:spMk id="2020" creationId="{A0A0F68E-A4CB-93DB-8454-1CEABBFA1187}"/>
          </ac:spMkLst>
        </pc:spChg>
        <pc:spChg chg="mod">
          <ac:chgData name="thanos haroupas" userId="7fec061b8f142163" providerId="LiveId" clId="{22795942-7E90-4725-BD89-A6461D12728C}" dt="2024-06-03T16:22:14.037" v="896"/>
          <ac:spMkLst>
            <pc:docMk/>
            <pc:sldMk cId="0" sldId="264"/>
            <ac:spMk id="2021" creationId="{C6537A6B-FB96-41F2-97B5-3AFD0A9FD1CE}"/>
          </ac:spMkLst>
        </pc:spChg>
        <pc:spChg chg="mod">
          <ac:chgData name="thanos haroupas" userId="7fec061b8f142163" providerId="LiveId" clId="{22795942-7E90-4725-BD89-A6461D12728C}" dt="2024-06-03T16:22:14.037" v="896"/>
          <ac:spMkLst>
            <pc:docMk/>
            <pc:sldMk cId="0" sldId="264"/>
            <ac:spMk id="2022" creationId="{F7387332-B9F7-27BC-C677-9E761E3562EF}"/>
          </ac:spMkLst>
        </pc:spChg>
        <pc:spChg chg="mod">
          <ac:chgData name="thanos haroupas" userId="7fec061b8f142163" providerId="LiveId" clId="{22795942-7E90-4725-BD89-A6461D12728C}" dt="2024-06-03T16:22:14.037" v="896"/>
          <ac:spMkLst>
            <pc:docMk/>
            <pc:sldMk cId="0" sldId="264"/>
            <ac:spMk id="2023" creationId="{04215AEE-3987-2D76-E71A-E01156CADD72}"/>
          </ac:spMkLst>
        </pc:spChg>
        <pc:spChg chg="mod">
          <ac:chgData name="thanos haroupas" userId="7fec061b8f142163" providerId="LiveId" clId="{22795942-7E90-4725-BD89-A6461D12728C}" dt="2024-06-03T16:22:14.037" v="896"/>
          <ac:spMkLst>
            <pc:docMk/>
            <pc:sldMk cId="0" sldId="264"/>
            <ac:spMk id="2024" creationId="{55B7AE5E-A5F2-8B44-FE93-9F297614F86B}"/>
          </ac:spMkLst>
        </pc:spChg>
        <pc:spChg chg="mod">
          <ac:chgData name="thanos haroupas" userId="7fec061b8f142163" providerId="LiveId" clId="{22795942-7E90-4725-BD89-A6461D12728C}" dt="2024-06-03T16:22:14.037" v="896"/>
          <ac:spMkLst>
            <pc:docMk/>
            <pc:sldMk cId="0" sldId="264"/>
            <ac:spMk id="2025" creationId="{1B849433-F1FB-CF82-DA64-8CD77A04509E}"/>
          </ac:spMkLst>
        </pc:spChg>
        <pc:spChg chg="mod">
          <ac:chgData name="thanos haroupas" userId="7fec061b8f142163" providerId="LiveId" clId="{22795942-7E90-4725-BD89-A6461D12728C}" dt="2024-06-03T16:22:14.037" v="896"/>
          <ac:spMkLst>
            <pc:docMk/>
            <pc:sldMk cId="0" sldId="264"/>
            <ac:spMk id="2026" creationId="{B894B3D1-93A1-92F0-6E63-90B0E87DE4AD}"/>
          </ac:spMkLst>
        </pc:spChg>
        <pc:spChg chg="mod">
          <ac:chgData name="thanos haroupas" userId="7fec061b8f142163" providerId="LiveId" clId="{22795942-7E90-4725-BD89-A6461D12728C}" dt="2024-06-03T16:22:14.037" v="896"/>
          <ac:spMkLst>
            <pc:docMk/>
            <pc:sldMk cId="0" sldId="264"/>
            <ac:spMk id="2027" creationId="{DF9C139A-8A0E-FD18-DF60-688117B8B4B4}"/>
          </ac:spMkLst>
        </pc:spChg>
        <pc:spChg chg="mod">
          <ac:chgData name="thanos haroupas" userId="7fec061b8f142163" providerId="LiveId" clId="{22795942-7E90-4725-BD89-A6461D12728C}" dt="2024-06-03T16:22:14.037" v="896"/>
          <ac:spMkLst>
            <pc:docMk/>
            <pc:sldMk cId="0" sldId="264"/>
            <ac:spMk id="2028" creationId="{7ABE37EC-1367-DD5C-916D-4CE4F9E2FA34}"/>
          </ac:spMkLst>
        </pc:spChg>
        <pc:spChg chg="mod">
          <ac:chgData name="thanos haroupas" userId="7fec061b8f142163" providerId="LiveId" clId="{22795942-7E90-4725-BD89-A6461D12728C}" dt="2024-06-03T16:22:14.037" v="896"/>
          <ac:spMkLst>
            <pc:docMk/>
            <pc:sldMk cId="0" sldId="264"/>
            <ac:spMk id="2029" creationId="{8E305512-8C31-395A-FB4E-1779B5C3258F}"/>
          </ac:spMkLst>
        </pc:spChg>
        <pc:spChg chg="mod">
          <ac:chgData name="thanos haroupas" userId="7fec061b8f142163" providerId="LiveId" clId="{22795942-7E90-4725-BD89-A6461D12728C}" dt="2024-06-03T16:22:14.037" v="896"/>
          <ac:spMkLst>
            <pc:docMk/>
            <pc:sldMk cId="0" sldId="264"/>
            <ac:spMk id="2030" creationId="{9430CC07-F056-F0D7-15BC-695623DC6A85}"/>
          </ac:spMkLst>
        </pc:spChg>
        <pc:spChg chg="mod">
          <ac:chgData name="thanos haroupas" userId="7fec061b8f142163" providerId="LiveId" clId="{22795942-7E90-4725-BD89-A6461D12728C}" dt="2024-06-03T16:22:14.037" v="896"/>
          <ac:spMkLst>
            <pc:docMk/>
            <pc:sldMk cId="0" sldId="264"/>
            <ac:spMk id="2031" creationId="{E7FD6556-866E-6956-663A-D3EFDB4DB41B}"/>
          </ac:spMkLst>
        </pc:spChg>
        <pc:spChg chg="mod">
          <ac:chgData name="thanos haroupas" userId="7fec061b8f142163" providerId="LiveId" clId="{22795942-7E90-4725-BD89-A6461D12728C}" dt="2024-06-03T16:22:14.037" v="896"/>
          <ac:spMkLst>
            <pc:docMk/>
            <pc:sldMk cId="0" sldId="264"/>
            <ac:spMk id="2032" creationId="{08AFDCD1-DB04-4103-CBE2-8BDC125D1BFE}"/>
          </ac:spMkLst>
        </pc:spChg>
        <pc:spChg chg="mod">
          <ac:chgData name="thanos haroupas" userId="7fec061b8f142163" providerId="LiveId" clId="{22795942-7E90-4725-BD89-A6461D12728C}" dt="2024-06-03T16:22:14.037" v="896"/>
          <ac:spMkLst>
            <pc:docMk/>
            <pc:sldMk cId="0" sldId="264"/>
            <ac:spMk id="2033" creationId="{7275366E-2CAF-B88D-7CB7-4BBC915735EF}"/>
          </ac:spMkLst>
        </pc:spChg>
        <pc:spChg chg="mod">
          <ac:chgData name="thanos haroupas" userId="7fec061b8f142163" providerId="LiveId" clId="{22795942-7E90-4725-BD89-A6461D12728C}" dt="2024-06-03T16:22:14.037" v="896"/>
          <ac:spMkLst>
            <pc:docMk/>
            <pc:sldMk cId="0" sldId="264"/>
            <ac:spMk id="2034" creationId="{D6BDB6AA-32C1-9A18-79B1-7B560CC2C38F}"/>
          </ac:spMkLst>
        </pc:spChg>
        <pc:spChg chg="mod">
          <ac:chgData name="thanos haroupas" userId="7fec061b8f142163" providerId="LiveId" clId="{22795942-7E90-4725-BD89-A6461D12728C}" dt="2024-06-03T16:22:14.037" v="896"/>
          <ac:spMkLst>
            <pc:docMk/>
            <pc:sldMk cId="0" sldId="264"/>
            <ac:spMk id="2035" creationId="{E55E252A-6A11-3532-5206-59264C82185A}"/>
          </ac:spMkLst>
        </pc:spChg>
        <pc:spChg chg="mod">
          <ac:chgData name="thanos haroupas" userId="7fec061b8f142163" providerId="LiveId" clId="{22795942-7E90-4725-BD89-A6461D12728C}" dt="2024-06-03T16:22:14.037" v="896"/>
          <ac:spMkLst>
            <pc:docMk/>
            <pc:sldMk cId="0" sldId="264"/>
            <ac:spMk id="2036" creationId="{95BAE949-497D-38F3-61BC-9FEE38C1123B}"/>
          </ac:spMkLst>
        </pc:spChg>
        <pc:spChg chg="mod">
          <ac:chgData name="thanos haroupas" userId="7fec061b8f142163" providerId="LiveId" clId="{22795942-7E90-4725-BD89-A6461D12728C}" dt="2024-06-03T16:22:14.037" v="896"/>
          <ac:spMkLst>
            <pc:docMk/>
            <pc:sldMk cId="0" sldId="264"/>
            <ac:spMk id="2037" creationId="{E4ECA2F1-3A3B-FD57-C2AB-D8FB9527F702}"/>
          </ac:spMkLst>
        </pc:spChg>
        <pc:spChg chg="mod">
          <ac:chgData name="thanos haroupas" userId="7fec061b8f142163" providerId="LiveId" clId="{22795942-7E90-4725-BD89-A6461D12728C}" dt="2024-06-03T16:22:14.037" v="896"/>
          <ac:spMkLst>
            <pc:docMk/>
            <pc:sldMk cId="0" sldId="264"/>
            <ac:spMk id="2038" creationId="{5D7769E8-A2B4-D21F-75CF-22AC1B308281}"/>
          </ac:spMkLst>
        </pc:spChg>
        <pc:spChg chg="mod">
          <ac:chgData name="thanos haroupas" userId="7fec061b8f142163" providerId="LiveId" clId="{22795942-7E90-4725-BD89-A6461D12728C}" dt="2024-06-03T16:22:14.037" v="896"/>
          <ac:spMkLst>
            <pc:docMk/>
            <pc:sldMk cId="0" sldId="264"/>
            <ac:spMk id="2039" creationId="{25FCFFFD-DB72-CBF3-026A-D7BC13120C03}"/>
          </ac:spMkLst>
        </pc:spChg>
        <pc:spChg chg="mod">
          <ac:chgData name="thanos haroupas" userId="7fec061b8f142163" providerId="LiveId" clId="{22795942-7E90-4725-BD89-A6461D12728C}" dt="2024-06-03T16:22:14.037" v="896"/>
          <ac:spMkLst>
            <pc:docMk/>
            <pc:sldMk cId="0" sldId="264"/>
            <ac:spMk id="2040" creationId="{87463941-19B4-C62C-02C2-51577BCCBAC7}"/>
          </ac:spMkLst>
        </pc:spChg>
        <pc:spChg chg="mod">
          <ac:chgData name="thanos haroupas" userId="7fec061b8f142163" providerId="LiveId" clId="{22795942-7E90-4725-BD89-A6461D12728C}" dt="2024-06-03T16:22:14.037" v="896"/>
          <ac:spMkLst>
            <pc:docMk/>
            <pc:sldMk cId="0" sldId="264"/>
            <ac:spMk id="2041" creationId="{188791B7-FAFB-DC79-35F1-3622CF65E75A}"/>
          </ac:spMkLst>
        </pc:spChg>
        <pc:spChg chg="mod">
          <ac:chgData name="thanos haroupas" userId="7fec061b8f142163" providerId="LiveId" clId="{22795942-7E90-4725-BD89-A6461D12728C}" dt="2024-06-03T16:22:14.037" v="896"/>
          <ac:spMkLst>
            <pc:docMk/>
            <pc:sldMk cId="0" sldId="264"/>
            <ac:spMk id="2042" creationId="{8D90F792-286F-68E4-5787-32BCEBB4A04E}"/>
          </ac:spMkLst>
        </pc:spChg>
        <pc:spChg chg="mod">
          <ac:chgData name="thanos haroupas" userId="7fec061b8f142163" providerId="LiveId" clId="{22795942-7E90-4725-BD89-A6461D12728C}" dt="2024-06-03T16:22:14.037" v="896"/>
          <ac:spMkLst>
            <pc:docMk/>
            <pc:sldMk cId="0" sldId="264"/>
            <ac:spMk id="2043" creationId="{892442B8-6E63-11F1-09D2-E8F75B57A46F}"/>
          </ac:spMkLst>
        </pc:spChg>
        <pc:spChg chg="mod">
          <ac:chgData name="thanos haroupas" userId="7fec061b8f142163" providerId="LiveId" clId="{22795942-7E90-4725-BD89-A6461D12728C}" dt="2024-06-03T16:22:14.037" v="896"/>
          <ac:spMkLst>
            <pc:docMk/>
            <pc:sldMk cId="0" sldId="264"/>
            <ac:spMk id="2044" creationId="{641325FE-C020-949F-47B2-B467DCF3CE43}"/>
          </ac:spMkLst>
        </pc:spChg>
        <pc:spChg chg="mod">
          <ac:chgData name="thanos haroupas" userId="7fec061b8f142163" providerId="LiveId" clId="{22795942-7E90-4725-BD89-A6461D12728C}" dt="2024-06-03T16:22:14.037" v="896"/>
          <ac:spMkLst>
            <pc:docMk/>
            <pc:sldMk cId="0" sldId="264"/>
            <ac:spMk id="2045" creationId="{6B460D26-6280-03D7-44A0-624B18522E3B}"/>
          </ac:spMkLst>
        </pc:spChg>
        <pc:spChg chg="mod">
          <ac:chgData name="thanos haroupas" userId="7fec061b8f142163" providerId="LiveId" clId="{22795942-7E90-4725-BD89-A6461D12728C}" dt="2024-06-03T16:22:14.037" v="896"/>
          <ac:spMkLst>
            <pc:docMk/>
            <pc:sldMk cId="0" sldId="264"/>
            <ac:spMk id="2046" creationId="{FB28F684-2192-5F65-5757-98B565C620E0}"/>
          </ac:spMkLst>
        </pc:spChg>
        <pc:spChg chg="mod">
          <ac:chgData name="thanos haroupas" userId="7fec061b8f142163" providerId="LiveId" clId="{22795942-7E90-4725-BD89-A6461D12728C}" dt="2024-06-03T16:22:14.037" v="896"/>
          <ac:spMkLst>
            <pc:docMk/>
            <pc:sldMk cId="0" sldId="264"/>
            <ac:spMk id="2047" creationId="{A4897803-765C-376A-81BD-675C967F9404}"/>
          </ac:spMkLst>
        </pc:spChg>
        <pc:spChg chg="mod">
          <ac:chgData name="thanos haroupas" userId="7fec061b8f142163" providerId="LiveId" clId="{22795942-7E90-4725-BD89-A6461D12728C}" dt="2024-06-03T16:22:14.037" v="896"/>
          <ac:spMkLst>
            <pc:docMk/>
            <pc:sldMk cId="0" sldId="264"/>
            <ac:spMk id="2048" creationId="{56683A33-D780-A792-1211-2DCF119E25B0}"/>
          </ac:spMkLst>
        </pc:spChg>
        <pc:spChg chg="mod">
          <ac:chgData name="thanos haroupas" userId="7fec061b8f142163" providerId="LiveId" clId="{22795942-7E90-4725-BD89-A6461D12728C}" dt="2024-06-03T16:22:14.037" v="896"/>
          <ac:spMkLst>
            <pc:docMk/>
            <pc:sldMk cId="0" sldId="264"/>
            <ac:spMk id="2049" creationId="{0BF596F4-203D-FBC6-DB6A-E7590DE9E6BB}"/>
          </ac:spMkLst>
        </pc:spChg>
        <pc:spChg chg="mod">
          <ac:chgData name="thanos haroupas" userId="7fec061b8f142163" providerId="LiveId" clId="{22795942-7E90-4725-BD89-A6461D12728C}" dt="2024-06-03T16:22:14.037" v="896"/>
          <ac:spMkLst>
            <pc:docMk/>
            <pc:sldMk cId="0" sldId="264"/>
            <ac:spMk id="2050" creationId="{497E0389-E48B-DAA6-2892-A434F56C4711}"/>
          </ac:spMkLst>
        </pc:spChg>
        <pc:spChg chg="mod">
          <ac:chgData name="thanos haroupas" userId="7fec061b8f142163" providerId="LiveId" clId="{22795942-7E90-4725-BD89-A6461D12728C}" dt="2024-06-03T16:22:14.037" v="896"/>
          <ac:spMkLst>
            <pc:docMk/>
            <pc:sldMk cId="0" sldId="264"/>
            <ac:spMk id="2051" creationId="{5C75A048-497F-3642-C581-A29D810FBD50}"/>
          </ac:spMkLst>
        </pc:spChg>
        <pc:spChg chg="mod">
          <ac:chgData name="thanos haroupas" userId="7fec061b8f142163" providerId="LiveId" clId="{22795942-7E90-4725-BD89-A6461D12728C}" dt="2024-06-03T16:22:14.037" v="896"/>
          <ac:spMkLst>
            <pc:docMk/>
            <pc:sldMk cId="0" sldId="264"/>
            <ac:spMk id="2052" creationId="{4CEF31A2-C9F5-C5FF-36F0-01D255EF3B05}"/>
          </ac:spMkLst>
        </pc:spChg>
        <pc:spChg chg="mod">
          <ac:chgData name="thanos haroupas" userId="7fec061b8f142163" providerId="LiveId" clId="{22795942-7E90-4725-BD89-A6461D12728C}" dt="2024-06-03T16:22:14.037" v="896"/>
          <ac:spMkLst>
            <pc:docMk/>
            <pc:sldMk cId="0" sldId="264"/>
            <ac:spMk id="2053" creationId="{D505E7AE-B62D-E66E-A5B8-5193AC5ED555}"/>
          </ac:spMkLst>
        </pc:spChg>
        <pc:spChg chg="mod">
          <ac:chgData name="thanos haroupas" userId="7fec061b8f142163" providerId="LiveId" clId="{22795942-7E90-4725-BD89-A6461D12728C}" dt="2024-06-03T16:22:14.037" v="896"/>
          <ac:spMkLst>
            <pc:docMk/>
            <pc:sldMk cId="0" sldId="264"/>
            <ac:spMk id="2054" creationId="{0B28DEF0-B0FE-4914-698D-6432AF9CCF05}"/>
          </ac:spMkLst>
        </pc:spChg>
        <pc:spChg chg="mod">
          <ac:chgData name="thanos haroupas" userId="7fec061b8f142163" providerId="LiveId" clId="{22795942-7E90-4725-BD89-A6461D12728C}" dt="2024-06-03T16:22:14.037" v="896"/>
          <ac:spMkLst>
            <pc:docMk/>
            <pc:sldMk cId="0" sldId="264"/>
            <ac:spMk id="2055" creationId="{4BDFD2D5-075C-DFE2-5E9B-54CD65B1ECBD}"/>
          </ac:spMkLst>
        </pc:spChg>
        <pc:spChg chg="mod">
          <ac:chgData name="thanos haroupas" userId="7fec061b8f142163" providerId="LiveId" clId="{22795942-7E90-4725-BD89-A6461D12728C}" dt="2024-06-03T16:22:14.037" v="896"/>
          <ac:spMkLst>
            <pc:docMk/>
            <pc:sldMk cId="0" sldId="264"/>
            <ac:spMk id="2056" creationId="{55D8E0EB-B687-5313-4082-FDABF4DAA1D4}"/>
          </ac:spMkLst>
        </pc:spChg>
        <pc:spChg chg="mod">
          <ac:chgData name="thanos haroupas" userId="7fec061b8f142163" providerId="LiveId" clId="{22795942-7E90-4725-BD89-A6461D12728C}" dt="2024-06-03T16:22:14.037" v="896"/>
          <ac:spMkLst>
            <pc:docMk/>
            <pc:sldMk cId="0" sldId="264"/>
            <ac:spMk id="2057" creationId="{6B85F909-CB33-88F9-54E3-960D2DDC96D1}"/>
          </ac:spMkLst>
        </pc:spChg>
        <pc:spChg chg="mod">
          <ac:chgData name="thanos haroupas" userId="7fec061b8f142163" providerId="LiveId" clId="{22795942-7E90-4725-BD89-A6461D12728C}" dt="2024-06-03T16:22:14.037" v="896"/>
          <ac:spMkLst>
            <pc:docMk/>
            <pc:sldMk cId="0" sldId="264"/>
            <ac:spMk id="2058" creationId="{2421CC5B-5D86-F444-BFCD-61E337614FCC}"/>
          </ac:spMkLst>
        </pc:spChg>
        <pc:spChg chg="mod">
          <ac:chgData name="thanos haroupas" userId="7fec061b8f142163" providerId="LiveId" clId="{22795942-7E90-4725-BD89-A6461D12728C}" dt="2024-06-03T16:22:14.037" v="896"/>
          <ac:spMkLst>
            <pc:docMk/>
            <pc:sldMk cId="0" sldId="264"/>
            <ac:spMk id="2059" creationId="{857AD0C9-6F10-CFC2-0FEE-D1C3B2AAB3CB}"/>
          </ac:spMkLst>
        </pc:spChg>
        <pc:spChg chg="mod">
          <ac:chgData name="thanos haroupas" userId="7fec061b8f142163" providerId="LiveId" clId="{22795942-7E90-4725-BD89-A6461D12728C}" dt="2024-06-03T16:22:14.037" v="896"/>
          <ac:spMkLst>
            <pc:docMk/>
            <pc:sldMk cId="0" sldId="264"/>
            <ac:spMk id="2060" creationId="{3EAFEAF2-0272-76AC-518B-218A8C32E04B}"/>
          </ac:spMkLst>
        </pc:spChg>
        <pc:spChg chg="add del mod">
          <ac:chgData name="thanos haroupas" userId="7fec061b8f142163" providerId="LiveId" clId="{22795942-7E90-4725-BD89-A6461D12728C}" dt="2024-06-03T16:42:29.611" v="952" actId="478"/>
          <ac:spMkLst>
            <pc:docMk/>
            <pc:sldMk cId="0" sldId="264"/>
            <ac:spMk id="2062" creationId="{618327EC-4112-74D3-B1F3-951EB66C2C63}"/>
          </ac:spMkLst>
        </pc:spChg>
        <pc:spChg chg="add del mod">
          <ac:chgData name="thanos haroupas" userId="7fec061b8f142163" providerId="LiveId" clId="{22795942-7E90-4725-BD89-A6461D12728C}" dt="2024-06-03T16:42:32.124" v="954" actId="478"/>
          <ac:spMkLst>
            <pc:docMk/>
            <pc:sldMk cId="0" sldId="264"/>
            <ac:spMk id="2064" creationId="{B6FA1B3B-C36A-CC04-9CE8-94360D0B48B4}"/>
          </ac:spMkLst>
        </pc:spChg>
        <pc:spChg chg="add del mod">
          <ac:chgData name="thanos haroupas" userId="7fec061b8f142163" providerId="LiveId" clId="{22795942-7E90-4725-BD89-A6461D12728C}" dt="2024-06-03T16:42:36.102" v="956" actId="478"/>
          <ac:spMkLst>
            <pc:docMk/>
            <pc:sldMk cId="0" sldId="264"/>
            <ac:spMk id="2066" creationId="{ED1AE8D3-2C6C-8738-12CB-2C6F2241E33F}"/>
          </ac:spMkLst>
        </pc:spChg>
        <pc:spChg chg="add del mod">
          <ac:chgData name="thanos haroupas" userId="7fec061b8f142163" providerId="LiveId" clId="{22795942-7E90-4725-BD89-A6461D12728C}" dt="2024-06-03T16:47:27.411" v="991" actId="478"/>
          <ac:spMkLst>
            <pc:docMk/>
            <pc:sldMk cId="0" sldId="264"/>
            <ac:spMk id="2072" creationId="{D252ADB1-8C11-3D68-5435-3FA0ABF69CF6}"/>
          </ac:spMkLst>
        </pc:spChg>
        <pc:spChg chg="add del mod">
          <ac:chgData name="thanos haroupas" userId="7fec061b8f142163" providerId="LiveId" clId="{22795942-7E90-4725-BD89-A6461D12728C}" dt="2024-06-03T16:47:37.547" v="994" actId="478"/>
          <ac:spMkLst>
            <pc:docMk/>
            <pc:sldMk cId="0" sldId="264"/>
            <ac:spMk id="2074" creationId="{65E0A420-4306-2CE6-0D38-740B067E0C9B}"/>
          </ac:spMkLst>
        </pc:spChg>
        <pc:spChg chg="add del mod">
          <ac:chgData name="thanos haroupas" userId="7fec061b8f142163" providerId="LiveId" clId="{22795942-7E90-4725-BD89-A6461D12728C}" dt="2024-06-03T16:47:44.642" v="997" actId="478"/>
          <ac:spMkLst>
            <pc:docMk/>
            <pc:sldMk cId="0" sldId="264"/>
            <ac:spMk id="2076" creationId="{0EC02AA0-BF51-B790-E9A6-BFF506D37B92}"/>
          </ac:spMkLst>
        </pc:spChg>
        <pc:grpChg chg="add mod">
          <ac:chgData name="thanos haroupas" userId="7fec061b8f142163" providerId="LiveId" clId="{22795942-7E90-4725-BD89-A6461D12728C}" dt="2024-06-03T16:51:04.632" v="1074" actId="14100"/>
          <ac:grpSpMkLst>
            <pc:docMk/>
            <pc:sldMk cId="0" sldId="264"/>
            <ac:grpSpMk id="2" creationId="{41174A1F-608D-AE34-9EEF-96967FB49732}"/>
          </ac:grpSpMkLst>
        </pc:grpChg>
        <pc:grpChg chg="mod">
          <ac:chgData name="thanos haroupas" userId="7fec061b8f142163" providerId="LiveId" clId="{22795942-7E90-4725-BD89-A6461D12728C}" dt="2024-06-03T16:22:14.037" v="896"/>
          <ac:grpSpMkLst>
            <pc:docMk/>
            <pc:sldMk cId="0" sldId="264"/>
            <ac:grpSpMk id="3" creationId="{3286CAFC-B267-2DFD-3C10-85575D3BB481}"/>
          </ac:grpSpMkLst>
        </pc:grpChg>
        <pc:grpChg chg="mod">
          <ac:chgData name="thanos haroupas" userId="7fec061b8f142163" providerId="LiveId" clId="{22795942-7E90-4725-BD89-A6461D12728C}" dt="2024-06-03T16:22:14.037" v="896"/>
          <ac:grpSpMkLst>
            <pc:docMk/>
            <pc:sldMk cId="0" sldId="264"/>
            <ac:grpSpMk id="4" creationId="{D5A21416-3969-34D5-07A6-66191C12A391}"/>
          </ac:grpSpMkLst>
        </pc:grpChg>
        <pc:grpChg chg="mod">
          <ac:chgData name="thanos haroupas" userId="7fec061b8f142163" providerId="LiveId" clId="{22795942-7E90-4725-BD89-A6461D12728C}" dt="2024-06-03T16:22:14.037" v="896"/>
          <ac:grpSpMkLst>
            <pc:docMk/>
            <pc:sldMk cId="0" sldId="264"/>
            <ac:grpSpMk id="5" creationId="{16FE1740-D9F9-FC90-B135-B14B22B4267E}"/>
          </ac:grpSpMkLst>
        </pc:grpChg>
        <pc:picChg chg="add mod">
          <ac:chgData name="thanos haroupas" userId="7fec061b8f142163" providerId="LiveId" clId="{22795942-7E90-4725-BD89-A6461D12728C}" dt="2024-06-03T16:45:17.348" v="977" actId="1076"/>
          <ac:picMkLst>
            <pc:docMk/>
            <pc:sldMk cId="0" sldId="264"/>
            <ac:picMk id="2067" creationId="{6A5BC495-BAB9-6E78-AE5F-89672C4D9585}"/>
          </ac:picMkLst>
        </pc:picChg>
        <pc:picChg chg="add mod">
          <ac:chgData name="thanos haroupas" userId="7fec061b8f142163" providerId="LiveId" clId="{22795942-7E90-4725-BD89-A6461D12728C}" dt="2024-06-03T16:44:05.925" v="963" actId="1076"/>
          <ac:picMkLst>
            <pc:docMk/>
            <pc:sldMk cId="0" sldId="264"/>
            <ac:picMk id="2068" creationId="{D2FE998D-541B-C270-B1CC-3FC9C259FEE1}"/>
          </ac:picMkLst>
        </pc:picChg>
        <pc:picChg chg="add mod">
          <ac:chgData name="thanos haroupas" userId="7fec061b8f142163" providerId="LiveId" clId="{22795942-7E90-4725-BD89-A6461D12728C}" dt="2024-06-03T16:45:12.960" v="976" actId="1076"/>
          <ac:picMkLst>
            <pc:docMk/>
            <pc:sldMk cId="0" sldId="264"/>
            <ac:picMk id="2069" creationId="{739D6AEF-E67E-8BAE-5E7A-C716A03DD02B}"/>
          </ac:picMkLst>
        </pc:picChg>
        <pc:picChg chg="add mod">
          <ac:chgData name="thanos haroupas" userId="7fec061b8f142163" providerId="LiveId" clId="{22795942-7E90-4725-BD89-A6461D12728C}" dt="2024-06-03T16:47:22.331" v="989" actId="1076"/>
          <ac:picMkLst>
            <pc:docMk/>
            <pc:sldMk cId="0" sldId="264"/>
            <ac:picMk id="2070" creationId="{037BD004-1817-62CB-FE89-05F43E2B7CAF}"/>
          </ac:picMkLst>
        </pc:picChg>
        <pc:picChg chg="add mod">
          <ac:chgData name="thanos haroupas" userId="7fec061b8f142163" providerId="LiveId" clId="{22795942-7E90-4725-BD89-A6461D12728C}" dt="2024-06-03T16:50:51.625" v="1071" actId="1076"/>
          <ac:picMkLst>
            <pc:docMk/>
            <pc:sldMk cId="0" sldId="264"/>
            <ac:picMk id="2077" creationId="{CD4D538B-93BA-077F-90E1-18372A6288A4}"/>
          </ac:picMkLst>
        </pc:picChg>
        <pc:picChg chg="add mod">
          <ac:chgData name="thanos haroupas" userId="7fec061b8f142163" providerId="LiveId" clId="{22795942-7E90-4725-BD89-A6461D12728C}" dt="2024-06-03T16:51:34.625" v="1078" actId="1076"/>
          <ac:picMkLst>
            <pc:docMk/>
            <pc:sldMk cId="0" sldId="264"/>
            <ac:picMk id="2078" creationId="{DBA94B54-1779-C7D7-AE82-44DE55240E1F}"/>
          </ac:picMkLst>
        </pc:picChg>
        <pc:cxnChg chg="add mod">
          <ac:chgData name="thanos haroupas" userId="7fec061b8f142163" providerId="LiveId" clId="{22795942-7E90-4725-BD89-A6461D12728C}" dt="2024-06-28T18:14:05.128" v="5284" actId="1076"/>
          <ac:cxnSpMkLst>
            <pc:docMk/>
            <pc:sldMk cId="0" sldId="264"/>
            <ac:cxnSpMk id="1887" creationId="{60B4A66B-BFCA-F8C5-805B-461781B2F598}"/>
          </ac:cxnSpMkLst>
        </pc:cxnChg>
      </pc:sldChg>
      <pc:sldChg chg="addSp delSp modSp mod ord">
        <pc:chgData name="thanos haroupas" userId="7fec061b8f142163" providerId="LiveId" clId="{22795942-7E90-4725-BD89-A6461D12728C}" dt="2024-06-29T15:09:15.438" v="7573" actId="1076"/>
        <pc:sldMkLst>
          <pc:docMk/>
          <pc:sldMk cId="0" sldId="265"/>
        </pc:sldMkLst>
        <pc:spChg chg="add del mod">
          <ac:chgData name="thanos haroupas" userId="7fec061b8f142163" providerId="LiveId" clId="{22795942-7E90-4725-BD89-A6461D12728C}" dt="2024-06-03T16:21:20.447" v="877" actId="478"/>
          <ac:spMkLst>
            <pc:docMk/>
            <pc:sldMk cId="0" sldId="265"/>
            <ac:spMk id="3" creationId="{AE7E9A0A-A859-1DC2-FA93-6F13320D2F2F}"/>
          </ac:spMkLst>
        </pc:spChg>
        <pc:spChg chg="add del mod">
          <ac:chgData name="thanos haroupas" userId="7fec061b8f142163" providerId="LiveId" clId="{22795942-7E90-4725-BD89-A6461D12728C}" dt="2024-06-03T16:21:21.298" v="878" actId="478"/>
          <ac:spMkLst>
            <pc:docMk/>
            <pc:sldMk cId="0" sldId="265"/>
            <ac:spMk id="7" creationId="{50299F6B-1C94-0971-2355-E44653E59521}"/>
          </ac:spMkLst>
        </pc:spChg>
        <pc:spChg chg="add mod">
          <ac:chgData name="thanos haroupas" userId="7fec061b8f142163" providerId="LiveId" clId="{22795942-7E90-4725-BD89-A6461D12728C}" dt="2024-06-29T15:09:15.438" v="7573" actId="1076"/>
          <ac:spMkLst>
            <pc:docMk/>
            <pc:sldMk cId="0" sldId="265"/>
            <ac:spMk id="10" creationId="{0CB054E2-3831-064E-7124-986C20E18276}"/>
          </ac:spMkLst>
        </pc:spChg>
        <pc:spChg chg="del">
          <ac:chgData name="thanos haroupas" userId="7fec061b8f142163" providerId="LiveId" clId="{22795942-7E90-4725-BD89-A6461D12728C}" dt="2024-06-03T16:21:19.031" v="876" actId="478"/>
          <ac:spMkLst>
            <pc:docMk/>
            <pc:sldMk cId="0" sldId="265"/>
            <ac:spMk id="1899" creationId="{00000000-0000-0000-0000-000000000000}"/>
          </ac:spMkLst>
        </pc:spChg>
        <pc:spChg chg="del">
          <ac:chgData name="thanos haroupas" userId="7fec061b8f142163" providerId="LiveId" clId="{22795942-7E90-4725-BD89-A6461D12728C}" dt="2024-06-03T16:19:54.687" v="858" actId="478"/>
          <ac:spMkLst>
            <pc:docMk/>
            <pc:sldMk cId="0" sldId="265"/>
            <ac:spMk id="1900" creationId="{00000000-0000-0000-0000-000000000000}"/>
          </ac:spMkLst>
        </pc:spChg>
        <pc:grpChg chg="del mod">
          <ac:chgData name="thanos haroupas" userId="7fec061b8f142163" providerId="LiveId" clId="{22795942-7E90-4725-BD89-A6461D12728C}" dt="2024-06-03T16:22:17.590" v="897" actId="478"/>
          <ac:grpSpMkLst>
            <pc:docMk/>
            <pc:sldMk cId="0" sldId="265"/>
            <ac:grpSpMk id="1901" creationId="{00000000-0000-0000-0000-000000000000}"/>
          </ac:grpSpMkLst>
        </pc:grpChg>
        <pc:picChg chg="add mod">
          <ac:chgData name="thanos haroupas" userId="7fec061b8f142163" providerId="LiveId" clId="{22795942-7E90-4725-BD89-A6461D12728C}" dt="2024-06-03T16:22:22.429" v="898" actId="1076"/>
          <ac:picMkLst>
            <pc:docMk/>
            <pc:sldMk cId="0" sldId="265"/>
            <ac:picMk id="5" creationId="{17F5FD6C-2FB3-A40D-A628-3BBF11FFB84E}"/>
          </ac:picMkLst>
        </pc:picChg>
        <pc:picChg chg="add mod">
          <ac:chgData name="thanos haroupas" userId="7fec061b8f142163" providerId="LiveId" clId="{22795942-7E90-4725-BD89-A6461D12728C}" dt="2024-06-03T16:22:27.816" v="900" actId="14100"/>
          <ac:picMkLst>
            <pc:docMk/>
            <pc:sldMk cId="0" sldId="265"/>
            <ac:picMk id="9" creationId="{C89B49D0-D409-8F80-3035-529F8F8A6E51}"/>
          </ac:picMkLst>
        </pc:picChg>
        <pc:cxnChg chg="add mod">
          <ac:chgData name="thanos haroupas" userId="7fec061b8f142163" providerId="LiveId" clId="{22795942-7E90-4725-BD89-A6461D12728C}" dt="2024-06-29T15:09:06.021" v="7571" actId="1076"/>
          <ac:cxnSpMkLst>
            <pc:docMk/>
            <pc:sldMk cId="0" sldId="265"/>
            <ac:cxnSpMk id="2" creationId="{AF4C9A86-B08B-747A-5A74-B4FE32A9092F}"/>
          </ac:cxnSpMkLst>
        </pc:cxnChg>
      </pc:sldChg>
      <pc:sldChg chg="addSp delSp modSp mod">
        <pc:chgData name="thanos haroupas" userId="7fec061b8f142163" providerId="LiveId" clId="{22795942-7E90-4725-BD89-A6461D12728C}" dt="2024-07-01T09:04:14.153" v="8180" actId="1076"/>
        <pc:sldMkLst>
          <pc:docMk/>
          <pc:sldMk cId="0" sldId="266"/>
        </pc:sldMkLst>
        <pc:spChg chg="add mod">
          <ac:chgData name="thanos haroupas" userId="7fec061b8f142163" providerId="LiveId" clId="{22795942-7E90-4725-BD89-A6461D12728C}" dt="2024-06-28T18:59:11.698" v="5615" actId="2711"/>
          <ac:spMkLst>
            <pc:docMk/>
            <pc:sldMk cId="0" sldId="266"/>
            <ac:spMk id="2" creationId="{3F00D091-37A1-2D85-F726-FE9733F4A0D8}"/>
          </ac:spMkLst>
        </pc:spChg>
        <pc:spChg chg="add del mod">
          <ac:chgData name="thanos haroupas" userId="7fec061b8f142163" providerId="LiveId" clId="{22795942-7E90-4725-BD89-A6461D12728C}" dt="2024-07-01T08:59:27.432" v="8043"/>
          <ac:spMkLst>
            <pc:docMk/>
            <pc:sldMk cId="0" sldId="266"/>
            <ac:spMk id="4" creationId="{0BEB0219-9F07-88F0-DA23-BB69A1933F5E}"/>
          </ac:spMkLst>
        </pc:spChg>
        <pc:spChg chg="add del mod">
          <ac:chgData name="thanos haroupas" userId="7fec061b8f142163" providerId="LiveId" clId="{22795942-7E90-4725-BD89-A6461D12728C}" dt="2024-06-04T11:33:05.107" v="1542" actId="478"/>
          <ac:spMkLst>
            <pc:docMk/>
            <pc:sldMk cId="0" sldId="266"/>
            <ac:spMk id="4" creationId="{BD51ABB7-7984-B706-1A06-71CC20F6CBD8}"/>
          </ac:spMkLst>
        </pc:spChg>
        <pc:spChg chg="add mod">
          <ac:chgData name="thanos haroupas" userId="7fec061b8f142163" providerId="LiveId" clId="{22795942-7E90-4725-BD89-A6461D12728C}" dt="2024-07-01T09:04:14.153" v="8180" actId="1076"/>
          <ac:spMkLst>
            <pc:docMk/>
            <pc:sldMk cId="0" sldId="266"/>
            <ac:spMk id="5" creationId="{933C842E-E7BB-0CB3-C5FE-CE33FF252B57}"/>
          </ac:spMkLst>
        </pc:spChg>
        <pc:spChg chg="add del mod">
          <ac:chgData name="thanos haroupas" userId="7fec061b8f142163" providerId="LiveId" clId="{22795942-7E90-4725-BD89-A6461D12728C}" dt="2024-06-04T11:37:31.058" v="1586" actId="478"/>
          <ac:spMkLst>
            <pc:docMk/>
            <pc:sldMk cId="0" sldId="266"/>
            <ac:spMk id="9" creationId="{B51494B4-C967-8934-8463-B7A9E515B6C9}"/>
          </ac:spMkLst>
        </pc:spChg>
        <pc:spChg chg="add del mod">
          <ac:chgData name="thanos haroupas" userId="7fec061b8f142163" providerId="LiveId" clId="{22795942-7E90-4725-BD89-A6461D12728C}" dt="2024-06-04T11:37:33.848" v="1587" actId="478"/>
          <ac:spMkLst>
            <pc:docMk/>
            <pc:sldMk cId="0" sldId="266"/>
            <ac:spMk id="11" creationId="{0B6994F4-6F51-1BD9-84C8-4E0D58746F62}"/>
          </ac:spMkLst>
        </pc:spChg>
        <pc:spChg chg="del">
          <ac:chgData name="thanos haroupas" userId="7fec061b8f142163" providerId="LiveId" clId="{22795942-7E90-4725-BD89-A6461D12728C}" dt="2024-06-04T11:33:03.651" v="1540" actId="478"/>
          <ac:spMkLst>
            <pc:docMk/>
            <pc:sldMk cId="0" sldId="266"/>
            <ac:spMk id="2159" creationId="{00000000-0000-0000-0000-000000000000}"/>
          </ac:spMkLst>
        </pc:spChg>
        <pc:spChg chg="del mod">
          <ac:chgData name="thanos haroupas" userId="7fec061b8f142163" providerId="LiveId" clId="{22795942-7E90-4725-BD89-A6461D12728C}" dt="2024-06-04T11:33:23.674" v="1548" actId="478"/>
          <ac:spMkLst>
            <pc:docMk/>
            <pc:sldMk cId="0" sldId="266"/>
            <ac:spMk id="2160" creationId="{00000000-0000-0000-0000-000000000000}"/>
          </ac:spMkLst>
        </pc:spChg>
        <pc:spChg chg="del mod">
          <ac:chgData name="thanos haroupas" userId="7fec061b8f142163" providerId="LiveId" clId="{22795942-7E90-4725-BD89-A6461D12728C}" dt="2024-06-04T11:33:29.383" v="1553" actId="478"/>
          <ac:spMkLst>
            <pc:docMk/>
            <pc:sldMk cId="0" sldId="266"/>
            <ac:spMk id="2161" creationId="{00000000-0000-0000-0000-000000000000}"/>
          </ac:spMkLst>
        </pc:spChg>
        <pc:spChg chg="del">
          <ac:chgData name="thanos haroupas" userId="7fec061b8f142163" providerId="LiveId" clId="{22795942-7E90-4725-BD89-A6461D12728C}" dt="2024-06-04T11:33:35.306" v="1559" actId="478"/>
          <ac:spMkLst>
            <pc:docMk/>
            <pc:sldMk cId="0" sldId="266"/>
            <ac:spMk id="2162" creationId="{00000000-0000-0000-0000-000000000000}"/>
          </ac:spMkLst>
        </pc:spChg>
        <pc:spChg chg="del">
          <ac:chgData name="thanos haroupas" userId="7fec061b8f142163" providerId="LiveId" clId="{22795942-7E90-4725-BD89-A6461D12728C}" dt="2024-06-04T11:33:32.770" v="1557" actId="478"/>
          <ac:spMkLst>
            <pc:docMk/>
            <pc:sldMk cId="0" sldId="266"/>
            <ac:spMk id="2163" creationId="{00000000-0000-0000-0000-000000000000}"/>
          </ac:spMkLst>
        </pc:spChg>
        <pc:spChg chg="del">
          <ac:chgData name="thanos haroupas" userId="7fec061b8f142163" providerId="LiveId" clId="{22795942-7E90-4725-BD89-A6461D12728C}" dt="2024-06-04T11:33:31.752" v="1556" actId="478"/>
          <ac:spMkLst>
            <pc:docMk/>
            <pc:sldMk cId="0" sldId="266"/>
            <ac:spMk id="2164" creationId="{00000000-0000-0000-0000-000000000000}"/>
          </ac:spMkLst>
        </pc:spChg>
        <pc:spChg chg="del">
          <ac:chgData name="thanos haroupas" userId="7fec061b8f142163" providerId="LiveId" clId="{22795942-7E90-4725-BD89-A6461D12728C}" dt="2024-06-04T11:33:31.121" v="1555" actId="478"/>
          <ac:spMkLst>
            <pc:docMk/>
            <pc:sldMk cId="0" sldId="266"/>
            <ac:spMk id="2165" creationId="{00000000-0000-0000-0000-000000000000}"/>
          </ac:spMkLst>
        </pc:spChg>
        <pc:spChg chg="del">
          <ac:chgData name="thanos haroupas" userId="7fec061b8f142163" providerId="LiveId" clId="{22795942-7E90-4725-BD89-A6461D12728C}" dt="2024-06-04T11:33:30.136" v="1554" actId="478"/>
          <ac:spMkLst>
            <pc:docMk/>
            <pc:sldMk cId="0" sldId="266"/>
            <ac:spMk id="2166" creationId="{00000000-0000-0000-0000-000000000000}"/>
          </ac:spMkLst>
        </pc:spChg>
        <pc:spChg chg="del">
          <ac:chgData name="thanos haroupas" userId="7fec061b8f142163" providerId="LiveId" clId="{22795942-7E90-4725-BD89-A6461D12728C}" dt="2024-06-04T11:33:20.705" v="1547" actId="478"/>
          <ac:spMkLst>
            <pc:docMk/>
            <pc:sldMk cId="0" sldId="266"/>
            <ac:spMk id="2167" creationId="{00000000-0000-0000-0000-000000000000}"/>
          </ac:spMkLst>
        </pc:spChg>
        <pc:spChg chg="del">
          <ac:chgData name="thanos haroupas" userId="7fec061b8f142163" providerId="LiveId" clId="{22795942-7E90-4725-BD89-A6461D12728C}" dt="2024-06-04T11:33:37.955" v="1561" actId="478"/>
          <ac:spMkLst>
            <pc:docMk/>
            <pc:sldMk cId="0" sldId="266"/>
            <ac:spMk id="2168" creationId="{00000000-0000-0000-0000-000000000000}"/>
          </ac:spMkLst>
        </pc:spChg>
        <pc:spChg chg="del mod">
          <ac:chgData name="thanos haroupas" userId="7fec061b8f142163" providerId="LiveId" clId="{22795942-7E90-4725-BD89-A6461D12728C}" dt="2024-06-04T11:33:24.876" v="1549" actId="478"/>
          <ac:spMkLst>
            <pc:docMk/>
            <pc:sldMk cId="0" sldId="266"/>
            <ac:spMk id="2169" creationId="{00000000-0000-0000-0000-000000000000}"/>
          </ac:spMkLst>
        </pc:spChg>
        <pc:spChg chg="del mod">
          <ac:chgData name="thanos haroupas" userId="7fec061b8f142163" providerId="LiveId" clId="{22795942-7E90-4725-BD89-A6461D12728C}" dt="2024-06-04T11:33:28.018" v="1552" actId="478"/>
          <ac:spMkLst>
            <pc:docMk/>
            <pc:sldMk cId="0" sldId="266"/>
            <ac:spMk id="2170" creationId="{00000000-0000-0000-0000-000000000000}"/>
          </ac:spMkLst>
        </pc:spChg>
        <pc:spChg chg="del">
          <ac:chgData name="thanos haroupas" userId="7fec061b8f142163" providerId="LiveId" clId="{22795942-7E90-4725-BD89-A6461D12728C}" dt="2024-06-04T11:33:36.456" v="1560" actId="478"/>
          <ac:spMkLst>
            <pc:docMk/>
            <pc:sldMk cId="0" sldId="266"/>
            <ac:spMk id="2171" creationId="{00000000-0000-0000-0000-000000000000}"/>
          </ac:spMkLst>
        </pc:spChg>
        <pc:spChg chg="del">
          <ac:chgData name="thanos haroupas" userId="7fec061b8f142163" providerId="LiveId" clId="{22795942-7E90-4725-BD89-A6461D12728C}" dt="2024-06-04T11:33:34.054" v="1558" actId="478"/>
          <ac:spMkLst>
            <pc:docMk/>
            <pc:sldMk cId="0" sldId="266"/>
            <ac:spMk id="2172" creationId="{00000000-0000-0000-0000-000000000000}"/>
          </ac:spMkLst>
        </pc:spChg>
        <pc:picChg chg="add mod">
          <ac:chgData name="thanos haroupas" userId="7fec061b8f142163" providerId="LiveId" clId="{22795942-7E90-4725-BD89-A6461D12728C}" dt="2024-07-01T08:59:27.079" v="8041" actId="14100"/>
          <ac:picMkLst>
            <pc:docMk/>
            <pc:sldMk cId="0" sldId="266"/>
            <ac:picMk id="6" creationId="{F94BE7B3-8DD9-C155-0A1F-00528AEFE0C2}"/>
          </ac:picMkLst>
        </pc:picChg>
        <pc:picChg chg="add del mod">
          <ac:chgData name="thanos haroupas" userId="7fec061b8f142163" providerId="LiveId" clId="{22795942-7E90-4725-BD89-A6461D12728C}" dt="2024-07-01T08:58:54.432" v="8038" actId="478"/>
          <ac:picMkLst>
            <pc:docMk/>
            <pc:sldMk cId="0" sldId="266"/>
            <ac:picMk id="8" creationId="{4DF32A73-40C0-E536-80D9-2B392B49E3EC}"/>
          </ac:picMkLst>
        </pc:picChg>
        <pc:picChg chg="del mod">
          <ac:chgData name="thanos haroupas" userId="7fec061b8f142163" providerId="LiveId" clId="{22795942-7E90-4725-BD89-A6461D12728C}" dt="2024-06-04T11:33:10.379" v="1544" actId="478"/>
          <ac:picMkLst>
            <pc:docMk/>
            <pc:sldMk cId="0" sldId="266"/>
            <ac:picMk id="2173" creationId="{00000000-0000-0000-0000-000000000000}"/>
          </ac:picMkLst>
        </pc:picChg>
        <pc:cxnChg chg="add mod">
          <ac:chgData name="thanos haroupas" userId="7fec061b8f142163" providerId="LiveId" clId="{22795942-7E90-4725-BD89-A6461D12728C}" dt="2024-06-28T18:15:16.779" v="5298" actId="1076"/>
          <ac:cxnSpMkLst>
            <pc:docMk/>
            <pc:sldMk cId="0" sldId="266"/>
            <ac:cxnSpMk id="3" creationId="{FA25F018-8147-5BC7-7D51-70375E6CDDB0}"/>
          </ac:cxnSpMkLst>
        </pc:cxnChg>
      </pc:sldChg>
      <pc:sldChg chg="modSp add del mod">
        <pc:chgData name="thanos haroupas" userId="7fec061b8f142163" providerId="LiveId" clId="{22795942-7E90-4725-BD89-A6461D12728C}" dt="2024-06-05T20:13:38.861" v="2898" actId="47"/>
        <pc:sldMkLst>
          <pc:docMk/>
          <pc:sldMk cId="0" sldId="267"/>
        </pc:sldMkLst>
        <pc:spChg chg="mod">
          <ac:chgData name="thanos haroupas" userId="7fec061b8f142163" providerId="LiveId" clId="{22795942-7E90-4725-BD89-A6461D12728C}" dt="2024-06-04T20:17:20.502" v="2537" actId="20577"/>
          <ac:spMkLst>
            <pc:docMk/>
            <pc:sldMk cId="0" sldId="267"/>
            <ac:spMk id="2178" creationId="{00000000-0000-0000-0000-000000000000}"/>
          </ac:spMkLst>
        </pc:spChg>
        <pc:graphicFrameChg chg="mod modGraphic">
          <ac:chgData name="thanos haroupas" userId="7fec061b8f142163" providerId="LiveId" clId="{22795942-7E90-4725-BD89-A6461D12728C}" dt="2024-06-04T20:17:33.958" v="2538"/>
          <ac:graphicFrameMkLst>
            <pc:docMk/>
            <pc:sldMk cId="0" sldId="267"/>
            <ac:graphicFrameMk id="2179" creationId="{00000000-0000-0000-0000-000000000000}"/>
          </ac:graphicFrameMkLst>
        </pc:graphicFrameChg>
      </pc:sldChg>
      <pc:sldChg chg="delSp modSp add del mod">
        <pc:chgData name="thanos haroupas" userId="7fec061b8f142163" providerId="LiveId" clId="{22795942-7E90-4725-BD89-A6461D12728C}" dt="2024-06-05T20:13:40.008" v="2899" actId="47"/>
        <pc:sldMkLst>
          <pc:docMk/>
          <pc:sldMk cId="0" sldId="268"/>
        </pc:sldMkLst>
        <pc:spChg chg="mod">
          <ac:chgData name="thanos haroupas" userId="7fec061b8f142163" providerId="LiveId" clId="{22795942-7E90-4725-BD89-A6461D12728C}" dt="2024-06-04T16:54:19.602" v="1899" actId="1076"/>
          <ac:spMkLst>
            <pc:docMk/>
            <pc:sldMk cId="0" sldId="268"/>
            <ac:spMk id="2190" creationId="{00000000-0000-0000-0000-000000000000}"/>
          </ac:spMkLst>
        </pc:spChg>
        <pc:grpChg chg="del">
          <ac:chgData name="thanos haroupas" userId="7fec061b8f142163" providerId="LiveId" clId="{22795942-7E90-4725-BD89-A6461D12728C}" dt="2024-06-04T16:54:11.107" v="1894" actId="478"/>
          <ac:grpSpMkLst>
            <pc:docMk/>
            <pc:sldMk cId="0" sldId="268"/>
            <ac:grpSpMk id="2184" creationId="{00000000-0000-0000-0000-000000000000}"/>
          </ac:grpSpMkLst>
        </pc:grpChg>
        <pc:grpChg chg="del">
          <ac:chgData name="thanos haroupas" userId="7fec061b8f142163" providerId="LiveId" clId="{22795942-7E90-4725-BD89-A6461D12728C}" dt="2024-06-04T16:54:09.938" v="1893" actId="478"/>
          <ac:grpSpMkLst>
            <pc:docMk/>
            <pc:sldMk cId="0" sldId="268"/>
            <ac:grpSpMk id="2192" creationId="{00000000-0000-0000-0000-000000000000}"/>
          </ac:grpSpMkLst>
        </pc:grpChg>
        <pc:grpChg chg="mod">
          <ac:chgData name="thanos haroupas" userId="7fec061b8f142163" providerId="LiveId" clId="{22795942-7E90-4725-BD89-A6461D12728C}" dt="2024-06-05T19:44:24.668" v="2797" actId="1076"/>
          <ac:grpSpMkLst>
            <pc:docMk/>
            <pc:sldMk cId="0" sldId="268"/>
            <ac:grpSpMk id="2196" creationId="{00000000-0000-0000-0000-000000000000}"/>
          </ac:grpSpMkLst>
        </pc:grpChg>
        <pc:picChg chg="del">
          <ac:chgData name="thanos haroupas" userId="7fec061b8f142163" providerId="LiveId" clId="{22795942-7E90-4725-BD89-A6461D12728C}" dt="2024-06-04T16:54:08.918" v="1892" actId="478"/>
          <ac:picMkLst>
            <pc:docMk/>
            <pc:sldMk cId="0" sldId="268"/>
            <ac:picMk id="2195" creationId="{00000000-0000-0000-0000-000000000000}"/>
          </ac:picMkLst>
        </pc:picChg>
      </pc:sldChg>
      <pc:sldChg chg="addSp modSp mod ord">
        <pc:chgData name="thanos haroupas" userId="7fec061b8f142163" providerId="LiveId" clId="{22795942-7E90-4725-BD89-A6461D12728C}" dt="2024-07-01T08:42:33.638" v="8037" actId="20577"/>
        <pc:sldMkLst>
          <pc:docMk/>
          <pc:sldMk cId="0" sldId="269"/>
        </pc:sldMkLst>
        <pc:spChg chg="mod">
          <ac:chgData name="thanos haroupas" userId="7fec061b8f142163" providerId="LiveId" clId="{22795942-7E90-4725-BD89-A6461D12728C}" dt="2024-06-28T18:59:19.246" v="5617" actId="14100"/>
          <ac:spMkLst>
            <pc:docMk/>
            <pc:sldMk cId="0" sldId="269"/>
            <ac:spMk id="2460" creationId="{00000000-0000-0000-0000-000000000000}"/>
          </ac:spMkLst>
        </pc:spChg>
        <pc:spChg chg="mod">
          <ac:chgData name="thanos haroupas" userId="7fec061b8f142163" providerId="LiveId" clId="{22795942-7E90-4725-BD89-A6461D12728C}" dt="2024-06-28T18:59:23.305" v="5618" actId="2711"/>
          <ac:spMkLst>
            <pc:docMk/>
            <pc:sldMk cId="0" sldId="269"/>
            <ac:spMk id="2461" creationId="{00000000-0000-0000-0000-000000000000}"/>
          </ac:spMkLst>
        </pc:spChg>
        <pc:spChg chg="mod">
          <ac:chgData name="thanos haroupas" userId="7fec061b8f142163" providerId="LiveId" clId="{22795942-7E90-4725-BD89-A6461D12728C}" dt="2024-06-29T20:33:10.026" v="7619" actId="1076"/>
          <ac:spMkLst>
            <pc:docMk/>
            <pc:sldMk cId="0" sldId="269"/>
            <ac:spMk id="2462" creationId="{00000000-0000-0000-0000-000000000000}"/>
          </ac:spMkLst>
        </pc:spChg>
        <pc:spChg chg="mod">
          <ac:chgData name="thanos haroupas" userId="7fec061b8f142163" providerId="LiveId" clId="{22795942-7E90-4725-BD89-A6461D12728C}" dt="2024-07-01T08:42:33.638" v="8037" actId="20577"/>
          <ac:spMkLst>
            <pc:docMk/>
            <pc:sldMk cId="0" sldId="269"/>
            <ac:spMk id="2463" creationId="{00000000-0000-0000-0000-000000000000}"/>
          </ac:spMkLst>
        </pc:spChg>
        <pc:spChg chg="mod">
          <ac:chgData name="thanos haroupas" userId="7fec061b8f142163" providerId="LiveId" clId="{22795942-7E90-4725-BD89-A6461D12728C}" dt="2024-06-28T18:59:35.816" v="5622" actId="2711"/>
          <ac:spMkLst>
            <pc:docMk/>
            <pc:sldMk cId="0" sldId="269"/>
            <ac:spMk id="2464" creationId="{00000000-0000-0000-0000-000000000000}"/>
          </ac:spMkLst>
        </pc:spChg>
        <pc:spChg chg="mod">
          <ac:chgData name="thanos haroupas" userId="7fec061b8f142163" providerId="LiveId" clId="{22795942-7E90-4725-BD89-A6461D12728C}" dt="2024-06-28T18:59:40.241" v="5623" actId="2711"/>
          <ac:spMkLst>
            <pc:docMk/>
            <pc:sldMk cId="0" sldId="269"/>
            <ac:spMk id="2472" creationId="{00000000-0000-0000-0000-000000000000}"/>
          </ac:spMkLst>
        </pc:spChg>
        <pc:spChg chg="mod">
          <ac:chgData name="thanos haroupas" userId="7fec061b8f142163" providerId="LiveId" clId="{22795942-7E90-4725-BD89-A6461D12728C}" dt="2024-06-29T20:33:09.330" v="7618" actId="1076"/>
          <ac:spMkLst>
            <pc:docMk/>
            <pc:sldMk cId="0" sldId="269"/>
            <ac:spMk id="2473" creationId="{00000000-0000-0000-0000-000000000000}"/>
          </ac:spMkLst>
        </pc:spChg>
        <pc:spChg chg="mod">
          <ac:chgData name="thanos haroupas" userId="7fec061b8f142163" providerId="LiveId" clId="{22795942-7E90-4725-BD89-A6461D12728C}" dt="2024-06-28T18:59:47.492" v="5625" actId="2711"/>
          <ac:spMkLst>
            <pc:docMk/>
            <pc:sldMk cId="0" sldId="269"/>
            <ac:spMk id="2474" creationId="{00000000-0000-0000-0000-000000000000}"/>
          </ac:spMkLst>
        </pc:spChg>
        <pc:spChg chg="mod">
          <ac:chgData name="thanos haroupas" userId="7fec061b8f142163" providerId="LiveId" clId="{22795942-7E90-4725-BD89-A6461D12728C}" dt="2024-06-28T18:59:53.787" v="5626" actId="2711"/>
          <ac:spMkLst>
            <pc:docMk/>
            <pc:sldMk cId="0" sldId="269"/>
            <ac:spMk id="2475" creationId="{00000000-0000-0000-0000-000000000000}"/>
          </ac:spMkLst>
        </pc:spChg>
        <pc:cxnChg chg="add mod">
          <ac:chgData name="thanos haroupas" userId="7fec061b8f142163" providerId="LiveId" clId="{22795942-7E90-4725-BD89-A6461D12728C}" dt="2024-06-28T18:15:34.801" v="5304" actId="1076"/>
          <ac:cxnSpMkLst>
            <pc:docMk/>
            <pc:sldMk cId="0" sldId="269"/>
            <ac:cxnSpMk id="2" creationId="{9DF10259-2A80-C05B-41F6-09B9EAAD17DE}"/>
          </ac:cxnSpMkLst>
        </pc:cxnChg>
      </pc:sldChg>
      <pc:sldChg chg="modSp add del mod">
        <pc:chgData name="thanos haroupas" userId="7fec061b8f142163" providerId="LiveId" clId="{22795942-7E90-4725-BD89-A6461D12728C}" dt="2024-06-05T20:13:40.819" v="2900" actId="47"/>
        <pc:sldMkLst>
          <pc:docMk/>
          <pc:sldMk cId="0" sldId="270"/>
        </pc:sldMkLst>
        <pc:graphicFrameChg chg="modGraphic">
          <ac:chgData name="thanos haroupas" userId="7fec061b8f142163" providerId="LiveId" clId="{22795942-7E90-4725-BD89-A6461D12728C}" dt="2024-06-04T16:46:08.896" v="1874" actId="14734"/>
          <ac:graphicFrameMkLst>
            <pc:docMk/>
            <pc:sldMk cId="0" sldId="270"/>
            <ac:graphicFrameMk id="2689" creationId="{00000000-0000-0000-0000-000000000000}"/>
          </ac:graphicFrameMkLst>
        </pc:graphicFrameChg>
      </pc:sldChg>
      <pc:sldChg chg="addSp delSp modSp mod ord">
        <pc:chgData name="thanos haroupas" userId="7fec061b8f142163" providerId="LiveId" clId="{22795942-7E90-4725-BD89-A6461D12728C}" dt="2024-06-28T19:01:37.272" v="5636" actId="20577"/>
        <pc:sldMkLst>
          <pc:docMk/>
          <pc:sldMk cId="0" sldId="271"/>
        </pc:sldMkLst>
        <pc:spChg chg="add mod">
          <ac:chgData name="thanos haroupas" userId="7fec061b8f142163" providerId="LiveId" clId="{22795942-7E90-4725-BD89-A6461D12728C}" dt="2024-06-28T19:01:34.483" v="5634" actId="20577"/>
          <ac:spMkLst>
            <pc:docMk/>
            <pc:sldMk cId="0" sldId="271"/>
            <ac:spMk id="2" creationId="{6A7C3ABE-9AB0-383C-4D26-19C88A1CC6B9}"/>
          </ac:spMkLst>
        </pc:spChg>
        <pc:spChg chg="mod">
          <ac:chgData name="thanos haroupas" userId="7fec061b8f142163" providerId="LiveId" clId="{22795942-7E90-4725-BD89-A6461D12728C}" dt="2024-06-28T19:00:56.345" v="5628" actId="2711"/>
          <ac:spMkLst>
            <pc:docMk/>
            <pc:sldMk cId="0" sldId="271"/>
            <ac:spMk id="2694" creationId="{00000000-0000-0000-0000-000000000000}"/>
          </ac:spMkLst>
        </pc:spChg>
        <pc:spChg chg="mod">
          <ac:chgData name="thanos haroupas" userId="7fec061b8f142163" providerId="LiveId" clId="{22795942-7E90-4725-BD89-A6461D12728C}" dt="2024-06-20T13:14:57.419" v="3617" actId="1076"/>
          <ac:spMkLst>
            <pc:docMk/>
            <pc:sldMk cId="0" sldId="271"/>
            <ac:spMk id="2695" creationId="{00000000-0000-0000-0000-000000000000}"/>
          </ac:spMkLst>
        </pc:spChg>
        <pc:spChg chg="del">
          <ac:chgData name="thanos haroupas" userId="7fec061b8f142163" providerId="LiveId" clId="{22795942-7E90-4725-BD89-A6461D12728C}" dt="2024-06-04T20:09:39.796" v="2416" actId="478"/>
          <ac:spMkLst>
            <pc:docMk/>
            <pc:sldMk cId="0" sldId="271"/>
            <ac:spMk id="2696" creationId="{00000000-0000-0000-0000-000000000000}"/>
          </ac:spMkLst>
        </pc:spChg>
        <pc:spChg chg="del">
          <ac:chgData name="thanos haroupas" userId="7fec061b8f142163" providerId="LiveId" clId="{22795942-7E90-4725-BD89-A6461D12728C}" dt="2024-06-04T20:11:12.171" v="2443" actId="478"/>
          <ac:spMkLst>
            <pc:docMk/>
            <pc:sldMk cId="0" sldId="271"/>
            <ac:spMk id="2697" creationId="{00000000-0000-0000-0000-000000000000}"/>
          </ac:spMkLst>
        </pc:spChg>
        <pc:spChg chg="del">
          <ac:chgData name="thanos haroupas" userId="7fec061b8f142163" providerId="LiveId" clId="{22795942-7E90-4725-BD89-A6461D12728C}" dt="2024-06-04T20:11:07.429" v="2441" actId="478"/>
          <ac:spMkLst>
            <pc:docMk/>
            <pc:sldMk cId="0" sldId="271"/>
            <ac:spMk id="2698" creationId="{00000000-0000-0000-0000-000000000000}"/>
          </ac:spMkLst>
        </pc:spChg>
        <pc:spChg chg="del">
          <ac:chgData name="thanos haroupas" userId="7fec061b8f142163" providerId="LiveId" clId="{22795942-7E90-4725-BD89-A6461D12728C}" dt="2024-06-04T20:11:09.094" v="2442" actId="478"/>
          <ac:spMkLst>
            <pc:docMk/>
            <pc:sldMk cId="0" sldId="271"/>
            <ac:spMk id="2699" creationId="{00000000-0000-0000-0000-000000000000}"/>
          </ac:spMkLst>
        </pc:spChg>
        <pc:spChg chg="del mod">
          <ac:chgData name="thanos haroupas" userId="7fec061b8f142163" providerId="LiveId" clId="{22795942-7E90-4725-BD89-A6461D12728C}" dt="2024-06-04T20:10:20.542" v="2428" actId="478"/>
          <ac:spMkLst>
            <pc:docMk/>
            <pc:sldMk cId="0" sldId="271"/>
            <ac:spMk id="2700" creationId="{00000000-0000-0000-0000-000000000000}"/>
          </ac:spMkLst>
        </pc:spChg>
        <pc:spChg chg="mod">
          <ac:chgData name="thanos haroupas" userId="7fec061b8f142163" providerId="LiveId" clId="{22795942-7E90-4725-BD89-A6461D12728C}" dt="2024-06-28T19:01:36.283" v="5635" actId="20577"/>
          <ac:spMkLst>
            <pc:docMk/>
            <pc:sldMk cId="0" sldId="271"/>
            <ac:spMk id="2701" creationId="{00000000-0000-0000-0000-000000000000}"/>
          </ac:spMkLst>
        </pc:spChg>
        <pc:spChg chg="mod">
          <ac:chgData name="thanos haroupas" userId="7fec061b8f142163" providerId="LiveId" clId="{22795942-7E90-4725-BD89-A6461D12728C}" dt="2024-06-28T19:01:37.272" v="5636" actId="20577"/>
          <ac:spMkLst>
            <pc:docMk/>
            <pc:sldMk cId="0" sldId="271"/>
            <ac:spMk id="2702" creationId="{00000000-0000-0000-0000-000000000000}"/>
          </ac:spMkLst>
        </pc:spChg>
        <pc:spChg chg="mod">
          <ac:chgData name="thanos haroupas" userId="7fec061b8f142163" providerId="LiveId" clId="{22795942-7E90-4725-BD89-A6461D12728C}" dt="2024-06-28T19:01:33.395" v="5633" actId="20577"/>
          <ac:spMkLst>
            <pc:docMk/>
            <pc:sldMk cId="0" sldId="271"/>
            <ac:spMk id="2703" creationId="{00000000-0000-0000-0000-000000000000}"/>
          </ac:spMkLst>
        </pc:spChg>
        <pc:picChg chg="add del mod">
          <ac:chgData name="thanos haroupas" userId="7fec061b8f142163" providerId="LiveId" clId="{22795942-7E90-4725-BD89-A6461D12728C}" dt="2024-06-04T20:13:23.062" v="2464" actId="478"/>
          <ac:picMkLst>
            <pc:docMk/>
            <pc:sldMk cId="0" sldId="271"/>
            <ac:picMk id="3" creationId="{6D5C0F5C-4D4E-37D0-93E8-F4DEDCE314D9}"/>
          </ac:picMkLst>
        </pc:picChg>
        <pc:picChg chg="add mod">
          <ac:chgData name="thanos haroupas" userId="7fec061b8f142163" providerId="LiveId" clId="{22795942-7E90-4725-BD89-A6461D12728C}" dt="2024-06-04T20:13:52.307" v="2466" actId="1076"/>
          <ac:picMkLst>
            <pc:docMk/>
            <pc:sldMk cId="0" sldId="271"/>
            <ac:picMk id="4" creationId="{7FD8B571-E443-3815-4954-D129AA2553C5}"/>
          </ac:picMkLst>
        </pc:picChg>
        <pc:cxnChg chg="add mod">
          <ac:chgData name="thanos haroupas" userId="7fec061b8f142163" providerId="LiveId" clId="{22795942-7E90-4725-BD89-A6461D12728C}" dt="2024-06-28T18:15:54.608" v="5313" actId="1076"/>
          <ac:cxnSpMkLst>
            <pc:docMk/>
            <pc:sldMk cId="0" sldId="271"/>
            <ac:cxnSpMk id="3" creationId="{F73987AB-3A85-1634-F8F1-EEFBC229F211}"/>
          </ac:cxnSpMkLst>
        </pc:cxnChg>
      </pc:sldChg>
      <pc:sldChg chg="add del">
        <pc:chgData name="thanos haroupas" userId="7fec061b8f142163" providerId="LiveId" clId="{22795942-7E90-4725-BD89-A6461D12728C}" dt="2024-06-05T20:13:41.344" v="2901" actId="47"/>
        <pc:sldMkLst>
          <pc:docMk/>
          <pc:sldMk cId="0" sldId="272"/>
        </pc:sldMkLst>
      </pc:sldChg>
      <pc:sldChg chg="addSp delSp modSp mod ord">
        <pc:chgData name="thanos haroupas" userId="7fec061b8f142163" providerId="LiveId" clId="{22795942-7E90-4725-BD89-A6461D12728C}" dt="2024-06-28T18:58:59.655" v="5614" actId="1076"/>
        <pc:sldMkLst>
          <pc:docMk/>
          <pc:sldMk cId="0" sldId="273"/>
        </pc:sldMkLst>
        <pc:spChg chg="mod">
          <ac:chgData name="thanos haroupas" userId="7fec061b8f142163" providerId="LiveId" clId="{22795942-7E90-4725-BD89-A6461D12728C}" dt="2024-06-28T18:56:03.328" v="5566" actId="2711"/>
          <ac:spMkLst>
            <pc:docMk/>
            <pc:sldMk cId="0" sldId="273"/>
            <ac:spMk id="2721" creationId="{00000000-0000-0000-0000-000000000000}"/>
          </ac:spMkLst>
        </pc:spChg>
        <pc:spChg chg="mod">
          <ac:chgData name="thanos haroupas" userId="7fec061b8f142163" providerId="LiveId" clId="{22795942-7E90-4725-BD89-A6461D12728C}" dt="2024-06-28T18:58:59.655" v="5614" actId="1076"/>
          <ac:spMkLst>
            <pc:docMk/>
            <pc:sldMk cId="0" sldId="273"/>
            <ac:spMk id="2722" creationId="{00000000-0000-0000-0000-000000000000}"/>
          </ac:spMkLst>
        </pc:spChg>
        <pc:spChg chg="mod">
          <ac:chgData name="thanos haroupas" userId="7fec061b8f142163" providerId="LiveId" clId="{22795942-7E90-4725-BD89-A6461D12728C}" dt="2024-06-28T18:56:13.558" v="5568" actId="2711"/>
          <ac:spMkLst>
            <pc:docMk/>
            <pc:sldMk cId="0" sldId="273"/>
            <ac:spMk id="2723" creationId="{00000000-0000-0000-0000-000000000000}"/>
          </ac:spMkLst>
        </pc:spChg>
        <pc:spChg chg="mod">
          <ac:chgData name="thanos haroupas" userId="7fec061b8f142163" providerId="LiveId" clId="{22795942-7E90-4725-BD89-A6461D12728C}" dt="2024-06-28T18:56:28.884" v="5572" actId="2711"/>
          <ac:spMkLst>
            <pc:docMk/>
            <pc:sldMk cId="0" sldId="273"/>
            <ac:spMk id="2724" creationId="{00000000-0000-0000-0000-000000000000}"/>
          </ac:spMkLst>
        </pc:spChg>
        <pc:spChg chg="mod">
          <ac:chgData name="thanos haroupas" userId="7fec061b8f142163" providerId="LiveId" clId="{22795942-7E90-4725-BD89-A6461D12728C}" dt="2024-06-28T18:56:36.030" v="5574" actId="2711"/>
          <ac:spMkLst>
            <pc:docMk/>
            <pc:sldMk cId="0" sldId="273"/>
            <ac:spMk id="2725" creationId="{00000000-0000-0000-0000-000000000000}"/>
          </ac:spMkLst>
        </pc:spChg>
        <pc:spChg chg="mod">
          <ac:chgData name="thanos haroupas" userId="7fec061b8f142163" providerId="LiveId" clId="{22795942-7E90-4725-BD89-A6461D12728C}" dt="2024-06-28T18:56:32.820" v="5573" actId="2711"/>
          <ac:spMkLst>
            <pc:docMk/>
            <pc:sldMk cId="0" sldId="273"/>
            <ac:spMk id="2726" creationId="{00000000-0000-0000-0000-000000000000}"/>
          </ac:spMkLst>
        </pc:spChg>
        <pc:spChg chg="mod">
          <ac:chgData name="thanos haroupas" userId="7fec061b8f142163" providerId="LiveId" clId="{22795942-7E90-4725-BD89-A6461D12728C}" dt="2024-06-28T18:56:24.439" v="5571" actId="14100"/>
          <ac:spMkLst>
            <pc:docMk/>
            <pc:sldMk cId="0" sldId="273"/>
            <ac:spMk id="2727" creationId="{00000000-0000-0000-0000-000000000000}"/>
          </ac:spMkLst>
        </pc:spChg>
        <pc:spChg chg="mod">
          <ac:chgData name="thanos haroupas" userId="7fec061b8f142163" providerId="LiveId" clId="{22795942-7E90-4725-BD89-A6461D12728C}" dt="2024-06-28T18:56:16.990" v="5569" actId="2711"/>
          <ac:spMkLst>
            <pc:docMk/>
            <pc:sldMk cId="0" sldId="273"/>
            <ac:spMk id="2728" creationId="{00000000-0000-0000-0000-000000000000}"/>
          </ac:spMkLst>
        </pc:spChg>
        <pc:spChg chg="del">
          <ac:chgData name="thanos haroupas" userId="7fec061b8f142163" providerId="LiveId" clId="{22795942-7E90-4725-BD89-A6461D12728C}" dt="2024-06-03T17:08:55.469" v="1171" actId="478"/>
          <ac:spMkLst>
            <pc:docMk/>
            <pc:sldMk cId="0" sldId="273"/>
            <ac:spMk id="2729" creationId="{00000000-0000-0000-0000-000000000000}"/>
          </ac:spMkLst>
        </pc:spChg>
        <pc:spChg chg="del">
          <ac:chgData name="thanos haroupas" userId="7fec061b8f142163" providerId="LiveId" clId="{22795942-7E90-4725-BD89-A6461D12728C}" dt="2024-06-03T17:08:54.188" v="1170" actId="478"/>
          <ac:spMkLst>
            <pc:docMk/>
            <pc:sldMk cId="0" sldId="273"/>
            <ac:spMk id="2730" creationId="{00000000-0000-0000-0000-000000000000}"/>
          </ac:spMkLst>
        </pc:spChg>
        <pc:spChg chg="del mod">
          <ac:chgData name="thanos haroupas" userId="7fec061b8f142163" providerId="LiveId" clId="{22795942-7E90-4725-BD89-A6461D12728C}" dt="2024-06-03T17:09:01.389" v="1175" actId="478"/>
          <ac:spMkLst>
            <pc:docMk/>
            <pc:sldMk cId="0" sldId="273"/>
            <ac:spMk id="2731" creationId="{00000000-0000-0000-0000-000000000000}"/>
          </ac:spMkLst>
        </pc:spChg>
        <pc:spChg chg="del">
          <ac:chgData name="thanos haroupas" userId="7fec061b8f142163" providerId="LiveId" clId="{22795942-7E90-4725-BD89-A6461D12728C}" dt="2024-06-03T17:09:04.691" v="1178" actId="478"/>
          <ac:spMkLst>
            <pc:docMk/>
            <pc:sldMk cId="0" sldId="273"/>
            <ac:spMk id="2732" creationId="{00000000-0000-0000-0000-000000000000}"/>
          </ac:spMkLst>
        </pc:spChg>
        <pc:spChg chg="del">
          <ac:chgData name="thanos haroupas" userId="7fec061b8f142163" providerId="LiveId" clId="{22795942-7E90-4725-BD89-A6461D12728C}" dt="2024-06-03T17:08:59.266" v="1173" actId="478"/>
          <ac:spMkLst>
            <pc:docMk/>
            <pc:sldMk cId="0" sldId="273"/>
            <ac:spMk id="2733" creationId="{00000000-0000-0000-0000-000000000000}"/>
          </ac:spMkLst>
        </pc:spChg>
        <pc:picChg chg="add mod">
          <ac:chgData name="thanos haroupas" userId="7fec061b8f142163" providerId="LiveId" clId="{22795942-7E90-4725-BD89-A6461D12728C}" dt="2024-06-03T17:10:02.122" v="1187" actId="1076"/>
          <ac:picMkLst>
            <pc:docMk/>
            <pc:sldMk cId="0" sldId="273"/>
            <ac:picMk id="18" creationId="{C9D8ED8A-6473-1BA4-722C-B31018CE257F}"/>
          </ac:picMkLst>
        </pc:picChg>
        <pc:picChg chg="add mod">
          <ac:chgData name="thanos haroupas" userId="7fec061b8f142163" providerId="LiveId" clId="{22795942-7E90-4725-BD89-A6461D12728C}" dt="2024-06-03T17:12:46.429" v="1320" actId="14100"/>
          <ac:picMkLst>
            <pc:docMk/>
            <pc:sldMk cId="0" sldId="273"/>
            <ac:picMk id="19" creationId="{D2CE02D6-2EA9-79C0-74FD-E47C9CA21769}"/>
          </ac:picMkLst>
        </pc:picChg>
        <pc:cxnChg chg="add mod">
          <ac:chgData name="thanos haroupas" userId="7fec061b8f142163" providerId="LiveId" clId="{22795942-7E90-4725-BD89-A6461D12728C}" dt="2024-06-28T18:14:22.192" v="5289" actId="1076"/>
          <ac:cxnSpMkLst>
            <pc:docMk/>
            <pc:sldMk cId="0" sldId="273"/>
            <ac:cxnSpMk id="2" creationId="{3F69F6A5-7A9D-3C22-3380-B79EA5D133F1}"/>
          </ac:cxnSpMkLst>
        </pc:cxnChg>
        <pc:cxnChg chg="add mod">
          <ac:chgData name="thanos haroupas" userId="7fec061b8f142163" providerId="LiveId" clId="{22795942-7E90-4725-BD89-A6461D12728C}" dt="2024-06-28T18:58:56.142" v="5608" actId="1076"/>
          <ac:cxnSpMkLst>
            <pc:docMk/>
            <pc:sldMk cId="0" sldId="273"/>
            <ac:cxnSpMk id="17" creationId="{CD73B629-BD70-D068-6215-F938E4F7BC26}"/>
          </ac:cxnSpMkLst>
        </pc:cxnChg>
        <pc:cxnChg chg="mod">
          <ac:chgData name="thanos haroupas" userId="7fec061b8f142163" providerId="LiveId" clId="{22795942-7E90-4725-BD89-A6461D12728C}" dt="2024-06-28T18:58:59.655" v="5614" actId="1076"/>
          <ac:cxnSpMkLst>
            <pc:docMk/>
            <pc:sldMk cId="0" sldId="273"/>
            <ac:cxnSpMk id="2734" creationId="{00000000-0000-0000-0000-000000000000}"/>
          </ac:cxnSpMkLst>
        </pc:cxnChg>
        <pc:cxnChg chg="add del mod">
          <ac:chgData name="thanos haroupas" userId="7fec061b8f142163" providerId="LiveId" clId="{22795942-7E90-4725-BD89-A6461D12728C}" dt="2024-06-28T18:58:59.175" v="5613" actId="1076"/>
          <ac:cxnSpMkLst>
            <pc:docMk/>
            <pc:sldMk cId="0" sldId="273"/>
            <ac:cxnSpMk id="2735" creationId="{00000000-0000-0000-0000-000000000000}"/>
          </ac:cxnSpMkLst>
        </pc:cxnChg>
        <pc:cxnChg chg="mod">
          <ac:chgData name="thanos haroupas" userId="7fec061b8f142163" providerId="LiveId" clId="{22795942-7E90-4725-BD89-A6461D12728C}" dt="2024-06-03T17:11:39.428" v="1257" actId="1076"/>
          <ac:cxnSpMkLst>
            <pc:docMk/>
            <pc:sldMk cId="0" sldId="273"/>
            <ac:cxnSpMk id="2736" creationId="{00000000-0000-0000-0000-000000000000}"/>
          </ac:cxnSpMkLst>
        </pc:cxnChg>
        <pc:cxnChg chg="mod">
          <ac:chgData name="thanos haroupas" userId="7fec061b8f142163" providerId="LiveId" clId="{22795942-7E90-4725-BD89-A6461D12728C}" dt="2024-06-03T17:11:42.629" v="1258" actId="1076"/>
          <ac:cxnSpMkLst>
            <pc:docMk/>
            <pc:sldMk cId="0" sldId="273"/>
            <ac:cxnSpMk id="2737" creationId="{00000000-0000-0000-0000-000000000000}"/>
          </ac:cxnSpMkLst>
        </pc:cxnChg>
        <pc:cxnChg chg="mod">
          <ac:chgData name="thanos haroupas" userId="7fec061b8f142163" providerId="LiveId" clId="{22795942-7E90-4725-BD89-A6461D12728C}" dt="2024-06-03T17:08:17.820" v="1164" actId="14100"/>
          <ac:cxnSpMkLst>
            <pc:docMk/>
            <pc:sldMk cId="0" sldId="273"/>
            <ac:cxnSpMk id="2738" creationId="{00000000-0000-0000-0000-000000000000}"/>
          </ac:cxnSpMkLst>
        </pc:cxnChg>
        <pc:cxnChg chg="mod">
          <ac:chgData name="thanos haroupas" userId="7fec061b8f142163" providerId="LiveId" clId="{22795942-7E90-4725-BD89-A6461D12728C}" dt="2024-06-28T18:56:24.439" v="5571" actId="14100"/>
          <ac:cxnSpMkLst>
            <pc:docMk/>
            <pc:sldMk cId="0" sldId="273"/>
            <ac:cxnSpMk id="2739" creationId="{00000000-0000-0000-0000-000000000000}"/>
          </ac:cxnSpMkLst>
        </pc:cxnChg>
        <pc:cxnChg chg="del mod">
          <ac:chgData name="thanos haroupas" userId="7fec061b8f142163" providerId="LiveId" clId="{22795942-7E90-4725-BD89-A6461D12728C}" dt="2024-06-03T17:08:52.396" v="1169" actId="478"/>
          <ac:cxnSpMkLst>
            <pc:docMk/>
            <pc:sldMk cId="0" sldId="273"/>
            <ac:cxnSpMk id="2740" creationId="{00000000-0000-0000-0000-000000000000}"/>
          </ac:cxnSpMkLst>
        </pc:cxnChg>
        <pc:cxnChg chg="del mod">
          <ac:chgData name="thanos haroupas" userId="7fec061b8f142163" providerId="LiveId" clId="{22795942-7E90-4725-BD89-A6461D12728C}" dt="2024-06-03T17:09:02.098" v="1176" actId="478"/>
          <ac:cxnSpMkLst>
            <pc:docMk/>
            <pc:sldMk cId="0" sldId="273"/>
            <ac:cxnSpMk id="2741" creationId="{00000000-0000-0000-0000-000000000000}"/>
          </ac:cxnSpMkLst>
        </pc:cxnChg>
        <pc:cxnChg chg="del mod">
          <ac:chgData name="thanos haroupas" userId="7fec061b8f142163" providerId="LiveId" clId="{22795942-7E90-4725-BD89-A6461D12728C}" dt="2024-06-03T17:09:03.235" v="1177" actId="478"/>
          <ac:cxnSpMkLst>
            <pc:docMk/>
            <pc:sldMk cId="0" sldId="273"/>
            <ac:cxnSpMk id="2742" creationId="{00000000-0000-0000-0000-000000000000}"/>
          </ac:cxnSpMkLst>
        </pc:cxnChg>
        <pc:cxnChg chg="del mod">
          <ac:chgData name="thanos haroupas" userId="7fec061b8f142163" providerId="LiveId" clId="{22795942-7E90-4725-BD89-A6461D12728C}" dt="2024-06-03T17:08:51.449" v="1168" actId="478"/>
          <ac:cxnSpMkLst>
            <pc:docMk/>
            <pc:sldMk cId="0" sldId="273"/>
            <ac:cxnSpMk id="2743" creationId="{00000000-0000-0000-0000-000000000000}"/>
          </ac:cxnSpMkLst>
        </pc:cxnChg>
        <pc:cxnChg chg="del mod">
          <ac:chgData name="thanos haroupas" userId="7fec061b8f142163" providerId="LiveId" clId="{22795942-7E90-4725-BD89-A6461D12728C}" dt="2024-06-03T17:08:49.155" v="1167" actId="478"/>
          <ac:cxnSpMkLst>
            <pc:docMk/>
            <pc:sldMk cId="0" sldId="273"/>
            <ac:cxnSpMk id="2744" creationId="{00000000-0000-0000-0000-000000000000}"/>
          </ac:cxnSpMkLst>
        </pc:cxnChg>
      </pc:sldChg>
      <pc:sldChg chg="add del">
        <pc:chgData name="thanos haroupas" userId="7fec061b8f142163" providerId="LiveId" clId="{22795942-7E90-4725-BD89-A6461D12728C}" dt="2024-06-05T20:13:42.152" v="2902" actId="47"/>
        <pc:sldMkLst>
          <pc:docMk/>
          <pc:sldMk cId="0" sldId="274"/>
        </pc:sldMkLst>
      </pc:sldChg>
      <pc:sldChg chg="addSp delSp modSp add del mod ord">
        <pc:chgData name="thanos haroupas" userId="7fec061b8f142163" providerId="LiveId" clId="{22795942-7E90-4725-BD89-A6461D12728C}" dt="2024-06-04T20:31:59.950" v="2665" actId="47"/>
        <pc:sldMkLst>
          <pc:docMk/>
          <pc:sldMk cId="0" sldId="275"/>
        </pc:sldMkLst>
        <pc:spChg chg="mod">
          <ac:chgData name="thanos haroupas" userId="7fec061b8f142163" providerId="LiveId" clId="{22795942-7E90-4725-BD89-A6461D12728C}" dt="2024-06-04T20:29:18.672" v="2656" actId="1076"/>
          <ac:spMkLst>
            <pc:docMk/>
            <pc:sldMk cId="0" sldId="275"/>
            <ac:spMk id="2763" creationId="{00000000-0000-0000-0000-000000000000}"/>
          </ac:spMkLst>
        </pc:spChg>
        <pc:spChg chg="mod">
          <ac:chgData name="thanos haroupas" userId="7fec061b8f142163" providerId="LiveId" clId="{22795942-7E90-4725-BD89-A6461D12728C}" dt="2024-06-04T20:29:22.239" v="2660" actId="20577"/>
          <ac:spMkLst>
            <pc:docMk/>
            <pc:sldMk cId="0" sldId="275"/>
            <ac:spMk id="2764" creationId="{00000000-0000-0000-0000-000000000000}"/>
          </ac:spMkLst>
        </pc:spChg>
        <pc:spChg chg="add del mod">
          <ac:chgData name="thanos haroupas" userId="7fec061b8f142163" providerId="LiveId" clId="{22795942-7E90-4725-BD89-A6461D12728C}" dt="2024-06-04T20:31:51.998" v="2664" actId="478"/>
          <ac:spMkLst>
            <pc:docMk/>
            <pc:sldMk cId="0" sldId="275"/>
            <ac:spMk id="2765" creationId="{00000000-0000-0000-0000-000000000000}"/>
          </ac:spMkLst>
        </pc:spChg>
      </pc:sldChg>
      <pc:sldChg chg="add del">
        <pc:chgData name="thanos haroupas" userId="7fec061b8f142163" providerId="LiveId" clId="{22795942-7E90-4725-BD89-A6461D12728C}" dt="2024-06-07T11:01:58.728" v="3289" actId="47"/>
        <pc:sldMkLst>
          <pc:docMk/>
          <pc:sldMk cId="0" sldId="276"/>
        </pc:sldMkLst>
      </pc:sldChg>
      <pc:sldChg chg="del">
        <pc:chgData name="thanos haroupas" userId="7fec061b8f142163" providerId="LiveId" clId="{22795942-7E90-4725-BD89-A6461D12728C}" dt="2024-06-05T20:13:44.833" v="2903" actId="47"/>
        <pc:sldMkLst>
          <pc:docMk/>
          <pc:sldMk cId="0" sldId="277"/>
        </pc:sldMkLst>
      </pc:sldChg>
      <pc:sldChg chg="del">
        <pc:chgData name="thanos haroupas" userId="7fec061b8f142163" providerId="LiveId" clId="{22795942-7E90-4725-BD89-A6461D12728C}" dt="2024-06-05T20:13:45.828" v="2904" actId="47"/>
        <pc:sldMkLst>
          <pc:docMk/>
          <pc:sldMk cId="0" sldId="278"/>
        </pc:sldMkLst>
      </pc:sldChg>
      <pc:sldChg chg="del">
        <pc:chgData name="thanos haroupas" userId="7fec061b8f142163" providerId="LiveId" clId="{22795942-7E90-4725-BD89-A6461D12728C}" dt="2024-06-07T11:02:00.480" v="3290" actId="47"/>
        <pc:sldMkLst>
          <pc:docMk/>
          <pc:sldMk cId="0" sldId="279"/>
        </pc:sldMkLst>
      </pc:sldChg>
      <pc:sldChg chg="del">
        <pc:chgData name="thanos haroupas" userId="7fec061b8f142163" providerId="LiveId" clId="{22795942-7E90-4725-BD89-A6461D12728C}" dt="2024-06-07T11:02:00.964" v="3291" actId="47"/>
        <pc:sldMkLst>
          <pc:docMk/>
          <pc:sldMk cId="0" sldId="280"/>
        </pc:sldMkLst>
      </pc:sldChg>
      <pc:sldChg chg="del">
        <pc:chgData name="thanos haroupas" userId="7fec061b8f142163" providerId="LiveId" clId="{22795942-7E90-4725-BD89-A6461D12728C}" dt="2024-06-07T11:02:01.673" v="3292" actId="47"/>
        <pc:sldMkLst>
          <pc:docMk/>
          <pc:sldMk cId="0" sldId="281"/>
        </pc:sldMkLst>
      </pc:sldChg>
      <pc:sldChg chg="modSp del mod">
        <pc:chgData name="thanos haroupas" userId="7fec061b8f142163" providerId="LiveId" clId="{22795942-7E90-4725-BD89-A6461D12728C}" dt="2024-06-07T11:02:13.179" v="3307" actId="47"/>
        <pc:sldMkLst>
          <pc:docMk/>
          <pc:sldMk cId="0" sldId="282"/>
        </pc:sldMkLst>
        <pc:picChg chg="mod">
          <ac:chgData name="thanos haroupas" userId="7fec061b8f142163" providerId="LiveId" clId="{22795942-7E90-4725-BD89-A6461D12728C}" dt="2024-06-04T20:32:14.264" v="2666" actId="1076"/>
          <ac:picMkLst>
            <pc:docMk/>
            <pc:sldMk cId="0" sldId="282"/>
            <ac:picMk id="5676" creationId="{00000000-0000-0000-0000-000000000000}"/>
          </ac:picMkLst>
        </pc:picChg>
      </pc:sldChg>
      <pc:sldChg chg="del">
        <pc:chgData name="thanos haroupas" userId="7fec061b8f142163" providerId="LiveId" clId="{22795942-7E90-4725-BD89-A6461D12728C}" dt="2024-06-07T11:02:11.459" v="3305" actId="47"/>
        <pc:sldMkLst>
          <pc:docMk/>
          <pc:sldMk cId="0" sldId="283"/>
        </pc:sldMkLst>
      </pc:sldChg>
      <pc:sldChg chg="modSp del mod">
        <pc:chgData name="thanos haroupas" userId="7fec061b8f142163" providerId="LiveId" clId="{22795942-7E90-4725-BD89-A6461D12728C}" dt="2024-06-07T11:02:09.721" v="3303" actId="47"/>
        <pc:sldMkLst>
          <pc:docMk/>
          <pc:sldMk cId="0" sldId="284"/>
        </pc:sldMkLst>
        <pc:spChg chg="mod">
          <ac:chgData name="thanos haroupas" userId="7fec061b8f142163" providerId="LiveId" clId="{22795942-7E90-4725-BD89-A6461D12728C}" dt="2024-06-03T12:19:31.194" v="204" actId="14100"/>
          <ac:spMkLst>
            <pc:docMk/>
            <pc:sldMk cId="0" sldId="284"/>
            <ac:spMk id="7927" creationId="{00000000-0000-0000-0000-000000000000}"/>
          </ac:spMkLst>
        </pc:spChg>
      </pc:sldChg>
      <pc:sldChg chg="modSp del mod">
        <pc:chgData name="thanos haroupas" userId="7fec061b8f142163" providerId="LiveId" clId="{22795942-7E90-4725-BD89-A6461D12728C}" dt="2024-06-07T11:02:04.313" v="3293" actId="47"/>
        <pc:sldMkLst>
          <pc:docMk/>
          <pc:sldMk cId="0" sldId="285"/>
        </pc:sldMkLst>
        <pc:grpChg chg="mod">
          <ac:chgData name="thanos haroupas" userId="7fec061b8f142163" providerId="LiveId" clId="{22795942-7E90-4725-BD89-A6461D12728C}" dt="2024-06-04T19:40:44.479" v="2358" actId="1076"/>
          <ac:grpSpMkLst>
            <pc:docMk/>
            <pc:sldMk cId="0" sldId="285"/>
            <ac:grpSpMk id="8405" creationId="{00000000-0000-0000-0000-000000000000}"/>
          </ac:grpSpMkLst>
        </pc:grpChg>
        <pc:grpChg chg="mod">
          <ac:chgData name="thanos haroupas" userId="7fec061b8f142163" providerId="LiveId" clId="{22795942-7E90-4725-BD89-A6461D12728C}" dt="2024-06-03T12:20:06.101" v="206" actId="1076"/>
          <ac:grpSpMkLst>
            <pc:docMk/>
            <pc:sldMk cId="0" sldId="285"/>
            <ac:grpSpMk id="8411" creationId="{00000000-0000-0000-0000-000000000000}"/>
          </ac:grpSpMkLst>
        </pc:grpChg>
        <pc:grpChg chg="mod">
          <ac:chgData name="thanos haroupas" userId="7fec061b8f142163" providerId="LiveId" clId="{22795942-7E90-4725-BD89-A6461D12728C}" dt="2024-06-03T12:20:39.423" v="214" actId="14100"/>
          <ac:grpSpMkLst>
            <pc:docMk/>
            <pc:sldMk cId="0" sldId="285"/>
            <ac:grpSpMk id="8425" creationId="{00000000-0000-0000-0000-000000000000}"/>
          </ac:grpSpMkLst>
        </pc:grpChg>
      </pc:sldChg>
      <pc:sldChg chg="del">
        <pc:chgData name="thanos haroupas" userId="7fec061b8f142163" providerId="LiveId" clId="{22795942-7E90-4725-BD89-A6461D12728C}" dt="2024-06-07T11:02:05.029" v="3294" actId="47"/>
        <pc:sldMkLst>
          <pc:docMk/>
          <pc:sldMk cId="0" sldId="286"/>
        </pc:sldMkLst>
      </pc:sldChg>
      <pc:sldChg chg="del">
        <pc:chgData name="thanos haroupas" userId="7fec061b8f142163" providerId="LiveId" clId="{22795942-7E90-4725-BD89-A6461D12728C}" dt="2024-06-07T11:02:05.858" v="3295" actId="47"/>
        <pc:sldMkLst>
          <pc:docMk/>
          <pc:sldMk cId="0" sldId="287"/>
        </pc:sldMkLst>
      </pc:sldChg>
      <pc:sldChg chg="del">
        <pc:chgData name="thanos haroupas" userId="7fec061b8f142163" providerId="LiveId" clId="{22795942-7E90-4725-BD89-A6461D12728C}" dt="2024-06-07T11:02:06.262" v="3296" actId="47"/>
        <pc:sldMkLst>
          <pc:docMk/>
          <pc:sldMk cId="0" sldId="288"/>
        </pc:sldMkLst>
      </pc:sldChg>
      <pc:sldChg chg="del">
        <pc:chgData name="thanos haroupas" userId="7fec061b8f142163" providerId="LiveId" clId="{22795942-7E90-4725-BD89-A6461D12728C}" dt="2024-06-07T11:02:06.644" v="3297" actId="47"/>
        <pc:sldMkLst>
          <pc:docMk/>
          <pc:sldMk cId="0" sldId="289"/>
        </pc:sldMkLst>
      </pc:sldChg>
      <pc:sldChg chg="del">
        <pc:chgData name="thanos haroupas" userId="7fec061b8f142163" providerId="LiveId" clId="{22795942-7E90-4725-BD89-A6461D12728C}" dt="2024-06-07T11:02:07.012" v="3298" actId="47"/>
        <pc:sldMkLst>
          <pc:docMk/>
          <pc:sldMk cId="0" sldId="290"/>
        </pc:sldMkLst>
      </pc:sldChg>
      <pc:sldChg chg="del">
        <pc:chgData name="thanos haroupas" userId="7fec061b8f142163" providerId="LiveId" clId="{22795942-7E90-4725-BD89-A6461D12728C}" dt="2024-06-07T11:02:07.486" v="3299" actId="47"/>
        <pc:sldMkLst>
          <pc:docMk/>
          <pc:sldMk cId="0" sldId="291"/>
        </pc:sldMkLst>
      </pc:sldChg>
      <pc:sldChg chg="del">
        <pc:chgData name="thanos haroupas" userId="7fec061b8f142163" providerId="LiveId" clId="{22795942-7E90-4725-BD89-A6461D12728C}" dt="2024-06-07T11:02:07.973" v="3300" actId="47"/>
        <pc:sldMkLst>
          <pc:docMk/>
          <pc:sldMk cId="0" sldId="292"/>
        </pc:sldMkLst>
      </pc:sldChg>
      <pc:sldChg chg="del">
        <pc:chgData name="thanos haroupas" userId="7fec061b8f142163" providerId="LiveId" clId="{22795942-7E90-4725-BD89-A6461D12728C}" dt="2024-06-07T11:02:08.373" v="3301" actId="47"/>
        <pc:sldMkLst>
          <pc:docMk/>
          <pc:sldMk cId="0" sldId="293"/>
        </pc:sldMkLst>
      </pc:sldChg>
      <pc:sldChg chg="add del">
        <pc:chgData name="thanos haroupas" userId="7fec061b8f142163" providerId="LiveId" clId="{22795942-7E90-4725-BD89-A6461D12728C}" dt="2024-06-07T11:02:08.815" v="3302" actId="47"/>
        <pc:sldMkLst>
          <pc:docMk/>
          <pc:sldMk cId="0" sldId="294"/>
        </pc:sldMkLst>
      </pc:sldChg>
      <pc:sldChg chg="add del">
        <pc:chgData name="thanos haroupas" userId="7fec061b8f142163" providerId="LiveId" clId="{22795942-7E90-4725-BD89-A6461D12728C}" dt="2024-06-07T11:02:10.656" v="3304" actId="47"/>
        <pc:sldMkLst>
          <pc:docMk/>
          <pc:sldMk cId="0" sldId="295"/>
        </pc:sldMkLst>
      </pc:sldChg>
      <pc:sldChg chg="add del">
        <pc:chgData name="thanos haroupas" userId="7fec061b8f142163" providerId="LiveId" clId="{22795942-7E90-4725-BD89-A6461D12728C}" dt="2024-06-07T11:02:12.179" v="3306" actId="47"/>
        <pc:sldMkLst>
          <pc:docMk/>
          <pc:sldMk cId="0" sldId="296"/>
        </pc:sldMkLst>
      </pc:sldChg>
      <pc:sldChg chg="addSp delSp modSp add mod modShow chgLayout">
        <pc:chgData name="thanos haroupas" userId="7fec061b8f142163" providerId="LiveId" clId="{22795942-7E90-4725-BD89-A6461D12728C}" dt="2024-06-29T16:28:43.045" v="7581" actId="1076"/>
        <pc:sldMkLst>
          <pc:docMk/>
          <pc:sldMk cId="1341842947" sldId="297"/>
        </pc:sldMkLst>
        <pc:spChg chg="add del mod">
          <ac:chgData name="thanos haroupas" userId="7fec061b8f142163" providerId="LiveId" clId="{22795942-7E90-4725-BD89-A6461D12728C}" dt="2024-06-13T15:04:03.498" v="3453" actId="6264"/>
          <ac:spMkLst>
            <pc:docMk/>
            <pc:sldMk cId="1341842947" sldId="297"/>
            <ac:spMk id="2" creationId="{D191591E-4A3B-A029-A6DB-CF5223767AAE}"/>
          </ac:spMkLst>
        </pc:spChg>
        <pc:spChg chg="add del mod ord">
          <ac:chgData name="thanos haroupas" userId="7fec061b8f142163" providerId="LiveId" clId="{22795942-7E90-4725-BD89-A6461D12728C}" dt="2024-06-13T15:04:03.498" v="3453" actId="6264"/>
          <ac:spMkLst>
            <pc:docMk/>
            <pc:sldMk cId="1341842947" sldId="297"/>
            <ac:spMk id="4" creationId="{80C4C8E2-2EFD-B3DB-6CAE-D2A329B63AFC}"/>
          </ac:spMkLst>
        </pc:spChg>
        <pc:spChg chg="add del mod">
          <ac:chgData name="thanos haroupas" userId="7fec061b8f142163" providerId="LiveId" clId="{22795942-7E90-4725-BD89-A6461D12728C}" dt="2024-06-13T15:04:22.131" v="3455" actId="6264"/>
          <ac:spMkLst>
            <pc:docMk/>
            <pc:sldMk cId="1341842947" sldId="297"/>
            <ac:spMk id="5" creationId="{C3969E19-E2CC-580A-638E-08CB981BA4AF}"/>
          </ac:spMkLst>
        </pc:spChg>
        <pc:spChg chg="add del mod ord">
          <ac:chgData name="thanos haroupas" userId="7fec061b8f142163" providerId="LiveId" clId="{22795942-7E90-4725-BD89-A6461D12728C}" dt="2024-06-13T15:04:22.131" v="3455" actId="6264"/>
          <ac:spMkLst>
            <pc:docMk/>
            <pc:sldMk cId="1341842947" sldId="297"/>
            <ac:spMk id="7" creationId="{B38011E7-42DD-3017-7F85-C962EABE8AC8}"/>
          </ac:spMkLst>
        </pc:spChg>
        <pc:spChg chg="add del mod">
          <ac:chgData name="thanos haroupas" userId="7fec061b8f142163" providerId="LiveId" clId="{22795942-7E90-4725-BD89-A6461D12728C}" dt="2024-06-13T15:04:53.550" v="3456" actId="6264"/>
          <ac:spMkLst>
            <pc:docMk/>
            <pc:sldMk cId="1341842947" sldId="297"/>
            <ac:spMk id="8" creationId="{3C9956F0-4A63-AC6C-C344-36436FB4C608}"/>
          </ac:spMkLst>
        </pc:spChg>
        <pc:spChg chg="add mod ord">
          <ac:chgData name="thanos haroupas" userId="7fec061b8f142163" providerId="LiveId" clId="{22795942-7E90-4725-BD89-A6461D12728C}" dt="2024-06-13T15:04:53.550" v="3456" actId="6264"/>
          <ac:spMkLst>
            <pc:docMk/>
            <pc:sldMk cId="1341842947" sldId="297"/>
            <ac:spMk id="9" creationId="{CA66BEBB-6D7A-7C1F-AD6C-89E4C4F1677E}"/>
          </ac:spMkLst>
        </pc:spChg>
        <pc:spChg chg="mod ord">
          <ac:chgData name="thanos haroupas" userId="7fec061b8f142163" providerId="LiveId" clId="{22795942-7E90-4725-BD89-A6461D12728C}" dt="2024-06-29T16:28:43.045" v="7581" actId="1076"/>
          <ac:spMkLst>
            <pc:docMk/>
            <pc:sldMk cId="1341842947" sldId="297"/>
            <ac:spMk id="10" creationId="{0CB054E2-3831-064E-7124-986C20E18276}"/>
          </ac:spMkLst>
        </pc:spChg>
        <pc:picChg chg="add mod">
          <ac:chgData name="thanos haroupas" userId="7fec061b8f142163" providerId="LiveId" clId="{22795942-7E90-4725-BD89-A6461D12728C}" dt="2024-06-17T16:46:10.248" v="3502" actId="14100"/>
          <ac:picMkLst>
            <pc:docMk/>
            <pc:sldMk cId="1341842947" sldId="297"/>
            <ac:picMk id="3" creationId="{1921D36E-0EBC-84E2-FDE2-99365927F579}"/>
          </ac:picMkLst>
        </pc:picChg>
        <pc:picChg chg="del">
          <ac:chgData name="thanos haroupas" userId="7fec061b8f142163" providerId="LiveId" clId="{22795942-7E90-4725-BD89-A6461D12728C}" dt="2024-06-04T10:52:30.874" v="1409" actId="478"/>
          <ac:picMkLst>
            <pc:docMk/>
            <pc:sldMk cId="1341842947" sldId="297"/>
            <ac:picMk id="5" creationId="{17F5FD6C-2FB3-A40D-A628-3BBF11FFB84E}"/>
          </ac:picMkLst>
        </pc:picChg>
        <pc:picChg chg="add del mod">
          <ac:chgData name="thanos haroupas" userId="7fec061b8f142163" providerId="LiveId" clId="{22795942-7E90-4725-BD89-A6461D12728C}" dt="2024-06-17T16:45:54.007" v="3495" actId="478"/>
          <ac:picMkLst>
            <pc:docMk/>
            <pc:sldMk cId="1341842947" sldId="297"/>
            <ac:picMk id="6" creationId="{EECD5AAC-047E-8F56-E2EB-E6E7752AED2E}"/>
          </ac:picMkLst>
        </pc:picChg>
        <pc:picChg chg="del">
          <ac:chgData name="thanos haroupas" userId="7fec061b8f142163" providerId="LiveId" clId="{22795942-7E90-4725-BD89-A6461D12728C}" dt="2024-06-04T10:52:31.632" v="1410" actId="478"/>
          <ac:picMkLst>
            <pc:docMk/>
            <pc:sldMk cId="1341842947" sldId="297"/>
            <ac:picMk id="9" creationId="{C89B49D0-D409-8F80-3035-529F8F8A6E51}"/>
          </ac:picMkLst>
        </pc:picChg>
        <pc:cxnChg chg="add mod">
          <ac:chgData name="thanos haroupas" userId="7fec061b8f142163" providerId="LiveId" clId="{22795942-7E90-4725-BD89-A6461D12728C}" dt="2024-06-28T18:53:55.291" v="5542" actId="1076"/>
          <ac:cxnSpMkLst>
            <pc:docMk/>
            <pc:sldMk cId="1341842947" sldId="297"/>
            <ac:cxnSpMk id="2" creationId="{B8A76CDD-F704-E1E9-3D78-77DD3AF67DF5}"/>
          </ac:cxnSpMkLst>
        </pc:cxnChg>
      </pc:sldChg>
      <pc:sldChg chg="addSp delSp modSp add mod ord">
        <pc:chgData name="thanos haroupas" userId="7fec061b8f142163" providerId="LiveId" clId="{22795942-7E90-4725-BD89-A6461D12728C}" dt="2024-06-28T18:54:07.710" v="5543" actId="2711"/>
        <pc:sldMkLst>
          <pc:docMk/>
          <pc:sldMk cId="389415515" sldId="298"/>
        </pc:sldMkLst>
        <pc:spChg chg="mod">
          <ac:chgData name="thanos haroupas" userId="7fec061b8f142163" providerId="LiveId" clId="{22795942-7E90-4725-BD89-A6461D12728C}" dt="2024-06-28T18:54:07.710" v="5543" actId="2711"/>
          <ac:spMkLst>
            <pc:docMk/>
            <pc:sldMk cId="389415515" sldId="298"/>
            <ac:spMk id="10" creationId="{0CB054E2-3831-064E-7124-986C20E18276}"/>
          </ac:spMkLst>
        </pc:spChg>
        <pc:picChg chg="del">
          <ac:chgData name="thanos haroupas" userId="7fec061b8f142163" providerId="LiveId" clId="{22795942-7E90-4725-BD89-A6461D12728C}" dt="2024-06-04T11:22:32.585" v="1439" actId="478"/>
          <ac:picMkLst>
            <pc:docMk/>
            <pc:sldMk cId="389415515" sldId="298"/>
            <ac:picMk id="3" creationId="{1921D36E-0EBC-84E2-FDE2-99365927F579}"/>
          </ac:picMkLst>
        </pc:picChg>
        <pc:picChg chg="add mod">
          <ac:chgData name="thanos haroupas" userId="7fec061b8f142163" providerId="LiveId" clId="{22795942-7E90-4725-BD89-A6461D12728C}" dt="2024-06-19T10:43:08.917" v="3513" actId="14100"/>
          <ac:picMkLst>
            <pc:docMk/>
            <pc:sldMk cId="389415515" sldId="298"/>
            <ac:picMk id="4" creationId="{A54CFC7A-DD4A-EDF5-D95F-4587C6563B40}"/>
          </ac:picMkLst>
        </pc:picChg>
        <pc:picChg chg="del">
          <ac:chgData name="thanos haroupas" userId="7fec061b8f142163" providerId="LiveId" clId="{22795942-7E90-4725-BD89-A6461D12728C}" dt="2024-06-04T11:22:31.141" v="1438" actId="478"/>
          <ac:picMkLst>
            <pc:docMk/>
            <pc:sldMk cId="389415515" sldId="298"/>
            <ac:picMk id="6" creationId="{EECD5AAC-047E-8F56-E2EB-E6E7752AED2E}"/>
          </ac:picMkLst>
        </pc:picChg>
        <pc:picChg chg="add del mod">
          <ac:chgData name="thanos haroupas" userId="7fec061b8f142163" providerId="LiveId" clId="{22795942-7E90-4725-BD89-A6461D12728C}" dt="2024-06-19T10:42:46.837" v="3507" actId="478"/>
          <ac:picMkLst>
            <pc:docMk/>
            <pc:sldMk cId="389415515" sldId="298"/>
            <ac:picMk id="7" creationId="{BC6C9084-6809-1796-085C-22E74F687FCA}"/>
          </ac:picMkLst>
        </pc:picChg>
        <pc:cxnChg chg="add mod">
          <ac:chgData name="thanos haroupas" userId="7fec061b8f142163" providerId="LiveId" clId="{22795942-7E90-4725-BD89-A6461D12728C}" dt="2024-06-28T18:11:26.212" v="5248" actId="1076"/>
          <ac:cxnSpMkLst>
            <pc:docMk/>
            <pc:sldMk cId="389415515" sldId="298"/>
            <ac:cxnSpMk id="2" creationId="{C56C12B2-4B51-51E1-2F42-36EBD4701F16}"/>
          </ac:cxnSpMkLst>
        </pc:cxnChg>
      </pc:sldChg>
      <pc:sldChg chg="addSp modSp new mod ord">
        <pc:chgData name="thanos haroupas" userId="7fec061b8f142163" providerId="LiveId" clId="{22795942-7E90-4725-BD89-A6461D12728C}" dt="2024-07-01T08:41:58.841" v="8004"/>
        <pc:sldMkLst>
          <pc:docMk/>
          <pc:sldMk cId="2775402092" sldId="299"/>
        </pc:sldMkLst>
        <pc:spChg chg="add mod">
          <ac:chgData name="thanos haroupas" userId="7fec061b8f142163" providerId="LiveId" clId="{22795942-7E90-4725-BD89-A6461D12728C}" dt="2024-06-28T18:55:11.095" v="5553" actId="1076"/>
          <ac:spMkLst>
            <pc:docMk/>
            <pc:sldMk cId="2775402092" sldId="299"/>
            <ac:spMk id="4" creationId="{F8A0ED72-E6FB-E309-49AA-089793F9A411}"/>
          </ac:spMkLst>
        </pc:spChg>
        <pc:picChg chg="add mod">
          <ac:chgData name="thanos haroupas" userId="7fec061b8f142163" providerId="LiveId" clId="{22795942-7E90-4725-BD89-A6461D12728C}" dt="2024-06-28T11:36:50.255" v="4901" actId="14100"/>
          <ac:picMkLst>
            <pc:docMk/>
            <pc:sldMk cId="2775402092" sldId="299"/>
            <ac:picMk id="5" creationId="{4172A7BC-5E67-4F53-C42C-9A81E0B6F1D7}"/>
          </ac:picMkLst>
        </pc:picChg>
        <pc:cxnChg chg="add mod">
          <ac:chgData name="thanos haroupas" userId="7fec061b8f142163" providerId="LiveId" clId="{22795942-7E90-4725-BD89-A6461D12728C}" dt="2024-06-28T18:13:34.631" v="5278" actId="1076"/>
          <ac:cxnSpMkLst>
            <pc:docMk/>
            <pc:sldMk cId="2775402092" sldId="299"/>
            <ac:cxnSpMk id="6" creationId="{BE46E515-36F6-6D6D-EEB7-D6842D84BA7D}"/>
          </ac:cxnSpMkLst>
        </pc:cxnChg>
      </pc:sldChg>
      <pc:sldChg chg="addSp delSp modSp add mod ord">
        <pc:chgData name="thanos haroupas" userId="7fec061b8f142163" providerId="LiveId" clId="{22795942-7E90-4725-BD89-A6461D12728C}" dt="2024-06-30T18:18:55.205" v="7995" actId="1076"/>
        <pc:sldMkLst>
          <pc:docMk/>
          <pc:sldMk cId="1704043034" sldId="300"/>
        </pc:sldMkLst>
        <pc:spChg chg="mod">
          <ac:chgData name="thanos haroupas" userId="7fec061b8f142163" providerId="LiveId" clId="{22795942-7E90-4725-BD89-A6461D12728C}" dt="2024-06-29T20:33:24.322" v="7625" actId="1076"/>
          <ac:spMkLst>
            <pc:docMk/>
            <pc:sldMk cId="1704043034" sldId="300"/>
            <ac:spMk id="1882" creationId="{00000000-0000-0000-0000-000000000000}"/>
          </ac:spMkLst>
        </pc:spChg>
        <pc:spChg chg="del mod">
          <ac:chgData name="thanos haroupas" userId="7fec061b8f142163" providerId="LiveId" clId="{22795942-7E90-4725-BD89-A6461D12728C}" dt="2024-06-04T19:35:46.763" v="2264" actId="478"/>
          <ac:spMkLst>
            <pc:docMk/>
            <pc:sldMk cId="1704043034" sldId="300"/>
            <ac:spMk id="1883" creationId="{00000000-0000-0000-0000-000000000000}"/>
          </ac:spMkLst>
        </pc:spChg>
        <pc:spChg chg="del mod">
          <ac:chgData name="thanos haroupas" userId="7fec061b8f142163" providerId="LiveId" clId="{22795942-7E90-4725-BD89-A6461D12728C}" dt="2024-06-04T19:35:51.174" v="2269" actId="478"/>
          <ac:spMkLst>
            <pc:docMk/>
            <pc:sldMk cId="1704043034" sldId="300"/>
            <ac:spMk id="1884" creationId="{00000000-0000-0000-0000-000000000000}"/>
          </ac:spMkLst>
        </pc:spChg>
        <pc:spChg chg="add del mod">
          <ac:chgData name="thanos haroupas" userId="7fec061b8f142163" providerId="LiveId" clId="{22795942-7E90-4725-BD89-A6461D12728C}" dt="2024-06-30T10:44:13.443" v="7981" actId="478"/>
          <ac:spMkLst>
            <pc:docMk/>
            <pc:sldMk cId="1704043034" sldId="300"/>
            <ac:spMk id="1884" creationId="{9BF0AAB3-26FD-EA33-6F8F-F7C699F13940}"/>
          </ac:spMkLst>
        </pc:spChg>
        <pc:spChg chg="del mod">
          <ac:chgData name="thanos haroupas" userId="7fec061b8f142163" providerId="LiveId" clId="{22795942-7E90-4725-BD89-A6461D12728C}" dt="2024-06-04T19:35:48.436" v="2266" actId="478"/>
          <ac:spMkLst>
            <pc:docMk/>
            <pc:sldMk cId="1704043034" sldId="300"/>
            <ac:spMk id="1885" creationId="{00000000-0000-0000-0000-000000000000}"/>
          </ac:spMkLst>
        </pc:spChg>
        <pc:spChg chg="del mod">
          <ac:chgData name="thanos haroupas" userId="7fec061b8f142163" providerId="LiveId" clId="{22795942-7E90-4725-BD89-A6461D12728C}" dt="2024-06-04T19:35:52.228" v="2270" actId="478"/>
          <ac:spMkLst>
            <pc:docMk/>
            <pc:sldMk cId="1704043034" sldId="300"/>
            <ac:spMk id="1886" creationId="{00000000-0000-0000-0000-000000000000}"/>
          </ac:spMkLst>
        </pc:spChg>
        <pc:spChg chg="del mod">
          <ac:chgData name="thanos haroupas" userId="7fec061b8f142163" providerId="LiveId" clId="{22795942-7E90-4725-BD89-A6461D12728C}" dt="2024-06-05T19:56:50.220" v="2821" actId="478"/>
          <ac:spMkLst>
            <pc:docMk/>
            <pc:sldMk cId="1704043034" sldId="300"/>
            <ac:spMk id="1890" creationId="{00000000-0000-0000-0000-000000000000}"/>
          </ac:spMkLst>
        </pc:spChg>
        <pc:spChg chg="del mod">
          <ac:chgData name="thanos haroupas" userId="7fec061b8f142163" providerId="LiveId" clId="{22795942-7E90-4725-BD89-A6461D12728C}" dt="2024-06-05T19:56:38.817" v="2819" actId="478"/>
          <ac:spMkLst>
            <pc:docMk/>
            <pc:sldMk cId="1704043034" sldId="300"/>
            <ac:spMk id="1891" creationId="{00000000-0000-0000-0000-000000000000}"/>
          </ac:spMkLst>
        </pc:spChg>
        <pc:spChg chg="add del mod">
          <ac:chgData name="thanos haroupas" userId="7fec061b8f142163" providerId="LiveId" clId="{22795942-7E90-4725-BD89-A6461D12728C}" dt="2024-06-04T19:41:56.763" v="2370" actId="478"/>
          <ac:spMkLst>
            <pc:docMk/>
            <pc:sldMk cId="1704043034" sldId="300"/>
            <ac:spMk id="1892" creationId="{07898731-D8EA-D8B6-760C-70955D7567D5}"/>
          </ac:spMkLst>
        </pc:spChg>
        <pc:spChg chg="add del mod">
          <ac:chgData name="thanos haroupas" userId="7fec061b8f142163" providerId="LiveId" clId="{22795942-7E90-4725-BD89-A6461D12728C}" dt="2024-06-05T19:56:52.018" v="2822" actId="478"/>
          <ac:spMkLst>
            <pc:docMk/>
            <pc:sldMk cId="1704043034" sldId="300"/>
            <ac:spMk id="1894" creationId="{75D309D8-332C-7D63-011A-A04E8BBA8444}"/>
          </ac:spMkLst>
        </pc:spChg>
        <pc:spChg chg="add mod">
          <ac:chgData name="thanos haroupas" userId="7fec061b8f142163" providerId="LiveId" clId="{22795942-7E90-4725-BD89-A6461D12728C}" dt="2024-06-30T18:18:55.205" v="7995" actId="1076"/>
          <ac:spMkLst>
            <pc:docMk/>
            <pc:sldMk cId="1704043034" sldId="300"/>
            <ac:spMk id="2061" creationId="{F40583A9-DB7B-34CB-5CC1-87F1BC36EA00}"/>
          </ac:spMkLst>
        </pc:spChg>
        <pc:spChg chg="add del mod">
          <ac:chgData name="thanos haroupas" userId="7fec061b8f142163" providerId="LiveId" clId="{22795942-7E90-4725-BD89-A6461D12728C}" dt="2024-06-29T20:55:27.549" v="7958" actId="22"/>
          <ac:spMkLst>
            <pc:docMk/>
            <pc:sldMk cId="1704043034" sldId="300"/>
            <ac:spMk id="2062" creationId="{6DBC3D0C-70EB-1B2C-C74D-A2B2A39EDC81}"/>
          </ac:spMkLst>
        </pc:spChg>
        <pc:grpChg chg="del mod">
          <ac:chgData name="thanos haroupas" userId="7fec061b8f142163" providerId="LiveId" clId="{22795942-7E90-4725-BD89-A6461D12728C}" dt="2024-06-29T20:42:31.200" v="7731" actId="478"/>
          <ac:grpSpMkLst>
            <pc:docMk/>
            <pc:sldMk cId="1704043034" sldId="300"/>
            <ac:grpSpMk id="2" creationId="{41174A1F-608D-AE34-9EEF-96967FB49732}"/>
          </ac:grpSpMkLst>
        </pc:grpChg>
        <pc:graphicFrameChg chg="add del mod">
          <ac:chgData name="thanos haroupas" userId="7fec061b8f142163" providerId="LiveId" clId="{22795942-7E90-4725-BD89-A6461D12728C}" dt="2024-06-29T20:38:04.671" v="7653" actId="478"/>
          <ac:graphicFrameMkLst>
            <pc:docMk/>
            <pc:sldMk cId="1704043034" sldId="300"/>
            <ac:graphicFrameMk id="1885" creationId="{A5CC270A-76C0-220C-47BB-838368505BB0}"/>
          </ac:graphicFrameMkLst>
        </pc:graphicFrameChg>
        <pc:graphicFrameChg chg="add del mod modGraphic">
          <ac:chgData name="thanos haroupas" userId="7fec061b8f142163" providerId="LiveId" clId="{22795942-7E90-4725-BD89-A6461D12728C}" dt="2024-06-29T20:38:30.646" v="7659" actId="478"/>
          <ac:graphicFrameMkLst>
            <pc:docMk/>
            <pc:sldMk cId="1704043034" sldId="300"/>
            <ac:graphicFrameMk id="1886" creationId="{BE738C6D-9BF3-3528-120F-41B8A4112A95}"/>
          </ac:graphicFrameMkLst>
        </pc:graphicFrameChg>
        <pc:graphicFrameChg chg="add del mod modGraphic">
          <ac:chgData name="thanos haroupas" userId="7fec061b8f142163" providerId="LiveId" clId="{22795942-7E90-4725-BD89-A6461D12728C}" dt="2024-06-30T10:44:10.630" v="7979" actId="478"/>
          <ac:graphicFrameMkLst>
            <pc:docMk/>
            <pc:sldMk cId="1704043034" sldId="300"/>
            <ac:graphicFrameMk id="1887" creationId="{EE726887-8FA5-B77D-D734-21DD03699398}"/>
          </ac:graphicFrameMkLst>
        </pc:graphicFrameChg>
        <pc:graphicFrameChg chg="add del mod modGraphic">
          <ac:chgData name="thanos haroupas" userId="7fec061b8f142163" providerId="LiveId" clId="{22795942-7E90-4725-BD89-A6461D12728C}" dt="2024-06-29T20:50:52.847" v="7859" actId="478"/>
          <ac:graphicFrameMkLst>
            <pc:docMk/>
            <pc:sldMk cId="1704043034" sldId="300"/>
            <ac:graphicFrameMk id="1890" creationId="{D27E8863-822A-4F24-2B95-9B4F105D00F7}"/>
          </ac:graphicFrameMkLst>
        </pc:graphicFrameChg>
        <pc:graphicFrameChg chg="add del modGraphic">
          <ac:chgData name="thanos haroupas" userId="7fec061b8f142163" providerId="LiveId" clId="{22795942-7E90-4725-BD89-A6461D12728C}" dt="2024-06-29T20:48:13.222" v="7828" actId="478"/>
          <ac:graphicFrameMkLst>
            <pc:docMk/>
            <pc:sldMk cId="1704043034" sldId="300"/>
            <ac:graphicFrameMk id="1891" creationId="{53796543-FDEA-FF5E-3831-985DF3BF61F7}"/>
          </ac:graphicFrameMkLst>
        </pc:graphicFrameChg>
        <pc:graphicFrameChg chg="add del">
          <ac:chgData name="thanos haroupas" userId="7fec061b8f142163" providerId="LiveId" clId="{22795942-7E90-4725-BD89-A6461D12728C}" dt="2024-06-29T20:49:20.525" v="7830" actId="478"/>
          <ac:graphicFrameMkLst>
            <pc:docMk/>
            <pc:sldMk cId="1704043034" sldId="300"/>
            <ac:graphicFrameMk id="1892" creationId="{9C237422-4571-C2AA-8106-51B54C7B98E0}"/>
          </ac:graphicFrameMkLst>
        </pc:graphicFrameChg>
        <pc:graphicFrameChg chg="add del mod modGraphic">
          <ac:chgData name="thanos haroupas" userId="7fec061b8f142163" providerId="LiveId" clId="{22795942-7E90-4725-BD89-A6461D12728C}" dt="2024-06-30T10:44:11.788" v="7980" actId="478"/>
          <ac:graphicFrameMkLst>
            <pc:docMk/>
            <pc:sldMk cId="1704043034" sldId="300"/>
            <ac:graphicFrameMk id="1893" creationId="{D4E0BD67-1283-DBEA-1C75-9C6B610D3992}"/>
          </ac:graphicFrameMkLst>
        </pc:graphicFrameChg>
        <pc:picChg chg="add mod">
          <ac:chgData name="thanos haroupas" userId="7fec061b8f142163" providerId="LiveId" clId="{22795942-7E90-4725-BD89-A6461D12728C}" dt="2024-06-30T10:54:05.188" v="7988" actId="14100"/>
          <ac:picMkLst>
            <pc:docMk/>
            <pc:sldMk cId="1704043034" sldId="300"/>
            <ac:picMk id="2" creationId="{D57856EC-DFF8-F54C-C539-90B691191FB0}"/>
          </ac:picMkLst>
        </pc:picChg>
        <pc:picChg chg="add del mod">
          <ac:chgData name="thanos haroupas" userId="7fec061b8f142163" providerId="LiveId" clId="{22795942-7E90-4725-BD89-A6461D12728C}" dt="2024-06-29T20:33:10.821" v="7620" actId="478"/>
          <ac:picMkLst>
            <pc:docMk/>
            <pc:sldMk cId="1704043034" sldId="300"/>
            <ac:picMk id="1888" creationId="{F71AF987-AB4E-3A3F-DFE9-5B0BCC5ACF4D}"/>
          </ac:picMkLst>
        </pc:picChg>
        <pc:picChg chg="add del mod">
          <ac:chgData name="thanos haroupas" userId="7fec061b8f142163" providerId="LiveId" clId="{22795942-7E90-4725-BD89-A6461D12728C}" dt="2024-06-04T19:41:58.860" v="2371" actId="478"/>
          <ac:picMkLst>
            <pc:docMk/>
            <pc:sldMk cId="1704043034" sldId="300"/>
            <ac:picMk id="1889" creationId="{45912421-6260-3314-53F1-50744DF00568}"/>
          </ac:picMkLst>
        </pc:picChg>
        <pc:picChg chg="add del mod">
          <ac:chgData name="thanos haroupas" userId="7fec061b8f142163" providerId="LiveId" clId="{22795942-7E90-4725-BD89-A6461D12728C}" dt="2024-06-29T20:39:25.797" v="7667" actId="478"/>
          <ac:picMkLst>
            <pc:docMk/>
            <pc:sldMk cId="1704043034" sldId="300"/>
            <ac:picMk id="1889" creationId="{81DEA94C-DD63-BE9C-6CA5-E32A6B31A6FE}"/>
          </ac:picMkLst>
        </pc:picChg>
        <pc:picChg chg="del">
          <ac:chgData name="thanos haroupas" userId="7fec061b8f142163" providerId="LiveId" clId="{22795942-7E90-4725-BD89-A6461D12728C}" dt="2024-06-04T19:35:47.485" v="2265" actId="478"/>
          <ac:picMkLst>
            <pc:docMk/>
            <pc:sldMk cId="1704043034" sldId="300"/>
            <ac:picMk id="2067" creationId="{6A5BC495-BAB9-6E78-AE5F-89672C4D9585}"/>
          </ac:picMkLst>
        </pc:picChg>
        <pc:picChg chg="del">
          <ac:chgData name="thanos haroupas" userId="7fec061b8f142163" providerId="LiveId" clId="{22795942-7E90-4725-BD89-A6461D12728C}" dt="2024-06-04T19:35:53.772" v="2272" actId="478"/>
          <ac:picMkLst>
            <pc:docMk/>
            <pc:sldMk cId="1704043034" sldId="300"/>
            <ac:picMk id="2068" creationId="{D2FE998D-541B-C270-B1CC-3FC9C259FEE1}"/>
          </ac:picMkLst>
        </pc:picChg>
        <pc:picChg chg="del">
          <ac:chgData name="thanos haroupas" userId="7fec061b8f142163" providerId="LiveId" clId="{22795942-7E90-4725-BD89-A6461D12728C}" dt="2024-06-04T19:35:57.548" v="2276" actId="478"/>
          <ac:picMkLst>
            <pc:docMk/>
            <pc:sldMk cId="1704043034" sldId="300"/>
            <ac:picMk id="2069" creationId="{739D6AEF-E67E-8BAE-5E7A-C716A03DD02B}"/>
          </ac:picMkLst>
        </pc:picChg>
        <pc:picChg chg="del">
          <ac:chgData name="thanos haroupas" userId="7fec061b8f142163" providerId="LiveId" clId="{22795942-7E90-4725-BD89-A6461D12728C}" dt="2024-06-04T19:35:48.939" v="2267" actId="478"/>
          <ac:picMkLst>
            <pc:docMk/>
            <pc:sldMk cId="1704043034" sldId="300"/>
            <ac:picMk id="2070" creationId="{037BD004-1817-62CB-FE89-05F43E2B7CAF}"/>
          </ac:picMkLst>
        </pc:picChg>
        <pc:picChg chg="del">
          <ac:chgData name="thanos haroupas" userId="7fec061b8f142163" providerId="LiveId" clId="{22795942-7E90-4725-BD89-A6461D12728C}" dt="2024-06-04T19:35:56.982" v="2275" actId="478"/>
          <ac:picMkLst>
            <pc:docMk/>
            <pc:sldMk cId="1704043034" sldId="300"/>
            <ac:picMk id="2077" creationId="{CD4D538B-93BA-077F-90E1-18372A6288A4}"/>
          </ac:picMkLst>
        </pc:picChg>
        <pc:picChg chg="del">
          <ac:chgData name="thanos haroupas" userId="7fec061b8f142163" providerId="LiveId" clId="{22795942-7E90-4725-BD89-A6461D12728C}" dt="2024-06-04T19:35:54.403" v="2273" actId="478"/>
          <ac:picMkLst>
            <pc:docMk/>
            <pc:sldMk cId="1704043034" sldId="300"/>
            <ac:picMk id="2078" creationId="{DBA94B54-1779-C7D7-AE82-44DE55240E1F}"/>
          </ac:picMkLst>
        </pc:picChg>
        <pc:cxnChg chg="add mod">
          <ac:chgData name="thanos haroupas" userId="7fec061b8f142163" providerId="LiveId" clId="{22795942-7E90-4725-BD89-A6461D12728C}" dt="2024-06-29T20:33:26.004" v="7626" actId="1076"/>
          <ac:cxnSpMkLst>
            <pc:docMk/>
            <pc:sldMk cId="1704043034" sldId="300"/>
            <ac:cxnSpMk id="1883" creationId="{8D9A3FD0-6FD3-2931-B578-5E796AA8A509}"/>
          </ac:cxnSpMkLst>
        </pc:cxnChg>
      </pc:sldChg>
      <pc:sldChg chg="addSp delSp modSp add mod ord addCm modCm">
        <pc:chgData name="thanos haroupas" userId="7fec061b8f142163" providerId="LiveId" clId="{22795942-7E90-4725-BD89-A6461D12728C}" dt="2024-06-28T18:53:11.880" v="5533" actId="14100"/>
        <pc:sldMkLst>
          <pc:docMk/>
          <pc:sldMk cId="441875627" sldId="301"/>
        </pc:sldMkLst>
        <pc:spChg chg="add del mod">
          <ac:chgData name="thanos haroupas" userId="7fec061b8f142163" providerId="LiveId" clId="{22795942-7E90-4725-BD89-A6461D12728C}" dt="2024-06-04T17:04:42.811" v="2042" actId="931"/>
          <ac:spMkLst>
            <pc:docMk/>
            <pc:sldMk cId="441875627" sldId="301"/>
            <ac:spMk id="3" creationId="{A983CFCE-A815-E9EA-264A-5DDB6488F016}"/>
          </ac:spMkLst>
        </pc:spChg>
        <pc:spChg chg="add del mod">
          <ac:chgData name="thanos haroupas" userId="7fec061b8f142163" providerId="LiveId" clId="{22795942-7E90-4725-BD89-A6461D12728C}" dt="2024-06-04T17:04:52.250" v="2049" actId="478"/>
          <ac:spMkLst>
            <pc:docMk/>
            <pc:sldMk cId="441875627" sldId="301"/>
            <ac:spMk id="8" creationId="{1A67393A-4B55-EFE9-DA40-795DAC41AC18}"/>
          </ac:spMkLst>
        </pc:spChg>
        <pc:spChg chg="del mod">
          <ac:chgData name="thanos haroupas" userId="7fec061b8f142163" providerId="LiveId" clId="{22795942-7E90-4725-BD89-A6461D12728C}" dt="2024-06-04T17:07:34.066" v="2168" actId="478"/>
          <ac:spMkLst>
            <pc:docMk/>
            <pc:sldMk cId="441875627" sldId="301"/>
            <ac:spMk id="9" creationId="{55AB4F99-0ABA-169A-B623-1E0075800750}"/>
          </ac:spMkLst>
        </pc:spChg>
        <pc:spChg chg="mod">
          <ac:chgData name="thanos haroupas" userId="7fec061b8f142163" providerId="LiveId" clId="{22795942-7E90-4725-BD89-A6461D12728C}" dt="2024-06-28T18:52:23.504" v="5523" actId="2711"/>
          <ac:spMkLst>
            <pc:docMk/>
            <pc:sldMk cId="441875627" sldId="301"/>
            <ac:spMk id="925" creationId="{00000000-0000-0000-0000-000000000000}"/>
          </ac:spMkLst>
        </pc:spChg>
        <pc:spChg chg="mod">
          <ac:chgData name="thanos haroupas" userId="7fec061b8f142163" providerId="LiveId" clId="{22795942-7E90-4725-BD89-A6461D12728C}" dt="2024-06-28T18:52:18.491" v="5522" actId="2711"/>
          <ac:spMkLst>
            <pc:docMk/>
            <pc:sldMk cId="441875627" sldId="301"/>
            <ac:spMk id="926" creationId="{00000000-0000-0000-0000-000000000000}"/>
          </ac:spMkLst>
        </pc:spChg>
        <pc:grpChg chg="del">
          <ac:chgData name="thanos haroupas" userId="7fec061b8f142163" providerId="LiveId" clId="{22795942-7E90-4725-BD89-A6461D12728C}" dt="2024-06-04T17:05:36.218" v="2070" actId="478"/>
          <ac:grpSpMkLst>
            <pc:docMk/>
            <pc:sldMk cId="441875627" sldId="301"/>
            <ac:grpSpMk id="928" creationId="{00000000-0000-0000-0000-000000000000}"/>
          </ac:grpSpMkLst>
        </pc:grpChg>
        <pc:picChg chg="del">
          <ac:chgData name="thanos haroupas" userId="7fec061b8f142163" providerId="LiveId" clId="{22795942-7E90-4725-BD89-A6461D12728C}" dt="2024-06-04T17:04:39.292" v="2041" actId="478"/>
          <ac:picMkLst>
            <pc:docMk/>
            <pc:sldMk cId="441875627" sldId="301"/>
            <ac:picMk id="5" creationId="{5A43C7C4-6D7F-9B37-CC16-89F05471C797}"/>
          </ac:picMkLst>
        </pc:picChg>
        <pc:picChg chg="add del mod">
          <ac:chgData name="thanos haroupas" userId="7fec061b8f142163" providerId="LiveId" clId="{22795942-7E90-4725-BD89-A6461D12728C}" dt="2024-06-04T17:04:50.930" v="2048" actId="478"/>
          <ac:picMkLst>
            <pc:docMk/>
            <pc:sldMk cId="441875627" sldId="301"/>
            <ac:picMk id="6" creationId="{2917F2D3-AFD0-F404-6E51-40DFE741B68B}"/>
          </ac:picMkLst>
        </pc:picChg>
        <pc:picChg chg="del mod">
          <ac:chgData name="thanos haroupas" userId="7fec061b8f142163" providerId="LiveId" clId="{22795942-7E90-4725-BD89-A6461D12728C}" dt="2024-06-04T17:07:34.745" v="2169" actId="478"/>
          <ac:picMkLst>
            <pc:docMk/>
            <pc:sldMk cId="441875627" sldId="301"/>
            <ac:picMk id="10" creationId="{85AD915C-3C29-A37D-4DB7-EB792F9CAD16}"/>
          </ac:picMkLst>
        </pc:picChg>
        <pc:picChg chg="del mod">
          <ac:chgData name="thanos haroupas" userId="7fec061b8f142163" providerId="LiveId" clId="{22795942-7E90-4725-BD89-A6461D12728C}" dt="2024-06-04T17:07:28.577" v="2166" actId="478"/>
          <ac:picMkLst>
            <pc:docMk/>
            <pc:sldMk cId="441875627" sldId="301"/>
            <ac:picMk id="11" creationId="{D8D17D38-DA42-B638-E0F8-4D87E05E4EF5}"/>
          </ac:picMkLst>
        </pc:picChg>
        <pc:picChg chg="add mod">
          <ac:chgData name="thanos haroupas" userId="7fec061b8f142163" providerId="LiveId" clId="{22795942-7E90-4725-BD89-A6461D12728C}" dt="2024-06-28T18:53:11.880" v="5533" actId="14100"/>
          <ac:picMkLst>
            <pc:docMk/>
            <pc:sldMk cId="441875627" sldId="301"/>
            <ac:picMk id="13" creationId="{8BBA6FA7-F543-7B0C-1E64-A58E2C52BB02}"/>
          </ac:picMkLst>
        </pc:picChg>
        <pc:cxnChg chg="add mod">
          <ac:chgData name="thanos haroupas" userId="7fec061b8f142163" providerId="LiveId" clId="{22795942-7E90-4725-BD89-A6461D12728C}" dt="2024-06-28T18:05:00.486" v="5101" actId="14100"/>
          <ac:cxnSpMkLst>
            <pc:docMk/>
            <pc:sldMk cId="441875627" sldId="301"/>
            <ac:cxnSpMk id="2" creationId="{CB891EE9-1FE0-E582-AF0A-88C24A17AD3D}"/>
          </ac:cxnSpMkLst>
        </pc:cxnChg>
        <pc:extLst>
          <p:ext xmlns:p="http://schemas.openxmlformats.org/presentationml/2006/main" uri="{D6D511B9-2390-475A-947B-AFAB55BFBCF1}">
            <pc226:cmChg xmlns:pc226="http://schemas.microsoft.com/office/powerpoint/2022/06/main/command" chg="add mod">
              <pc226:chgData name="thanos haroupas" userId="7fec061b8f142163" providerId="LiveId" clId="{22795942-7E90-4725-BD89-A6461D12728C}" dt="2024-06-10T19:30:31.305" v="3349"/>
              <pc2:cmMkLst xmlns:pc2="http://schemas.microsoft.com/office/powerpoint/2019/9/main/command">
                <pc:docMk/>
                <pc:sldMk cId="441875627" sldId="301"/>
                <pc2:cmMk id="{573C9756-C9D0-4356-9595-76E1D7AEE63F}"/>
              </pc2:cmMkLst>
            </pc226:cmChg>
          </p:ext>
        </pc:extLst>
      </pc:sldChg>
      <pc:sldChg chg="addSp delSp modSp add mod ord">
        <pc:chgData name="thanos haroupas" userId="7fec061b8f142163" providerId="LiveId" clId="{22795942-7E90-4725-BD89-A6461D12728C}" dt="2024-06-29T16:50:51.847" v="7590" actId="14100"/>
        <pc:sldMkLst>
          <pc:docMk/>
          <pc:sldMk cId="4139833335" sldId="302"/>
        </pc:sldMkLst>
        <pc:spChg chg="mod">
          <ac:chgData name="thanos haroupas" userId="7fec061b8f142163" providerId="LiveId" clId="{22795942-7E90-4725-BD89-A6461D12728C}" dt="2024-06-28T19:03:13.730" v="5642" actId="2711"/>
          <ac:spMkLst>
            <pc:docMk/>
            <pc:sldMk cId="4139833335" sldId="302"/>
            <ac:spMk id="1882" creationId="{00000000-0000-0000-0000-000000000000}"/>
          </ac:spMkLst>
        </pc:spChg>
        <pc:spChg chg="mod">
          <ac:chgData name="thanos haroupas" userId="7fec061b8f142163" providerId="LiveId" clId="{22795942-7E90-4725-BD89-A6461D12728C}" dt="2024-06-28T19:03:42.180" v="5649" actId="20577"/>
          <ac:spMkLst>
            <pc:docMk/>
            <pc:sldMk cId="4139833335" sldId="302"/>
            <ac:spMk id="1883" creationId="{00000000-0000-0000-0000-000000000000}"/>
          </ac:spMkLst>
        </pc:spChg>
        <pc:spChg chg="mod">
          <ac:chgData name="thanos haroupas" userId="7fec061b8f142163" providerId="LiveId" clId="{22795942-7E90-4725-BD89-A6461D12728C}" dt="2024-06-28T19:03:57.981" v="5651" actId="13926"/>
          <ac:spMkLst>
            <pc:docMk/>
            <pc:sldMk cId="4139833335" sldId="302"/>
            <ac:spMk id="1884" creationId="{00000000-0000-0000-0000-000000000000}"/>
          </ac:spMkLst>
        </pc:spChg>
        <pc:spChg chg="mod">
          <ac:chgData name="thanos haroupas" userId="7fec061b8f142163" providerId="LiveId" clId="{22795942-7E90-4725-BD89-A6461D12728C}" dt="2024-06-29T16:50:51.847" v="7590" actId="14100"/>
          <ac:spMkLst>
            <pc:docMk/>
            <pc:sldMk cId="4139833335" sldId="302"/>
            <ac:spMk id="1885" creationId="{00000000-0000-0000-0000-000000000000}"/>
          </ac:spMkLst>
        </pc:spChg>
        <pc:spChg chg="mod">
          <ac:chgData name="thanos haroupas" userId="7fec061b8f142163" providerId="LiveId" clId="{22795942-7E90-4725-BD89-A6461D12728C}" dt="2024-06-28T19:04:32.012" v="5659" actId="14100"/>
          <ac:spMkLst>
            <pc:docMk/>
            <pc:sldMk cId="4139833335" sldId="302"/>
            <ac:spMk id="1886" creationId="{00000000-0000-0000-0000-000000000000}"/>
          </ac:spMkLst>
        </pc:spChg>
        <pc:spChg chg="mod">
          <ac:chgData name="thanos haroupas" userId="7fec061b8f142163" providerId="LiveId" clId="{22795942-7E90-4725-BD89-A6461D12728C}" dt="2024-06-28T19:04:03.023" v="5652" actId="20577"/>
          <ac:spMkLst>
            <pc:docMk/>
            <pc:sldMk cId="4139833335" sldId="302"/>
            <ac:spMk id="1890" creationId="{00000000-0000-0000-0000-000000000000}"/>
          </ac:spMkLst>
        </pc:spChg>
        <pc:spChg chg="mod">
          <ac:chgData name="thanos haroupas" userId="7fec061b8f142163" providerId="LiveId" clId="{22795942-7E90-4725-BD89-A6461D12728C}" dt="2024-06-28T19:04:34.947" v="5660" actId="14100"/>
          <ac:spMkLst>
            <pc:docMk/>
            <pc:sldMk cId="4139833335" sldId="302"/>
            <ac:spMk id="1891" creationId="{00000000-0000-0000-0000-000000000000}"/>
          </ac:spMkLst>
        </pc:spChg>
        <pc:grpChg chg="mod">
          <ac:chgData name="thanos haroupas" userId="7fec061b8f142163" providerId="LiveId" clId="{22795942-7E90-4725-BD89-A6461D12728C}" dt="2024-06-04T20:24:11.325" v="2603" actId="1076"/>
          <ac:grpSpMkLst>
            <pc:docMk/>
            <pc:sldMk cId="4139833335" sldId="302"/>
            <ac:grpSpMk id="2" creationId="{41174A1F-608D-AE34-9EEF-96967FB49732}"/>
          </ac:grpSpMkLst>
        </pc:grpChg>
        <pc:picChg chg="add mod">
          <ac:chgData name="thanos haroupas" userId="7fec061b8f142163" providerId="LiveId" clId="{22795942-7E90-4725-BD89-A6461D12728C}" dt="2024-06-07T10:48:52.710" v="2958" actId="1076"/>
          <ac:picMkLst>
            <pc:docMk/>
            <pc:sldMk cId="4139833335" sldId="302"/>
            <ac:picMk id="1887" creationId="{0C838FE8-1DD1-AFC3-1681-0C533C122B9C}"/>
          </ac:picMkLst>
        </pc:picChg>
        <pc:picChg chg="add mod">
          <ac:chgData name="thanos haroupas" userId="7fec061b8f142163" providerId="LiveId" clId="{22795942-7E90-4725-BD89-A6461D12728C}" dt="2024-06-07T10:49:06.938" v="2961" actId="1076"/>
          <ac:picMkLst>
            <pc:docMk/>
            <pc:sldMk cId="4139833335" sldId="302"/>
            <ac:picMk id="1888" creationId="{E9168B8A-6F98-21CD-EEC5-4B33171B327F}"/>
          </ac:picMkLst>
        </pc:picChg>
        <pc:picChg chg="add mod">
          <ac:chgData name="thanos haroupas" userId="7fec061b8f142163" providerId="LiveId" clId="{22795942-7E90-4725-BD89-A6461D12728C}" dt="2024-06-07T10:49:17.587" v="2964" actId="1076"/>
          <ac:picMkLst>
            <pc:docMk/>
            <pc:sldMk cId="4139833335" sldId="302"/>
            <ac:picMk id="1889" creationId="{8BF773A9-5B99-41C4-4191-37AA7D0A4BA2}"/>
          </ac:picMkLst>
        </pc:picChg>
        <pc:picChg chg="add mod">
          <ac:chgData name="thanos haroupas" userId="7fec061b8f142163" providerId="LiveId" clId="{22795942-7E90-4725-BD89-A6461D12728C}" dt="2024-06-07T10:49:46.736" v="2967" actId="1076"/>
          <ac:picMkLst>
            <pc:docMk/>
            <pc:sldMk cId="4139833335" sldId="302"/>
            <ac:picMk id="1892" creationId="{39757E1A-F08D-C8A2-8DE3-C2CA44B79B18}"/>
          </ac:picMkLst>
        </pc:picChg>
        <pc:picChg chg="add mod">
          <ac:chgData name="thanos haroupas" userId="7fec061b8f142163" providerId="LiveId" clId="{22795942-7E90-4725-BD89-A6461D12728C}" dt="2024-06-07T10:50:04.928" v="2972" actId="1076"/>
          <ac:picMkLst>
            <pc:docMk/>
            <pc:sldMk cId="4139833335" sldId="302"/>
            <ac:picMk id="1893" creationId="{C4D94B15-734D-2F9F-E110-DC3B00B655D7}"/>
          </ac:picMkLst>
        </pc:picChg>
        <pc:picChg chg="add mod">
          <ac:chgData name="thanos haroupas" userId="7fec061b8f142163" providerId="LiveId" clId="{22795942-7E90-4725-BD89-A6461D12728C}" dt="2024-06-07T10:50:15.860" v="2975" actId="1076"/>
          <ac:picMkLst>
            <pc:docMk/>
            <pc:sldMk cId="4139833335" sldId="302"/>
            <ac:picMk id="1894" creationId="{AAF8416B-A966-44F7-766E-CDF936007488}"/>
          </ac:picMkLst>
        </pc:picChg>
        <pc:picChg chg="del">
          <ac:chgData name="thanos haroupas" userId="7fec061b8f142163" providerId="LiveId" clId="{22795942-7E90-4725-BD89-A6461D12728C}" dt="2024-06-07T10:48:47.658" v="2956" actId="478"/>
          <ac:picMkLst>
            <pc:docMk/>
            <pc:sldMk cId="4139833335" sldId="302"/>
            <ac:picMk id="2067" creationId="{6A5BC495-BAB9-6E78-AE5F-89672C4D9585}"/>
          </ac:picMkLst>
        </pc:picChg>
        <pc:picChg chg="del mod">
          <ac:chgData name="thanos haroupas" userId="7fec061b8f142163" providerId="LiveId" clId="{22795942-7E90-4725-BD89-A6461D12728C}" dt="2024-06-07T10:50:11.522" v="2973" actId="478"/>
          <ac:picMkLst>
            <pc:docMk/>
            <pc:sldMk cId="4139833335" sldId="302"/>
            <ac:picMk id="2068" creationId="{D2FE998D-541B-C270-B1CC-3FC9C259FEE1}"/>
          </ac:picMkLst>
        </pc:picChg>
        <pc:picChg chg="del">
          <ac:chgData name="thanos haroupas" userId="7fec061b8f142163" providerId="LiveId" clId="{22795942-7E90-4725-BD89-A6461D12728C}" dt="2024-06-07T10:49:03.024" v="2959" actId="478"/>
          <ac:picMkLst>
            <pc:docMk/>
            <pc:sldMk cId="4139833335" sldId="302"/>
            <ac:picMk id="2069" creationId="{739D6AEF-E67E-8BAE-5E7A-C716A03DD02B}"/>
          </ac:picMkLst>
        </pc:picChg>
        <pc:picChg chg="del">
          <ac:chgData name="thanos haroupas" userId="7fec061b8f142163" providerId="LiveId" clId="{22795942-7E90-4725-BD89-A6461D12728C}" dt="2024-06-07T10:49:58.074" v="2968" actId="478"/>
          <ac:picMkLst>
            <pc:docMk/>
            <pc:sldMk cId="4139833335" sldId="302"/>
            <ac:picMk id="2070" creationId="{037BD004-1817-62CB-FE89-05F43E2B7CAF}"/>
          </ac:picMkLst>
        </pc:picChg>
        <pc:picChg chg="del">
          <ac:chgData name="thanos haroupas" userId="7fec061b8f142163" providerId="LiveId" clId="{22795942-7E90-4725-BD89-A6461D12728C}" dt="2024-06-07T10:49:42.393" v="2965" actId="478"/>
          <ac:picMkLst>
            <pc:docMk/>
            <pc:sldMk cId="4139833335" sldId="302"/>
            <ac:picMk id="2077" creationId="{CD4D538B-93BA-077F-90E1-18372A6288A4}"/>
          </ac:picMkLst>
        </pc:picChg>
        <pc:picChg chg="del">
          <ac:chgData name="thanos haroupas" userId="7fec061b8f142163" providerId="LiveId" clId="{22795942-7E90-4725-BD89-A6461D12728C}" dt="2024-06-07T10:49:14.272" v="2962" actId="478"/>
          <ac:picMkLst>
            <pc:docMk/>
            <pc:sldMk cId="4139833335" sldId="302"/>
            <ac:picMk id="2078" creationId="{DBA94B54-1779-C7D7-AE82-44DE55240E1F}"/>
          </ac:picMkLst>
        </pc:picChg>
        <pc:cxnChg chg="add mod">
          <ac:chgData name="thanos haroupas" userId="7fec061b8f142163" providerId="LiveId" clId="{22795942-7E90-4725-BD89-A6461D12728C}" dt="2024-06-28T18:16:45.312" v="5326" actId="1076"/>
          <ac:cxnSpMkLst>
            <pc:docMk/>
            <pc:sldMk cId="4139833335" sldId="302"/>
            <ac:cxnSpMk id="2061" creationId="{01F8939C-7464-2112-64C1-8A6F06B81383}"/>
          </ac:cxnSpMkLst>
        </pc:cxnChg>
      </pc:sldChg>
      <pc:sldChg chg="addSp delSp modSp add mod ord">
        <pc:chgData name="thanos haroupas" userId="7fec061b8f142163" providerId="LiveId" clId="{22795942-7E90-4725-BD89-A6461D12728C}" dt="2024-06-29T12:31:47.162" v="7558" actId="1076"/>
        <pc:sldMkLst>
          <pc:docMk/>
          <pc:sldMk cId="2441318224" sldId="303"/>
        </pc:sldMkLst>
        <pc:spChg chg="add mod">
          <ac:chgData name="thanos haroupas" userId="7fec061b8f142163" providerId="LiveId" clId="{22795942-7E90-4725-BD89-A6461D12728C}" dt="2024-06-28T20:52:32.434" v="7554" actId="2711"/>
          <ac:spMkLst>
            <pc:docMk/>
            <pc:sldMk cId="2441318224" sldId="303"/>
            <ac:spMk id="2" creationId="{F6AC81BA-6A35-AA5C-49F2-2C1AE83CACC7}"/>
          </ac:spMkLst>
        </pc:spChg>
        <pc:spChg chg="add del mod">
          <ac:chgData name="thanos haroupas" userId="7fec061b8f142163" providerId="LiveId" clId="{22795942-7E90-4725-BD89-A6461D12728C}" dt="2024-06-04T20:33:00.411" v="2718" actId="478"/>
          <ac:spMkLst>
            <pc:docMk/>
            <pc:sldMk cId="2441318224" sldId="303"/>
            <ac:spMk id="3" creationId="{1BF89452-88E6-85A9-292F-5699BBAA84B3}"/>
          </ac:spMkLst>
        </pc:spChg>
        <pc:spChg chg="add mod">
          <ac:chgData name="thanos haroupas" userId="7fec061b8f142163" providerId="LiveId" clId="{22795942-7E90-4725-BD89-A6461D12728C}" dt="2024-06-28T20:52:25.008" v="7552" actId="2711"/>
          <ac:spMkLst>
            <pc:docMk/>
            <pc:sldMk cId="2441318224" sldId="303"/>
            <ac:spMk id="5" creationId="{A13C8425-AA41-EF05-4606-7B82AE626E0C}"/>
          </ac:spMkLst>
        </pc:spChg>
        <pc:spChg chg="mod">
          <ac:chgData name="thanos haroupas" userId="7fec061b8f142163" providerId="LiveId" clId="{22795942-7E90-4725-BD89-A6461D12728C}" dt="2024-06-04T20:33:41.738" v="2765"/>
          <ac:spMkLst>
            <pc:docMk/>
            <pc:sldMk cId="2441318224" sldId="303"/>
            <ac:spMk id="8" creationId="{F5ABE5E4-545D-FBC4-56CE-FD817E75D24D}"/>
          </ac:spMkLst>
        </pc:spChg>
        <pc:spChg chg="mod">
          <ac:chgData name="thanos haroupas" userId="7fec061b8f142163" providerId="LiveId" clId="{22795942-7E90-4725-BD89-A6461D12728C}" dt="2024-06-04T20:33:41.738" v="2765"/>
          <ac:spMkLst>
            <pc:docMk/>
            <pc:sldMk cId="2441318224" sldId="303"/>
            <ac:spMk id="9" creationId="{272BD7EF-79D6-97D6-01FF-DD425CA0CEB5}"/>
          </ac:spMkLst>
        </pc:spChg>
        <pc:spChg chg="mod">
          <ac:chgData name="thanos haroupas" userId="7fec061b8f142163" providerId="LiveId" clId="{22795942-7E90-4725-BD89-A6461D12728C}" dt="2024-06-04T20:33:41.738" v="2765"/>
          <ac:spMkLst>
            <pc:docMk/>
            <pc:sldMk cId="2441318224" sldId="303"/>
            <ac:spMk id="10" creationId="{DA693814-84EB-2330-53C2-CEA29AA3BF83}"/>
          </ac:spMkLst>
        </pc:spChg>
        <pc:spChg chg="mod">
          <ac:chgData name="thanos haroupas" userId="7fec061b8f142163" providerId="LiveId" clId="{22795942-7E90-4725-BD89-A6461D12728C}" dt="2024-06-04T20:33:41.738" v="2765"/>
          <ac:spMkLst>
            <pc:docMk/>
            <pc:sldMk cId="2441318224" sldId="303"/>
            <ac:spMk id="11" creationId="{2AEE77F8-EBAD-50D7-625C-030E8AC9DFC5}"/>
          </ac:spMkLst>
        </pc:spChg>
        <pc:spChg chg="mod">
          <ac:chgData name="thanos haroupas" userId="7fec061b8f142163" providerId="LiveId" clId="{22795942-7E90-4725-BD89-A6461D12728C}" dt="2024-06-04T20:33:41.738" v="2765"/>
          <ac:spMkLst>
            <pc:docMk/>
            <pc:sldMk cId="2441318224" sldId="303"/>
            <ac:spMk id="12" creationId="{E3A64F3D-9B68-25BA-1A52-5F4631EDCFA8}"/>
          </ac:spMkLst>
        </pc:spChg>
        <pc:spChg chg="mod">
          <ac:chgData name="thanos haroupas" userId="7fec061b8f142163" providerId="LiveId" clId="{22795942-7E90-4725-BD89-A6461D12728C}" dt="2024-06-04T20:33:41.738" v="2765"/>
          <ac:spMkLst>
            <pc:docMk/>
            <pc:sldMk cId="2441318224" sldId="303"/>
            <ac:spMk id="13" creationId="{8A24DDE5-6E37-B54D-1BEB-F3A69A7C3D40}"/>
          </ac:spMkLst>
        </pc:spChg>
        <pc:spChg chg="mod">
          <ac:chgData name="thanos haroupas" userId="7fec061b8f142163" providerId="LiveId" clId="{22795942-7E90-4725-BD89-A6461D12728C}" dt="2024-06-04T20:33:41.738" v="2765"/>
          <ac:spMkLst>
            <pc:docMk/>
            <pc:sldMk cId="2441318224" sldId="303"/>
            <ac:spMk id="14" creationId="{77012D0F-2F92-E6D5-B748-F34543E344A8}"/>
          </ac:spMkLst>
        </pc:spChg>
        <pc:spChg chg="mod">
          <ac:chgData name="thanos haroupas" userId="7fec061b8f142163" providerId="LiveId" clId="{22795942-7E90-4725-BD89-A6461D12728C}" dt="2024-06-04T20:33:41.738" v="2765"/>
          <ac:spMkLst>
            <pc:docMk/>
            <pc:sldMk cId="2441318224" sldId="303"/>
            <ac:spMk id="15" creationId="{BE61D57D-A105-8558-FA51-60B026D2A12C}"/>
          </ac:spMkLst>
        </pc:spChg>
        <pc:spChg chg="mod">
          <ac:chgData name="thanos haroupas" userId="7fec061b8f142163" providerId="LiveId" clId="{22795942-7E90-4725-BD89-A6461D12728C}" dt="2024-06-04T20:33:41.738" v="2765"/>
          <ac:spMkLst>
            <pc:docMk/>
            <pc:sldMk cId="2441318224" sldId="303"/>
            <ac:spMk id="16" creationId="{69ED8997-9295-8356-AA0E-C9963AE4438B}"/>
          </ac:spMkLst>
        </pc:spChg>
        <pc:spChg chg="mod">
          <ac:chgData name="thanos haroupas" userId="7fec061b8f142163" providerId="LiveId" clId="{22795942-7E90-4725-BD89-A6461D12728C}" dt="2024-06-04T20:33:41.738" v="2765"/>
          <ac:spMkLst>
            <pc:docMk/>
            <pc:sldMk cId="2441318224" sldId="303"/>
            <ac:spMk id="17" creationId="{3ABB9588-6508-862F-885C-5622CA817A01}"/>
          </ac:spMkLst>
        </pc:spChg>
        <pc:spChg chg="mod">
          <ac:chgData name="thanos haroupas" userId="7fec061b8f142163" providerId="LiveId" clId="{22795942-7E90-4725-BD89-A6461D12728C}" dt="2024-06-04T20:33:41.738" v="2765"/>
          <ac:spMkLst>
            <pc:docMk/>
            <pc:sldMk cId="2441318224" sldId="303"/>
            <ac:spMk id="18" creationId="{B58B3207-BD38-A94F-4371-628FA418E3F4}"/>
          </ac:spMkLst>
        </pc:spChg>
        <pc:spChg chg="mod">
          <ac:chgData name="thanos haroupas" userId="7fec061b8f142163" providerId="LiveId" clId="{22795942-7E90-4725-BD89-A6461D12728C}" dt="2024-06-04T20:33:41.738" v="2765"/>
          <ac:spMkLst>
            <pc:docMk/>
            <pc:sldMk cId="2441318224" sldId="303"/>
            <ac:spMk id="19" creationId="{3EB1E148-3604-9443-7257-7995DA89405A}"/>
          </ac:spMkLst>
        </pc:spChg>
        <pc:spChg chg="mod">
          <ac:chgData name="thanos haroupas" userId="7fec061b8f142163" providerId="LiveId" clId="{22795942-7E90-4725-BD89-A6461D12728C}" dt="2024-06-04T20:33:41.738" v="2765"/>
          <ac:spMkLst>
            <pc:docMk/>
            <pc:sldMk cId="2441318224" sldId="303"/>
            <ac:spMk id="20" creationId="{E577A22C-F2A4-8FED-158F-9AC8670DB04F}"/>
          </ac:spMkLst>
        </pc:spChg>
        <pc:spChg chg="mod">
          <ac:chgData name="thanos haroupas" userId="7fec061b8f142163" providerId="LiveId" clId="{22795942-7E90-4725-BD89-A6461D12728C}" dt="2024-06-04T20:33:41.738" v="2765"/>
          <ac:spMkLst>
            <pc:docMk/>
            <pc:sldMk cId="2441318224" sldId="303"/>
            <ac:spMk id="21" creationId="{B35DD52A-85F3-E4C7-2048-0BA098C8E3B1}"/>
          </ac:spMkLst>
        </pc:spChg>
        <pc:spChg chg="mod">
          <ac:chgData name="thanos haroupas" userId="7fec061b8f142163" providerId="LiveId" clId="{22795942-7E90-4725-BD89-A6461D12728C}" dt="2024-06-04T20:33:41.738" v="2765"/>
          <ac:spMkLst>
            <pc:docMk/>
            <pc:sldMk cId="2441318224" sldId="303"/>
            <ac:spMk id="22" creationId="{D63BA17C-7C4D-2663-3928-ABA2557C54AB}"/>
          </ac:spMkLst>
        </pc:spChg>
        <pc:spChg chg="mod">
          <ac:chgData name="thanos haroupas" userId="7fec061b8f142163" providerId="LiveId" clId="{22795942-7E90-4725-BD89-A6461D12728C}" dt="2024-06-04T20:33:41.738" v="2765"/>
          <ac:spMkLst>
            <pc:docMk/>
            <pc:sldMk cId="2441318224" sldId="303"/>
            <ac:spMk id="23" creationId="{2C6706EB-2DB9-8447-1509-7CD35F7DA1A5}"/>
          </ac:spMkLst>
        </pc:spChg>
        <pc:spChg chg="mod">
          <ac:chgData name="thanos haroupas" userId="7fec061b8f142163" providerId="LiveId" clId="{22795942-7E90-4725-BD89-A6461D12728C}" dt="2024-06-04T20:33:41.738" v="2765"/>
          <ac:spMkLst>
            <pc:docMk/>
            <pc:sldMk cId="2441318224" sldId="303"/>
            <ac:spMk id="24" creationId="{3F00828B-0B57-12EF-FDA0-7008C0A71DA2}"/>
          </ac:spMkLst>
        </pc:spChg>
        <pc:spChg chg="mod">
          <ac:chgData name="thanos haroupas" userId="7fec061b8f142163" providerId="LiveId" clId="{22795942-7E90-4725-BD89-A6461D12728C}" dt="2024-06-04T20:33:41.738" v="2765"/>
          <ac:spMkLst>
            <pc:docMk/>
            <pc:sldMk cId="2441318224" sldId="303"/>
            <ac:spMk id="25" creationId="{94A8F0EF-A5AB-A174-3A0D-65699BEA8F43}"/>
          </ac:spMkLst>
        </pc:spChg>
        <pc:spChg chg="mod">
          <ac:chgData name="thanos haroupas" userId="7fec061b8f142163" providerId="LiveId" clId="{22795942-7E90-4725-BD89-A6461D12728C}" dt="2024-06-04T20:33:41.738" v="2765"/>
          <ac:spMkLst>
            <pc:docMk/>
            <pc:sldMk cId="2441318224" sldId="303"/>
            <ac:spMk id="26" creationId="{D77D19AF-32FD-5147-4AC4-388953C56811}"/>
          </ac:spMkLst>
        </pc:spChg>
        <pc:spChg chg="mod">
          <ac:chgData name="thanos haroupas" userId="7fec061b8f142163" providerId="LiveId" clId="{22795942-7E90-4725-BD89-A6461D12728C}" dt="2024-06-04T20:33:41.738" v="2765"/>
          <ac:spMkLst>
            <pc:docMk/>
            <pc:sldMk cId="2441318224" sldId="303"/>
            <ac:spMk id="27" creationId="{5EBE682F-7DD0-2A34-D857-BFCA63545FDA}"/>
          </ac:spMkLst>
        </pc:spChg>
        <pc:spChg chg="mod">
          <ac:chgData name="thanos haroupas" userId="7fec061b8f142163" providerId="LiveId" clId="{22795942-7E90-4725-BD89-A6461D12728C}" dt="2024-06-04T20:33:41.738" v="2765"/>
          <ac:spMkLst>
            <pc:docMk/>
            <pc:sldMk cId="2441318224" sldId="303"/>
            <ac:spMk id="28" creationId="{E6182E06-288E-2188-07D2-C5D7C7550736}"/>
          </ac:spMkLst>
        </pc:spChg>
        <pc:spChg chg="mod">
          <ac:chgData name="thanos haroupas" userId="7fec061b8f142163" providerId="LiveId" clId="{22795942-7E90-4725-BD89-A6461D12728C}" dt="2024-06-04T20:33:41.738" v="2765"/>
          <ac:spMkLst>
            <pc:docMk/>
            <pc:sldMk cId="2441318224" sldId="303"/>
            <ac:spMk id="29" creationId="{44EDE1EB-D390-9480-CD58-078A22AA2AC8}"/>
          </ac:spMkLst>
        </pc:spChg>
        <pc:spChg chg="mod">
          <ac:chgData name="thanos haroupas" userId="7fec061b8f142163" providerId="LiveId" clId="{22795942-7E90-4725-BD89-A6461D12728C}" dt="2024-06-04T20:33:41.738" v="2765"/>
          <ac:spMkLst>
            <pc:docMk/>
            <pc:sldMk cId="2441318224" sldId="303"/>
            <ac:spMk id="30" creationId="{D5B27899-5C8C-E01A-10F3-6435A285C08F}"/>
          </ac:spMkLst>
        </pc:spChg>
        <pc:spChg chg="mod">
          <ac:chgData name="thanos haroupas" userId="7fec061b8f142163" providerId="LiveId" clId="{22795942-7E90-4725-BD89-A6461D12728C}" dt="2024-06-04T20:33:41.738" v="2765"/>
          <ac:spMkLst>
            <pc:docMk/>
            <pc:sldMk cId="2441318224" sldId="303"/>
            <ac:spMk id="31" creationId="{96CA7E6A-E079-4C84-2C01-6DA031389E0F}"/>
          </ac:spMkLst>
        </pc:spChg>
        <pc:spChg chg="mod">
          <ac:chgData name="thanos haroupas" userId="7fec061b8f142163" providerId="LiveId" clId="{22795942-7E90-4725-BD89-A6461D12728C}" dt="2024-06-04T20:33:41.738" v="2765"/>
          <ac:spMkLst>
            <pc:docMk/>
            <pc:sldMk cId="2441318224" sldId="303"/>
            <ac:spMk id="32" creationId="{479AB22F-D3A8-F4A6-0040-FDE8284693D0}"/>
          </ac:spMkLst>
        </pc:spChg>
        <pc:spChg chg="mod">
          <ac:chgData name="thanos haroupas" userId="7fec061b8f142163" providerId="LiveId" clId="{22795942-7E90-4725-BD89-A6461D12728C}" dt="2024-06-04T20:33:41.738" v="2765"/>
          <ac:spMkLst>
            <pc:docMk/>
            <pc:sldMk cId="2441318224" sldId="303"/>
            <ac:spMk id="33" creationId="{7BFDC22E-3A34-ED47-ACD8-018EFFF440AB}"/>
          </ac:spMkLst>
        </pc:spChg>
        <pc:spChg chg="mod">
          <ac:chgData name="thanos haroupas" userId="7fec061b8f142163" providerId="LiveId" clId="{22795942-7E90-4725-BD89-A6461D12728C}" dt="2024-06-04T20:33:41.738" v="2765"/>
          <ac:spMkLst>
            <pc:docMk/>
            <pc:sldMk cId="2441318224" sldId="303"/>
            <ac:spMk id="34" creationId="{9AAA3786-6339-AAA6-BBE8-64C263179E9B}"/>
          </ac:spMkLst>
        </pc:spChg>
        <pc:spChg chg="mod">
          <ac:chgData name="thanos haroupas" userId="7fec061b8f142163" providerId="LiveId" clId="{22795942-7E90-4725-BD89-A6461D12728C}" dt="2024-06-04T20:33:41.738" v="2765"/>
          <ac:spMkLst>
            <pc:docMk/>
            <pc:sldMk cId="2441318224" sldId="303"/>
            <ac:spMk id="35" creationId="{3CCB61C4-09B8-DB38-E107-7BE4A46DB5B0}"/>
          </ac:spMkLst>
        </pc:spChg>
        <pc:spChg chg="mod">
          <ac:chgData name="thanos haroupas" userId="7fec061b8f142163" providerId="LiveId" clId="{22795942-7E90-4725-BD89-A6461D12728C}" dt="2024-06-04T20:33:41.738" v="2765"/>
          <ac:spMkLst>
            <pc:docMk/>
            <pc:sldMk cId="2441318224" sldId="303"/>
            <ac:spMk id="36" creationId="{9AFA1622-A1DD-E52C-C548-FB40F1FF457C}"/>
          </ac:spMkLst>
        </pc:spChg>
        <pc:spChg chg="mod">
          <ac:chgData name="thanos haroupas" userId="7fec061b8f142163" providerId="LiveId" clId="{22795942-7E90-4725-BD89-A6461D12728C}" dt="2024-06-04T20:33:41.738" v="2765"/>
          <ac:spMkLst>
            <pc:docMk/>
            <pc:sldMk cId="2441318224" sldId="303"/>
            <ac:spMk id="37" creationId="{EC579A7C-4D29-6A9C-657A-ED76BA227BAF}"/>
          </ac:spMkLst>
        </pc:spChg>
        <pc:spChg chg="mod">
          <ac:chgData name="thanos haroupas" userId="7fec061b8f142163" providerId="LiveId" clId="{22795942-7E90-4725-BD89-A6461D12728C}" dt="2024-06-04T20:33:41.738" v="2765"/>
          <ac:spMkLst>
            <pc:docMk/>
            <pc:sldMk cId="2441318224" sldId="303"/>
            <ac:spMk id="38" creationId="{989AAE8E-CF53-1BB8-707A-7B483C99B800}"/>
          </ac:spMkLst>
        </pc:spChg>
        <pc:spChg chg="mod">
          <ac:chgData name="thanos haroupas" userId="7fec061b8f142163" providerId="LiveId" clId="{22795942-7E90-4725-BD89-A6461D12728C}" dt="2024-06-04T20:33:41.738" v="2765"/>
          <ac:spMkLst>
            <pc:docMk/>
            <pc:sldMk cId="2441318224" sldId="303"/>
            <ac:spMk id="39" creationId="{CC2B5C01-6016-81D3-1645-D2839EEDE2F0}"/>
          </ac:spMkLst>
        </pc:spChg>
        <pc:spChg chg="mod">
          <ac:chgData name="thanos haroupas" userId="7fec061b8f142163" providerId="LiveId" clId="{22795942-7E90-4725-BD89-A6461D12728C}" dt="2024-06-04T20:33:41.738" v="2765"/>
          <ac:spMkLst>
            <pc:docMk/>
            <pc:sldMk cId="2441318224" sldId="303"/>
            <ac:spMk id="40" creationId="{F15119DB-F48A-E909-8B3E-1B1DF7DDD744}"/>
          </ac:spMkLst>
        </pc:spChg>
        <pc:spChg chg="mod">
          <ac:chgData name="thanos haroupas" userId="7fec061b8f142163" providerId="LiveId" clId="{22795942-7E90-4725-BD89-A6461D12728C}" dt="2024-06-04T20:33:41.738" v="2765"/>
          <ac:spMkLst>
            <pc:docMk/>
            <pc:sldMk cId="2441318224" sldId="303"/>
            <ac:spMk id="41" creationId="{E79037A1-80E8-F45F-ADCE-43314FD2907D}"/>
          </ac:spMkLst>
        </pc:spChg>
        <pc:spChg chg="mod">
          <ac:chgData name="thanos haroupas" userId="7fec061b8f142163" providerId="LiveId" clId="{22795942-7E90-4725-BD89-A6461D12728C}" dt="2024-06-04T20:33:41.738" v="2765"/>
          <ac:spMkLst>
            <pc:docMk/>
            <pc:sldMk cId="2441318224" sldId="303"/>
            <ac:spMk id="42" creationId="{BBADD8CD-1426-389B-9B03-243151A4A70C}"/>
          </ac:spMkLst>
        </pc:spChg>
        <pc:spChg chg="mod">
          <ac:chgData name="thanos haroupas" userId="7fec061b8f142163" providerId="LiveId" clId="{22795942-7E90-4725-BD89-A6461D12728C}" dt="2024-06-04T20:33:41.738" v="2765"/>
          <ac:spMkLst>
            <pc:docMk/>
            <pc:sldMk cId="2441318224" sldId="303"/>
            <ac:spMk id="43" creationId="{27E75B52-37B2-5C26-877B-BD2256C0F246}"/>
          </ac:spMkLst>
        </pc:spChg>
        <pc:spChg chg="mod">
          <ac:chgData name="thanos haroupas" userId="7fec061b8f142163" providerId="LiveId" clId="{22795942-7E90-4725-BD89-A6461D12728C}" dt="2024-06-04T20:33:41.738" v="2765"/>
          <ac:spMkLst>
            <pc:docMk/>
            <pc:sldMk cId="2441318224" sldId="303"/>
            <ac:spMk id="44" creationId="{ED60D345-51DF-74C9-272E-8F9A55736FC8}"/>
          </ac:spMkLst>
        </pc:spChg>
        <pc:spChg chg="mod">
          <ac:chgData name="thanos haroupas" userId="7fec061b8f142163" providerId="LiveId" clId="{22795942-7E90-4725-BD89-A6461D12728C}" dt="2024-06-04T20:33:41.738" v="2765"/>
          <ac:spMkLst>
            <pc:docMk/>
            <pc:sldMk cId="2441318224" sldId="303"/>
            <ac:spMk id="45" creationId="{31561207-08F1-210F-589E-AF998EE7EBE9}"/>
          </ac:spMkLst>
        </pc:spChg>
        <pc:spChg chg="mod">
          <ac:chgData name="thanos haroupas" userId="7fec061b8f142163" providerId="LiveId" clId="{22795942-7E90-4725-BD89-A6461D12728C}" dt="2024-06-04T20:33:41.738" v="2765"/>
          <ac:spMkLst>
            <pc:docMk/>
            <pc:sldMk cId="2441318224" sldId="303"/>
            <ac:spMk id="46" creationId="{D077505E-5376-0A8C-C7FD-9239B413E8F1}"/>
          </ac:spMkLst>
        </pc:spChg>
        <pc:spChg chg="mod">
          <ac:chgData name="thanos haroupas" userId="7fec061b8f142163" providerId="LiveId" clId="{22795942-7E90-4725-BD89-A6461D12728C}" dt="2024-06-04T20:33:41.738" v="2765"/>
          <ac:spMkLst>
            <pc:docMk/>
            <pc:sldMk cId="2441318224" sldId="303"/>
            <ac:spMk id="47" creationId="{4E37AEC2-130A-84FC-D994-4B148E21DE48}"/>
          </ac:spMkLst>
        </pc:spChg>
        <pc:spChg chg="mod">
          <ac:chgData name="thanos haroupas" userId="7fec061b8f142163" providerId="LiveId" clId="{22795942-7E90-4725-BD89-A6461D12728C}" dt="2024-06-04T20:33:41.738" v="2765"/>
          <ac:spMkLst>
            <pc:docMk/>
            <pc:sldMk cId="2441318224" sldId="303"/>
            <ac:spMk id="48" creationId="{62647369-A85F-01FB-B47C-9A97FDA83AE2}"/>
          </ac:spMkLst>
        </pc:spChg>
        <pc:spChg chg="mod">
          <ac:chgData name="thanos haroupas" userId="7fec061b8f142163" providerId="LiveId" clId="{22795942-7E90-4725-BD89-A6461D12728C}" dt="2024-06-04T20:33:41.738" v="2765"/>
          <ac:spMkLst>
            <pc:docMk/>
            <pc:sldMk cId="2441318224" sldId="303"/>
            <ac:spMk id="49" creationId="{C580AAE8-D330-93E5-91FA-BD451414566E}"/>
          </ac:spMkLst>
        </pc:spChg>
        <pc:spChg chg="mod">
          <ac:chgData name="thanos haroupas" userId="7fec061b8f142163" providerId="LiveId" clId="{22795942-7E90-4725-BD89-A6461D12728C}" dt="2024-06-04T20:33:41.738" v="2765"/>
          <ac:spMkLst>
            <pc:docMk/>
            <pc:sldMk cId="2441318224" sldId="303"/>
            <ac:spMk id="50" creationId="{255BFC11-ADD9-6DCF-53BF-12F025ED1ECF}"/>
          </ac:spMkLst>
        </pc:spChg>
        <pc:spChg chg="mod">
          <ac:chgData name="thanos haroupas" userId="7fec061b8f142163" providerId="LiveId" clId="{22795942-7E90-4725-BD89-A6461D12728C}" dt="2024-06-04T20:33:41.738" v="2765"/>
          <ac:spMkLst>
            <pc:docMk/>
            <pc:sldMk cId="2441318224" sldId="303"/>
            <ac:spMk id="51" creationId="{8B37EEE6-D3B8-23E5-8FAF-5DFF61D7285E}"/>
          </ac:spMkLst>
        </pc:spChg>
        <pc:spChg chg="mod">
          <ac:chgData name="thanos haroupas" userId="7fec061b8f142163" providerId="LiveId" clId="{22795942-7E90-4725-BD89-A6461D12728C}" dt="2024-06-04T20:33:41.738" v="2765"/>
          <ac:spMkLst>
            <pc:docMk/>
            <pc:sldMk cId="2441318224" sldId="303"/>
            <ac:spMk id="52" creationId="{9B29F8CB-BE87-3C52-B40D-E96D380A82A2}"/>
          </ac:spMkLst>
        </pc:spChg>
        <pc:spChg chg="mod">
          <ac:chgData name="thanos haroupas" userId="7fec061b8f142163" providerId="LiveId" clId="{22795942-7E90-4725-BD89-A6461D12728C}" dt="2024-06-04T20:33:41.738" v="2765"/>
          <ac:spMkLst>
            <pc:docMk/>
            <pc:sldMk cId="2441318224" sldId="303"/>
            <ac:spMk id="53" creationId="{A613F8D1-FD9A-6420-4ECA-C2737239340C}"/>
          </ac:spMkLst>
        </pc:spChg>
        <pc:spChg chg="mod">
          <ac:chgData name="thanos haroupas" userId="7fec061b8f142163" providerId="LiveId" clId="{22795942-7E90-4725-BD89-A6461D12728C}" dt="2024-06-04T20:33:41.738" v="2765"/>
          <ac:spMkLst>
            <pc:docMk/>
            <pc:sldMk cId="2441318224" sldId="303"/>
            <ac:spMk id="54" creationId="{7E6B26AB-02DF-02EB-F8B2-A88A36BD2F81}"/>
          </ac:spMkLst>
        </pc:spChg>
        <pc:spChg chg="mod">
          <ac:chgData name="thanos haroupas" userId="7fec061b8f142163" providerId="LiveId" clId="{22795942-7E90-4725-BD89-A6461D12728C}" dt="2024-06-04T20:33:41.738" v="2765"/>
          <ac:spMkLst>
            <pc:docMk/>
            <pc:sldMk cId="2441318224" sldId="303"/>
            <ac:spMk id="55" creationId="{49C703A8-CF13-EB6B-E9B5-9755DF9FB36C}"/>
          </ac:spMkLst>
        </pc:spChg>
        <pc:spChg chg="mod">
          <ac:chgData name="thanos haroupas" userId="7fec061b8f142163" providerId="LiveId" clId="{22795942-7E90-4725-BD89-A6461D12728C}" dt="2024-06-04T20:33:41.738" v="2765"/>
          <ac:spMkLst>
            <pc:docMk/>
            <pc:sldMk cId="2441318224" sldId="303"/>
            <ac:spMk id="56" creationId="{426AA801-938F-008A-DC3B-2BDA6027CA5D}"/>
          </ac:spMkLst>
        </pc:spChg>
        <pc:spChg chg="mod">
          <ac:chgData name="thanos haroupas" userId="7fec061b8f142163" providerId="LiveId" clId="{22795942-7E90-4725-BD89-A6461D12728C}" dt="2024-06-04T20:33:41.738" v="2765"/>
          <ac:spMkLst>
            <pc:docMk/>
            <pc:sldMk cId="2441318224" sldId="303"/>
            <ac:spMk id="57" creationId="{575D42E0-807D-F3EF-C4E8-E4C17B634029}"/>
          </ac:spMkLst>
        </pc:spChg>
        <pc:spChg chg="mod">
          <ac:chgData name="thanos haroupas" userId="7fec061b8f142163" providerId="LiveId" clId="{22795942-7E90-4725-BD89-A6461D12728C}" dt="2024-06-04T20:33:41.738" v="2765"/>
          <ac:spMkLst>
            <pc:docMk/>
            <pc:sldMk cId="2441318224" sldId="303"/>
            <ac:spMk id="58" creationId="{82A2EB9C-21A0-FCEC-0124-321787E02057}"/>
          </ac:spMkLst>
        </pc:spChg>
        <pc:spChg chg="mod">
          <ac:chgData name="thanos haroupas" userId="7fec061b8f142163" providerId="LiveId" clId="{22795942-7E90-4725-BD89-A6461D12728C}" dt="2024-06-04T20:33:41.738" v="2765"/>
          <ac:spMkLst>
            <pc:docMk/>
            <pc:sldMk cId="2441318224" sldId="303"/>
            <ac:spMk id="59" creationId="{9A9D79C9-63B6-BC2F-AE5B-61B0B2516579}"/>
          </ac:spMkLst>
        </pc:spChg>
        <pc:spChg chg="mod">
          <ac:chgData name="thanos haroupas" userId="7fec061b8f142163" providerId="LiveId" clId="{22795942-7E90-4725-BD89-A6461D12728C}" dt="2024-06-04T20:33:41.738" v="2765"/>
          <ac:spMkLst>
            <pc:docMk/>
            <pc:sldMk cId="2441318224" sldId="303"/>
            <ac:spMk id="60" creationId="{29F7E392-6F0F-DD09-2C4C-39ED71C118BD}"/>
          </ac:spMkLst>
        </pc:spChg>
        <pc:spChg chg="mod">
          <ac:chgData name="thanos haroupas" userId="7fec061b8f142163" providerId="LiveId" clId="{22795942-7E90-4725-BD89-A6461D12728C}" dt="2024-06-04T20:33:41.738" v="2765"/>
          <ac:spMkLst>
            <pc:docMk/>
            <pc:sldMk cId="2441318224" sldId="303"/>
            <ac:spMk id="61" creationId="{0A50ED08-0E9C-8A97-15EF-E2C37C47D6F4}"/>
          </ac:spMkLst>
        </pc:spChg>
        <pc:spChg chg="mod">
          <ac:chgData name="thanos haroupas" userId="7fec061b8f142163" providerId="LiveId" clId="{22795942-7E90-4725-BD89-A6461D12728C}" dt="2024-06-04T20:33:41.738" v="2765"/>
          <ac:spMkLst>
            <pc:docMk/>
            <pc:sldMk cId="2441318224" sldId="303"/>
            <ac:spMk id="62" creationId="{A1FBDFE1-AEDB-262C-6E70-BBF56DA2D998}"/>
          </ac:spMkLst>
        </pc:spChg>
        <pc:spChg chg="mod">
          <ac:chgData name="thanos haroupas" userId="7fec061b8f142163" providerId="LiveId" clId="{22795942-7E90-4725-BD89-A6461D12728C}" dt="2024-06-04T20:33:41.738" v="2765"/>
          <ac:spMkLst>
            <pc:docMk/>
            <pc:sldMk cId="2441318224" sldId="303"/>
            <ac:spMk id="63" creationId="{F26CA987-0871-F3DB-47BD-8791D7498687}"/>
          </ac:spMkLst>
        </pc:spChg>
        <pc:spChg chg="del">
          <ac:chgData name="thanos haroupas" userId="7fec061b8f142163" providerId="LiveId" clId="{22795942-7E90-4725-BD89-A6461D12728C}" dt="2024-06-04T20:32:30.625" v="2669" actId="478"/>
          <ac:spMkLst>
            <pc:docMk/>
            <pc:sldMk cId="2441318224" sldId="303"/>
            <ac:spMk id="5632" creationId="{00000000-0000-0000-0000-000000000000}"/>
          </ac:spMkLst>
        </pc:spChg>
        <pc:spChg chg="del">
          <ac:chgData name="thanos haroupas" userId="7fec061b8f142163" providerId="LiveId" clId="{22795942-7E90-4725-BD89-A6461D12728C}" dt="2024-06-04T20:32:27.398" v="2668" actId="478"/>
          <ac:spMkLst>
            <pc:docMk/>
            <pc:sldMk cId="2441318224" sldId="303"/>
            <ac:spMk id="5633" creationId="{00000000-0000-0000-0000-000000000000}"/>
          </ac:spMkLst>
        </pc:spChg>
        <pc:spChg chg="mod">
          <ac:chgData name="thanos haroupas" userId="7fec061b8f142163" providerId="LiveId" clId="{22795942-7E90-4725-BD89-A6461D12728C}" dt="2024-06-04T20:33:41.738" v="2765"/>
          <ac:spMkLst>
            <pc:docMk/>
            <pc:sldMk cId="2441318224" sldId="303"/>
            <ac:spMk id="5634" creationId="{4C9460D5-AAE4-4491-69BB-30E48AFFC077}"/>
          </ac:spMkLst>
        </pc:spChg>
        <pc:spChg chg="mod">
          <ac:chgData name="thanos haroupas" userId="7fec061b8f142163" providerId="LiveId" clId="{22795942-7E90-4725-BD89-A6461D12728C}" dt="2024-06-04T20:33:41.738" v="2765"/>
          <ac:spMkLst>
            <pc:docMk/>
            <pc:sldMk cId="2441318224" sldId="303"/>
            <ac:spMk id="5635" creationId="{8400AEF1-369D-2799-EDB9-36F85C03CDBD}"/>
          </ac:spMkLst>
        </pc:spChg>
        <pc:spChg chg="mod">
          <ac:chgData name="thanos haroupas" userId="7fec061b8f142163" providerId="LiveId" clId="{22795942-7E90-4725-BD89-A6461D12728C}" dt="2024-06-04T20:33:41.738" v="2765"/>
          <ac:spMkLst>
            <pc:docMk/>
            <pc:sldMk cId="2441318224" sldId="303"/>
            <ac:spMk id="5636" creationId="{0A2AA0BF-E30B-B020-ABBE-3CB403EDA638}"/>
          </ac:spMkLst>
        </pc:spChg>
        <pc:spChg chg="mod">
          <ac:chgData name="thanos haroupas" userId="7fec061b8f142163" providerId="LiveId" clId="{22795942-7E90-4725-BD89-A6461D12728C}" dt="2024-06-04T20:33:41.738" v="2765"/>
          <ac:spMkLst>
            <pc:docMk/>
            <pc:sldMk cId="2441318224" sldId="303"/>
            <ac:spMk id="5637" creationId="{BDCDAF20-17C0-A030-930B-E13B7228CE48}"/>
          </ac:spMkLst>
        </pc:spChg>
        <pc:spChg chg="mod">
          <ac:chgData name="thanos haroupas" userId="7fec061b8f142163" providerId="LiveId" clId="{22795942-7E90-4725-BD89-A6461D12728C}" dt="2024-06-04T20:33:41.738" v="2765"/>
          <ac:spMkLst>
            <pc:docMk/>
            <pc:sldMk cId="2441318224" sldId="303"/>
            <ac:spMk id="5638" creationId="{FD30FD57-8512-C934-3E93-A67E92A880BC}"/>
          </ac:spMkLst>
        </pc:spChg>
        <pc:spChg chg="mod">
          <ac:chgData name="thanos haroupas" userId="7fec061b8f142163" providerId="LiveId" clId="{22795942-7E90-4725-BD89-A6461D12728C}" dt="2024-06-04T20:33:41.738" v="2765"/>
          <ac:spMkLst>
            <pc:docMk/>
            <pc:sldMk cId="2441318224" sldId="303"/>
            <ac:spMk id="5639" creationId="{48D18428-5D35-8AB8-1C31-3310BA5276E2}"/>
          </ac:spMkLst>
        </pc:spChg>
        <pc:spChg chg="mod">
          <ac:chgData name="thanos haroupas" userId="7fec061b8f142163" providerId="LiveId" clId="{22795942-7E90-4725-BD89-A6461D12728C}" dt="2024-06-04T20:33:41.738" v="2765"/>
          <ac:spMkLst>
            <pc:docMk/>
            <pc:sldMk cId="2441318224" sldId="303"/>
            <ac:spMk id="5640" creationId="{F37A0951-046D-522E-7222-43E9C93531C1}"/>
          </ac:spMkLst>
        </pc:spChg>
        <pc:spChg chg="mod">
          <ac:chgData name="thanos haroupas" userId="7fec061b8f142163" providerId="LiveId" clId="{22795942-7E90-4725-BD89-A6461D12728C}" dt="2024-06-04T20:33:41.738" v="2765"/>
          <ac:spMkLst>
            <pc:docMk/>
            <pc:sldMk cId="2441318224" sldId="303"/>
            <ac:spMk id="5641" creationId="{31095A1C-64CC-4719-7BC2-6B24521620FF}"/>
          </ac:spMkLst>
        </pc:spChg>
        <pc:spChg chg="mod">
          <ac:chgData name="thanos haroupas" userId="7fec061b8f142163" providerId="LiveId" clId="{22795942-7E90-4725-BD89-A6461D12728C}" dt="2024-06-04T20:33:41.738" v="2765"/>
          <ac:spMkLst>
            <pc:docMk/>
            <pc:sldMk cId="2441318224" sldId="303"/>
            <ac:spMk id="5642" creationId="{1FE563AA-75DA-3C39-B44E-5D45DCBBC7B4}"/>
          </ac:spMkLst>
        </pc:spChg>
        <pc:spChg chg="mod">
          <ac:chgData name="thanos haroupas" userId="7fec061b8f142163" providerId="LiveId" clId="{22795942-7E90-4725-BD89-A6461D12728C}" dt="2024-06-04T20:33:41.738" v="2765"/>
          <ac:spMkLst>
            <pc:docMk/>
            <pc:sldMk cId="2441318224" sldId="303"/>
            <ac:spMk id="5643" creationId="{CF3F182B-7DC0-4321-609A-A964CFF9534D}"/>
          </ac:spMkLst>
        </pc:spChg>
        <pc:spChg chg="mod">
          <ac:chgData name="thanos haroupas" userId="7fec061b8f142163" providerId="LiveId" clId="{22795942-7E90-4725-BD89-A6461D12728C}" dt="2024-06-04T20:33:41.738" v="2765"/>
          <ac:spMkLst>
            <pc:docMk/>
            <pc:sldMk cId="2441318224" sldId="303"/>
            <ac:spMk id="5644" creationId="{D5D15F78-9BE7-E357-EB68-2A536CFC7A36}"/>
          </ac:spMkLst>
        </pc:spChg>
        <pc:spChg chg="mod">
          <ac:chgData name="thanos haroupas" userId="7fec061b8f142163" providerId="LiveId" clId="{22795942-7E90-4725-BD89-A6461D12728C}" dt="2024-06-04T20:33:41.738" v="2765"/>
          <ac:spMkLst>
            <pc:docMk/>
            <pc:sldMk cId="2441318224" sldId="303"/>
            <ac:spMk id="5645" creationId="{0348BA26-E8B8-2089-974B-90E12929CBA2}"/>
          </ac:spMkLst>
        </pc:spChg>
        <pc:spChg chg="mod">
          <ac:chgData name="thanos haroupas" userId="7fec061b8f142163" providerId="LiveId" clId="{22795942-7E90-4725-BD89-A6461D12728C}" dt="2024-06-04T20:33:41.738" v="2765"/>
          <ac:spMkLst>
            <pc:docMk/>
            <pc:sldMk cId="2441318224" sldId="303"/>
            <ac:spMk id="5646" creationId="{A4665451-2BC4-7061-3CC8-96AEB1AC3455}"/>
          </ac:spMkLst>
        </pc:spChg>
        <pc:spChg chg="mod">
          <ac:chgData name="thanos haroupas" userId="7fec061b8f142163" providerId="LiveId" clId="{22795942-7E90-4725-BD89-A6461D12728C}" dt="2024-06-04T20:33:41.738" v="2765"/>
          <ac:spMkLst>
            <pc:docMk/>
            <pc:sldMk cId="2441318224" sldId="303"/>
            <ac:spMk id="5647" creationId="{848A3864-C40A-EAE8-8789-D6B2F7E31CEC}"/>
          </ac:spMkLst>
        </pc:spChg>
        <pc:spChg chg="mod">
          <ac:chgData name="thanos haroupas" userId="7fec061b8f142163" providerId="LiveId" clId="{22795942-7E90-4725-BD89-A6461D12728C}" dt="2024-06-04T20:33:41.738" v="2765"/>
          <ac:spMkLst>
            <pc:docMk/>
            <pc:sldMk cId="2441318224" sldId="303"/>
            <ac:spMk id="5648" creationId="{36481E0A-3827-C993-5A22-D99ECA25C4F0}"/>
          </ac:spMkLst>
        </pc:spChg>
        <pc:spChg chg="mod">
          <ac:chgData name="thanos haroupas" userId="7fec061b8f142163" providerId="LiveId" clId="{22795942-7E90-4725-BD89-A6461D12728C}" dt="2024-06-04T20:33:41.738" v="2765"/>
          <ac:spMkLst>
            <pc:docMk/>
            <pc:sldMk cId="2441318224" sldId="303"/>
            <ac:spMk id="5649" creationId="{76627D54-6E6D-B125-05A5-DCAA0F4ACE0E}"/>
          </ac:spMkLst>
        </pc:spChg>
        <pc:spChg chg="mod">
          <ac:chgData name="thanos haroupas" userId="7fec061b8f142163" providerId="LiveId" clId="{22795942-7E90-4725-BD89-A6461D12728C}" dt="2024-06-04T20:33:41.738" v="2765"/>
          <ac:spMkLst>
            <pc:docMk/>
            <pc:sldMk cId="2441318224" sldId="303"/>
            <ac:spMk id="5650" creationId="{F86FA647-6120-23AE-8A4E-65C542A41750}"/>
          </ac:spMkLst>
        </pc:spChg>
        <pc:spChg chg="mod">
          <ac:chgData name="thanos haroupas" userId="7fec061b8f142163" providerId="LiveId" clId="{22795942-7E90-4725-BD89-A6461D12728C}" dt="2024-06-04T20:33:41.738" v="2765"/>
          <ac:spMkLst>
            <pc:docMk/>
            <pc:sldMk cId="2441318224" sldId="303"/>
            <ac:spMk id="5651" creationId="{DF68E595-8691-E8C2-ED04-CC66735C850B}"/>
          </ac:spMkLst>
        </pc:spChg>
        <pc:spChg chg="mod">
          <ac:chgData name="thanos haroupas" userId="7fec061b8f142163" providerId="LiveId" clId="{22795942-7E90-4725-BD89-A6461D12728C}" dt="2024-06-04T20:33:41.738" v="2765"/>
          <ac:spMkLst>
            <pc:docMk/>
            <pc:sldMk cId="2441318224" sldId="303"/>
            <ac:spMk id="5652" creationId="{8F90E455-3B89-C607-E6F0-08ED0BC52E91}"/>
          </ac:spMkLst>
        </pc:spChg>
        <pc:spChg chg="mod">
          <ac:chgData name="thanos haroupas" userId="7fec061b8f142163" providerId="LiveId" clId="{22795942-7E90-4725-BD89-A6461D12728C}" dt="2024-06-04T20:33:41.738" v="2765"/>
          <ac:spMkLst>
            <pc:docMk/>
            <pc:sldMk cId="2441318224" sldId="303"/>
            <ac:spMk id="5653" creationId="{EA053400-D785-DB0C-DA4C-257B703B64BB}"/>
          </ac:spMkLst>
        </pc:spChg>
        <pc:spChg chg="mod">
          <ac:chgData name="thanos haroupas" userId="7fec061b8f142163" providerId="LiveId" clId="{22795942-7E90-4725-BD89-A6461D12728C}" dt="2024-06-04T20:33:41.738" v="2765"/>
          <ac:spMkLst>
            <pc:docMk/>
            <pc:sldMk cId="2441318224" sldId="303"/>
            <ac:spMk id="5654" creationId="{F5F2D2AA-3B39-4C6D-7E95-2F6640115ECC}"/>
          </ac:spMkLst>
        </pc:spChg>
        <pc:spChg chg="mod">
          <ac:chgData name="thanos haroupas" userId="7fec061b8f142163" providerId="LiveId" clId="{22795942-7E90-4725-BD89-A6461D12728C}" dt="2024-06-04T20:33:41.738" v="2765"/>
          <ac:spMkLst>
            <pc:docMk/>
            <pc:sldMk cId="2441318224" sldId="303"/>
            <ac:spMk id="5655" creationId="{5E67EAD1-1CE8-C73A-6926-4768CF69BF39}"/>
          </ac:spMkLst>
        </pc:spChg>
        <pc:spChg chg="mod">
          <ac:chgData name="thanos haroupas" userId="7fec061b8f142163" providerId="LiveId" clId="{22795942-7E90-4725-BD89-A6461D12728C}" dt="2024-06-04T20:33:41.738" v="2765"/>
          <ac:spMkLst>
            <pc:docMk/>
            <pc:sldMk cId="2441318224" sldId="303"/>
            <ac:spMk id="5656" creationId="{7AFE4A02-40D0-84C7-0F5F-718682947DED}"/>
          </ac:spMkLst>
        </pc:spChg>
        <pc:spChg chg="mod">
          <ac:chgData name="thanos haroupas" userId="7fec061b8f142163" providerId="LiveId" clId="{22795942-7E90-4725-BD89-A6461D12728C}" dt="2024-06-04T20:33:41.738" v="2765"/>
          <ac:spMkLst>
            <pc:docMk/>
            <pc:sldMk cId="2441318224" sldId="303"/>
            <ac:spMk id="5657" creationId="{43994775-C989-EA46-BF10-59252AA64251}"/>
          </ac:spMkLst>
        </pc:spChg>
        <pc:spChg chg="mod">
          <ac:chgData name="thanos haroupas" userId="7fec061b8f142163" providerId="LiveId" clId="{22795942-7E90-4725-BD89-A6461D12728C}" dt="2024-06-04T20:33:41.738" v="2765"/>
          <ac:spMkLst>
            <pc:docMk/>
            <pc:sldMk cId="2441318224" sldId="303"/>
            <ac:spMk id="5658" creationId="{8F2E629B-638A-820B-FB49-D97042271DE0}"/>
          </ac:spMkLst>
        </pc:spChg>
        <pc:spChg chg="mod">
          <ac:chgData name="thanos haroupas" userId="7fec061b8f142163" providerId="LiveId" clId="{22795942-7E90-4725-BD89-A6461D12728C}" dt="2024-06-04T20:33:41.738" v="2765"/>
          <ac:spMkLst>
            <pc:docMk/>
            <pc:sldMk cId="2441318224" sldId="303"/>
            <ac:spMk id="5659" creationId="{FDC3ADBE-391B-FB6B-21E6-9C5137DEAD18}"/>
          </ac:spMkLst>
        </pc:spChg>
        <pc:spChg chg="mod">
          <ac:chgData name="thanos haroupas" userId="7fec061b8f142163" providerId="LiveId" clId="{22795942-7E90-4725-BD89-A6461D12728C}" dt="2024-06-04T20:33:41.738" v="2765"/>
          <ac:spMkLst>
            <pc:docMk/>
            <pc:sldMk cId="2441318224" sldId="303"/>
            <ac:spMk id="5660" creationId="{7E043B2B-80DB-1E63-C7AB-AAC76E7D5437}"/>
          </ac:spMkLst>
        </pc:spChg>
        <pc:spChg chg="mod">
          <ac:chgData name="thanos haroupas" userId="7fec061b8f142163" providerId="LiveId" clId="{22795942-7E90-4725-BD89-A6461D12728C}" dt="2024-06-04T20:33:41.738" v="2765"/>
          <ac:spMkLst>
            <pc:docMk/>
            <pc:sldMk cId="2441318224" sldId="303"/>
            <ac:spMk id="5661" creationId="{DAAC5263-A00B-FCDA-5F39-9D5CC606DE2D}"/>
          </ac:spMkLst>
        </pc:spChg>
        <pc:spChg chg="mod">
          <ac:chgData name="thanos haroupas" userId="7fec061b8f142163" providerId="LiveId" clId="{22795942-7E90-4725-BD89-A6461D12728C}" dt="2024-06-04T20:33:41.738" v="2765"/>
          <ac:spMkLst>
            <pc:docMk/>
            <pc:sldMk cId="2441318224" sldId="303"/>
            <ac:spMk id="5662" creationId="{73D52BCC-0EB2-B096-2C16-D0C6D00878D3}"/>
          </ac:spMkLst>
        </pc:spChg>
        <pc:spChg chg="mod">
          <ac:chgData name="thanos haroupas" userId="7fec061b8f142163" providerId="LiveId" clId="{22795942-7E90-4725-BD89-A6461D12728C}" dt="2024-06-04T20:33:41.738" v="2765"/>
          <ac:spMkLst>
            <pc:docMk/>
            <pc:sldMk cId="2441318224" sldId="303"/>
            <ac:spMk id="5663" creationId="{0D4B6ED3-8166-0C99-FB42-82BBC36569A9}"/>
          </ac:spMkLst>
        </pc:spChg>
        <pc:spChg chg="mod">
          <ac:chgData name="thanos haroupas" userId="7fec061b8f142163" providerId="LiveId" clId="{22795942-7E90-4725-BD89-A6461D12728C}" dt="2024-06-04T20:33:41.738" v="2765"/>
          <ac:spMkLst>
            <pc:docMk/>
            <pc:sldMk cId="2441318224" sldId="303"/>
            <ac:spMk id="5664" creationId="{721D3FA0-6614-4056-D579-E43DFD4053A8}"/>
          </ac:spMkLst>
        </pc:spChg>
        <pc:spChg chg="mod">
          <ac:chgData name="thanos haroupas" userId="7fec061b8f142163" providerId="LiveId" clId="{22795942-7E90-4725-BD89-A6461D12728C}" dt="2024-06-04T20:33:41.738" v="2765"/>
          <ac:spMkLst>
            <pc:docMk/>
            <pc:sldMk cId="2441318224" sldId="303"/>
            <ac:spMk id="5665" creationId="{E8539CCE-0D3A-C2C2-E243-4A06970FF1A3}"/>
          </ac:spMkLst>
        </pc:spChg>
        <pc:spChg chg="mod">
          <ac:chgData name="thanos haroupas" userId="7fec061b8f142163" providerId="LiveId" clId="{22795942-7E90-4725-BD89-A6461D12728C}" dt="2024-06-04T20:33:41.738" v="2765"/>
          <ac:spMkLst>
            <pc:docMk/>
            <pc:sldMk cId="2441318224" sldId="303"/>
            <ac:spMk id="5666" creationId="{091963C5-0CA7-FA87-F76D-D2476796C156}"/>
          </ac:spMkLst>
        </pc:spChg>
        <pc:spChg chg="mod">
          <ac:chgData name="thanos haroupas" userId="7fec061b8f142163" providerId="LiveId" clId="{22795942-7E90-4725-BD89-A6461D12728C}" dt="2024-06-04T20:33:41.738" v="2765"/>
          <ac:spMkLst>
            <pc:docMk/>
            <pc:sldMk cId="2441318224" sldId="303"/>
            <ac:spMk id="5667" creationId="{AE5D724A-E86B-7298-FD36-9A8D5E478838}"/>
          </ac:spMkLst>
        </pc:spChg>
        <pc:spChg chg="mod">
          <ac:chgData name="thanos haroupas" userId="7fec061b8f142163" providerId="LiveId" clId="{22795942-7E90-4725-BD89-A6461D12728C}" dt="2024-06-04T20:33:41.738" v="2765"/>
          <ac:spMkLst>
            <pc:docMk/>
            <pc:sldMk cId="2441318224" sldId="303"/>
            <ac:spMk id="5668" creationId="{9F1936FF-1C11-F8AF-CB03-8C468B93E572}"/>
          </ac:spMkLst>
        </pc:spChg>
        <pc:spChg chg="mod">
          <ac:chgData name="thanos haroupas" userId="7fec061b8f142163" providerId="LiveId" clId="{22795942-7E90-4725-BD89-A6461D12728C}" dt="2024-06-04T20:33:41.738" v="2765"/>
          <ac:spMkLst>
            <pc:docMk/>
            <pc:sldMk cId="2441318224" sldId="303"/>
            <ac:spMk id="5669" creationId="{FDC66675-77E7-AB63-8116-718936590A7C}"/>
          </ac:spMkLst>
        </pc:spChg>
        <pc:spChg chg="mod">
          <ac:chgData name="thanos haroupas" userId="7fec061b8f142163" providerId="LiveId" clId="{22795942-7E90-4725-BD89-A6461D12728C}" dt="2024-06-04T20:33:41.738" v="2765"/>
          <ac:spMkLst>
            <pc:docMk/>
            <pc:sldMk cId="2441318224" sldId="303"/>
            <ac:spMk id="5670" creationId="{EE4B0372-253F-41CD-4D16-B894100A7D9C}"/>
          </ac:spMkLst>
        </pc:spChg>
        <pc:spChg chg="mod">
          <ac:chgData name="thanos haroupas" userId="7fec061b8f142163" providerId="LiveId" clId="{22795942-7E90-4725-BD89-A6461D12728C}" dt="2024-06-04T20:33:41.738" v="2765"/>
          <ac:spMkLst>
            <pc:docMk/>
            <pc:sldMk cId="2441318224" sldId="303"/>
            <ac:spMk id="5671" creationId="{A20BBCAC-36F9-ED91-320F-A35DEEEEA13B}"/>
          </ac:spMkLst>
        </pc:spChg>
        <pc:spChg chg="mod">
          <ac:chgData name="thanos haroupas" userId="7fec061b8f142163" providerId="LiveId" clId="{22795942-7E90-4725-BD89-A6461D12728C}" dt="2024-06-04T20:33:41.738" v="2765"/>
          <ac:spMkLst>
            <pc:docMk/>
            <pc:sldMk cId="2441318224" sldId="303"/>
            <ac:spMk id="5672" creationId="{96FEE21E-0129-74C3-E53F-9A0CE6053D51}"/>
          </ac:spMkLst>
        </pc:spChg>
        <pc:spChg chg="mod">
          <ac:chgData name="thanos haroupas" userId="7fec061b8f142163" providerId="LiveId" clId="{22795942-7E90-4725-BD89-A6461D12728C}" dt="2024-06-04T20:33:41.738" v="2765"/>
          <ac:spMkLst>
            <pc:docMk/>
            <pc:sldMk cId="2441318224" sldId="303"/>
            <ac:spMk id="5673" creationId="{A30F4B53-FE9B-C2BE-031A-FFC4514273D4}"/>
          </ac:spMkLst>
        </pc:spChg>
        <pc:spChg chg="mod">
          <ac:chgData name="thanos haroupas" userId="7fec061b8f142163" providerId="LiveId" clId="{22795942-7E90-4725-BD89-A6461D12728C}" dt="2024-06-04T20:33:41.738" v="2765"/>
          <ac:spMkLst>
            <pc:docMk/>
            <pc:sldMk cId="2441318224" sldId="303"/>
            <ac:spMk id="5674" creationId="{E2427917-0ACC-4A58-2789-35DE95C9C935}"/>
          </ac:spMkLst>
        </pc:spChg>
        <pc:spChg chg="mod">
          <ac:chgData name="thanos haroupas" userId="7fec061b8f142163" providerId="LiveId" clId="{22795942-7E90-4725-BD89-A6461D12728C}" dt="2024-06-04T20:33:41.738" v="2765"/>
          <ac:spMkLst>
            <pc:docMk/>
            <pc:sldMk cId="2441318224" sldId="303"/>
            <ac:spMk id="5675" creationId="{94FFD54E-A160-4568-8E04-70892AC2BF11}"/>
          </ac:spMkLst>
        </pc:spChg>
        <pc:spChg chg="mod">
          <ac:chgData name="thanos haroupas" userId="7fec061b8f142163" providerId="LiveId" clId="{22795942-7E90-4725-BD89-A6461D12728C}" dt="2024-06-04T20:33:41.738" v="2765"/>
          <ac:spMkLst>
            <pc:docMk/>
            <pc:sldMk cId="2441318224" sldId="303"/>
            <ac:spMk id="5676" creationId="{7B2B6DF3-831F-8AEA-B5E5-6CA81DA43AE1}"/>
          </ac:spMkLst>
        </pc:spChg>
        <pc:spChg chg="mod">
          <ac:chgData name="thanos haroupas" userId="7fec061b8f142163" providerId="LiveId" clId="{22795942-7E90-4725-BD89-A6461D12728C}" dt="2024-06-04T20:33:41.738" v="2765"/>
          <ac:spMkLst>
            <pc:docMk/>
            <pc:sldMk cId="2441318224" sldId="303"/>
            <ac:spMk id="5677" creationId="{F454BD53-8121-FD61-A79D-C85796CB9430}"/>
          </ac:spMkLst>
        </pc:spChg>
        <pc:spChg chg="mod">
          <ac:chgData name="thanos haroupas" userId="7fec061b8f142163" providerId="LiveId" clId="{22795942-7E90-4725-BD89-A6461D12728C}" dt="2024-06-04T20:33:41.738" v="2765"/>
          <ac:spMkLst>
            <pc:docMk/>
            <pc:sldMk cId="2441318224" sldId="303"/>
            <ac:spMk id="5678" creationId="{EDAE6F9B-B99C-99C1-E646-01207F596A9E}"/>
          </ac:spMkLst>
        </pc:spChg>
        <pc:spChg chg="mod">
          <ac:chgData name="thanos haroupas" userId="7fec061b8f142163" providerId="LiveId" clId="{22795942-7E90-4725-BD89-A6461D12728C}" dt="2024-06-04T20:33:41.738" v="2765"/>
          <ac:spMkLst>
            <pc:docMk/>
            <pc:sldMk cId="2441318224" sldId="303"/>
            <ac:spMk id="5679" creationId="{D95A11A9-C3F5-4518-DB7D-097B32199C85}"/>
          </ac:spMkLst>
        </pc:spChg>
        <pc:spChg chg="mod">
          <ac:chgData name="thanos haroupas" userId="7fec061b8f142163" providerId="LiveId" clId="{22795942-7E90-4725-BD89-A6461D12728C}" dt="2024-06-04T20:33:41.738" v="2765"/>
          <ac:spMkLst>
            <pc:docMk/>
            <pc:sldMk cId="2441318224" sldId="303"/>
            <ac:spMk id="5680" creationId="{A9A630D4-50FF-659F-E407-E72B8E7BF3FA}"/>
          </ac:spMkLst>
        </pc:spChg>
        <pc:spChg chg="mod">
          <ac:chgData name="thanos haroupas" userId="7fec061b8f142163" providerId="LiveId" clId="{22795942-7E90-4725-BD89-A6461D12728C}" dt="2024-06-04T20:33:41.738" v="2765"/>
          <ac:spMkLst>
            <pc:docMk/>
            <pc:sldMk cId="2441318224" sldId="303"/>
            <ac:spMk id="5681" creationId="{F0BD2E68-B250-49EB-E838-6D041125E53E}"/>
          </ac:spMkLst>
        </pc:spChg>
        <pc:spChg chg="mod">
          <ac:chgData name="thanos haroupas" userId="7fec061b8f142163" providerId="LiveId" clId="{22795942-7E90-4725-BD89-A6461D12728C}" dt="2024-06-04T20:33:41.738" v="2765"/>
          <ac:spMkLst>
            <pc:docMk/>
            <pc:sldMk cId="2441318224" sldId="303"/>
            <ac:spMk id="5682" creationId="{4551573C-A7FF-2D31-FA78-5545A6376F65}"/>
          </ac:spMkLst>
        </pc:spChg>
        <pc:spChg chg="mod">
          <ac:chgData name="thanos haroupas" userId="7fec061b8f142163" providerId="LiveId" clId="{22795942-7E90-4725-BD89-A6461D12728C}" dt="2024-06-04T20:33:41.738" v="2765"/>
          <ac:spMkLst>
            <pc:docMk/>
            <pc:sldMk cId="2441318224" sldId="303"/>
            <ac:spMk id="5683" creationId="{9D95E743-1251-ABC5-0E53-FABBB2545629}"/>
          </ac:spMkLst>
        </pc:spChg>
        <pc:spChg chg="mod">
          <ac:chgData name="thanos haroupas" userId="7fec061b8f142163" providerId="LiveId" clId="{22795942-7E90-4725-BD89-A6461D12728C}" dt="2024-06-04T20:33:41.738" v="2765"/>
          <ac:spMkLst>
            <pc:docMk/>
            <pc:sldMk cId="2441318224" sldId="303"/>
            <ac:spMk id="5684" creationId="{D1A300DF-04CE-6286-A130-00A256889449}"/>
          </ac:spMkLst>
        </pc:spChg>
        <pc:spChg chg="mod">
          <ac:chgData name="thanos haroupas" userId="7fec061b8f142163" providerId="LiveId" clId="{22795942-7E90-4725-BD89-A6461D12728C}" dt="2024-06-04T20:33:41.738" v="2765"/>
          <ac:spMkLst>
            <pc:docMk/>
            <pc:sldMk cId="2441318224" sldId="303"/>
            <ac:spMk id="5685" creationId="{C0935FA9-890C-1F8C-6F7A-0B7FE77F49B2}"/>
          </ac:spMkLst>
        </pc:spChg>
        <pc:spChg chg="mod">
          <ac:chgData name="thanos haroupas" userId="7fec061b8f142163" providerId="LiveId" clId="{22795942-7E90-4725-BD89-A6461D12728C}" dt="2024-06-04T20:33:41.738" v="2765"/>
          <ac:spMkLst>
            <pc:docMk/>
            <pc:sldMk cId="2441318224" sldId="303"/>
            <ac:spMk id="5686" creationId="{511E263D-EB11-A25F-9C92-AC9027C52038}"/>
          </ac:spMkLst>
        </pc:spChg>
        <pc:spChg chg="mod">
          <ac:chgData name="thanos haroupas" userId="7fec061b8f142163" providerId="LiveId" clId="{22795942-7E90-4725-BD89-A6461D12728C}" dt="2024-06-04T20:33:41.738" v="2765"/>
          <ac:spMkLst>
            <pc:docMk/>
            <pc:sldMk cId="2441318224" sldId="303"/>
            <ac:spMk id="5687" creationId="{22715B13-C4C9-0028-FFF1-08E88B0C3C32}"/>
          </ac:spMkLst>
        </pc:spChg>
        <pc:spChg chg="mod">
          <ac:chgData name="thanos haroupas" userId="7fec061b8f142163" providerId="LiveId" clId="{22795942-7E90-4725-BD89-A6461D12728C}" dt="2024-06-04T20:33:41.738" v="2765"/>
          <ac:spMkLst>
            <pc:docMk/>
            <pc:sldMk cId="2441318224" sldId="303"/>
            <ac:spMk id="5688" creationId="{8D8E22B9-FAE5-DADE-3502-C81A09CC658F}"/>
          </ac:spMkLst>
        </pc:spChg>
        <pc:spChg chg="mod">
          <ac:chgData name="thanos haroupas" userId="7fec061b8f142163" providerId="LiveId" clId="{22795942-7E90-4725-BD89-A6461D12728C}" dt="2024-06-04T20:33:41.738" v="2765"/>
          <ac:spMkLst>
            <pc:docMk/>
            <pc:sldMk cId="2441318224" sldId="303"/>
            <ac:spMk id="5689" creationId="{F6CEF943-A231-EB19-6087-F2396F2E0805}"/>
          </ac:spMkLst>
        </pc:spChg>
        <pc:spChg chg="mod">
          <ac:chgData name="thanos haroupas" userId="7fec061b8f142163" providerId="LiveId" clId="{22795942-7E90-4725-BD89-A6461D12728C}" dt="2024-06-04T20:33:41.738" v="2765"/>
          <ac:spMkLst>
            <pc:docMk/>
            <pc:sldMk cId="2441318224" sldId="303"/>
            <ac:spMk id="5690" creationId="{A4425905-DEDF-E6F4-9E96-5F377951EB09}"/>
          </ac:spMkLst>
        </pc:spChg>
        <pc:spChg chg="mod">
          <ac:chgData name="thanos haroupas" userId="7fec061b8f142163" providerId="LiveId" clId="{22795942-7E90-4725-BD89-A6461D12728C}" dt="2024-06-04T20:33:41.738" v="2765"/>
          <ac:spMkLst>
            <pc:docMk/>
            <pc:sldMk cId="2441318224" sldId="303"/>
            <ac:spMk id="5691" creationId="{5F85A474-3441-0D5A-E63D-B10AD432BA8B}"/>
          </ac:spMkLst>
        </pc:spChg>
        <pc:spChg chg="mod">
          <ac:chgData name="thanos haroupas" userId="7fec061b8f142163" providerId="LiveId" clId="{22795942-7E90-4725-BD89-A6461D12728C}" dt="2024-06-04T20:33:41.738" v="2765"/>
          <ac:spMkLst>
            <pc:docMk/>
            <pc:sldMk cId="2441318224" sldId="303"/>
            <ac:spMk id="5692" creationId="{DFED207E-1A34-622F-9C0E-61BC41545BAC}"/>
          </ac:spMkLst>
        </pc:spChg>
        <pc:spChg chg="mod">
          <ac:chgData name="thanos haroupas" userId="7fec061b8f142163" providerId="LiveId" clId="{22795942-7E90-4725-BD89-A6461D12728C}" dt="2024-06-04T20:33:41.738" v="2765"/>
          <ac:spMkLst>
            <pc:docMk/>
            <pc:sldMk cId="2441318224" sldId="303"/>
            <ac:spMk id="5693" creationId="{DD3AAFA7-5F8A-72FD-53E7-02C7292172D1}"/>
          </ac:spMkLst>
        </pc:spChg>
        <pc:spChg chg="mod">
          <ac:chgData name="thanos haroupas" userId="7fec061b8f142163" providerId="LiveId" clId="{22795942-7E90-4725-BD89-A6461D12728C}" dt="2024-06-04T20:33:41.738" v="2765"/>
          <ac:spMkLst>
            <pc:docMk/>
            <pc:sldMk cId="2441318224" sldId="303"/>
            <ac:spMk id="5694" creationId="{3EA79913-B350-ED0B-A5AF-A2014AE0E190}"/>
          </ac:spMkLst>
        </pc:spChg>
        <pc:spChg chg="mod">
          <ac:chgData name="thanos haroupas" userId="7fec061b8f142163" providerId="LiveId" clId="{22795942-7E90-4725-BD89-A6461D12728C}" dt="2024-06-04T20:33:41.738" v="2765"/>
          <ac:spMkLst>
            <pc:docMk/>
            <pc:sldMk cId="2441318224" sldId="303"/>
            <ac:spMk id="5695" creationId="{F80FE64E-6BD6-6ED8-F16B-FFAF06872341}"/>
          </ac:spMkLst>
        </pc:spChg>
        <pc:spChg chg="mod">
          <ac:chgData name="thanos haroupas" userId="7fec061b8f142163" providerId="LiveId" clId="{22795942-7E90-4725-BD89-A6461D12728C}" dt="2024-06-04T20:33:41.738" v="2765"/>
          <ac:spMkLst>
            <pc:docMk/>
            <pc:sldMk cId="2441318224" sldId="303"/>
            <ac:spMk id="5696" creationId="{11E28BE9-051E-2A2C-796D-5DE19452F933}"/>
          </ac:spMkLst>
        </pc:spChg>
        <pc:spChg chg="mod">
          <ac:chgData name="thanos haroupas" userId="7fec061b8f142163" providerId="LiveId" clId="{22795942-7E90-4725-BD89-A6461D12728C}" dt="2024-06-04T20:33:41.738" v="2765"/>
          <ac:spMkLst>
            <pc:docMk/>
            <pc:sldMk cId="2441318224" sldId="303"/>
            <ac:spMk id="5697" creationId="{9F9540A5-B88C-91F0-09AD-FF64594526D5}"/>
          </ac:spMkLst>
        </pc:spChg>
        <pc:spChg chg="mod">
          <ac:chgData name="thanos haroupas" userId="7fec061b8f142163" providerId="LiveId" clId="{22795942-7E90-4725-BD89-A6461D12728C}" dt="2024-06-04T20:33:41.738" v="2765"/>
          <ac:spMkLst>
            <pc:docMk/>
            <pc:sldMk cId="2441318224" sldId="303"/>
            <ac:spMk id="5698" creationId="{D88BA5DA-9D33-7049-FEF9-7E12D333663E}"/>
          </ac:spMkLst>
        </pc:spChg>
        <pc:spChg chg="mod">
          <ac:chgData name="thanos haroupas" userId="7fec061b8f142163" providerId="LiveId" clId="{22795942-7E90-4725-BD89-A6461D12728C}" dt="2024-06-04T20:33:41.738" v="2765"/>
          <ac:spMkLst>
            <pc:docMk/>
            <pc:sldMk cId="2441318224" sldId="303"/>
            <ac:spMk id="5699" creationId="{6D092206-DA2D-E236-2A8E-B636C3E7C969}"/>
          </ac:spMkLst>
        </pc:spChg>
        <pc:spChg chg="mod">
          <ac:chgData name="thanos haroupas" userId="7fec061b8f142163" providerId="LiveId" clId="{22795942-7E90-4725-BD89-A6461D12728C}" dt="2024-06-04T20:33:41.738" v="2765"/>
          <ac:spMkLst>
            <pc:docMk/>
            <pc:sldMk cId="2441318224" sldId="303"/>
            <ac:spMk id="5700" creationId="{38330A2A-3E9F-54E1-CBDD-59D7EF8C6642}"/>
          </ac:spMkLst>
        </pc:spChg>
        <pc:spChg chg="mod">
          <ac:chgData name="thanos haroupas" userId="7fec061b8f142163" providerId="LiveId" clId="{22795942-7E90-4725-BD89-A6461D12728C}" dt="2024-06-04T20:33:41.738" v="2765"/>
          <ac:spMkLst>
            <pc:docMk/>
            <pc:sldMk cId="2441318224" sldId="303"/>
            <ac:spMk id="5701" creationId="{BFC63373-E8E9-D44F-04FE-03C32CD23A22}"/>
          </ac:spMkLst>
        </pc:spChg>
        <pc:spChg chg="mod">
          <ac:chgData name="thanos haroupas" userId="7fec061b8f142163" providerId="LiveId" clId="{22795942-7E90-4725-BD89-A6461D12728C}" dt="2024-06-04T20:33:41.738" v="2765"/>
          <ac:spMkLst>
            <pc:docMk/>
            <pc:sldMk cId="2441318224" sldId="303"/>
            <ac:spMk id="5702" creationId="{677C4AA4-B8E3-3177-45CE-E901A94E7AEA}"/>
          </ac:spMkLst>
        </pc:spChg>
        <pc:spChg chg="mod">
          <ac:chgData name="thanos haroupas" userId="7fec061b8f142163" providerId="LiveId" clId="{22795942-7E90-4725-BD89-A6461D12728C}" dt="2024-06-04T20:33:41.738" v="2765"/>
          <ac:spMkLst>
            <pc:docMk/>
            <pc:sldMk cId="2441318224" sldId="303"/>
            <ac:spMk id="5703" creationId="{986A014F-80EA-CABC-B424-6CB1671CF3EF}"/>
          </ac:spMkLst>
        </pc:spChg>
        <pc:spChg chg="mod">
          <ac:chgData name="thanos haroupas" userId="7fec061b8f142163" providerId="LiveId" clId="{22795942-7E90-4725-BD89-A6461D12728C}" dt="2024-06-04T20:33:41.738" v="2765"/>
          <ac:spMkLst>
            <pc:docMk/>
            <pc:sldMk cId="2441318224" sldId="303"/>
            <ac:spMk id="5704" creationId="{1E806C79-5F17-E625-7629-B975EEB70BD5}"/>
          </ac:spMkLst>
        </pc:spChg>
        <pc:spChg chg="mod">
          <ac:chgData name="thanos haroupas" userId="7fec061b8f142163" providerId="LiveId" clId="{22795942-7E90-4725-BD89-A6461D12728C}" dt="2024-06-04T20:33:41.738" v="2765"/>
          <ac:spMkLst>
            <pc:docMk/>
            <pc:sldMk cId="2441318224" sldId="303"/>
            <ac:spMk id="5705" creationId="{9AE8C7DF-BE49-B4CD-0E92-4CF504613174}"/>
          </ac:spMkLst>
        </pc:spChg>
        <pc:spChg chg="mod">
          <ac:chgData name="thanos haroupas" userId="7fec061b8f142163" providerId="LiveId" clId="{22795942-7E90-4725-BD89-A6461D12728C}" dt="2024-06-04T20:33:41.738" v="2765"/>
          <ac:spMkLst>
            <pc:docMk/>
            <pc:sldMk cId="2441318224" sldId="303"/>
            <ac:spMk id="5706" creationId="{EB670E6C-91A0-D786-F787-6B9A61275FEB}"/>
          </ac:spMkLst>
        </pc:spChg>
        <pc:spChg chg="mod">
          <ac:chgData name="thanos haroupas" userId="7fec061b8f142163" providerId="LiveId" clId="{22795942-7E90-4725-BD89-A6461D12728C}" dt="2024-06-04T20:33:41.738" v="2765"/>
          <ac:spMkLst>
            <pc:docMk/>
            <pc:sldMk cId="2441318224" sldId="303"/>
            <ac:spMk id="5707" creationId="{80DB9F61-4727-1EF2-9706-D4E34542A33D}"/>
          </ac:spMkLst>
        </pc:spChg>
        <pc:spChg chg="mod">
          <ac:chgData name="thanos haroupas" userId="7fec061b8f142163" providerId="LiveId" clId="{22795942-7E90-4725-BD89-A6461D12728C}" dt="2024-06-04T20:33:41.738" v="2765"/>
          <ac:spMkLst>
            <pc:docMk/>
            <pc:sldMk cId="2441318224" sldId="303"/>
            <ac:spMk id="5708" creationId="{0CD0DF95-7801-0132-06CB-5952690AEF11}"/>
          </ac:spMkLst>
        </pc:spChg>
        <pc:spChg chg="mod">
          <ac:chgData name="thanos haroupas" userId="7fec061b8f142163" providerId="LiveId" clId="{22795942-7E90-4725-BD89-A6461D12728C}" dt="2024-06-04T20:33:41.738" v="2765"/>
          <ac:spMkLst>
            <pc:docMk/>
            <pc:sldMk cId="2441318224" sldId="303"/>
            <ac:spMk id="5709" creationId="{F905E4AE-A173-82E7-2117-60429DFA3CF5}"/>
          </ac:spMkLst>
        </pc:spChg>
        <pc:spChg chg="mod">
          <ac:chgData name="thanos haroupas" userId="7fec061b8f142163" providerId="LiveId" clId="{22795942-7E90-4725-BD89-A6461D12728C}" dt="2024-06-04T20:33:41.738" v="2765"/>
          <ac:spMkLst>
            <pc:docMk/>
            <pc:sldMk cId="2441318224" sldId="303"/>
            <ac:spMk id="5710" creationId="{472B53B4-FA69-3D5F-6538-9D38D308A5A7}"/>
          </ac:spMkLst>
        </pc:spChg>
        <pc:spChg chg="mod">
          <ac:chgData name="thanos haroupas" userId="7fec061b8f142163" providerId="LiveId" clId="{22795942-7E90-4725-BD89-A6461D12728C}" dt="2024-06-04T20:33:41.738" v="2765"/>
          <ac:spMkLst>
            <pc:docMk/>
            <pc:sldMk cId="2441318224" sldId="303"/>
            <ac:spMk id="5711" creationId="{5270116E-0220-956B-658B-1113C32CE9F0}"/>
          </ac:spMkLst>
        </pc:spChg>
        <pc:spChg chg="mod">
          <ac:chgData name="thanos haroupas" userId="7fec061b8f142163" providerId="LiveId" clId="{22795942-7E90-4725-BD89-A6461D12728C}" dt="2024-06-04T20:33:41.738" v="2765"/>
          <ac:spMkLst>
            <pc:docMk/>
            <pc:sldMk cId="2441318224" sldId="303"/>
            <ac:spMk id="5712" creationId="{8F9A1F0B-0D58-CF16-1C6A-5764D8F69B14}"/>
          </ac:spMkLst>
        </pc:spChg>
        <pc:spChg chg="mod">
          <ac:chgData name="thanos haroupas" userId="7fec061b8f142163" providerId="LiveId" clId="{22795942-7E90-4725-BD89-A6461D12728C}" dt="2024-06-04T20:33:41.738" v="2765"/>
          <ac:spMkLst>
            <pc:docMk/>
            <pc:sldMk cId="2441318224" sldId="303"/>
            <ac:spMk id="5713" creationId="{1D2533BD-6544-A575-B4E2-319EFBFF0EC8}"/>
          </ac:spMkLst>
        </pc:spChg>
        <pc:spChg chg="mod">
          <ac:chgData name="thanos haroupas" userId="7fec061b8f142163" providerId="LiveId" clId="{22795942-7E90-4725-BD89-A6461D12728C}" dt="2024-06-04T20:33:41.738" v="2765"/>
          <ac:spMkLst>
            <pc:docMk/>
            <pc:sldMk cId="2441318224" sldId="303"/>
            <ac:spMk id="5714" creationId="{A587526B-F3A3-132E-7029-DC14C418CE3E}"/>
          </ac:spMkLst>
        </pc:spChg>
        <pc:spChg chg="mod">
          <ac:chgData name="thanos haroupas" userId="7fec061b8f142163" providerId="LiveId" clId="{22795942-7E90-4725-BD89-A6461D12728C}" dt="2024-06-04T20:33:41.738" v="2765"/>
          <ac:spMkLst>
            <pc:docMk/>
            <pc:sldMk cId="2441318224" sldId="303"/>
            <ac:spMk id="5715" creationId="{3AFB6727-44E3-3B63-40B1-93F60D712191}"/>
          </ac:spMkLst>
        </pc:spChg>
        <pc:spChg chg="mod">
          <ac:chgData name="thanos haroupas" userId="7fec061b8f142163" providerId="LiveId" clId="{22795942-7E90-4725-BD89-A6461D12728C}" dt="2024-06-04T20:33:41.738" v="2765"/>
          <ac:spMkLst>
            <pc:docMk/>
            <pc:sldMk cId="2441318224" sldId="303"/>
            <ac:spMk id="5716" creationId="{3F525297-1A0C-738C-842B-0107700F2B18}"/>
          </ac:spMkLst>
        </pc:spChg>
        <pc:spChg chg="mod">
          <ac:chgData name="thanos haroupas" userId="7fec061b8f142163" providerId="LiveId" clId="{22795942-7E90-4725-BD89-A6461D12728C}" dt="2024-06-04T20:33:41.738" v="2765"/>
          <ac:spMkLst>
            <pc:docMk/>
            <pc:sldMk cId="2441318224" sldId="303"/>
            <ac:spMk id="5717" creationId="{830D1AE4-DA13-E3AB-58E9-3ABF2098FD1C}"/>
          </ac:spMkLst>
        </pc:spChg>
        <pc:spChg chg="mod">
          <ac:chgData name="thanos haroupas" userId="7fec061b8f142163" providerId="LiveId" clId="{22795942-7E90-4725-BD89-A6461D12728C}" dt="2024-06-04T20:33:41.738" v="2765"/>
          <ac:spMkLst>
            <pc:docMk/>
            <pc:sldMk cId="2441318224" sldId="303"/>
            <ac:spMk id="5718" creationId="{DE4B89FA-64FE-CC6E-7A3C-F217CE808F46}"/>
          </ac:spMkLst>
        </pc:spChg>
        <pc:spChg chg="mod">
          <ac:chgData name="thanos haroupas" userId="7fec061b8f142163" providerId="LiveId" clId="{22795942-7E90-4725-BD89-A6461D12728C}" dt="2024-06-04T20:33:41.738" v="2765"/>
          <ac:spMkLst>
            <pc:docMk/>
            <pc:sldMk cId="2441318224" sldId="303"/>
            <ac:spMk id="5719" creationId="{3EA01605-A5AD-AC59-654C-307329EB6FBD}"/>
          </ac:spMkLst>
        </pc:spChg>
        <pc:spChg chg="mod">
          <ac:chgData name="thanos haroupas" userId="7fec061b8f142163" providerId="LiveId" clId="{22795942-7E90-4725-BD89-A6461D12728C}" dt="2024-06-04T20:33:41.738" v="2765"/>
          <ac:spMkLst>
            <pc:docMk/>
            <pc:sldMk cId="2441318224" sldId="303"/>
            <ac:spMk id="5720" creationId="{9E08B3CE-E07B-14B0-57A6-34DB08F29B49}"/>
          </ac:spMkLst>
        </pc:spChg>
        <pc:spChg chg="mod">
          <ac:chgData name="thanos haroupas" userId="7fec061b8f142163" providerId="LiveId" clId="{22795942-7E90-4725-BD89-A6461D12728C}" dt="2024-06-04T20:33:41.738" v="2765"/>
          <ac:spMkLst>
            <pc:docMk/>
            <pc:sldMk cId="2441318224" sldId="303"/>
            <ac:spMk id="5721" creationId="{842CA08B-D1D3-0E4E-FDB3-1A815E327EE9}"/>
          </ac:spMkLst>
        </pc:spChg>
        <pc:spChg chg="mod">
          <ac:chgData name="thanos haroupas" userId="7fec061b8f142163" providerId="LiveId" clId="{22795942-7E90-4725-BD89-A6461D12728C}" dt="2024-06-04T20:33:41.738" v="2765"/>
          <ac:spMkLst>
            <pc:docMk/>
            <pc:sldMk cId="2441318224" sldId="303"/>
            <ac:spMk id="5722" creationId="{0611B07D-D23A-403C-FB9A-336D1B5ABB99}"/>
          </ac:spMkLst>
        </pc:spChg>
        <pc:spChg chg="mod">
          <ac:chgData name="thanos haroupas" userId="7fec061b8f142163" providerId="LiveId" clId="{22795942-7E90-4725-BD89-A6461D12728C}" dt="2024-06-04T20:33:41.738" v="2765"/>
          <ac:spMkLst>
            <pc:docMk/>
            <pc:sldMk cId="2441318224" sldId="303"/>
            <ac:spMk id="5723" creationId="{C84CD760-6DEC-A6CD-7146-CBEB5C65C6D0}"/>
          </ac:spMkLst>
        </pc:spChg>
        <pc:spChg chg="mod">
          <ac:chgData name="thanos haroupas" userId="7fec061b8f142163" providerId="LiveId" clId="{22795942-7E90-4725-BD89-A6461D12728C}" dt="2024-06-04T20:33:41.738" v="2765"/>
          <ac:spMkLst>
            <pc:docMk/>
            <pc:sldMk cId="2441318224" sldId="303"/>
            <ac:spMk id="5724" creationId="{8C1AE1D9-8054-8175-06B9-561485DE2B40}"/>
          </ac:spMkLst>
        </pc:spChg>
        <pc:spChg chg="mod">
          <ac:chgData name="thanos haroupas" userId="7fec061b8f142163" providerId="LiveId" clId="{22795942-7E90-4725-BD89-A6461D12728C}" dt="2024-06-04T20:33:41.738" v="2765"/>
          <ac:spMkLst>
            <pc:docMk/>
            <pc:sldMk cId="2441318224" sldId="303"/>
            <ac:spMk id="5725" creationId="{85A5A269-4535-1016-0207-49192721DE5C}"/>
          </ac:spMkLst>
        </pc:spChg>
        <pc:spChg chg="mod">
          <ac:chgData name="thanos haroupas" userId="7fec061b8f142163" providerId="LiveId" clId="{22795942-7E90-4725-BD89-A6461D12728C}" dt="2024-06-04T20:33:41.738" v="2765"/>
          <ac:spMkLst>
            <pc:docMk/>
            <pc:sldMk cId="2441318224" sldId="303"/>
            <ac:spMk id="5726" creationId="{1D476166-A555-A09B-DA5D-087BEA9993B2}"/>
          </ac:spMkLst>
        </pc:spChg>
        <pc:spChg chg="mod">
          <ac:chgData name="thanos haroupas" userId="7fec061b8f142163" providerId="LiveId" clId="{22795942-7E90-4725-BD89-A6461D12728C}" dt="2024-06-04T20:33:41.738" v="2765"/>
          <ac:spMkLst>
            <pc:docMk/>
            <pc:sldMk cId="2441318224" sldId="303"/>
            <ac:spMk id="5727" creationId="{67E18121-4784-D6FD-9D9B-92277DEE5A5A}"/>
          </ac:spMkLst>
        </pc:spChg>
        <pc:spChg chg="mod">
          <ac:chgData name="thanos haroupas" userId="7fec061b8f142163" providerId="LiveId" clId="{22795942-7E90-4725-BD89-A6461D12728C}" dt="2024-06-04T20:33:41.738" v="2765"/>
          <ac:spMkLst>
            <pc:docMk/>
            <pc:sldMk cId="2441318224" sldId="303"/>
            <ac:spMk id="5728" creationId="{6DE329F6-CD2A-9A26-361E-BF774F15BA7E}"/>
          </ac:spMkLst>
        </pc:spChg>
        <pc:spChg chg="mod">
          <ac:chgData name="thanos haroupas" userId="7fec061b8f142163" providerId="LiveId" clId="{22795942-7E90-4725-BD89-A6461D12728C}" dt="2024-06-04T20:33:41.738" v="2765"/>
          <ac:spMkLst>
            <pc:docMk/>
            <pc:sldMk cId="2441318224" sldId="303"/>
            <ac:spMk id="5729" creationId="{2DBA701C-694B-FA75-486B-2EE9924D6AC8}"/>
          </ac:spMkLst>
        </pc:spChg>
        <pc:spChg chg="mod">
          <ac:chgData name="thanos haroupas" userId="7fec061b8f142163" providerId="LiveId" clId="{22795942-7E90-4725-BD89-A6461D12728C}" dt="2024-06-04T20:33:41.738" v="2765"/>
          <ac:spMkLst>
            <pc:docMk/>
            <pc:sldMk cId="2441318224" sldId="303"/>
            <ac:spMk id="5730" creationId="{E23B8369-6B54-9185-F50E-761EBEE4EAE5}"/>
          </ac:spMkLst>
        </pc:spChg>
        <pc:spChg chg="mod">
          <ac:chgData name="thanos haroupas" userId="7fec061b8f142163" providerId="LiveId" clId="{22795942-7E90-4725-BD89-A6461D12728C}" dt="2024-06-04T20:33:41.738" v="2765"/>
          <ac:spMkLst>
            <pc:docMk/>
            <pc:sldMk cId="2441318224" sldId="303"/>
            <ac:spMk id="5731" creationId="{B2D6BB7E-2F14-36C7-07BF-EDEECA85DF54}"/>
          </ac:spMkLst>
        </pc:spChg>
        <pc:spChg chg="mod">
          <ac:chgData name="thanos haroupas" userId="7fec061b8f142163" providerId="LiveId" clId="{22795942-7E90-4725-BD89-A6461D12728C}" dt="2024-06-04T20:33:41.738" v="2765"/>
          <ac:spMkLst>
            <pc:docMk/>
            <pc:sldMk cId="2441318224" sldId="303"/>
            <ac:spMk id="5732" creationId="{85CE9951-1597-BB22-AB51-77997BCFE129}"/>
          </ac:spMkLst>
        </pc:spChg>
        <pc:spChg chg="mod">
          <ac:chgData name="thanos haroupas" userId="7fec061b8f142163" providerId="LiveId" clId="{22795942-7E90-4725-BD89-A6461D12728C}" dt="2024-06-04T20:33:41.738" v="2765"/>
          <ac:spMkLst>
            <pc:docMk/>
            <pc:sldMk cId="2441318224" sldId="303"/>
            <ac:spMk id="5733" creationId="{3B476748-D309-AFE7-900B-6DAFC36FB30E}"/>
          </ac:spMkLst>
        </pc:spChg>
        <pc:spChg chg="mod">
          <ac:chgData name="thanos haroupas" userId="7fec061b8f142163" providerId="LiveId" clId="{22795942-7E90-4725-BD89-A6461D12728C}" dt="2024-06-04T20:33:41.738" v="2765"/>
          <ac:spMkLst>
            <pc:docMk/>
            <pc:sldMk cId="2441318224" sldId="303"/>
            <ac:spMk id="5734" creationId="{719BC66B-904A-58BB-7ADC-4D1E8EB97D45}"/>
          </ac:spMkLst>
        </pc:spChg>
        <pc:spChg chg="mod">
          <ac:chgData name="thanos haroupas" userId="7fec061b8f142163" providerId="LiveId" clId="{22795942-7E90-4725-BD89-A6461D12728C}" dt="2024-06-04T20:33:41.738" v="2765"/>
          <ac:spMkLst>
            <pc:docMk/>
            <pc:sldMk cId="2441318224" sldId="303"/>
            <ac:spMk id="5735" creationId="{28C1D31A-51EB-616D-3E1A-FC3D5FBC5D91}"/>
          </ac:spMkLst>
        </pc:spChg>
        <pc:spChg chg="mod">
          <ac:chgData name="thanos haroupas" userId="7fec061b8f142163" providerId="LiveId" clId="{22795942-7E90-4725-BD89-A6461D12728C}" dt="2024-06-04T20:33:41.738" v="2765"/>
          <ac:spMkLst>
            <pc:docMk/>
            <pc:sldMk cId="2441318224" sldId="303"/>
            <ac:spMk id="5736" creationId="{75DC9A82-2296-8F33-A4F5-02F6AAAA1E8B}"/>
          </ac:spMkLst>
        </pc:spChg>
        <pc:spChg chg="mod">
          <ac:chgData name="thanos haroupas" userId="7fec061b8f142163" providerId="LiveId" clId="{22795942-7E90-4725-BD89-A6461D12728C}" dt="2024-06-04T20:33:41.738" v="2765"/>
          <ac:spMkLst>
            <pc:docMk/>
            <pc:sldMk cId="2441318224" sldId="303"/>
            <ac:spMk id="5737" creationId="{280F8E88-54BF-9B5B-BA06-BA27CCEB914E}"/>
          </ac:spMkLst>
        </pc:spChg>
        <pc:spChg chg="mod">
          <ac:chgData name="thanos haroupas" userId="7fec061b8f142163" providerId="LiveId" clId="{22795942-7E90-4725-BD89-A6461D12728C}" dt="2024-06-04T20:33:41.738" v="2765"/>
          <ac:spMkLst>
            <pc:docMk/>
            <pc:sldMk cId="2441318224" sldId="303"/>
            <ac:spMk id="5738" creationId="{17FE981B-8C46-8389-AC96-79B02E12A00A}"/>
          </ac:spMkLst>
        </pc:spChg>
        <pc:spChg chg="mod">
          <ac:chgData name="thanos haroupas" userId="7fec061b8f142163" providerId="LiveId" clId="{22795942-7E90-4725-BD89-A6461D12728C}" dt="2024-06-04T20:33:41.738" v="2765"/>
          <ac:spMkLst>
            <pc:docMk/>
            <pc:sldMk cId="2441318224" sldId="303"/>
            <ac:spMk id="5739" creationId="{BEEB70DE-978D-C77D-DEAD-F3E774F50A30}"/>
          </ac:spMkLst>
        </pc:spChg>
        <pc:spChg chg="mod">
          <ac:chgData name="thanos haroupas" userId="7fec061b8f142163" providerId="LiveId" clId="{22795942-7E90-4725-BD89-A6461D12728C}" dt="2024-06-04T20:33:41.738" v="2765"/>
          <ac:spMkLst>
            <pc:docMk/>
            <pc:sldMk cId="2441318224" sldId="303"/>
            <ac:spMk id="5740" creationId="{F554AEB2-85BD-DEF3-F92D-9FB03499BF31}"/>
          </ac:spMkLst>
        </pc:spChg>
        <pc:spChg chg="mod">
          <ac:chgData name="thanos haroupas" userId="7fec061b8f142163" providerId="LiveId" clId="{22795942-7E90-4725-BD89-A6461D12728C}" dt="2024-06-04T20:33:41.738" v="2765"/>
          <ac:spMkLst>
            <pc:docMk/>
            <pc:sldMk cId="2441318224" sldId="303"/>
            <ac:spMk id="5741" creationId="{705583CB-9AAF-3010-1C32-378ADDBD5AAB}"/>
          </ac:spMkLst>
        </pc:spChg>
        <pc:spChg chg="mod">
          <ac:chgData name="thanos haroupas" userId="7fec061b8f142163" providerId="LiveId" clId="{22795942-7E90-4725-BD89-A6461D12728C}" dt="2024-06-04T20:33:41.738" v="2765"/>
          <ac:spMkLst>
            <pc:docMk/>
            <pc:sldMk cId="2441318224" sldId="303"/>
            <ac:spMk id="5742" creationId="{D965FDA8-F8B7-0E4F-ABC2-31DBCD90AABC}"/>
          </ac:spMkLst>
        </pc:spChg>
        <pc:spChg chg="mod">
          <ac:chgData name="thanos haroupas" userId="7fec061b8f142163" providerId="LiveId" clId="{22795942-7E90-4725-BD89-A6461D12728C}" dt="2024-06-04T20:33:41.738" v="2765"/>
          <ac:spMkLst>
            <pc:docMk/>
            <pc:sldMk cId="2441318224" sldId="303"/>
            <ac:spMk id="5743" creationId="{838DEB4F-3410-FD53-8BF8-6BDCBFC08DD2}"/>
          </ac:spMkLst>
        </pc:spChg>
        <pc:spChg chg="mod">
          <ac:chgData name="thanos haroupas" userId="7fec061b8f142163" providerId="LiveId" clId="{22795942-7E90-4725-BD89-A6461D12728C}" dt="2024-06-04T20:33:41.738" v="2765"/>
          <ac:spMkLst>
            <pc:docMk/>
            <pc:sldMk cId="2441318224" sldId="303"/>
            <ac:spMk id="5744" creationId="{1737A6BB-32C5-9ACA-BE60-56A210D41780}"/>
          </ac:spMkLst>
        </pc:spChg>
        <pc:spChg chg="mod">
          <ac:chgData name="thanos haroupas" userId="7fec061b8f142163" providerId="LiveId" clId="{22795942-7E90-4725-BD89-A6461D12728C}" dt="2024-06-04T20:33:41.738" v="2765"/>
          <ac:spMkLst>
            <pc:docMk/>
            <pc:sldMk cId="2441318224" sldId="303"/>
            <ac:spMk id="5745" creationId="{3E8F0FEE-E5CD-9452-9396-647677070DD8}"/>
          </ac:spMkLst>
        </pc:spChg>
        <pc:spChg chg="mod">
          <ac:chgData name="thanos haroupas" userId="7fec061b8f142163" providerId="LiveId" clId="{22795942-7E90-4725-BD89-A6461D12728C}" dt="2024-06-04T20:33:41.738" v="2765"/>
          <ac:spMkLst>
            <pc:docMk/>
            <pc:sldMk cId="2441318224" sldId="303"/>
            <ac:spMk id="5746" creationId="{0DFB541B-9949-FC01-12A2-E69E2878D755}"/>
          </ac:spMkLst>
        </pc:spChg>
        <pc:spChg chg="mod">
          <ac:chgData name="thanos haroupas" userId="7fec061b8f142163" providerId="LiveId" clId="{22795942-7E90-4725-BD89-A6461D12728C}" dt="2024-06-04T20:33:41.738" v="2765"/>
          <ac:spMkLst>
            <pc:docMk/>
            <pc:sldMk cId="2441318224" sldId="303"/>
            <ac:spMk id="5747" creationId="{DED4BAEB-7588-FEB5-54BE-4329C81EBAA0}"/>
          </ac:spMkLst>
        </pc:spChg>
        <pc:spChg chg="mod">
          <ac:chgData name="thanos haroupas" userId="7fec061b8f142163" providerId="LiveId" clId="{22795942-7E90-4725-BD89-A6461D12728C}" dt="2024-06-04T20:33:41.738" v="2765"/>
          <ac:spMkLst>
            <pc:docMk/>
            <pc:sldMk cId="2441318224" sldId="303"/>
            <ac:spMk id="5748" creationId="{067C2F7A-ADED-143A-6BB8-D2503AAE1E1C}"/>
          </ac:spMkLst>
        </pc:spChg>
        <pc:spChg chg="mod">
          <ac:chgData name="thanos haroupas" userId="7fec061b8f142163" providerId="LiveId" clId="{22795942-7E90-4725-BD89-A6461D12728C}" dt="2024-06-04T20:33:41.738" v="2765"/>
          <ac:spMkLst>
            <pc:docMk/>
            <pc:sldMk cId="2441318224" sldId="303"/>
            <ac:spMk id="5749" creationId="{804CF866-59C8-6BE4-0A40-32DEACD27AAC}"/>
          </ac:spMkLst>
        </pc:spChg>
        <pc:spChg chg="mod">
          <ac:chgData name="thanos haroupas" userId="7fec061b8f142163" providerId="LiveId" clId="{22795942-7E90-4725-BD89-A6461D12728C}" dt="2024-06-04T20:33:41.738" v="2765"/>
          <ac:spMkLst>
            <pc:docMk/>
            <pc:sldMk cId="2441318224" sldId="303"/>
            <ac:spMk id="5750" creationId="{6A1E77F7-D4C0-162E-AD78-E7B3A6D6D700}"/>
          </ac:spMkLst>
        </pc:spChg>
        <pc:spChg chg="mod">
          <ac:chgData name="thanos haroupas" userId="7fec061b8f142163" providerId="LiveId" clId="{22795942-7E90-4725-BD89-A6461D12728C}" dt="2024-06-04T20:33:41.738" v="2765"/>
          <ac:spMkLst>
            <pc:docMk/>
            <pc:sldMk cId="2441318224" sldId="303"/>
            <ac:spMk id="5751" creationId="{B907597D-7CEE-E3DF-196A-F629802C6F27}"/>
          </ac:spMkLst>
        </pc:spChg>
        <pc:spChg chg="mod">
          <ac:chgData name="thanos haroupas" userId="7fec061b8f142163" providerId="LiveId" clId="{22795942-7E90-4725-BD89-A6461D12728C}" dt="2024-06-04T20:33:41.738" v="2765"/>
          <ac:spMkLst>
            <pc:docMk/>
            <pc:sldMk cId="2441318224" sldId="303"/>
            <ac:spMk id="5752" creationId="{951D72F2-400D-5A87-D6EC-153C3D93FC03}"/>
          </ac:spMkLst>
        </pc:spChg>
        <pc:spChg chg="mod">
          <ac:chgData name="thanos haroupas" userId="7fec061b8f142163" providerId="LiveId" clId="{22795942-7E90-4725-BD89-A6461D12728C}" dt="2024-06-04T20:33:41.738" v="2765"/>
          <ac:spMkLst>
            <pc:docMk/>
            <pc:sldMk cId="2441318224" sldId="303"/>
            <ac:spMk id="5753" creationId="{E6EB4C3D-D862-CE39-F26E-F85D11DD3263}"/>
          </ac:spMkLst>
        </pc:spChg>
        <pc:spChg chg="mod">
          <ac:chgData name="thanos haroupas" userId="7fec061b8f142163" providerId="LiveId" clId="{22795942-7E90-4725-BD89-A6461D12728C}" dt="2024-06-04T20:33:41.738" v="2765"/>
          <ac:spMkLst>
            <pc:docMk/>
            <pc:sldMk cId="2441318224" sldId="303"/>
            <ac:spMk id="5754" creationId="{6A348B5F-B003-8E73-FD8B-4E5E0EF35C53}"/>
          </ac:spMkLst>
        </pc:spChg>
        <pc:spChg chg="mod">
          <ac:chgData name="thanos haroupas" userId="7fec061b8f142163" providerId="LiveId" clId="{22795942-7E90-4725-BD89-A6461D12728C}" dt="2024-06-04T20:33:41.738" v="2765"/>
          <ac:spMkLst>
            <pc:docMk/>
            <pc:sldMk cId="2441318224" sldId="303"/>
            <ac:spMk id="5755" creationId="{FBDEFC3E-B396-990C-B6F8-A2184E21FFA1}"/>
          </ac:spMkLst>
        </pc:spChg>
        <pc:spChg chg="mod">
          <ac:chgData name="thanos haroupas" userId="7fec061b8f142163" providerId="LiveId" clId="{22795942-7E90-4725-BD89-A6461D12728C}" dt="2024-06-04T20:33:41.738" v="2765"/>
          <ac:spMkLst>
            <pc:docMk/>
            <pc:sldMk cId="2441318224" sldId="303"/>
            <ac:spMk id="5756" creationId="{F040EB8D-736D-102F-7882-2532C2895545}"/>
          </ac:spMkLst>
        </pc:spChg>
        <pc:spChg chg="mod">
          <ac:chgData name="thanos haroupas" userId="7fec061b8f142163" providerId="LiveId" clId="{22795942-7E90-4725-BD89-A6461D12728C}" dt="2024-06-04T20:33:41.738" v="2765"/>
          <ac:spMkLst>
            <pc:docMk/>
            <pc:sldMk cId="2441318224" sldId="303"/>
            <ac:spMk id="5757" creationId="{E92F8ECD-5A2C-9356-44D7-749234BBDAE2}"/>
          </ac:spMkLst>
        </pc:spChg>
        <pc:spChg chg="mod">
          <ac:chgData name="thanos haroupas" userId="7fec061b8f142163" providerId="LiveId" clId="{22795942-7E90-4725-BD89-A6461D12728C}" dt="2024-06-04T20:33:41.738" v="2765"/>
          <ac:spMkLst>
            <pc:docMk/>
            <pc:sldMk cId="2441318224" sldId="303"/>
            <ac:spMk id="5758" creationId="{C0B955DE-66F6-84E3-C54B-2A3A00A9DE7F}"/>
          </ac:spMkLst>
        </pc:spChg>
        <pc:spChg chg="mod">
          <ac:chgData name="thanos haroupas" userId="7fec061b8f142163" providerId="LiveId" clId="{22795942-7E90-4725-BD89-A6461D12728C}" dt="2024-06-04T20:33:41.738" v="2765"/>
          <ac:spMkLst>
            <pc:docMk/>
            <pc:sldMk cId="2441318224" sldId="303"/>
            <ac:spMk id="5759" creationId="{7789A51F-6EF7-A150-E275-55562281BEBF}"/>
          </ac:spMkLst>
        </pc:spChg>
        <pc:spChg chg="mod">
          <ac:chgData name="thanos haroupas" userId="7fec061b8f142163" providerId="LiveId" clId="{22795942-7E90-4725-BD89-A6461D12728C}" dt="2024-06-04T20:33:41.738" v="2765"/>
          <ac:spMkLst>
            <pc:docMk/>
            <pc:sldMk cId="2441318224" sldId="303"/>
            <ac:spMk id="5760" creationId="{832E02DC-6DF2-4CDA-CF34-1C70BC0CAF08}"/>
          </ac:spMkLst>
        </pc:spChg>
        <pc:spChg chg="mod">
          <ac:chgData name="thanos haroupas" userId="7fec061b8f142163" providerId="LiveId" clId="{22795942-7E90-4725-BD89-A6461D12728C}" dt="2024-06-04T20:33:41.738" v="2765"/>
          <ac:spMkLst>
            <pc:docMk/>
            <pc:sldMk cId="2441318224" sldId="303"/>
            <ac:spMk id="5761" creationId="{5E8397B2-07E0-1088-2ED3-C6C7A7005C38}"/>
          </ac:spMkLst>
        </pc:spChg>
        <pc:spChg chg="mod">
          <ac:chgData name="thanos haroupas" userId="7fec061b8f142163" providerId="LiveId" clId="{22795942-7E90-4725-BD89-A6461D12728C}" dt="2024-06-04T20:33:41.738" v="2765"/>
          <ac:spMkLst>
            <pc:docMk/>
            <pc:sldMk cId="2441318224" sldId="303"/>
            <ac:spMk id="5762" creationId="{249B0055-58D6-ACA0-30BB-3BFE9510839D}"/>
          </ac:spMkLst>
        </pc:spChg>
        <pc:spChg chg="mod">
          <ac:chgData name="thanos haroupas" userId="7fec061b8f142163" providerId="LiveId" clId="{22795942-7E90-4725-BD89-A6461D12728C}" dt="2024-06-04T20:33:41.738" v="2765"/>
          <ac:spMkLst>
            <pc:docMk/>
            <pc:sldMk cId="2441318224" sldId="303"/>
            <ac:spMk id="5763" creationId="{50E101A2-8675-87A1-B080-206136281BA3}"/>
          </ac:spMkLst>
        </pc:spChg>
        <pc:spChg chg="mod">
          <ac:chgData name="thanos haroupas" userId="7fec061b8f142163" providerId="LiveId" clId="{22795942-7E90-4725-BD89-A6461D12728C}" dt="2024-06-04T20:33:41.738" v="2765"/>
          <ac:spMkLst>
            <pc:docMk/>
            <pc:sldMk cId="2441318224" sldId="303"/>
            <ac:spMk id="5764" creationId="{8937647D-2AF4-9188-2770-863019662B3F}"/>
          </ac:spMkLst>
        </pc:spChg>
        <pc:spChg chg="mod">
          <ac:chgData name="thanos haroupas" userId="7fec061b8f142163" providerId="LiveId" clId="{22795942-7E90-4725-BD89-A6461D12728C}" dt="2024-06-04T20:33:41.738" v="2765"/>
          <ac:spMkLst>
            <pc:docMk/>
            <pc:sldMk cId="2441318224" sldId="303"/>
            <ac:spMk id="5765" creationId="{494575B8-3BB5-A548-68BE-01448482B24E}"/>
          </ac:spMkLst>
        </pc:spChg>
        <pc:spChg chg="mod">
          <ac:chgData name="thanos haroupas" userId="7fec061b8f142163" providerId="LiveId" clId="{22795942-7E90-4725-BD89-A6461D12728C}" dt="2024-06-04T20:33:41.738" v="2765"/>
          <ac:spMkLst>
            <pc:docMk/>
            <pc:sldMk cId="2441318224" sldId="303"/>
            <ac:spMk id="5766" creationId="{025345D9-EC9E-C8B2-EB6E-0E26402A27BC}"/>
          </ac:spMkLst>
        </pc:spChg>
        <pc:spChg chg="mod">
          <ac:chgData name="thanos haroupas" userId="7fec061b8f142163" providerId="LiveId" clId="{22795942-7E90-4725-BD89-A6461D12728C}" dt="2024-06-04T20:33:41.738" v="2765"/>
          <ac:spMkLst>
            <pc:docMk/>
            <pc:sldMk cId="2441318224" sldId="303"/>
            <ac:spMk id="5767" creationId="{5A65394B-97F9-B36F-7542-9008BD28B55F}"/>
          </ac:spMkLst>
        </pc:spChg>
        <pc:spChg chg="mod">
          <ac:chgData name="thanos haroupas" userId="7fec061b8f142163" providerId="LiveId" clId="{22795942-7E90-4725-BD89-A6461D12728C}" dt="2024-06-04T20:33:41.738" v="2765"/>
          <ac:spMkLst>
            <pc:docMk/>
            <pc:sldMk cId="2441318224" sldId="303"/>
            <ac:spMk id="5768" creationId="{1FE45A55-0E01-9E3F-E849-4A557C39B820}"/>
          </ac:spMkLst>
        </pc:spChg>
        <pc:spChg chg="mod">
          <ac:chgData name="thanos haroupas" userId="7fec061b8f142163" providerId="LiveId" clId="{22795942-7E90-4725-BD89-A6461D12728C}" dt="2024-06-04T20:33:41.738" v="2765"/>
          <ac:spMkLst>
            <pc:docMk/>
            <pc:sldMk cId="2441318224" sldId="303"/>
            <ac:spMk id="5769" creationId="{8485B262-910C-B531-72A9-F5A9609FC680}"/>
          </ac:spMkLst>
        </pc:spChg>
        <pc:spChg chg="mod">
          <ac:chgData name="thanos haroupas" userId="7fec061b8f142163" providerId="LiveId" clId="{22795942-7E90-4725-BD89-A6461D12728C}" dt="2024-06-04T20:33:41.738" v="2765"/>
          <ac:spMkLst>
            <pc:docMk/>
            <pc:sldMk cId="2441318224" sldId="303"/>
            <ac:spMk id="5770" creationId="{A04FA517-9896-7C2B-9CAD-72882CA6B8F7}"/>
          </ac:spMkLst>
        </pc:spChg>
        <pc:spChg chg="mod">
          <ac:chgData name="thanos haroupas" userId="7fec061b8f142163" providerId="LiveId" clId="{22795942-7E90-4725-BD89-A6461D12728C}" dt="2024-06-04T20:33:41.738" v="2765"/>
          <ac:spMkLst>
            <pc:docMk/>
            <pc:sldMk cId="2441318224" sldId="303"/>
            <ac:spMk id="5771" creationId="{501DB5F0-1D67-B981-A2F8-8CAE7C51EBFF}"/>
          </ac:spMkLst>
        </pc:spChg>
        <pc:spChg chg="mod">
          <ac:chgData name="thanos haroupas" userId="7fec061b8f142163" providerId="LiveId" clId="{22795942-7E90-4725-BD89-A6461D12728C}" dt="2024-06-04T20:33:41.738" v="2765"/>
          <ac:spMkLst>
            <pc:docMk/>
            <pc:sldMk cId="2441318224" sldId="303"/>
            <ac:spMk id="5772" creationId="{90A3480D-513C-4CF4-0C0D-48106A17A31C}"/>
          </ac:spMkLst>
        </pc:spChg>
        <pc:spChg chg="mod">
          <ac:chgData name="thanos haroupas" userId="7fec061b8f142163" providerId="LiveId" clId="{22795942-7E90-4725-BD89-A6461D12728C}" dt="2024-06-04T20:33:41.738" v="2765"/>
          <ac:spMkLst>
            <pc:docMk/>
            <pc:sldMk cId="2441318224" sldId="303"/>
            <ac:spMk id="5773" creationId="{369FF212-6158-AB8E-075E-3C88B811B2EE}"/>
          </ac:spMkLst>
        </pc:spChg>
        <pc:spChg chg="mod">
          <ac:chgData name="thanos haroupas" userId="7fec061b8f142163" providerId="LiveId" clId="{22795942-7E90-4725-BD89-A6461D12728C}" dt="2024-06-04T20:33:41.738" v="2765"/>
          <ac:spMkLst>
            <pc:docMk/>
            <pc:sldMk cId="2441318224" sldId="303"/>
            <ac:spMk id="5774" creationId="{71B40649-3C0F-44C6-F9D6-F11ADC6ADB2C}"/>
          </ac:spMkLst>
        </pc:spChg>
        <pc:spChg chg="mod">
          <ac:chgData name="thanos haroupas" userId="7fec061b8f142163" providerId="LiveId" clId="{22795942-7E90-4725-BD89-A6461D12728C}" dt="2024-06-04T20:33:41.738" v="2765"/>
          <ac:spMkLst>
            <pc:docMk/>
            <pc:sldMk cId="2441318224" sldId="303"/>
            <ac:spMk id="5775" creationId="{76EF8DF4-CD81-7902-FBD4-34C654EFFE99}"/>
          </ac:spMkLst>
        </pc:spChg>
        <pc:spChg chg="mod">
          <ac:chgData name="thanos haroupas" userId="7fec061b8f142163" providerId="LiveId" clId="{22795942-7E90-4725-BD89-A6461D12728C}" dt="2024-06-04T20:33:41.738" v="2765"/>
          <ac:spMkLst>
            <pc:docMk/>
            <pc:sldMk cId="2441318224" sldId="303"/>
            <ac:spMk id="5776" creationId="{1A0ECEA6-CAA4-736C-AA77-11D80064D9EA}"/>
          </ac:spMkLst>
        </pc:spChg>
        <pc:spChg chg="mod">
          <ac:chgData name="thanos haroupas" userId="7fec061b8f142163" providerId="LiveId" clId="{22795942-7E90-4725-BD89-A6461D12728C}" dt="2024-06-04T20:33:41.738" v="2765"/>
          <ac:spMkLst>
            <pc:docMk/>
            <pc:sldMk cId="2441318224" sldId="303"/>
            <ac:spMk id="5777" creationId="{8E2ADD52-204A-081C-0937-2A1E7B582F18}"/>
          </ac:spMkLst>
        </pc:spChg>
        <pc:spChg chg="mod">
          <ac:chgData name="thanos haroupas" userId="7fec061b8f142163" providerId="LiveId" clId="{22795942-7E90-4725-BD89-A6461D12728C}" dt="2024-06-04T20:33:41.738" v="2765"/>
          <ac:spMkLst>
            <pc:docMk/>
            <pc:sldMk cId="2441318224" sldId="303"/>
            <ac:spMk id="5778" creationId="{A8E97F95-BB35-1777-3258-35A551BA5E6F}"/>
          </ac:spMkLst>
        </pc:spChg>
        <pc:spChg chg="mod">
          <ac:chgData name="thanos haroupas" userId="7fec061b8f142163" providerId="LiveId" clId="{22795942-7E90-4725-BD89-A6461D12728C}" dt="2024-06-04T20:33:41.738" v="2765"/>
          <ac:spMkLst>
            <pc:docMk/>
            <pc:sldMk cId="2441318224" sldId="303"/>
            <ac:spMk id="5779" creationId="{3A1804A8-52A8-E5D3-A59B-A52B72B4E480}"/>
          </ac:spMkLst>
        </pc:spChg>
        <pc:spChg chg="mod">
          <ac:chgData name="thanos haroupas" userId="7fec061b8f142163" providerId="LiveId" clId="{22795942-7E90-4725-BD89-A6461D12728C}" dt="2024-06-04T20:33:41.738" v="2765"/>
          <ac:spMkLst>
            <pc:docMk/>
            <pc:sldMk cId="2441318224" sldId="303"/>
            <ac:spMk id="5780" creationId="{95BCDF2B-E470-1B54-CD96-5A08C2DB66B8}"/>
          </ac:spMkLst>
        </pc:spChg>
        <pc:spChg chg="mod">
          <ac:chgData name="thanos haroupas" userId="7fec061b8f142163" providerId="LiveId" clId="{22795942-7E90-4725-BD89-A6461D12728C}" dt="2024-06-04T20:33:41.738" v="2765"/>
          <ac:spMkLst>
            <pc:docMk/>
            <pc:sldMk cId="2441318224" sldId="303"/>
            <ac:spMk id="5781" creationId="{C8ED58DD-294E-EBD6-E9DA-23BE3822EFFF}"/>
          </ac:spMkLst>
        </pc:spChg>
        <pc:spChg chg="mod">
          <ac:chgData name="thanos haroupas" userId="7fec061b8f142163" providerId="LiveId" clId="{22795942-7E90-4725-BD89-A6461D12728C}" dt="2024-06-04T20:33:41.738" v="2765"/>
          <ac:spMkLst>
            <pc:docMk/>
            <pc:sldMk cId="2441318224" sldId="303"/>
            <ac:spMk id="5782" creationId="{44F6D5EF-88C4-49DA-6333-693062FCCAB0}"/>
          </ac:spMkLst>
        </pc:spChg>
        <pc:spChg chg="mod">
          <ac:chgData name="thanos haroupas" userId="7fec061b8f142163" providerId="LiveId" clId="{22795942-7E90-4725-BD89-A6461D12728C}" dt="2024-06-04T20:33:41.738" v="2765"/>
          <ac:spMkLst>
            <pc:docMk/>
            <pc:sldMk cId="2441318224" sldId="303"/>
            <ac:spMk id="5783" creationId="{9E546DD0-9794-1C72-80AA-705E470F590B}"/>
          </ac:spMkLst>
        </pc:spChg>
        <pc:spChg chg="mod">
          <ac:chgData name="thanos haroupas" userId="7fec061b8f142163" providerId="LiveId" clId="{22795942-7E90-4725-BD89-A6461D12728C}" dt="2024-06-04T20:33:41.738" v="2765"/>
          <ac:spMkLst>
            <pc:docMk/>
            <pc:sldMk cId="2441318224" sldId="303"/>
            <ac:spMk id="5784" creationId="{9FEF31F2-9411-036D-5C3D-C68B24DB834F}"/>
          </ac:spMkLst>
        </pc:spChg>
        <pc:spChg chg="mod">
          <ac:chgData name="thanos haroupas" userId="7fec061b8f142163" providerId="LiveId" clId="{22795942-7E90-4725-BD89-A6461D12728C}" dt="2024-06-04T20:33:41.738" v="2765"/>
          <ac:spMkLst>
            <pc:docMk/>
            <pc:sldMk cId="2441318224" sldId="303"/>
            <ac:spMk id="5785" creationId="{43014DD4-34E9-3007-9686-13F16A56461B}"/>
          </ac:spMkLst>
        </pc:spChg>
        <pc:spChg chg="mod">
          <ac:chgData name="thanos haroupas" userId="7fec061b8f142163" providerId="LiveId" clId="{22795942-7E90-4725-BD89-A6461D12728C}" dt="2024-06-04T20:33:41.738" v="2765"/>
          <ac:spMkLst>
            <pc:docMk/>
            <pc:sldMk cId="2441318224" sldId="303"/>
            <ac:spMk id="5786" creationId="{309FD388-C687-CFF2-1ACB-ECFCCD269338}"/>
          </ac:spMkLst>
        </pc:spChg>
        <pc:spChg chg="mod">
          <ac:chgData name="thanos haroupas" userId="7fec061b8f142163" providerId="LiveId" clId="{22795942-7E90-4725-BD89-A6461D12728C}" dt="2024-06-04T20:33:41.738" v="2765"/>
          <ac:spMkLst>
            <pc:docMk/>
            <pc:sldMk cId="2441318224" sldId="303"/>
            <ac:spMk id="5787" creationId="{15B4065B-FEC7-2F4A-8409-F5E78B91A40A}"/>
          </ac:spMkLst>
        </pc:spChg>
        <pc:spChg chg="mod">
          <ac:chgData name="thanos haroupas" userId="7fec061b8f142163" providerId="LiveId" clId="{22795942-7E90-4725-BD89-A6461D12728C}" dt="2024-06-04T20:33:41.738" v="2765"/>
          <ac:spMkLst>
            <pc:docMk/>
            <pc:sldMk cId="2441318224" sldId="303"/>
            <ac:spMk id="5788" creationId="{1B5F689B-A900-96F5-3B03-757B268ACF54}"/>
          </ac:spMkLst>
        </pc:spChg>
        <pc:spChg chg="mod">
          <ac:chgData name="thanos haroupas" userId="7fec061b8f142163" providerId="LiveId" clId="{22795942-7E90-4725-BD89-A6461D12728C}" dt="2024-06-04T20:33:41.738" v="2765"/>
          <ac:spMkLst>
            <pc:docMk/>
            <pc:sldMk cId="2441318224" sldId="303"/>
            <ac:spMk id="5789" creationId="{1A0F22A4-6EFE-ACCF-7596-21C4D56765AE}"/>
          </ac:spMkLst>
        </pc:spChg>
        <pc:spChg chg="mod">
          <ac:chgData name="thanos haroupas" userId="7fec061b8f142163" providerId="LiveId" clId="{22795942-7E90-4725-BD89-A6461D12728C}" dt="2024-06-04T20:33:41.738" v="2765"/>
          <ac:spMkLst>
            <pc:docMk/>
            <pc:sldMk cId="2441318224" sldId="303"/>
            <ac:spMk id="5790" creationId="{609CC4B5-8C6E-561F-2C66-8E34E73779E2}"/>
          </ac:spMkLst>
        </pc:spChg>
        <pc:spChg chg="mod">
          <ac:chgData name="thanos haroupas" userId="7fec061b8f142163" providerId="LiveId" clId="{22795942-7E90-4725-BD89-A6461D12728C}" dt="2024-06-04T20:33:41.738" v="2765"/>
          <ac:spMkLst>
            <pc:docMk/>
            <pc:sldMk cId="2441318224" sldId="303"/>
            <ac:spMk id="5791" creationId="{2111CD9C-C92F-B270-E866-86B89800E652}"/>
          </ac:spMkLst>
        </pc:spChg>
        <pc:spChg chg="mod">
          <ac:chgData name="thanos haroupas" userId="7fec061b8f142163" providerId="LiveId" clId="{22795942-7E90-4725-BD89-A6461D12728C}" dt="2024-06-04T20:33:41.738" v="2765"/>
          <ac:spMkLst>
            <pc:docMk/>
            <pc:sldMk cId="2441318224" sldId="303"/>
            <ac:spMk id="5792" creationId="{484264C3-2B5D-2BE4-31C0-1DF952A34D8C}"/>
          </ac:spMkLst>
        </pc:spChg>
        <pc:spChg chg="mod">
          <ac:chgData name="thanos haroupas" userId="7fec061b8f142163" providerId="LiveId" clId="{22795942-7E90-4725-BD89-A6461D12728C}" dt="2024-06-04T20:33:41.738" v="2765"/>
          <ac:spMkLst>
            <pc:docMk/>
            <pc:sldMk cId="2441318224" sldId="303"/>
            <ac:spMk id="5793" creationId="{FF7E84DA-9BCF-E494-E156-C3928ED0516D}"/>
          </ac:spMkLst>
        </pc:spChg>
        <pc:spChg chg="mod">
          <ac:chgData name="thanos haroupas" userId="7fec061b8f142163" providerId="LiveId" clId="{22795942-7E90-4725-BD89-A6461D12728C}" dt="2024-06-04T20:33:41.738" v="2765"/>
          <ac:spMkLst>
            <pc:docMk/>
            <pc:sldMk cId="2441318224" sldId="303"/>
            <ac:spMk id="5794" creationId="{582316DA-246E-11A3-FA17-94B6DD5506C4}"/>
          </ac:spMkLst>
        </pc:spChg>
        <pc:spChg chg="mod">
          <ac:chgData name="thanos haroupas" userId="7fec061b8f142163" providerId="LiveId" clId="{22795942-7E90-4725-BD89-A6461D12728C}" dt="2024-06-04T20:33:41.738" v="2765"/>
          <ac:spMkLst>
            <pc:docMk/>
            <pc:sldMk cId="2441318224" sldId="303"/>
            <ac:spMk id="5795" creationId="{612543F1-BA81-AD0F-0C68-E5751C23F131}"/>
          </ac:spMkLst>
        </pc:spChg>
        <pc:spChg chg="mod">
          <ac:chgData name="thanos haroupas" userId="7fec061b8f142163" providerId="LiveId" clId="{22795942-7E90-4725-BD89-A6461D12728C}" dt="2024-06-04T20:33:41.738" v="2765"/>
          <ac:spMkLst>
            <pc:docMk/>
            <pc:sldMk cId="2441318224" sldId="303"/>
            <ac:spMk id="5796" creationId="{709D076B-7A3F-9E54-71DE-0F2B1AE20AEE}"/>
          </ac:spMkLst>
        </pc:spChg>
        <pc:spChg chg="mod">
          <ac:chgData name="thanos haroupas" userId="7fec061b8f142163" providerId="LiveId" clId="{22795942-7E90-4725-BD89-A6461D12728C}" dt="2024-06-04T20:33:41.738" v="2765"/>
          <ac:spMkLst>
            <pc:docMk/>
            <pc:sldMk cId="2441318224" sldId="303"/>
            <ac:spMk id="5797" creationId="{48C83325-225E-86BF-76AA-6EEA00B0D27F}"/>
          </ac:spMkLst>
        </pc:spChg>
        <pc:spChg chg="mod">
          <ac:chgData name="thanos haroupas" userId="7fec061b8f142163" providerId="LiveId" clId="{22795942-7E90-4725-BD89-A6461D12728C}" dt="2024-06-04T20:33:41.738" v="2765"/>
          <ac:spMkLst>
            <pc:docMk/>
            <pc:sldMk cId="2441318224" sldId="303"/>
            <ac:spMk id="5798" creationId="{AF74A761-914B-DCB0-F100-C3CF6CCA7D12}"/>
          </ac:spMkLst>
        </pc:spChg>
        <pc:spChg chg="mod">
          <ac:chgData name="thanos haroupas" userId="7fec061b8f142163" providerId="LiveId" clId="{22795942-7E90-4725-BD89-A6461D12728C}" dt="2024-06-04T20:33:41.738" v="2765"/>
          <ac:spMkLst>
            <pc:docMk/>
            <pc:sldMk cId="2441318224" sldId="303"/>
            <ac:spMk id="5799" creationId="{8F012A3E-6B1E-8B23-3EA0-8BDF819432B0}"/>
          </ac:spMkLst>
        </pc:spChg>
        <pc:spChg chg="mod">
          <ac:chgData name="thanos haroupas" userId="7fec061b8f142163" providerId="LiveId" clId="{22795942-7E90-4725-BD89-A6461D12728C}" dt="2024-06-04T20:33:41.738" v="2765"/>
          <ac:spMkLst>
            <pc:docMk/>
            <pc:sldMk cId="2441318224" sldId="303"/>
            <ac:spMk id="5800" creationId="{62E922DA-100D-DD26-A612-511F2D623EC1}"/>
          </ac:spMkLst>
        </pc:spChg>
        <pc:spChg chg="mod">
          <ac:chgData name="thanos haroupas" userId="7fec061b8f142163" providerId="LiveId" clId="{22795942-7E90-4725-BD89-A6461D12728C}" dt="2024-06-04T20:33:41.738" v="2765"/>
          <ac:spMkLst>
            <pc:docMk/>
            <pc:sldMk cId="2441318224" sldId="303"/>
            <ac:spMk id="5801" creationId="{2A8E05B6-A2CB-B86D-ECF5-F09E22C4763C}"/>
          </ac:spMkLst>
        </pc:spChg>
        <pc:spChg chg="mod">
          <ac:chgData name="thanos haroupas" userId="7fec061b8f142163" providerId="LiveId" clId="{22795942-7E90-4725-BD89-A6461D12728C}" dt="2024-06-04T20:33:41.738" v="2765"/>
          <ac:spMkLst>
            <pc:docMk/>
            <pc:sldMk cId="2441318224" sldId="303"/>
            <ac:spMk id="5802" creationId="{3017C207-C437-A721-9DD0-E22C5F2CF58D}"/>
          </ac:spMkLst>
        </pc:spChg>
        <pc:spChg chg="mod">
          <ac:chgData name="thanos haroupas" userId="7fec061b8f142163" providerId="LiveId" clId="{22795942-7E90-4725-BD89-A6461D12728C}" dt="2024-06-04T20:33:41.738" v="2765"/>
          <ac:spMkLst>
            <pc:docMk/>
            <pc:sldMk cId="2441318224" sldId="303"/>
            <ac:spMk id="5803" creationId="{6F46A924-3A7E-490F-8612-2B335F5F8ABE}"/>
          </ac:spMkLst>
        </pc:spChg>
        <pc:spChg chg="mod">
          <ac:chgData name="thanos haroupas" userId="7fec061b8f142163" providerId="LiveId" clId="{22795942-7E90-4725-BD89-A6461D12728C}" dt="2024-06-04T20:33:41.738" v="2765"/>
          <ac:spMkLst>
            <pc:docMk/>
            <pc:sldMk cId="2441318224" sldId="303"/>
            <ac:spMk id="5804" creationId="{C2A37328-A863-4262-5D1E-BBD65C9DF769}"/>
          </ac:spMkLst>
        </pc:spChg>
        <pc:spChg chg="mod">
          <ac:chgData name="thanos haroupas" userId="7fec061b8f142163" providerId="LiveId" clId="{22795942-7E90-4725-BD89-A6461D12728C}" dt="2024-06-04T20:33:41.738" v="2765"/>
          <ac:spMkLst>
            <pc:docMk/>
            <pc:sldMk cId="2441318224" sldId="303"/>
            <ac:spMk id="5805" creationId="{B31C3E37-0213-D308-ECEE-BB509F94A30E}"/>
          </ac:spMkLst>
        </pc:spChg>
        <pc:spChg chg="mod">
          <ac:chgData name="thanos haroupas" userId="7fec061b8f142163" providerId="LiveId" clId="{22795942-7E90-4725-BD89-A6461D12728C}" dt="2024-06-04T20:33:41.738" v="2765"/>
          <ac:spMkLst>
            <pc:docMk/>
            <pc:sldMk cId="2441318224" sldId="303"/>
            <ac:spMk id="5806" creationId="{73C7ACAE-089B-4D6A-4810-80E2837B60E9}"/>
          </ac:spMkLst>
        </pc:spChg>
        <pc:spChg chg="mod">
          <ac:chgData name="thanos haroupas" userId="7fec061b8f142163" providerId="LiveId" clId="{22795942-7E90-4725-BD89-A6461D12728C}" dt="2024-06-04T20:33:41.738" v="2765"/>
          <ac:spMkLst>
            <pc:docMk/>
            <pc:sldMk cId="2441318224" sldId="303"/>
            <ac:spMk id="5807" creationId="{9FC762B3-94B8-78DF-DBA3-7E78337DAA64}"/>
          </ac:spMkLst>
        </pc:spChg>
        <pc:spChg chg="mod">
          <ac:chgData name="thanos haroupas" userId="7fec061b8f142163" providerId="LiveId" clId="{22795942-7E90-4725-BD89-A6461D12728C}" dt="2024-06-04T20:33:41.738" v="2765"/>
          <ac:spMkLst>
            <pc:docMk/>
            <pc:sldMk cId="2441318224" sldId="303"/>
            <ac:spMk id="5808" creationId="{5EEC11B9-AEF9-57D1-9F66-F9C0C8AF7BF3}"/>
          </ac:spMkLst>
        </pc:spChg>
        <pc:spChg chg="mod">
          <ac:chgData name="thanos haroupas" userId="7fec061b8f142163" providerId="LiveId" clId="{22795942-7E90-4725-BD89-A6461D12728C}" dt="2024-06-04T20:33:41.738" v="2765"/>
          <ac:spMkLst>
            <pc:docMk/>
            <pc:sldMk cId="2441318224" sldId="303"/>
            <ac:spMk id="5809" creationId="{C8220CE1-F077-2429-27C0-30BC62DA2255}"/>
          </ac:spMkLst>
        </pc:spChg>
        <pc:spChg chg="mod">
          <ac:chgData name="thanos haroupas" userId="7fec061b8f142163" providerId="LiveId" clId="{22795942-7E90-4725-BD89-A6461D12728C}" dt="2024-06-04T20:33:41.738" v="2765"/>
          <ac:spMkLst>
            <pc:docMk/>
            <pc:sldMk cId="2441318224" sldId="303"/>
            <ac:spMk id="5810" creationId="{B26E9F73-EF4F-F862-8F2D-3094089EE512}"/>
          </ac:spMkLst>
        </pc:spChg>
        <pc:spChg chg="mod">
          <ac:chgData name="thanos haroupas" userId="7fec061b8f142163" providerId="LiveId" clId="{22795942-7E90-4725-BD89-A6461D12728C}" dt="2024-06-04T20:33:41.738" v="2765"/>
          <ac:spMkLst>
            <pc:docMk/>
            <pc:sldMk cId="2441318224" sldId="303"/>
            <ac:spMk id="5811" creationId="{42ADD9E0-88D3-AAC5-36DE-58938F43CDF5}"/>
          </ac:spMkLst>
        </pc:spChg>
        <pc:spChg chg="mod">
          <ac:chgData name="thanos haroupas" userId="7fec061b8f142163" providerId="LiveId" clId="{22795942-7E90-4725-BD89-A6461D12728C}" dt="2024-06-04T20:33:41.738" v="2765"/>
          <ac:spMkLst>
            <pc:docMk/>
            <pc:sldMk cId="2441318224" sldId="303"/>
            <ac:spMk id="5812" creationId="{434C7F90-E8D3-D35B-1499-D8DEA2E87201}"/>
          </ac:spMkLst>
        </pc:spChg>
        <pc:spChg chg="mod">
          <ac:chgData name="thanos haroupas" userId="7fec061b8f142163" providerId="LiveId" clId="{22795942-7E90-4725-BD89-A6461D12728C}" dt="2024-06-04T20:33:41.738" v="2765"/>
          <ac:spMkLst>
            <pc:docMk/>
            <pc:sldMk cId="2441318224" sldId="303"/>
            <ac:spMk id="5813" creationId="{3FA72566-DBB8-A211-FFC7-7EED7D43B59B}"/>
          </ac:spMkLst>
        </pc:spChg>
        <pc:spChg chg="mod">
          <ac:chgData name="thanos haroupas" userId="7fec061b8f142163" providerId="LiveId" clId="{22795942-7E90-4725-BD89-A6461D12728C}" dt="2024-06-04T20:33:41.738" v="2765"/>
          <ac:spMkLst>
            <pc:docMk/>
            <pc:sldMk cId="2441318224" sldId="303"/>
            <ac:spMk id="5814" creationId="{7A1C7DEB-CE4D-61F8-1545-DB1BE678C5EF}"/>
          </ac:spMkLst>
        </pc:spChg>
        <pc:spChg chg="mod">
          <ac:chgData name="thanos haroupas" userId="7fec061b8f142163" providerId="LiveId" clId="{22795942-7E90-4725-BD89-A6461D12728C}" dt="2024-06-04T20:33:41.738" v="2765"/>
          <ac:spMkLst>
            <pc:docMk/>
            <pc:sldMk cId="2441318224" sldId="303"/>
            <ac:spMk id="5815" creationId="{1DC63AF5-3660-1E98-C957-5681CA6E4269}"/>
          </ac:spMkLst>
        </pc:spChg>
        <pc:spChg chg="mod">
          <ac:chgData name="thanos haroupas" userId="7fec061b8f142163" providerId="LiveId" clId="{22795942-7E90-4725-BD89-A6461D12728C}" dt="2024-06-04T20:33:41.738" v="2765"/>
          <ac:spMkLst>
            <pc:docMk/>
            <pc:sldMk cId="2441318224" sldId="303"/>
            <ac:spMk id="5816" creationId="{74C21DBA-8311-9D3F-4750-7CB3263A1810}"/>
          </ac:spMkLst>
        </pc:spChg>
        <pc:spChg chg="mod">
          <ac:chgData name="thanos haroupas" userId="7fec061b8f142163" providerId="LiveId" clId="{22795942-7E90-4725-BD89-A6461D12728C}" dt="2024-06-04T20:33:41.738" v="2765"/>
          <ac:spMkLst>
            <pc:docMk/>
            <pc:sldMk cId="2441318224" sldId="303"/>
            <ac:spMk id="5817" creationId="{8F3B9BBE-0997-8A90-A4F9-3891338AF58D}"/>
          </ac:spMkLst>
        </pc:spChg>
        <pc:spChg chg="mod">
          <ac:chgData name="thanos haroupas" userId="7fec061b8f142163" providerId="LiveId" clId="{22795942-7E90-4725-BD89-A6461D12728C}" dt="2024-06-04T20:33:41.738" v="2765"/>
          <ac:spMkLst>
            <pc:docMk/>
            <pc:sldMk cId="2441318224" sldId="303"/>
            <ac:spMk id="5818" creationId="{4CAE5820-B020-7969-8A1C-1C1F7B64F2D8}"/>
          </ac:spMkLst>
        </pc:spChg>
        <pc:spChg chg="mod">
          <ac:chgData name="thanos haroupas" userId="7fec061b8f142163" providerId="LiveId" clId="{22795942-7E90-4725-BD89-A6461D12728C}" dt="2024-06-04T20:33:41.738" v="2765"/>
          <ac:spMkLst>
            <pc:docMk/>
            <pc:sldMk cId="2441318224" sldId="303"/>
            <ac:spMk id="5819" creationId="{835D9C26-F756-09D3-54F2-4F573E5A7A11}"/>
          </ac:spMkLst>
        </pc:spChg>
        <pc:spChg chg="mod">
          <ac:chgData name="thanos haroupas" userId="7fec061b8f142163" providerId="LiveId" clId="{22795942-7E90-4725-BD89-A6461D12728C}" dt="2024-06-04T20:33:41.738" v="2765"/>
          <ac:spMkLst>
            <pc:docMk/>
            <pc:sldMk cId="2441318224" sldId="303"/>
            <ac:spMk id="5820" creationId="{F56F5DDE-0828-A525-1825-DE9685EEC48A}"/>
          </ac:spMkLst>
        </pc:spChg>
        <pc:spChg chg="mod">
          <ac:chgData name="thanos haroupas" userId="7fec061b8f142163" providerId="LiveId" clId="{22795942-7E90-4725-BD89-A6461D12728C}" dt="2024-06-04T20:33:41.738" v="2765"/>
          <ac:spMkLst>
            <pc:docMk/>
            <pc:sldMk cId="2441318224" sldId="303"/>
            <ac:spMk id="5821" creationId="{39F42ACC-34AD-66CD-E894-1DBEBB734A8D}"/>
          </ac:spMkLst>
        </pc:spChg>
        <pc:spChg chg="mod">
          <ac:chgData name="thanos haroupas" userId="7fec061b8f142163" providerId="LiveId" clId="{22795942-7E90-4725-BD89-A6461D12728C}" dt="2024-06-04T20:33:41.738" v="2765"/>
          <ac:spMkLst>
            <pc:docMk/>
            <pc:sldMk cId="2441318224" sldId="303"/>
            <ac:spMk id="5822" creationId="{A9000F1F-FD56-7656-08CE-1F52F98F4D1D}"/>
          </ac:spMkLst>
        </pc:spChg>
        <pc:spChg chg="mod">
          <ac:chgData name="thanos haroupas" userId="7fec061b8f142163" providerId="LiveId" clId="{22795942-7E90-4725-BD89-A6461D12728C}" dt="2024-06-04T20:33:41.738" v="2765"/>
          <ac:spMkLst>
            <pc:docMk/>
            <pc:sldMk cId="2441318224" sldId="303"/>
            <ac:spMk id="5823" creationId="{7B523A5F-4730-FD9C-77FC-E6F4D545DC00}"/>
          </ac:spMkLst>
        </pc:spChg>
        <pc:spChg chg="mod">
          <ac:chgData name="thanos haroupas" userId="7fec061b8f142163" providerId="LiveId" clId="{22795942-7E90-4725-BD89-A6461D12728C}" dt="2024-06-04T20:33:41.738" v="2765"/>
          <ac:spMkLst>
            <pc:docMk/>
            <pc:sldMk cId="2441318224" sldId="303"/>
            <ac:spMk id="5824" creationId="{4C6A7B23-BD63-9E03-6747-ADD51BF1414F}"/>
          </ac:spMkLst>
        </pc:spChg>
        <pc:spChg chg="mod">
          <ac:chgData name="thanos haroupas" userId="7fec061b8f142163" providerId="LiveId" clId="{22795942-7E90-4725-BD89-A6461D12728C}" dt="2024-06-04T20:33:41.738" v="2765"/>
          <ac:spMkLst>
            <pc:docMk/>
            <pc:sldMk cId="2441318224" sldId="303"/>
            <ac:spMk id="5825" creationId="{A309B7E5-9D86-AF48-A1DF-8E4D68DC07A8}"/>
          </ac:spMkLst>
        </pc:spChg>
        <pc:spChg chg="mod">
          <ac:chgData name="thanos haroupas" userId="7fec061b8f142163" providerId="LiveId" clId="{22795942-7E90-4725-BD89-A6461D12728C}" dt="2024-06-04T20:33:41.738" v="2765"/>
          <ac:spMkLst>
            <pc:docMk/>
            <pc:sldMk cId="2441318224" sldId="303"/>
            <ac:spMk id="5826" creationId="{96C1A377-9BA2-E5A8-BAAF-92095C6E933E}"/>
          </ac:spMkLst>
        </pc:spChg>
        <pc:spChg chg="mod">
          <ac:chgData name="thanos haroupas" userId="7fec061b8f142163" providerId="LiveId" clId="{22795942-7E90-4725-BD89-A6461D12728C}" dt="2024-06-04T20:33:41.738" v="2765"/>
          <ac:spMkLst>
            <pc:docMk/>
            <pc:sldMk cId="2441318224" sldId="303"/>
            <ac:spMk id="5827" creationId="{DB7FD055-0F3D-C683-6EC1-29F8168C1D23}"/>
          </ac:spMkLst>
        </pc:spChg>
        <pc:spChg chg="mod">
          <ac:chgData name="thanos haroupas" userId="7fec061b8f142163" providerId="LiveId" clId="{22795942-7E90-4725-BD89-A6461D12728C}" dt="2024-06-04T20:33:41.738" v="2765"/>
          <ac:spMkLst>
            <pc:docMk/>
            <pc:sldMk cId="2441318224" sldId="303"/>
            <ac:spMk id="5828" creationId="{626E800A-C5C1-9179-64F6-D7AC7C3EE1E0}"/>
          </ac:spMkLst>
        </pc:spChg>
        <pc:spChg chg="mod">
          <ac:chgData name="thanos haroupas" userId="7fec061b8f142163" providerId="LiveId" clId="{22795942-7E90-4725-BD89-A6461D12728C}" dt="2024-06-04T20:33:41.738" v="2765"/>
          <ac:spMkLst>
            <pc:docMk/>
            <pc:sldMk cId="2441318224" sldId="303"/>
            <ac:spMk id="5829" creationId="{6A97975F-52F7-F96F-05E3-186706E990A3}"/>
          </ac:spMkLst>
        </pc:spChg>
        <pc:spChg chg="mod">
          <ac:chgData name="thanos haroupas" userId="7fec061b8f142163" providerId="LiveId" clId="{22795942-7E90-4725-BD89-A6461D12728C}" dt="2024-06-04T20:33:41.738" v="2765"/>
          <ac:spMkLst>
            <pc:docMk/>
            <pc:sldMk cId="2441318224" sldId="303"/>
            <ac:spMk id="5830" creationId="{B5750B6D-FD2B-2277-827A-60DE25ACC0A8}"/>
          </ac:spMkLst>
        </pc:spChg>
        <pc:spChg chg="mod">
          <ac:chgData name="thanos haroupas" userId="7fec061b8f142163" providerId="LiveId" clId="{22795942-7E90-4725-BD89-A6461D12728C}" dt="2024-06-04T20:33:41.738" v="2765"/>
          <ac:spMkLst>
            <pc:docMk/>
            <pc:sldMk cId="2441318224" sldId="303"/>
            <ac:spMk id="5831" creationId="{AF256881-38C6-D1EB-DEA5-47227E305BEE}"/>
          </ac:spMkLst>
        </pc:spChg>
        <pc:spChg chg="mod">
          <ac:chgData name="thanos haroupas" userId="7fec061b8f142163" providerId="LiveId" clId="{22795942-7E90-4725-BD89-A6461D12728C}" dt="2024-06-04T20:33:41.738" v="2765"/>
          <ac:spMkLst>
            <pc:docMk/>
            <pc:sldMk cId="2441318224" sldId="303"/>
            <ac:spMk id="5832" creationId="{00F255C8-5EFF-6D58-7524-201FFE90E8C5}"/>
          </ac:spMkLst>
        </pc:spChg>
        <pc:spChg chg="mod">
          <ac:chgData name="thanos haroupas" userId="7fec061b8f142163" providerId="LiveId" clId="{22795942-7E90-4725-BD89-A6461D12728C}" dt="2024-06-04T20:33:41.738" v="2765"/>
          <ac:spMkLst>
            <pc:docMk/>
            <pc:sldMk cId="2441318224" sldId="303"/>
            <ac:spMk id="5833" creationId="{6EACB0DA-05BE-A4F5-8CBD-B73C94C82CD8}"/>
          </ac:spMkLst>
        </pc:spChg>
        <pc:spChg chg="mod">
          <ac:chgData name="thanos haroupas" userId="7fec061b8f142163" providerId="LiveId" clId="{22795942-7E90-4725-BD89-A6461D12728C}" dt="2024-06-04T20:33:41.738" v="2765"/>
          <ac:spMkLst>
            <pc:docMk/>
            <pc:sldMk cId="2441318224" sldId="303"/>
            <ac:spMk id="5834" creationId="{D54FA3D0-92D9-3F86-21B6-C26A85FA5C9D}"/>
          </ac:spMkLst>
        </pc:spChg>
        <pc:spChg chg="mod">
          <ac:chgData name="thanos haroupas" userId="7fec061b8f142163" providerId="LiveId" clId="{22795942-7E90-4725-BD89-A6461D12728C}" dt="2024-06-04T20:33:41.738" v="2765"/>
          <ac:spMkLst>
            <pc:docMk/>
            <pc:sldMk cId="2441318224" sldId="303"/>
            <ac:spMk id="5835" creationId="{99DAC490-7E6B-9910-C8CB-8924FA26DE99}"/>
          </ac:spMkLst>
        </pc:spChg>
        <pc:spChg chg="mod">
          <ac:chgData name="thanos haroupas" userId="7fec061b8f142163" providerId="LiveId" clId="{22795942-7E90-4725-BD89-A6461D12728C}" dt="2024-06-04T20:33:41.738" v="2765"/>
          <ac:spMkLst>
            <pc:docMk/>
            <pc:sldMk cId="2441318224" sldId="303"/>
            <ac:spMk id="5836" creationId="{C4B6679E-E43B-EAAA-282D-B32A10B080CE}"/>
          </ac:spMkLst>
        </pc:spChg>
        <pc:spChg chg="mod">
          <ac:chgData name="thanos haroupas" userId="7fec061b8f142163" providerId="LiveId" clId="{22795942-7E90-4725-BD89-A6461D12728C}" dt="2024-06-04T20:33:41.738" v="2765"/>
          <ac:spMkLst>
            <pc:docMk/>
            <pc:sldMk cId="2441318224" sldId="303"/>
            <ac:spMk id="5837" creationId="{9FF4C855-E0D4-0BFA-BD42-A979854B794F}"/>
          </ac:spMkLst>
        </pc:spChg>
        <pc:spChg chg="mod">
          <ac:chgData name="thanos haroupas" userId="7fec061b8f142163" providerId="LiveId" clId="{22795942-7E90-4725-BD89-A6461D12728C}" dt="2024-06-04T20:33:41.738" v="2765"/>
          <ac:spMkLst>
            <pc:docMk/>
            <pc:sldMk cId="2441318224" sldId="303"/>
            <ac:spMk id="5838" creationId="{7FEAB700-7C55-5163-9915-DFC2A6375751}"/>
          </ac:spMkLst>
        </pc:spChg>
        <pc:spChg chg="mod">
          <ac:chgData name="thanos haroupas" userId="7fec061b8f142163" providerId="LiveId" clId="{22795942-7E90-4725-BD89-A6461D12728C}" dt="2024-06-04T20:33:41.738" v="2765"/>
          <ac:spMkLst>
            <pc:docMk/>
            <pc:sldMk cId="2441318224" sldId="303"/>
            <ac:spMk id="5839" creationId="{C4588874-8CC7-861E-3807-A93EB5B3EC93}"/>
          </ac:spMkLst>
        </pc:spChg>
        <pc:spChg chg="mod">
          <ac:chgData name="thanos haroupas" userId="7fec061b8f142163" providerId="LiveId" clId="{22795942-7E90-4725-BD89-A6461D12728C}" dt="2024-06-04T20:33:41.738" v="2765"/>
          <ac:spMkLst>
            <pc:docMk/>
            <pc:sldMk cId="2441318224" sldId="303"/>
            <ac:spMk id="5840" creationId="{E7E6E9E0-73B4-7F47-EF66-3E76FFFB26C8}"/>
          </ac:spMkLst>
        </pc:spChg>
        <pc:spChg chg="mod">
          <ac:chgData name="thanos haroupas" userId="7fec061b8f142163" providerId="LiveId" clId="{22795942-7E90-4725-BD89-A6461D12728C}" dt="2024-06-04T20:33:41.738" v="2765"/>
          <ac:spMkLst>
            <pc:docMk/>
            <pc:sldMk cId="2441318224" sldId="303"/>
            <ac:spMk id="5841" creationId="{33B5E7E5-F1A8-B671-E344-2B9F98352B27}"/>
          </ac:spMkLst>
        </pc:spChg>
        <pc:spChg chg="mod">
          <ac:chgData name="thanos haroupas" userId="7fec061b8f142163" providerId="LiveId" clId="{22795942-7E90-4725-BD89-A6461D12728C}" dt="2024-06-04T20:33:41.738" v="2765"/>
          <ac:spMkLst>
            <pc:docMk/>
            <pc:sldMk cId="2441318224" sldId="303"/>
            <ac:spMk id="5842" creationId="{1FA478E9-DECF-ABFA-3F66-45486A594FA1}"/>
          </ac:spMkLst>
        </pc:spChg>
        <pc:spChg chg="mod">
          <ac:chgData name="thanos haroupas" userId="7fec061b8f142163" providerId="LiveId" clId="{22795942-7E90-4725-BD89-A6461D12728C}" dt="2024-06-04T20:33:41.738" v="2765"/>
          <ac:spMkLst>
            <pc:docMk/>
            <pc:sldMk cId="2441318224" sldId="303"/>
            <ac:spMk id="5843" creationId="{1537BAC4-B1F0-518C-2DF1-A54FDA8B8AF1}"/>
          </ac:spMkLst>
        </pc:spChg>
        <pc:spChg chg="mod">
          <ac:chgData name="thanos haroupas" userId="7fec061b8f142163" providerId="LiveId" clId="{22795942-7E90-4725-BD89-A6461D12728C}" dt="2024-06-04T20:33:41.738" v="2765"/>
          <ac:spMkLst>
            <pc:docMk/>
            <pc:sldMk cId="2441318224" sldId="303"/>
            <ac:spMk id="5844" creationId="{37E1A337-1088-F79F-9A6A-D548E3E53A6E}"/>
          </ac:spMkLst>
        </pc:spChg>
        <pc:spChg chg="mod">
          <ac:chgData name="thanos haroupas" userId="7fec061b8f142163" providerId="LiveId" clId="{22795942-7E90-4725-BD89-A6461D12728C}" dt="2024-06-04T20:33:41.738" v="2765"/>
          <ac:spMkLst>
            <pc:docMk/>
            <pc:sldMk cId="2441318224" sldId="303"/>
            <ac:spMk id="5845" creationId="{4FA18BDC-5AE1-D9B5-9B54-8763E353279E}"/>
          </ac:spMkLst>
        </pc:spChg>
        <pc:spChg chg="mod">
          <ac:chgData name="thanos haroupas" userId="7fec061b8f142163" providerId="LiveId" clId="{22795942-7E90-4725-BD89-A6461D12728C}" dt="2024-06-04T20:33:41.738" v="2765"/>
          <ac:spMkLst>
            <pc:docMk/>
            <pc:sldMk cId="2441318224" sldId="303"/>
            <ac:spMk id="5846" creationId="{A8712923-5323-68D9-8C26-D68DF363E12C}"/>
          </ac:spMkLst>
        </pc:spChg>
        <pc:spChg chg="mod">
          <ac:chgData name="thanos haroupas" userId="7fec061b8f142163" providerId="LiveId" clId="{22795942-7E90-4725-BD89-A6461D12728C}" dt="2024-06-04T20:33:41.738" v="2765"/>
          <ac:spMkLst>
            <pc:docMk/>
            <pc:sldMk cId="2441318224" sldId="303"/>
            <ac:spMk id="5847" creationId="{BA2A58D0-51D0-5B07-D60E-CCE08760A658}"/>
          </ac:spMkLst>
        </pc:spChg>
        <pc:spChg chg="mod">
          <ac:chgData name="thanos haroupas" userId="7fec061b8f142163" providerId="LiveId" clId="{22795942-7E90-4725-BD89-A6461D12728C}" dt="2024-06-04T20:33:41.738" v="2765"/>
          <ac:spMkLst>
            <pc:docMk/>
            <pc:sldMk cId="2441318224" sldId="303"/>
            <ac:spMk id="5848" creationId="{E0CE27AA-CBAA-1CCB-4AEC-F2798325696F}"/>
          </ac:spMkLst>
        </pc:spChg>
        <pc:spChg chg="mod">
          <ac:chgData name="thanos haroupas" userId="7fec061b8f142163" providerId="LiveId" clId="{22795942-7E90-4725-BD89-A6461D12728C}" dt="2024-06-04T20:33:41.738" v="2765"/>
          <ac:spMkLst>
            <pc:docMk/>
            <pc:sldMk cId="2441318224" sldId="303"/>
            <ac:spMk id="5849" creationId="{B107A054-2DD3-C5FB-D38E-BD0416924B38}"/>
          </ac:spMkLst>
        </pc:spChg>
        <pc:spChg chg="mod">
          <ac:chgData name="thanos haroupas" userId="7fec061b8f142163" providerId="LiveId" clId="{22795942-7E90-4725-BD89-A6461D12728C}" dt="2024-06-04T20:33:41.738" v="2765"/>
          <ac:spMkLst>
            <pc:docMk/>
            <pc:sldMk cId="2441318224" sldId="303"/>
            <ac:spMk id="5850" creationId="{69D8EEB7-F031-B0A1-BC80-94CC57EF66C5}"/>
          </ac:spMkLst>
        </pc:spChg>
        <pc:spChg chg="mod">
          <ac:chgData name="thanos haroupas" userId="7fec061b8f142163" providerId="LiveId" clId="{22795942-7E90-4725-BD89-A6461D12728C}" dt="2024-06-04T20:33:41.738" v="2765"/>
          <ac:spMkLst>
            <pc:docMk/>
            <pc:sldMk cId="2441318224" sldId="303"/>
            <ac:spMk id="5851" creationId="{1AD69E8E-F4B9-12F7-D1BA-A621948C7309}"/>
          </ac:spMkLst>
        </pc:spChg>
        <pc:spChg chg="mod">
          <ac:chgData name="thanos haroupas" userId="7fec061b8f142163" providerId="LiveId" clId="{22795942-7E90-4725-BD89-A6461D12728C}" dt="2024-06-04T20:33:41.738" v="2765"/>
          <ac:spMkLst>
            <pc:docMk/>
            <pc:sldMk cId="2441318224" sldId="303"/>
            <ac:spMk id="5852" creationId="{BC799DA4-8A57-34A7-CED5-E38891E68730}"/>
          </ac:spMkLst>
        </pc:spChg>
        <pc:spChg chg="mod">
          <ac:chgData name="thanos haroupas" userId="7fec061b8f142163" providerId="LiveId" clId="{22795942-7E90-4725-BD89-A6461D12728C}" dt="2024-06-04T20:33:41.738" v="2765"/>
          <ac:spMkLst>
            <pc:docMk/>
            <pc:sldMk cId="2441318224" sldId="303"/>
            <ac:spMk id="5853" creationId="{EE74AAD0-B849-9962-574F-F307EA44CF4E}"/>
          </ac:spMkLst>
        </pc:spChg>
        <pc:spChg chg="mod">
          <ac:chgData name="thanos haroupas" userId="7fec061b8f142163" providerId="LiveId" clId="{22795942-7E90-4725-BD89-A6461D12728C}" dt="2024-06-04T20:33:41.738" v="2765"/>
          <ac:spMkLst>
            <pc:docMk/>
            <pc:sldMk cId="2441318224" sldId="303"/>
            <ac:spMk id="5854" creationId="{B88A7765-7440-D13D-ABD5-51CCFE2DCEF9}"/>
          </ac:spMkLst>
        </pc:spChg>
        <pc:spChg chg="mod">
          <ac:chgData name="thanos haroupas" userId="7fec061b8f142163" providerId="LiveId" clId="{22795942-7E90-4725-BD89-A6461D12728C}" dt="2024-06-04T20:33:41.738" v="2765"/>
          <ac:spMkLst>
            <pc:docMk/>
            <pc:sldMk cId="2441318224" sldId="303"/>
            <ac:spMk id="5855" creationId="{9FB5D08A-A7AF-3973-3B24-8E0B3FE82C4C}"/>
          </ac:spMkLst>
        </pc:spChg>
        <pc:spChg chg="mod">
          <ac:chgData name="thanos haroupas" userId="7fec061b8f142163" providerId="LiveId" clId="{22795942-7E90-4725-BD89-A6461D12728C}" dt="2024-06-04T20:33:41.738" v="2765"/>
          <ac:spMkLst>
            <pc:docMk/>
            <pc:sldMk cId="2441318224" sldId="303"/>
            <ac:spMk id="5856" creationId="{1AFBB35C-8E3E-C541-A70D-D6D79A3EA0C6}"/>
          </ac:spMkLst>
        </pc:spChg>
        <pc:spChg chg="mod">
          <ac:chgData name="thanos haroupas" userId="7fec061b8f142163" providerId="LiveId" clId="{22795942-7E90-4725-BD89-A6461D12728C}" dt="2024-06-04T20:33:41.738" v="2765"/>
          <ac:spMkLst>
            <pc:docMk/>
            <pc:sldMk cId="2441318224" sldId="303"/>
            <ac:spMk id="5857" creationId="{9CABC4DE-E773-D368-90D1-27162D552B8E}"/>
          </ac:spMkLst>
        </pc:spChg>
        <pc:spChg chg="mod">
          <ac:chgData name="thanos haroupas" userId="7fec061b8f142163" providerId="LiveId" clId="{22795942-7E90-4725-BD89-A6461D12728C}" dt="2024-06-04T20:33:41.738" v="2765"/>
          <ac:spMkLst>
            <pc:docMk/>
            <pc:sldMk cId="2441318224" sldId="303"/>
            <ac:spMk id="5858" creationId="{BB9FEA4A-ACD7-74BE-5791-A78E1F6143F8}"/>
          </ac:spMkLst>
        </pc:spChg>
        <pc:spChg chg="mod">
          <ac:chgData name="thanos haroupas" userId="7fec061b8f142163" providerId="LiveId" clId="{22795942-7E90-4725-BD89-A6461D12728C}" dt="2024-06-04T20:33:41.738" v="2765"/>
          <ac:spMkLst>
            <pc:docMk/>
            <pc:sldMk cId="2441318224" sldId="303"/>
            <ac:spMk id="5859" creationId="{B4341C9C-B307-4697-9714-5A02235553CD}"/>
          </ac:spMkLst>
        </pc:spChg>
        <pc:spChg chg="mod">
          <ac:chgData name="thanos haroupas" userId="7fec061b8f142163" providerId="LiveId" clId="{22795942-7E90-4725-BD89-A6461D12728C}" dt="2024-06-04T20:33:41.738" v="2765"/>
          <ac:spMkLst>
            <pc:docMk/>
            <pc:sldMk cId="2441318224" sldId="303"/>
            <ac:spMk id="5860" creationId="{EA49485F-52DD-1E1A-1076-6012140A3F55}"/>
          </ac:spMkLst>
        </pc:spChg>
        <pc:spChg chg="mod">
          <ac:chgData name="thanos haroupas" userId="7fec061b8f142163" providerId="LiveId" clId="{22795942-7E90-4725-BD89-A6461D12728C}" dt="2024-06-04T20:33:41.738" v="2765"/>
          <ac:spMkLst>
            <pc:docMk/>
            <pc:sldMk cId="2441318224" sldId="303"/>
            <ac:spMk id="5861" creationId="{FC076536-8589-B06F-B2E4-3312B738E8B9}"/>
          </ac:spMkLst>
        </pc:spChg>
        <pc:spChg chg="mod">
          <ac:chgData name="thanos haroupas" userId="7fec061b8f142163" providerId="LiveId" clId="{22795942-7E90-4725-BD89-A6461D12728C}" dt="2024-06-04T20:33:41.738" v="2765"/>
          <ac:spMkLst>
            <pc:docMk/>
            <pc:sldMk cId="2441318224" sldId="303"/>
            <ac:spMk id="5862" creationId="{00A11AD1-63BB-821A-D269-2190075D02E3}"/>
          </ac:spMkLst>
        </pc:spChg>
        <pc:spChg chg="mod">
          <ac:chgData name="thanos haroupas" userId="7fec061b8f142163" providerId="LiveId" clId="{22795942-7E90-4725-BD89-A6461D12728C}" dt="2024-06-04T20:33:41.738" v="2765"/>
          <ac:spMkLst>
            <pc:docMk/>
            <pc:sldMk cId="2441318224" sldId="303"/>
            <ac:spMk id="5863" creationId="{F56E687B-EA39-1CA3-7C79-6B3F270E3293}"/>
          </ac:spMkLst>
        </pc:spChg>
        <pc:spChg chg="mod">
          <ac:chgData name="thanos haroupas" userId="7fec061b8f142163" providerId="LiveId" clId="{22795942-7E90-4725-BD89-A6461D12728C}" dt="2024-06-04T20:33:41.738" v="2765"/>
          <ac:spMkLst>
            <pc:docMk/>
            <pc:sldMk cId="2441318224" sldId="303"/>
            <ac:spMk id="5864" creationId="{9E7E2223-DD9C-77AE-F92D-668DD55D566C}"/>
          </ac:spMkLst>
        </pc:spChg>
        <pc:spChg chg="mod">
          <ac:chgData name="thanos haroupas" userId="7fec061b8f142163" providerId="LiveId" clId="{22795942-7E90-4725-BD89-A6461D12728C}" dt="2024-06-04T20:33:41.738" v="2765"/>
          <ac:spMkLst>
            <pc:docMk/>
            <pc:sldMk cId="2441318224" sldId="303"/>
            <ac:spMk id="5865" creationId="{1889EA2E-BD21-7B29-9FD9-00382E108DD4}"/>
          </ac:spMkLst>
        </pc:spChg>
        <pc:spChg chg="mod">
          <ac:chgData name="thanos haroupas" userId="7fec061b8f142163" providerId="LiveId" clId="{22795942-7E90-4725-BD89-A6461D12728C}" dt="2024-06-04T20:33:41.738" v="2765"/>
          <ac:spMkLst>
            <pc:docMk/>
            <pc:sldMk cId="2441318224" sldId="303"/>
            <ac:spMk id="5866" creationId="{F73080D8-0709-4C0B-8009-70959B4A118E}"/>
          </ac:spMkLst>
        </pc:spChg>
        <pc:spChg chg="mod">
          <ac:chgData name="thanos haroupas" userId="7fec061b8f142163" providerId="LiveId" clId="{22795942-7E90-4725-BD89-A6461D12728C}" dt="2024-06-04T20:33:41.738" v="2765"/>
          <ac:spMkLst>
            <pc:docMk/>
            <pc:sldMk cId="2441318224" sldId="303"/>
            <ac:spMk id="5867" creationId="{FA4E981F-CA16-4FA0-DB7E-152AA0F76D4F}"/>
          </ac:spMkLst>
        </pc:spChg>
        <pc:spChg chg="mod">
          <ac:chgData name="thanos haroupas" userId="7fec061b8f142163" providerId="LiveId" clId="{22795942-7E90-4725-BD89-A6461D12728C}" dt="2024-06-04T20:33:41.738" v="2765"/>
          <ac:spMkLst>
            <pc:docMk/>
            <pc:sldMk cId="2441318224" sldId="303"/>
            <ac:spMk id="5868" creationId="{BC07DD18-9758-B1CE-9B4F-6BFC30C0C2AF}"/>
          </ac:spMkLst>
        </pc:spChg>
        <pc:spChg chg="mod">
          <ac:chgData name="thanos haroupas" userId="7fec061b8f142163" providerId="LiveId" clId="{22795942-7E90-4725-BD89-A6461D12728C}" dt="2024-06-04T20:33:41.738" v="2765"/>
          <ac:spMkLst>
            <pc:docMk/>
            <pc:sldMk cId="2441318224" sldId="303"/>
            <ac:spMk id="5869" creationId="{D883FE41-E350-D72E-E731-28EA2FB75A38}"/>
          </ac:spMkLst>
        </pc:spChg>
        <pc:spChg chg="mod">
          <ac:chgData name="thanos haroupas" userId="7fec061b8f142163" providerId="LiveId" clId="{22795942-7E90-4725-BD89-A6461D12728C}" dt="2024-06-04T20:33:41.738" v="2765"/>
          <ac:spMkLst>
            <pc:docMk/>
            <pc:sldMk cId="2441318224" sldId="303"/>
            <ac:spMk id="5870" creationId="{AD17889B-3AAA-0732-64D8-20EA4A3C4524}"/>
          </ac:spMkLst>
        </pc:spChg>
        <pc:spChg chg="mod">
          <ac:chgData name="thanos haroupas" userId="7fec061b8f142163" providerId="LiveId" clId="{22795942-7E90-4725-BD89-A6461D12728C}" dt="2024-06-04T20:33:41.738" v="2765"/>
          <ac:spMkLst>
            <pc:docMk/>
            <pc:sldMk cId="2441318224" sldId="303"/>
            <ac:spMk id="5871" creationId="{E9EE8C73-77B2-D203-4055-5319B1D787B2}"/>
          </ac:spMkLst>
        </pc:spChg>
        <pc:spChg chg="mod">
          <ac:chgData name="thanos haroupas" userId="7fec061b8f142163" providerId="LiveId" clId="{22795942-7E90-4725-BD89-A6461D12728C}" dt="2024-06-04T20:33:41.738" v="2765"/>
          <ac:spMkLst>
            <pc:docMk/>
            <pc:sldMk cId="2441318224" sldId="303"/>
            <ac:spMk id="5872" creationId="{813FF3EE-D6EF-9E6C-67C9-051CDF4D91B2}"/>
          </ac:spMkLst>
        </pc:spChg>
        <pc:spChg chg="mod">
          <ac:chgData name="thanos haroupas" userId="7fec061b8f142163" providerId="LiveId" clId="{22795942-7E90-4725-BD89-A6461D12728C}" dt="2024-06-04T20:33:41.738" v="2765"/>
          <ac:spMkLst>
            <pc:docMk/>
            <pc:sldMk cId="2441318224" sldId="303"/>
            <ac:spMk id="5873" creationId="{4CCADC6D-DB8A-290F-AD34-DBE8E4E1B8CC}"/>
          </ac:spMkLst>
        </pc:spChg>
        <pc:spChg chg="mod">
          <ac:chgData name="thanos haroupas" userId="7fec061b8f142163" providerId="LiveId" clId="{22795942-7E90-4725-BD89-A6461D12728C}" dt="2024-06-04T20:33:41.738" v="2765"/>
          <ac:spMkLst>
            <pc:docMk/>
            <pc:sldMk cId="2441318224" sldId="303"/>
            <ac:spMk id="5874" creationId="{6489B2BB-6179-76CD-0AD1-E8899481C22A}"/>
          </ac:spMkLst>
        </pc:spChg>
        <pc:spChg chg="mod">
          <ac:chgData name="thanos haroupas" userId="7fec061b8f142163" providerId="LiveId" clId="{22795942-7E90-4725-BD89-A6461D12728C}" dt="2024-06-04T20:33:41.738" v="2765"/>
          <ac:spMkLst>
            <pc:docMk/>
            <pc:sldMk cId="2441318224" sldId="303"/>
            <ac:spMk id="5875" creationId="{D644912B-1476-05AC-BAB9-9004DE7532C4}"/>
          </ac:spMkLst>
        </pc:spChg>
        <pc:spChg chg="mod">
          <ac:chgData name="thanos haroupas" userId="7fec061b8f142163" providerId="LiveId" clId="{22795942-7E90-4725-BD89-A6461D12728C}" dt="2024-06-04T20:33:41.738" v="2765"/>
          <ac:spMkLst>
            <pc:docMk/>
            <pc:sldMk cId="2441318224" sldId="303"/>
            <ac:spMk id="5876" creationId="{D308B41C-AF77-7C70-6E11-B7074D10717F}"/>
          </ac:spMkLst>
        </pc:spChg>
        <pc:spChg chg="mod">
          <ac:chgData name="thanos haroupas" userId="7fec061b8f142163" providerId="LiveId" clId="{22795942-7E90-4725-BD89-A6461D12728C}" dt="2024-06-04T20:33:41.738" v="2765"/>
          <ac:spMkLst>
            <pc:docMk/>
            <pc:sldMk cId="2441318224" sldId="303"/>
            <ac:spMk id="5877" creationId="{D8ED41AB-FE47-3FB3-1684-FD3C9679338E}"/>
          </ac:spMkLst>
        </pc:spChg>
        <pc:spChg chg="mod">
          <ac:chgData name="thanos haroupas" userId="7fec061b8f142163" providerId="LiveId" clId="{22795942-7E90-4725-BD89-A6461D12728C}" dt="2024-06-04T20:33:41.738" v="2765"/>
          <ac:spMkLst>
            <pc:docMk/>
            <pc:sldMk cId="2441318224" sldId="303"/>
            <ac:spMk id="5878" creationId="{02D15C5E-3641-22D2-634E-DC4FF1BE96B6}"/>
          </ac:spMkLst>
        </pc:spChg>
        <pc:spChg chg="mod">
          <ac:chgData name="thanos haroupas" userId="7fec061b8f142163" providerId="LiveId" clId="{22795942-7E90-4725-BD89-A6461D12728C}" dt="2024-06-04T20:33:41.738" v="2765"/>
          <ac:spMkLst>
            <pc:docMk/>
            <pc:sldMk cId="2441318224" sldId="303"/>
            <ac:spMk id="5879" creationId="{C30B4EA9-C68C-4FD5-124C-15938BF8E0A5}"/>
          </ac:spMkLst>
        </pc:spChg>
        <pc:spChg chg="mod">
          <ac:chgData name="thanos haroupas" userId="7fec061b8f142163" providerId="LiveId" clId="{22795942-7E90-4725-BD89-A6461D12728C}" dt="2024-06-04T20:33:41.738" v="2765"/>
          <ac:spMkLst>
            <pc:docMk/>
            <pc:sldMk cId="2441318224" sldId="303"/>
            <ac:spMk id="5880" creationId="{72D79423-8029-8B7C-EB2F-BE919C6D83DD}"/>
          </ac:spMkLst>
        </pc:spChg>
        <pc:spChg chg="mod">
          <ac:chgData name="thanos haroupas" userId="7fec061b8f142163" providerId="LiveId" clId="{22795942-7E90-4725-BD89-A6461D12728C}" dt="2024-06-04T20:33:41.738" v="2765"/>
          <ac:spMkLst>
            <pc:docMk/>
            <pc:sldMk cId="2441318224" sldId="303"/>
            <ac:spMk id="5881" creationId="{72931D12-E003-E37F-79AB-4D1A9200DD51}"/>
          </ac:spMkLst>
        </pc:spChg>
        <pc:spChg chg="mod">
          <ac:chgData name="thanos haroupas" userId="7fec061b8f142163" providerId="LiveId" clId="{22795942-7E90-4725-BD89-A6461D12728C}" dt="2024-06-04T20:33:41.738" v="2765"/>
          <ac:spMkLst>
            <pc:docMk/>
            <pc:sldMk cId="2441318224" sldId="303"/>
            <ac:spMk id="5882" creationId="{BEBE7C1B-FDCD-6071-436C-B216FAB75E23}"/>
          </ac:spMkLst>
        </pc:spChg>
        <pc:spChg chg="mod">
          <ac:chgData name="thanos haroupas" userId="7fec061b8f142163" providerId="LiveId" clId="{22795942-7E90-4725-BD89-A6461D12728C}" dt="2024-06-04T20:33:41.738" v="2765"/>
          <ac:spMkLst>
            <pc:docMk/>
            <pc:sldMk cId="2441318224" sldId="303"/>
            <ac:spMk id="5883" creationId="{B3BB8F17-0DB3-FAF6-B626-9099DBC79480}"/>
          </ac:spMkLst>
        </pc:spChg>
        <pc:spChg chg="mod">
          <ac:chgData name="thanos haroupas" userId="7fec061b8f142163" providerId="LiveId" clId="{22795942-7E90-4725-BD89-A6461D12728C}" dt="2024-06-04T20:33:41.738" v="2765"/>
          <ac:spMkLst>
            <pc:docMk/>
            <pc:sldMk cId="2441318224" sldId="303"/>
            <ac:spMk id="5884" creationId="{82072F71-60A3-0E66-2514-73B981B55C44}"/>
          </ac:spMkLst>
        </pc:spChg>
        <pc:spChg chg="mod">
          <ac:chgData name="thanos haroupas" userId="7fec061b8f142163" providerId="LiveId" clId="{22795942-7E90-4725-BD89-A6461D12728C}" dt="2024-06-04T20:33:41.738" v="2765"/>
          <ac:spMkLst>
            <pc:docMk/>
            <pc:sldMk cId="2441318224" sldId="303"/>
            <ac:spMk id="5885" creationId="{845594F9-EDFA-1AD7-C27F-3B685542A592}"/>
          </ac:spMkLst>
        </pc:spChg>
        <pc:spChg chg="mod">
          <ac:chgData name="thanos haroupas" userId="7fec061b8f142163" providerId="LiveId" clId="{22795942-7E90-4725-BD89-A6461D12728C}" dt="2024-06-04T20:33:41.738" v="2765"/>
          <ac:spMkLst>
            <pc:docMk/>
            <pc:sldMk cId="2441318224" sldId="303"/>
            <ac:spMk id="5886" creationId="{4BAF91D7-BE94-761A-6A43-E1531B0BDE82}"/>
          </ac:spMkLst>
        </pc:spChg>
        <pc:spChg chg="mod">
          <ac:chgData name="thanos haroupas" userId="7fec061b8f142163" providerId="LiveId" clId="{22795942-7E90-4725-BD89-A6461D12728C}" dt="2024-06-04T20:33:41.738" v="2765"/>
          <ac:spMkLst>
            <pc:docMk/>
            <pc:sldMk cId="2441318224" sldId="303"/>
            <ac:spMk id="5887" creationId="{7CEE2CF8-CFCB-9F1B-17BD-1D189163A789}"/>
          </ac:spMkLst>
        </pc:spChg>
        <pc:spChg chg="mod">
          <ac:chgData name="thanos haroupas" userId="7fec061b8f142163" providerId="LiveId" clId="{22795942-7E90-4725-BD89-A6461D12728C}" dt="2024-06-04T20:33:41.738" v="2765"/>
          <ac:spMkLst>
            <pc:docMk/>
            <pc:sldMk cId="2441318224" sldId="303"/>
            <ac:spMk id="5888" creationId="{03F52B46-0BB0-E39F-EE25-F0FB1708374E}"/>
          </ac:spMkLst>
        </pc:spChg>
        <pc:spChg chg="mod">
          <ac:chgData name="thanos haroupas" userId="7fec061b8f142163" providerId="LiveId" clId="{22795942-7E90-4725-BD89-A6461D12728C}" dt="2024-06-04T20:33:41.738" v="2765"/>
          <ac:spMkLst>
            <pc:docMk/>
            <pc:sldMk cId="2441318224" sldId="303"/>
            <ac:spMk id="5889" creationId="{80CE2C31-4350-9D94-856F-F1A9BACE457D}"/>
          </ac:spMkLst>
        </pc:spChg>
        <pc:spChg chg="mod">
          <ac:chgData name="thanos haroupas" userId="7fec061b8f142163" providerId="LiveId" clId="{22795942-7E90-4725-BD89-A6461D12728C}" dt="2024-06-04T20:33:41.738" v="2765"/>
          <ac:spMkLst>
            <pc:docMk/>
            <pc:sldMk cId="2441318224" sldId="303"/>
            <ac:spMk id="5890" creationId="{6A069E5F-599D-8A3D-F06D-97AC1554F6EA}"/>
          </ac:spMkLst>
        </pc:spChg>
        <pc:spChg chg="mod">
          <ac:chgData name="thanos haroupas" userId="7fec061b8f142163" providerId="LiveId" clId="{22795942-7E90-4725-BD89-A6461D12728C}" dt="2024-06-04T20:33:41.738" v="2765"/>
          <ac:spMkLst>
            <pc:docMk/>
            <pc:sldMk cId="2441318224" sldId="303"/>
            <ac:spMk id="5891" creationId="{0FD1E317-F5B0-893C-390D-B3EC9ABA7381}"/>
          </ac:spMkLst>
        </pc:spChg>
        <pc:spChg chg="mod">
          <ac:chgData name="thanos haroupas" userId="7fec061b8f142163" providerId="LiveId" clId="{22795942-7E90-4725-BD89-A6461D12728C}" dt="2024-06-04T20:33:41.738" v="2765"/>
          <ac:spMkLst>
            <pc:docMk/>
            <pc:sldMk cId="2441318224" sldId="303"/>
            <ac:spMk id="5892" creationId="{AF406DB9-6DD9-289A-AE32-D9E1265F6D92}"/>
          </ac:spMkLst>
        </pc:spChg>
        <pc:spChg chg="mod">
          <ac:chgData name="thanos haroupas" userId="7fec061b8f142163" providerId="LiveId" clId="{22795942-7E90-4725-BD89-A6461D12728C}" dt="2024-06-04T20:33:41.738" v="2765"/>
          <ac:spMkLst>
            <pc:docMk/>
            <pc:sldMk cId="2441318224" sldId="303"/>
            <ac:spMk id="5893" creationId="{A25859AA-5D4A-E365-04D5-B11ED5C0882A}"/>
          </ac:spMkLst>
        </pc:spChg>
        <pc:spChg chg="mod">
          <ac:chgData name="thanos haroupas" userId="7fec061b8f142163" providerId="LiveId" clId="{22795942-7E90-4725-BD89-A6461D12728C}" dt="2024-06-04T20:33:41.738" v="2765"/>
          <ac:spMkLst>
            <pc:docMk/>
            <pc:sldMk cId="2441318224" sldId="303"/>
            <ac:spMk id="5894" creationId="{ECE08098-94EC-03FB-011D-7E81B79F7F4E}"/>
          </ac:spMkLst>
        </pc:spChg>
        <pc:spChg chg="mod">
          <ac:chgData name="thanos haroupas" userId="7fec061b8f142163" providerId="LiveId" clId="{22795942-7E90-4725-BD89-A6461D12728C}" dt="2024-06-04T20:33:41.738" v="2765"/>
          <ac:spMkLst>
            <pc:docMk/>
            <pc:sldMk cId="2441318224" sldId="303"/>
            <ac:spMk id="5895" creationId="{A2DD6B2D-B96A-BA94-E0A8-9A4B8C40096B}"/>
          </ac:spMkLst>
        </pc:spChg>
        <pc:spChg chg="mod">
          <ac:chgData name="thanos haroupas" userId="7fec061b8f142163" providerId="LiveId" clId="{22795942-7E90-4725-BD89-A6461D12728C}" dt="2024-06-04T20:33:41.738" v="2765"/>
          <ac:spMkLst>
            <pc:docMk/>
            <pc:sldMk cId="2441318224" sldId="303"/>
            <ac:spMk id="5896" creationId="{7FAAE0CE-F495-1000-680D-03A529B8F25F}"/>
          </ac:spMkLst>
        </pc:spChg>
        <pc:spChg chg="mod">
          <ac:chgData name="thanos haroupas" userId="7fec061b8f142163" providerId="LiveId" clId="{22795942-7E90-4725-BD89-A6461D12728C}" dt="2024-06-04T20:33:41.738" v="2765"/>
          <ac:spMkLst>
            <pc:docMk/>
            <pc:sldMk cId="2441318224" sldId="303"/>
            <ac:spMk id="5897" creationId="{7F5DAAFA-988E-F495-F49C-8D518F79421B}"/>
          </ac:spMkLst>
        </pc:spChg>
        <pc:spChg chg="mod">
          <ac:chgData name="thanos haroupas" userId="7fec061b8f142163" providerId="LiveId" clId="{22795942-7E90-4725-BD89-A6461D12728C}" dt="2024-06-04T20:33:41.738" v="2765"/>
          <ac:spMkLst>
            <pc:docMk/>
            <pc:sldMk cId="2441318224" sldId="303"/>
            <ac:spMk id="5898" creationId="{AEEB16B4-8B59-CBB4-5730-9CF9A8DF995D}"/>
          </ac:spMkLst>
        </pc:spChg>
        <pc:spChg chg="mod">
          <ac:chgData name="thanos haroupas" userId="7fec061b8f142163" providerId="LiveId" clId="{22795942-7E90-4725-BD89-A6461D12728C}" dt="2024-06-04T20:33:41.738" v="2765"/>
          <ac:spMkLst>
            <pc:docMk/>
            <pc:sldMk cId="2441318224" sldId="303"/>
            <ac:spMk id="5899" creationId="{66CB3E07-90E0-83D1-1A0C-8D3E7859BA12}"/>
          </ac:spMkLst>
        </pc:spChg>
        <pc:spChg chg="mod">
          <ac:chgData name="thanos haroupas" userId="7fec061b8f142163" providerId="LiveId" clId="{22795942-7E90-4725-BD89-A6461D12728C}" dt="2024-06-04T20:33:41.738" v="2765"/>
          <ac:spMkLst>
            <pc:docMk/>
            <pc:sldMk cId="2441318224" sldId="303"/>
            <ac:spMk id="5900" creationId="{B8F82326-E725-2907-2EAE-70DAFB28D67C}"/>
          </ac:spMkLst>
        </pc:spChg>
        <pc:spChg chg="mod">
          <ac:chgData name="thanos haroupas" userId="7fec061b8f142163" providerId="LiveId" clId="{22795942-7E90-4725-BD89-A6461D12728C}" dt="2024-06-04T20:33:41.738" v="2765"/>
          <ac:spMkLst>
            <pc:docMk/>
            <pc:sldMk cId="2441318224" sldId="303"/>
            <ac:spMk id="5901" creationId="{3AE571A9-B5D4-885C-218D-196E801AB204}"/>
          </ac:spMkLst>
        </pc:spChg>
        <pc:spChg chg="mod">
          <ac:chgData name="thanos haroupas" userId="7fec061b8f142163" providerId="LiveId" clId="{22795942-7E90-4725-BD89-A6461D12728C}" dt="2024-06-04T20:33:41.738" v="2765"/>
          <ac:spMkLst>
            <pc:docMk/>
            <pc:sldMk cId="2441318224" sldId="303"/>
            <ac:spMk id="5902" creationId="{608832ED-7DBA-7639-1C0D-8D0F63B20E99}"/>
          </ac:spMkLst>
        </pc:spChg>
        <pc:spChg chg="mod">
          <ac:chgData name="thanos haroupas" userId="7fec061b8f142163" providerId="LiveId" clId="{22795942-7E90-4725-BD89-A6461D12728C}" dt="2024-06-04T20:33:41.738" v="2765"/>
          <ac:spMkLst>
            <pc:docMk/>
            <pc:sldMk cId="2441318224" sldId="303"/>
            <ac:spMk id="5903" creationId="{B5437E3F-621C-A526-D49F-EA38D08CEBD7}"/>
          </ac:spMkLst>
        </pc:spChg>
        <pc:spChg chg="mod">
          <ac:chgData name="thanos haroupas" userId="7fec061b8f142163" providerId="LiveId" clId="{22795942-7E90-4725-BD89-A6461D12728C}" dt="2024-06-04T20:33:41.738" v="2765"/>
          <ac:spMkLst>
            <pc:docMk/>
            <pc:sldMk cId="2441318224" sldId="303"/>
            <ac:spMk id="5904" creationId="{92FA8564-4C7E-DFFC-1846-B4F5C350D79E}"/>
          </ac:spMkLst>
        </pc:spChg>
        <pc:spChg chg="mod">
          <ac:chgData name="thanos haroupas" userId="7fec061b8f142163" providerId="LiveId" clId="{22795942-7E90-4725-BD89-A6461D12728C}" dt="2024-06-04T20:33:41.738" v="2765"/>
          <ac:spMkLst>
            <pc:docMk/>
            <pc:sldMk cId="2441318224" sldId="303"/>
            <ac:spMk id="5905" creationId="{4BE1CDAD-FF76-28D5-39A5-F07B884B72D6}"/>
          </ac:spMkLst>
        </pc:spChg>
        <pc:spChg chg="mod">
          <ac:chgData name="thanos haroupas" userId="7fec061b8f142163" providerId="LiveId" clId="{22795942-7E90-4725-BD89-A6461D12728C}" dt="2024-06-04T20:33:41.738" v="2765"/>
          <ac:spMkLst>
            <pc:docMk/>
            <pc:sldMk cId="2441318224" sldId="303"/>
            <ac:spMk id="5906" creationId="{2B34435F-88A7-BDE2-759D-8A24BAEAECC8}"/>
          </ac:spMkLst>
        </pc:spChg>
        <pc:spChg chg="mod">
          <ac:chgData name="thanos haroupas" userId="7fec061b8f142163" providerId="LiveId" clId="{22795942-7E90-4725-BD89-A6461D12728C}" dt="2024-06-04T20:33:41.738" v="2765"/>
          <ac:spMkLst>
            <pc:docMk/>
            <pc:sldMk cId="2441318224" sldId="303"/>
            <ac:spMk id="5907" creationId="{C00D5B20-2FD9-F9DB-19DC-89EFCDAC09D8}"/>
          </ac:spMkLst>
        </pc:spChg>
        <pc:spChg chg="mod">
          <ac:chgData name="thanos haroupas" userId="7fec061b8f142163" providerId="LiveId" clId="{22795942-7E90-4725-BD89-A6461D12728C}" dt="2024-06-04T20:33:41.738" v="2765"/>
          <ac:spMkLst>
            <pc:docMk/>
            <pc:sldMk cId="2441318224" sldId="303"/>
            <ac:spMk id="5908" creationId="{5CA3C364-C245-9CB2-319B-08AB008416F8}"/>
          </ac:spMkLst>
        </pc:spChg>
        <pc:spChg chg="mod">
          <ac:chgData name="thanos haroupas" userId="7fec061b8f142163" providerId="LiveId" clId="{22795942-7E90-4725-BD89-A6461D12728C}" dt="2024-06-04T20:33:41.738" v="2765"/>
          <ac:spMkLst>
            <pc:docMk/>
            <pc:sldMk cId="2441318224" sldId="303"/>
            <ac:spMk id="5909" creationId="{AB3C008E-E28A-71FD-6157-F035A91D7D65}"/>
          </ac:spMkLst>
        </pc:spChg>
        <pc:spChg chg="mod">
          <ac:chgData name="thanos haroupas" userId="7fec061b8f142163" providerId="LiveId" clId="{22795942-7E90-4725-BD89-A6461D12728C}" dt="2024-06-04T20:33:41.738" v="2765"/>
          <ac:spMkLst>
            <pc:docMk/>
            <pc:sldMk cId="2441318224" sldId="303"/>
            <ac:spMk id="5910" creationId="{213B3BEA-BEF3-5EDD-6028-36F8B1625432}"/>
          </ac:spMkLst>
        </pc:spChg>
        <pc:spChg chg="mod">
          <ac:chgData name="thanos haroupas" userId="7fec061b8f142163" providerId="LiveId" clId="{22795942-7E90-4725-BD89-A6461D12728C}" dt="2024-06-04T20:33:41.738" v="2765"/>
          <ac:spMkLst>
            <pc:docMk/>
            <pc:sldMk cId="2441318224" sldId="303"/>
            <ac:spMk id="5911" creationId="{D071F416-D22D-B4BF-B7CC-C6B758262C23}"/>
          </ac:spMkLst>
        </pc:spChg>
        <pc:spChg chg="mod">
          <ac:chgData name="thanos haroupas" userId="7fec061b8f142163" providerId="LiveId" clId="{22795942-7E90-4725-BD89-A6461D12728C}" dt="2024-06-04T20:33:41.738" v="2765"/>
          <ac:spMkLst>
            <pc:docMk/>
            <pc:sldMk cId="2441318224" sldId="303"/>
            <ac:spMk id="5912" creationId="{520EC4BE-5DDF-03AB-9AE7-3C1D41A42D04}"/>
          </ac:spMkLst>
        </pc:spChg>
        <pc:spChg chg="mod">
          <ac:chgData name="thanos haroupas" userId="7fec061b8f142163" providerId="LiveId" clId="{22795942-7E90-4725-BD89-A6461D12728C}" dt="2024-06-04T20:33:41.738" v="2765"/>
          <ac:spMkLst>
            <pc:docMk/>
            <pc:sldMk cId="2441318224" sldId="303"/>
            <ac:spMk id="5913" creationId="{AD98937D-4725-54AE-5764-35E84EF90B2E}"/>
          </ac:spMkLst>
        </pc:spChg>
        <pc:spChg chg="mod">
          <ac:chgData name="thanos haroupas" userId="7fec061b8f142163" providerId="LiveId" clId="{22795942-7E90-4725-BD89-A6461D12728C}" dt="2024-06-04T20:33:41.738" v="2765"/>
          <ac:spMkLst>
            <pc:docMk/>
            <pc:sldMk cId="2441318224" sldId="303"/>
            <ac:spMk id="5914" creationId="{9FAA7B03-FD91-939A-5D34-F1F8C38FE19F}"/>
          </ac:spMkLst>
        </pc:spChg>
        <pc:spChg chg="mod">
          <ac:chgData name="thanos haroupas" userId="7fec061b8f142163" providerId="LiveId" clId="{22795942-7E90-4725-BD89-A6461D12728C}" dt="2024-06-04T20:33:41.738" v="2765"/>
          <ac:spMkLst>
            <pc:docMk/>
            <pc:sldMk cId="2441318224" sldId="303"/>
            <ac:spMk id="5915" creationId="{CFA177EB-0697-B9BC-8DB7-0C162755B6F9}"/>
          </ac:spMkLst>
        </pc:spChg>
        <pc:spChg chg="mod">
          <ac:chgData name="thanos haroupas" userId="7fec061b8f142163" providerId="LiveId" clId="{22795942-7E90-4725-BD89-A6461D12728C}" dt="2024-06-04T20:33:41.738" v="2765"/>
          <ac:spMkLst>
            <pc:docMk/>
            <pc:sldMk cId="2441318224" sldId="303"/>
            <ac:spMk id="5916" creationId="{75A42CD0-EBAC-8159-15A3-A230B4E00E46}"/>
          </ac:spMkLst>
        </pc:spChg>
        <pc:spChg chg="mod">
          <ac:chgData name="thanos haroupas" userId="7fec061b8f142163" providerId="LiveId" clId="{22795942-7E90-4725-BD89-A6461D12728C}" dt="2024-06-04T20:33:41.738" v="2765"/>
          <ac:spMkLst>
            <pc:docMk/>
            <pc:sldMk cId="2441318224" sldId="303"/>
            <ac:spMk id="5917" creationId="{1D4595F4-BE14-42B3-1BA4-0540340FC882}"/>
          </ac:spMkLst>
        </pc:spChg>
        <pc:spChg chg="mod">
          <ac:chgData name="thanos haroupas" userId="7fec061b8f142163" providerId="LiveId" clId="{22795942-7E90-4725-BD89-A6461D12728C}" dt="2024-06-04T20:33:41.738" v="2765"/>
          <ac:spMkLst>
            <pc:docMk/>
            <pc:sldMk cId="2441318224" sldId="303"/>
            <ac:spMk id="5918" creationId="{912FE1F8-A399-E19E-CD25-F9C68E9BFE89}"/>
          </ac:spMkLst>
        </pc:spChg>
        <pc:spChg chg="mod">
          <ac:chgData name="thanos haroupas" userId="7fec061b8f142163" providerId="LiveId" clId="{22795942-7E90-4725-BD89-A6461D12728C}" dt="2024-06-04T20:33:41.738" v="2765"/>
          <ac:spMkLst>
            <pc:docMk/>
            <pc:sldMk cId="2441318224" sldId="303"/>
            <ac:spMk id="5919" creationId="{E3E9AD16-E889-24F5-E89C-8EC159D1543D}"/>
          </ac:spMkLst>
        </pc:spChg>
        <pc:spChg chg="mod">
          <ac:chgData name="thanos haroupas" userId="7fec061b8f142163" providerId="LiveId" clId="{22795942-7E90-4725-BD89-A6461D12728C}" dt="2024-06-04T20:33:41.738" v="2765"/>
          <ac:spMkLst>
            <pc:docMk/>
            <pc:sldMk cId="2441318224" sldId="303"/>
            <ac:spMk id="5920" creationId="{5C8E00BF-0326-6C3E-184F-7BEE55705116}"/>
          </ac:spMkLst>
        </pc:spChg>
        <pc:spChg chg="mod">
          <ac:chgData name="thanos haroupas" userId="7fec061b8f142163" providerId="LiveId" clId="{22795942-7E90-4725-BD89-A6461D12728C}" dt="2024-06-04T20:33:41.738" v="2765"/>
          <ac:spMkLst>
            <pc:docMk/>
            <pc:sldMk cId="2441318224" sldId="303"/>
            <ac:spMk id="5921" creationId="{18808C88-9327-8C6A-EB53-3DD6A40C9C4B}"/>
          </ac:spMkLst>
        </pc:spChg>
        <pc:spChg chg="mod">
          <ac:chgData name="thanos haroupas" userId="7fec061b8f142163" providerId="LiveId" clId="{22795942-7E90-4725-BD89-A6461D12728C}" dt="2024-06-04T20:33:41.738" v="2765"/>
          <ac:spMkLst>
            <pc:docMk/>
            <pc:sldMk cId="2441318224" sldId="303"/>
            <ac:spMk id="5922" creationId="{25437F43-2FD9-30CC-FEED-1683E7FF0032}"/>
          </ac:spMkLst>
        </pc:spChg>
        <pc:spChg chg="mod">
          <ac:chgData name="thanos haroupas" userId="7fec061b8f142163" providerId="LiveId" clId="{22795942-7E90-4725-BD89-A6461D12728C}" dt="2024-06-04T20:33:41.738" v="2765"/>
          <ac:spMkLst>
            <pc:docMk/>
            <pc:sldMk cId="2441318224" sldId="303"/>
            <ac:spMk id="5923" creationId="{DEE43A68-C589-05CA-7F97-DE3BFC93B438}"/>
          </ac:spMkLst>
        </pc:spChg>
        <pc:spChg chg="mod">
          <ac:chgData name="thanos haroupas" userId="7fec061b8f142163" providerId="LiveId" clId="{22795942-7E90-4725-BD89-A6461D12728C}" dt="2024-06-04T20:33:41.738" v="2765"/>
          <ac:spMkLst>
            <pc:docMk/>
            <pc:sldMk cId="2441318224" sldId="303"/>
            <ac:spMk id="5924" creationId="{6A789E50-AAC7-96E6-F83B-4144E0ABFDEE}"/>
          </ac:spMkLst>
        </pc:spChg>
        <pc:spChg chg="mod">
          <ac:chgData name="thanos haroupas" userId="7fec061b8f142163" providerId="LiveId" clId="{22795942-7E90-4725-BD89-A6461D12728C}" dt="2024-06-04T20:33:41.738" v="2765"/>
          <ac:spMkLst>
            <pc:docMk/>
            <pc:sldMk cId="2441318224" sldId="303"/>
            <ac:spMk id="5925" creationId="{D208E51F-22A6-E923-9343-1B3BF0CC5F6F}"/>
          </ac:spMkLst>
        </pc:spChg>
        <pc:spChg chg="mod">
          <ac:chgData name="thanos haroupas" userId="7fec061b8f142163" providerId="LiveId" clId="{22795942-7E90-4725-BD89-A6461D12728C}" dt="2024-06-04T20:33:41.738" v="2765"/>
          <ac:spMkLst>
            <pc:docMk/>
            <pc:sldMk cId="2441318224" sldId="303"/>
            <ac:spMk id="5926" creationId="{CAED04FE-2AC1-A9D7-0514-466226D148E8}"/>
          </ac:spMkLst>
        </pc:spChg>
        <pc:spChg chg="mod">
          <ac:chgData name="thanos haroupas" userId="7fec061b8f142163" providerId="LiveId" clId="{22795942-7E90-4725-BD89-A6461D12728C}" dt="2024-06-04T20:33:41.738" v="2765"/>
          <ac:spMkLst>
            <pc:docMk/>
            <pc:sldMk cId="2441318224" sldId="303"/>
            <ac:spMk id="5927" creationId="{82B0D1F8-B62A-0E05-66D6-B0B7B05C4FC9}"/>
          </ac:spMkLst>
        </pc:spChg>
        <pc:spChg chg="mod">
          <ac:chgData name="thanos haroupas" userId="7fec061b8f142163" providerId="LiveId" clId="{22795942-7E90-4725-BD89-A6461D12728C}" dt="2024-06-04T20:33:41.738" v="2765"/>
          <ac:spMkLst>
            <pc:docMk/>
            <pc:sldMk cId="2441318224" sldId="303"/>
            <ac:spMk id="5928" creationId="{6F80C74A-B628-6C16-B430-F248C49B0611}"/>
          </ac:spMkLst>
        </pc:spChg>
        <pc:spChg chg="mod">
          <ac:chgData name="thanos haroupas" userId="7fec061b8f142163" providerId="LiveId" clId="{22795942-7E90-4725-BD89-A6461D12728C}" dt="2024-06-04T20:33:41.738" v="2765"/>
          <ac:spMkLst>
            <pc:docMk/>
            <pc:sldMk cId="2441318224" sldId="303"/>
            <ac:spMk id="5929" creationId="{1A7A667F-BE1D-798B-8B28-6E212557886C}"/>
          </ac:spMkLst>
        </pc:spChg>
        <pc:spChg chg="mod">
          <ac:chgData name="thanos haroupas" userId="7fec061b8f142163" providerId="LiveId" clId="{22795942-7E90-4725-BD89-A6461D12728C}" dt="2024-06-04T20:33:41.738" v="2765"/>
          <ac:spMkLst>
            <pc:docMk/>
            <pc:sldMk cId="2441318224" sldId="303"/>
            <ac:spMk id="5930" creationId="{5BDA7FDE-02ED-E839-5860-C2EDA1718C93}"/>
          </ac:spMkLst>
        </pc:spChg>
        <pc:spChg chg="mod">
          <ac:chgData name="thanos haroupas" userId="7fec061b8f142163" providerId="LiveId" clId="{22795942-7E90-4725-BD89-A6461D12728C}" dt="2024-06-04T20:33:41.738" v="2765"/>
          <ac:spMkLst>
            <pc:docMk/>
            <pc:sldMk cId="2441318224" sldId="303"/>
            <ac:spMk id="5931" creationId="{5E3190DD-AF33-5C27-3E32-CAFEF3430E8C}"/>
          </ac:spMkLst>
        </pc:spChg>
        <pc:spChg chg="mod">
          <ac:chgData name="thanos haroupas" userId="7fec061b8f142163" providerId="LiveId" clId="{22795942-7E90-4725-BD89-A6461D12728C}" dt="2024-06-04T20:33:41.738" v="2765"/>
          <ac:spMkLst>
            <pc:docMk/>
            <pc:sldMk cId="2441318224" sldId="303"/>
            <ac:spMk id="5932" creationId="{7858BFB5-9FEF-4DA0-2484-1BB6836EB69C}"/>
          </ac:spMkLst>
        </pc:spChg>
        <pc:spChg chg="mod">
          <ac:chgData name="thanos haroupas" userId="7fec061b8f142163" providerId="LiveId" clId="{22795942-7E90-4725-BD89-A6461D12728C}" dt="2024-06-04T20:33:41.738" v="2765"/>
          <ac:spMkLst>
            <pc:docMk/>
            <pc:sldMk cId="2441318224" sldId="303"/>
            <ac:spMk id="5933" creationId="{5E3F1F3E-13CE-FCFF-33D1-A489E781FDC6}"/>
          </ac:spMkLst>
        </pc:spChg>
        <pc:spChg chg="mod">
          <ac:chgData name="thanos haroupas" userId="7fec061b8f142163" providerId="LiveId" clId="{22795942-7E90-4725-BD89-A6461D12728C}" dt="2024-06-04T20:33:41.738" v="2765"/>
          <ac:spMkLst>
            <pc:docMk/>
            <pc:sldMk cId="2441318224" sldId="303"/>
            <ac:spMk id="5934" creationId="{62F606CD-1939-1F49-AC39-7668A35BB443}"/>
          </ac:spMkLst>
        </pc:spChg>
        <pc:spChg chg="mod">
          <ac:chgData name="thanos haroupas" userId="7fec061b8f142163" providerId="LiveId" clId="{22795942-7E90-4725-BD89-A6461D12728C}" dt="2024-06-04T20:33:41.738" v="2765"/>
          <ac:spMkLst>
            <pc:docMk/>
            <pc:sldMk cId="2441318224" sldId="303"/>
            <ac:spMk id="5935" creationId="{7FA08FB1-E25D-E1D8-6E03-34A465B78C76}"/>
          </ac:spMkLst>
        </pc:spChg>
        <pc:spChg chg="mod">
          <ac:chgData name="thanos haroupas" userId="7fec061b8f142163" providerId="LiveId" clId="{22795942-7E90-4725-BD89-A6461D12728C}" dt="2024-06-04T20:33:41.738" v="2765"/>
          <ac:spMkLst>
            <pc:docMk/>
            <pc:sldMk cId="2441318224" sldId="303"/>
            <ac:spMk id="5936" creationId="{652C6218-D84B-2B62-B2D2-277233F7B316}"/>
          </ac:spMkLst>
        </pc:spChg>
        <pc:spChg chg="mod">
          <ac:chgData name="thanos haroupas" userId="7fec061b8f142163" providerId="LiveId" clId="{22795942-7E90-4725-BD89-A6461D12728C}" dt="2024-06-04T20:33:41.738" v="2765"/>
          <ac:spMkLst>
            <pc:docMk/>
            <pc:sldMk cId="2441318224" sldId="303"/>
            <ac:spMk id="5937" creationId="{65C24D85-1CA0-C0C6-019E-A910B082FCBC}"/>
          </ac:spMkLst>
        </pc:spChg>
        <pc:spChg chg="add mod">
          <ac:chgData name="thanos haroupas" userId="7fec061b8f142163" providerId="LiveId" clId="{22795942-7E90-4725-BD89-A6461D12728C}" dt="2024-06-28T20:52:49.726" v="7557" actId="1076"/>
          <ac:spMkLst>
            <pc:docMk/>
            <pc:sldMk cId="2441318224" sldId="303"/>
            <ac:spMk id="5940" creationId="{EEB5E742-C494-8FFF-251D-F44EE378FA55}"/>
          </ac:spMkLst>
        </pc:spChg>
        <pc:spChg chg="add del mod">
          <ac:chgData name="thanos haroupas" userId="7fec061b8f142163" providerId="LiveId" clId="{22795942-7E90-4725-BD89-A6461D12728C}" dt="2024-06-28T18:08:44.241" v="5124"/>
          <ac:spMkLst>
            <pc:docMk/>
            <pc:sldMk cId="2441318224" sldId="303"/>
            <ac:spMk id="5942" creationId="{6822A805-25D0-07E7-7CA0-4A15CE6B38E6}"/>
          </ac:spMkLst>
        </pc:spChg>
        <pc:grpChg chg="add del mod">
          <ac:chgData name="thanos haroupas" userId="7fec061b8f142163" providerId="LiveId" clId="{22795942-7E90-4725-BD89-A6461D12728C}" dt="2024-06-04T20:34:47.596" v="2782" actId="478"/>
          <ac:grpSpMkLst>
            <pc:docMk/>
            <pc:sldMk cId="2441318224" sldId="303"/>
            <ac:grpSpMk id="7" creationId="{156ED9DE-1551-17B4-C6DC-1C4AF1D1C8E4}"/>
          </ac:grpSpMkLst>
        </pc:grpChg>
        <pc:picChg chg="add mod">
          <ac:chgData name="thanos haroupas" userId="7fec061b8f142163" providerId="LiveId" clId="{22795942-7E90-4725-BD89-A6461D12728C}" dt="2024-06-07T10:58:20.189" v="3191" actId="1076"/>
          <ac:picMkLst>
            <pc:docMk/>
            <pc:sldMk cId="2441318224" sldId="303"/>
            <ac:picMk id="6" creationId="{DDFFFF09-2B3C-26EC-3906-EE0E23705229}"/>
          </ac:picMkLst>
        </pc:picChg>
        <pc:picChg chg="add del mod">
          <ac:chgData name="thanos haroupas" userId="7fec061b8f142163" providerId="LiveId" clId="{22795942-7E90-4725-BD89-A6461D12728C}" dt="2024-06-04T20:34:45.902" v="2781" actId="478"/>
          <ac:picMkLst>
            <pc:docMk/>
            <pc:sldMk cId="2441318224" sldId="303"/>
            <ac:picMk id="5938" creationId="{C6349613-D0B3-004C-B5D4-AF93DC906D29}"/>
          </ac:picMkLst>
        </pc:picChg>
        <pc:picChg chg="add del mod">
          <ac:chgData name="thanos haroupas" userId="7fec061b8f142163" providerId="LiveId" clId="{22795942-7E90-4725-BD89-A6461D12728C}" dt="2024-06-07T10:58:10.690" v="3186" actId="478"/>
          <ac:picMkLst>
            <pc:docMk/>
            <pc:sldMk cId="2441318224" sldId="303"/>
            <ac:picMk id="5939" creationId="{A054D2D1-0AA7-F687-E5C5-0E905809958A}"/>
          </ac:picMkLst>
        </pc:picChg>
        <pc:picChg chg="add mod">
          <ac:chgData name="thanos haroupas" userId="7fec061b8f142163" providerId="LiveId" clId="{22795942-7E90-4725-BD89-A6461D12728C}" dt="2024-06-28T20:41:21.395" v="7524" actId="1076"/>
          <ac:picMkLst>
            <pc:docMk/>
            <pc:sldMk cId="2441318224" sldId="303"/>
            <ac:picMk id="5941" creationId="{7274C778-FEEE-0590-122B-FFD68205F38B}"/>
          </ac:picMkLst>
        </pc:picChg>
        <pc:picChg chg="add mod">
          <ac:chgData name="thanos haroupas" userId="7fec061b8f142163" providerId="LiveId" clId="{22795942-7E90-4725-BD89-A6461D12728C}" dt="2024-06-28T20:41:20.188" v="7523" actId="1076"/>
          <ac:picMkLst>
            <pc:docMk/>
            <pc:sldMk cId="2441318224" sldId="303"/>
            <ac:picMk id="5943" creationId="{3B36F40E-C1B2-7FAD-0701-0807230BB2FD}"/>
          </ac:picMkLst>
        </pc:picChg>
        <pc:picChg chg="add mod">
          <ac:chgData name="thanos haroupas" userId="7fec061b8f142163" providerId="LiveId" clId="{22795942-7E90-4725-BD89-A6461D12728C}" dt="2024-06-07T11:00:53.630" v="3288" actId="1076"/>
          <ac:picMkLst>
            <pc:docMk/>
            <pc:sldMk cId="2441318224" sldId="303"/>
            <ac:picMk id="5944" creationId="{618613D8-A6C3-2989-769A-28EB8106117F}"/>
          </ac:picMkLst>
        </pc:picChg>
        <pc:cxnChg chg="add mod">
          <ac:chgData name="thanos haroupas" userId="7fec061b8f142163" providerId="LiveId" clId="{22795942-7E90-4725-BD89-A6461D12728C}" dt="2024-06-29T12:31:47.162" v="7558" actId="1076"/>
          <ac:cxnSpMkLst>
            <pc:docMk/>
            <pc:sldMk cId="2441318224" sldId="303"/>
            <ac:cxnSpMk id="3" creationId="{04C8C3C4-8ED9-0CFB-26FE-0C7EF93C017F}"/>
          </ac:cxnSpMkLst>
        </pc:cxnChg>
      </pc:sldChg>
      <pc:sldChg chg="addSp delSp modSp add mod ord">
        <pc:chgData name="thanos haroupas" userId="7fec061b8f142163" providerId="LiveId" clId="{22795942-7E90-4725-BD89-A6461D12728C}" dt="2024-06-30T18:24:24.572" v="7999"/>
        <pc:sldMkLst>
          <pc:docMk/>
          <pc:sldMk cId="3156954764" sldId="304"/>
        </pc:sldMkLst>
        <pc:spChg chg="mod">
          <ac:chgData name="thanos haroupas" userId="7fec061b8f142163" providerId="LiveId" clId="{22795942-7E90-4725-BD89-A6461D12728C}" dt="2024-06-28T19:02:56.037" v="5639" actId="1076"/>
          <ac:spMkLst>
            <pc:docMk/>
            <pc:sldMk cId="3156954764" sldId="304"/>
            <ac:spMk id="1882" creationId="{00000000-0000-0000-0000-000000000000}"/>
          </ac:spMkLst>
        </pc:spChg>
        <pc:spChg chg="del">
          <ac:chgData name="thanos haroupas" userId="7fec061b8f142163" providerId="LiveId" clId="{22795942-7E90-4725-BD89-A6461D12728C}" dt="2024-06-13T14:56:32.651" v="3388" actId="478"/>
          <ac:spMkLst>
            <pc:docMk/>
            <pc:sldMk cId="3156954764" sldId="304"/>
            <ac:spMk id="1883" creationId="{00000000-0000-0000-0000-000000000000}"/>
          </ac:spMkLst>
        </pc:spChg>
        <pc:spChg chg="del">
          <ac:chgData name="thanos haroupas" userId="7fec061b8f142163" providerId="LiveId" clId="{22795942-7E90-4725-BD89-A6461D12728C}" dt="2024-06-13T14:56:35.949" v="3391" actId="478"/>
          <ac:spMkLst>
            <pc:docMk/>
            <pc:sldMk cId="3156954764" sldId="304"/>
            <ac:spMk id="1884" creationId="{00000000-0000-0000-0000-000000000000}"/>
          </ac:spMkLst>
        </pc:spChg>
        <pc:spChg chg="del">
          <ac:chgData name="thanos haroupas" userId="7fec061b8f142163" providerId="LiveId" clId="{22795942-7E90-4725-BD89-A6461D12728C}" dt="2024-06-13T14:56:46.768" v="3402" actId="478"/>
          <ac:spMkLst>
            <pc:docMk/>
            <pc:sldMk cId="3156954764" sldId="304"/>
            <ac:spMk id="1885" creationId="{00000000-0000-0000-0000-000000000000}"/>
          </ac:spMkLst>
        </pc:spChg>
        <pc:spChg chg="del">
          <ac:chgData name="thanos haroupas" userId="7fec061b8f142163" providerId="LiveId" clId="{22795942-7E90-4725-BD89-A6461D12728C}" dt="2024-06-13T14:56:43.786" v="3399" actId="478"/>
          <ac:spMkLst>
            <pc:docMk/>
            <pc:sldMk cId="3156954764" sldId="304"/>
            <ac:spMk id="1886" creationId="{00000000-0000-0000-0000-000000000000}"/>
          </ac:spMkLst>
        </pc:spChg>
        <pc:spChg chg="del">
          <ac:chgData name="thanos haroupas" userId="7fec061b8f142163" providerId="LiveId" clId="{22795942-7E90-4725-BD89-A6461D12728C}" dt="2024-06-13T14:56:38.703" v="3394" actId="478"/>
          <ac:spMkLst>
            <pc:docMk/>
            <pc:sldMk cId="3156954764" sldId="304"/>
            <ac:spMk id="1890" creationId="{00000000-0000-0000-0000-000000000000}"/>
          </ac:spMkLst>
        </pc:spChg>
        <pc:spChg chg="del">
          <ac:chgData name="thanos haroupas" userId="7fec061b8f142163" providerId="LiveId" clId="{22795942-7E90-4725-BD89-A6461D12728C}" dt="2024-06-13T14:56:41.609" v="3397" actId="478"/>
          <ac:spMkLst>
            <pc:docMk/>
            <pc:sldMk cId="3156954764" sldId="304"/>
            <ac:spMk id="1891" creationId="{00000000-0000-0000-0000-000000000000}"/>
          </ac:spMkLst>
        </pc:spChg>
        <pc:spChg chg="add del mod">
          <ac:chgData name="thanos haroupas" userId="7fec061b8f142163" providerId="LiveId" clId="{22795942-7E90-4725-BD89-A6461D12728C}" dt="2024-06-13T14:56:34.645" v="3390" actId="478"/>
          <ac:spMkLst>
            <pc:docMk/>
            <pc:sldMk cId="3156954764" sldId="304"/>
            <ac:spMk id="2062" creationId="{EF347032-D00E-1D7E-8EF9-8EC12E51D3CB}"/>
          </ac:spMkLst>
        </pc:spChg>
        <pc:spChg chg="add del mod">
          <ac:chgData name="thanos haroupas" userId="7fec061b8f142163" providerId="LiveId" clId="{22795942-7E90-4725-BD89-A6461D12728C}" dt="2024-06-13T14:56:37.437" v="3393" actId="478"/>
          <ac:spMkLst>
            <pc:docMk/>
            <pc:sldMk cId="3156954764" sldId="304"/>
            <ac:spMk id="2064" creationId="{BE012E7B-89DB-1E8A-3648-2F4C0124E5C4}"/>
          </ac:spMkLst>
        </pc:spChg>
        <pc:spChg chg="add del mod">
          <ac:chgData name="thanos haroupas" userId="7fec061b8f142163" providerId="LiveId" clId="{22795942-7E90-4725-BD89-A6461D12728C}" dt="2024-06-13T14:56:40.221" v="3396" actId="478"/>
          <ac:spMkLst>
            <pc:docMk/>
            <pc:sldMk cId="3156954764" sldId="304"/>
            <ac:spMk id="2066" creationId="{AAB4936F-8D52-9457-1506-EA3624EF3C9F}"/>
          </ac:spMkLst>
        </pc:spChg>
        <pc:spChg chg="add del mod">
          <ac:chgData name="thanos haroupas" userId="7fec061b8f142163" providerId="LiveId" clId="{22795942-7E90-4725-BD89-A6461D12728C}" dt="2024-06-13T14:56:50.327" v="3405" actId="478"/>
          <ac:spMkLst>
            <pc:docMk/>
            <pc:sldMk cId="3156954764" sldId="304"/>
            <ac:spMk id="2068" creationId="{322116C9-FBF1-2327-9445-5199505009D1}"/>
          </ac:spMkLst>
        </pc:spChg>
        <pc:spChg chg="add del mod">
          <ac:chgData name="thanos haroupas" userId="7fec061b8f142163" providerId="LiveId" clId="{22795942-7E90-4725-BD89-A6461D12728C}" dt="2024-06-13T14:56:44.645" v="3400" actId="478"/>
          <ac:spMkLst>
            <pc:docMk/>
            <pc:sldMk cId="3156954764" sldId="304"/>
            <ac:spMk id="2070" creationId="{5A6C8F5C-8630-3771-5F6F-BDFD5A4774CF}"/>
          </ac:spMkLst>
        </pc:spChg>
        <pc:spChg chg="add del mod">
          <ac:chgData name="thanos haroupas" userId="7fec061b8f142163" providerId="LiveId" clId="{22795942-7E90-4725-BD89-A6461D12728C}" dt="2024-06-13T14:56:48.949" v="3404" actId="478"/>
          <ac:spMkLst>
            <pc:docMk/>
            <pc:sldMk cId="3156954764" sldId="304"/>
            <ac:spMk id="2072" creationId="{A246D115-39D7-840E-94C9-102E4B10D448}"/>
          </ac:spMkLst>
        </pc:spChg>
        <pc:grpChg chg="del mod">
          <ac:chgData name="thanos haroupas" userId="7fec061b8f142163" providerId="LiveId" clId="{22795942-7E90-4725-BD89-A6461D12728C}" dt="2024-06-13T14:57:00.197" v="3409" actId="478"/>
          <ac:grpSpMkLst>
            <pc:docMk/>
            <pc:sldMk cId="3156954764" sldId="304"/>
            <ac:grpSpMk id="2" creationId="{41174A1F-608D-AE34-9EEF-96967FB49732}"/>
          </ac:grpSpMkLst>
        </pc:grpChg>
        <pc:picChg chg="del">
          <ac:chgData name="thanos haroupas" userId="7fec061b8f142163" providerId="LiveId" clId="{22795942-7E90-4725-BD89-A6461D12728C}" dt="2024-06-13T14:56:33.189" v="3389" actId="478"/>
          <ac:picMkLst>
            <pc:docMk/>
            <pc:sldMk cId="3156954764" sldId="304"/>
            <ac:picMk id="1887" creationId="{0C838FE8-1DD1-AFC3-1681-0C533C122B9C}"/>
          </ac:picMkLst>
        </pc:picChg>
        <pc:picChg chg="del">
          <ac:chgData name="thanos haroupas" userId="7fec061b8f142163" providerId="LiveId" clId="{22795942-7E90-4725-BD89-A6461D12728C}" dt="2024-06-13T14:56:39.483" v="3395" actId="478"/>
          <ac:picMkLst>
            <pc:docMk/>
            <pc:sldMk cId="3156954764" sldId="304"/>
            <ac:picMk id="1888" creationId="{E9168B8A-6F98-21CD-EEC5-4B33171B327F}"/>
          </ac:picMkLst>
        </pc:picChg>
        <pc:picChg chg="del">
          <ac:chgData name="thanos haroupas" userId="7fec061b8f142163" providerId="LiveId" clId="{22795942-7E90-4725-BD89-A6461D12728C}" dt="2024-06-13T14:56:45.445" v="3401" actId="478"/>
          <ac:picMkLst>
            <pc:docMk/>
            <pc:sldMk cId="3156954764" sldId="304"/>
            <ac:picMk id="1889" creationId="{8BF773A9-5B99-41C4-4191-37AA7D0A4BA2}"/>
          </ac:picMkLst>
        </pc:picChg>
        <pc:picChg chg="del">
          <ac:chgData name="thanos haroupas" userId="7fec061b8f142163" providerId="LiveId" clId="{22795942-7E90-4725-BD89-A6461D12728C}" dt="2024-06-13T14:56:42.509" v="3398" actId="478"/>
          <ac:picMkLst>
            <pc:docMk/>
            <pc:sldMk cId="3156954764" sldId="304"/>
            <ac:picMk id="1892" creationId="{39757E1A-F08D-C8A2-8DE3-C2CA44B79B18}"/>
          </ac:picMkLst>
        </pc:picChg>
        <pc:picChg chg="del">
          <ac:chgData name="thanos haroupas" userId="7fec061b8f142163" providerId="LiveId" clId="{22795942-7E90-4725-BD89-A6461D12728C}" dt="2024-06-13T14:56:36.612" v="3392" actId="478"/>
          <ac:picMkLst>
            <pc:docMk/>
            <pc:sldMk cId="3156954764" sldId="304"/>
            <ac:picMk id="1893" creationId="{C4D94B15-734D-2F9F-E110-DC3B00B655D7}"/>
          </ac:picMkLst>
        </pc:picChg>
        <pc:picChg chg="del">
          <ac:chgData name="thanos haroupas" userId="7fec061b8f142163" providerId="LiveId" clId="{22795942-7E90-4725-BD89-A6461D12728C}" dt="2024-06-13T14:56:48.164" v="3403" actId="478"/>
          <ac:picMkLst>
            <pc:docMk/>
            <pc:sldMk cId="3156954764" sldId="304"/>
            <ac:picMk id="1894" creationId="{AAF8416B-A966-44F7-766E-CDF936007488}"/>
          </ac:picMkLst>
        </pc:picChg>
        <pc:picChg chg="add mod">
          <ac:chgData name="thanos haroupas" userId="7fec061b8f142163" providerId="LiveId" clId="{22795942-7E90-4725-BD89-A6461D12728C}" dt="2024-06-17T10:51:32.728" v="3494" actId="1076"/>
          <ac:picMkLst>
            <pc:docMk/>
            <pc:sldMk cId="3156954764" sldId="304"/>
            <ac:picMk id="2074" creationId="{DFD4F216-3BC2-F3F5-A0BA-FA153AE58E35}"/>
          </ac:picMkLst>
        </pc:picChg>
        <pc:cxnChg chg="add mod">
          <ac:chgData name="thanos haroupas" userId="7fec061b8f142163" providerId="LiveId" clId="{22795942-7E90-4725-BD89-A6461D12728C}" dt="2024-06-28T18:16:23.616" v="5322" actId="1076"/>
          <ac:cxnSpMkLst>
            <pc:docMk/>
            <pc:sldMk cId="3156954764" sldId="304"/>
            <ac:cxnSpMk id="2" creationId="{A08C795C-2FF6-C0DD-1FB2-80D3601DF6E1}"/>
          </ac:cxnSpMkLst>
        </pc:cxnChg>
      </pc:sldChg>
      <pc:sldChg chg="addSp delSp modSp add mod">
        <pc:chgData name="thanos haroupas" userId="7fec061b8f142163" providerId="LiveId" clId="{22795942-7E90-4725-BD89-A6461D12728C}" dt="2024-06-28T18:54:52.450" v="5549" actId="1076"/>
        <pc:sldMkLst>
          <pc:docMk/>
          <pc:sldMk cId="2290140887" sldId="305"/>
        </pc:sldMkLst>
        <pc:spChg chg="mod">
          <ac:chgData name="thanos haroupas" userId="7fec061b8f142163" providerId="LiveId" clId="{22795942-7E90-4725-BD89-A6461D12728C}" dt="2024-06-28T18:54:52.450" v="5549" actId="1076"/>
          <ac:spMkLst>
            <pc:docMk/>
            <pc:sldMk cId="2290140887" sldId="305"/>
            <ac:spMk id="10" creationId="{0CB054E2-3831-064E-7124-986C20E18276}"/>
          </ac:spMkLst>
        </pc:spChg>
        <pc:picChg chg="del">
          <ac:chgData name="thanos haroupas" userId="7fec061b8f142163" providerId="LiveId" clId="{22795942-7E90-4725-BD89-A6461D12728C}" dt="2024-06-19T10:42:36.701" v="3504" actId="478"/>
          <ac:picMkLst>
            <pc:docMk/>
            <pc:sldMk cId="2290140887" sldId="305"/>
            <ac:picMk id="4" creationId="{A54CFC7A-DD4A-EDF5-D95F-4587C6563B40}"/>
          </ac:picMkLst>
        </pc:picChg>
        <pc:picChg chg="mod">
          <ac:chgData name="thanos haroupas" userId="7fec061b8f142163" providerId="LiveId" clId="{22795942-7E90-4725-BD89-A6461D12728C}" dt="2024-06-19T10:43:02.343" v="3511" actId="14100"/>
          <ac:picMkLst>
            <pc:docMk/>
            <pc:sldMk cId="2290140887" sldId="305"/>
            <ac:picMk id="7" creationId="{BC6C9084-6809-1796-085C-22E74F687FCA}"/>
          </ac:picMkLst>
        </pc:picChg>
        <pc:cxnChg chg="add mod">
          <ac:chgData name="thanos haroupas" userId="7fec061b8f142163" providerId="LiveId" clId="{22795942-7E90-4725-BD89-A6461D12728C}" dt="2024-06-28T18:12:43.197" v="5269" actId="1076"/>
          <ac:cxnSpMkLst>
            <pc:docMk/>
            <pc:sldMk cId="2290140887" sldId="305"/>
            <ac:cxnSpMk id="2" creationId="{58707E4F-8402-64F1-0774-214743930DA8}"/>
          </ac:cxnSpMkLst>
        </pc:cxnChg>
      </pc:sldChg>
      <pc:sldChg chg="add del">
        <pc:chgData name="thanos haroupas" userId="7fec061b8f142163" providerId="LiveId" clId="{22795942-7E90-4725-BD89-A6461D12728C}" dt="2024-06-13T15:05:50.512" v="3473" actId="2696"/>
        <pc:sldMkLst>
          <pc:docMk/>
          <pc:sldMk cId="2643632320" sldId="305"/>
        </pc:sldMkLst>
      </pc:sldChg>
      <pc:sldChg chg="addSp delSp modSp add mod">
        <pc:chgData name="thanos haroupas" userId="7fec061b8f142163" providerId="LiveId" clId="{22795942-7E90-4725-BD89-A6461D12728C}" dt="2024-06-28T20:03:30.731" v="5833" actId="255"/>
        <pc:sldMkLst>
          <pc:docMk/>
          <pc:sldMk cId="4274287634" sldId="306"/>
        </pc:sldMkLst>
        <pc:spChg chg="add del mod">
          <ac:chgData name="thanos haroupas" userId="7fec061b8f142163" providerId="LiveId" clId="{22795942-7E90-4725-BD89-A6461D12728C}" dt="2024-06-20T13:14:46.832" v="3616" actId="478"/>
          <ac:spMkLst>
            <pc:docMk/>
            <pc:sldMk cId="4274287634" sldId="306"/>
            <ac:spMk id="3" creationId="{5E0D6C0A-D308-66DD-7613-C34D862508A2}"/>
          </ac:spMkLst>
        </pc:spChg>
        <pc:spChg chg="add del mod">
          <ac:chgData name="thanos haroupas" userId="7fec061b8f142163" providerId="LiveId" clId="{22795942-7E90-4725-BD89-A6461D12728C}" dt="2024-06-20T13:15:38.384" v="3627" actId="478"/>
          <ac:spMkLst>
            <pc:docMk/>
            <pc:sldMk cId="4274287634" sldId="306"/>
            <ac:spMk id="6" creationId="{3B7A7E70-A0AF-3DDB-5488-7D7C44F5D9F6}"/>
          </ac:spMkLst>
        </pc:spChg>
        <pc:spChg chg="add del mod">
          <ac:chgData name="thanos haroupas" userId="7fec061b8f142163" providerId="LiveId" clId="{22795942-7E90-4725-BD89-A6461D12728C}" dt="2024-06-20T13:15:42.702" v="3629" actId="478"/>
          <ac:spMkLst>
            <pc:docMk/>
            <pc:sldMk cId="4274287634" sldId="306"/>
            <ac:spMk id="8" creationId="{6A7F5E64-80B0-6BE3-19AA-504E3F3C3B27}"/>
          </ac:spMkLst>
        </pc:spChg>
        <pc:spChg chg="add del mod">
          <ac:chgData name="thanos haroupas" userId="7fec061b8f142163" providerId="LiveId" clId="{22795942-7E90-4725-BD89-A6461D12728C}" dt="2024-06-20T13:15:49.783" v="3632" actId="478"/>
          <ac:spMkLst>
            <pc:docMk/>
            <pc:sldMk cId="4274287634" sldId="306"/>
            <ac:spMk id="10" creationId="{9B867620-CBA9-8E52-AD3C-0AB6EFB909CA}"/>
          </ac:spMkLst>
        </pc:spChg>
        <pc:spChg chg="mod">
          <ac:chgData name="thanos haroupas" userId="7fec061b8f142163" providerId="LiveId" clId="{22795942-7E90-4725-BD89-A6461D12728C}" dt="2024-06-28T18:46:38.381" v="5458" actId="2711"/>
          <ac:spMkLst>
            <pc:docMk/>
            <pc:sldMk cId="4274287634" sldId="306"/>
            <ac:spMk id="1781" creationId="{00000000-0000-0000-0000-000000000000}"/>
          </ac:spMkLst>
        </pc:spChg>
        <pc:spChg chg="mod">
          <ac:chgData name="thanos haroupas" userId="7fec061b8f142163" providerId="LiveId" clId="{22795942-7E90-4725-BD89-A6461D12728C}" dt="2024-06-28T20:03:30.731" v="5833" actId="255"/>
          <ac:spMkLst>
            <pc:docMk/>
            <pc:sldMk cId="4274287634" sldId="306"/>
            <ac:spMk id="1782" creationId="{00000000-0000-0000-0000-000000000000}"/>
          </ac:spMkLst>
        </pc:spChg>
        <pc:spChg chg="del mod">
          <ac:chgData name="thanos haroupas" userId="7fec061b8f142163" providerId="LiveId" clId="{22795942-7E90-4725-BD89-A6461D12728C}" dt="2024-06-20T13:14:44.523" v="3615" actId="478"/>
          <ac:spMkLst>
            <pc:docMk/>
            <pc:sldMk cId="4274287634" sldId="306"/>
            <ac:spMk id="1783" creationId="{00000000-0000-0000-0000-000000000000}"/>
          </ac:spMkLst>
        </pc:spChg>
        <pc:spChg chg="del">
          <ac:chgData name="thanos haroupas" userId="7fec061b8f142163" providerId="LiveId" clId="{22795942-7E90-4725-BD89-A6461D12728C}" dt="2024-06-20T13:15:37.592" v="3626" actId="478"/>
          <ac:spMkLst>
            <pc:docMk/>
            <pc:sldMk cId="4274287634" sldId="306"/>
            <ac:spMk id="1784" creationId="{00000000-0000-0000-0000-000000000000}"/>
          </ac:spMkLst>
        </pc:spChg>
        <pc:spChg chg="del mod">
          <ac:chgData name="thanos haroupas" userId="7fec061b8f142163" providerId="LiveId" clId="{22795942-7E90-4725-BD89-A6461D12728C}" dt="2024-06-20T13:15:46.098" v="3631" actId="478"/>
          <ac:spMkLst>
            <pc:docMk/>
            <pc:sldMk cId="4274287634" sldId="306"/>
            <ac:spMk id="1785" creationId="{00000000-0000-0000-0000-000000000000}"/>
          </ac:spMkLst>
        </pc:spChg>
        <pc:spChg chg="del">
          <ac:chgData name="thanos haroupas" userId="7fec061b8f142163" providerId="LiveId" clId="{22795942-7E90-4725-BD89-A6461D12728C}" dt="2024-06-20T13:15:41.027" v="3628" actId="478"/>
          <ac:spMkLst>
            <pc:docMk/>
            <pc:sldMk cId="4274287634" sldId="306"/>
            <ac:spMk id="1786" creationId="{00000000-0000-0000-0000-000000000000}"/>
          </ac:spMkLst>
        </pc:spChg>
        <pc:spChg chg="mod">
          <ac:chgData name="thanos haroupas" userId="7fec061b8f142163" providerId="LiveId" clId="{22795942-7E90-4725-BD89-A6461D12728C}" dt="2024-06-28T18:46:34.913" v="5457" actId="2711"/>
          <ac:spMkLst>
            <pc:docMk/>
            <pc:sldMk cId="4274287634" sldId="306"/>
            <ac:spMk id="1787" creationId="{00000000-0000-0000-0000-000000000000}"/>
          </ac:spMkLst>
        </pc:spChg>
        <pc:spChg chg="mod">
          <ac:chgData name="thanos haroupas" userId="7fec061b8f142163" providerId="LiveId" clId="{22795942-7E90-4725-BD89-A6461D12728C}" dt="2024-06-28T18:46:32.417" v="5456" actId="2711"/>
          <ac:spMkLst>
            <pc:docMk/>
            <pc:sldMk cId="4274287634" sldId="306"/>
            <ac:spMk id="1788" creationId="{00000000-0000-0000-0000-000000000000}"/>
          </ac:spMkLst>
        </pc:spChg>
        <pc:spChg chg="mod">
          <ac:chgData name="thanos haroupas" userId="7fec061b8f142163" providerId="LiveId" clId="{22795942-7E90-4725-BD89-A6461D12728C}" dt="2024-06-28T18:46:42.183" v="5459" actId="2711"/>
          <ac:spMkLst>
            <pc:docMk/>
            <pc:sldMk cId="4274287634" sldId="306"/>
            <ac:spMk id="1789" creationId="{00000000-0000-0000-0000-000000000000}"/>
          </ac:spMkLst>
        </pc:spChg>
        <pc:spChg chg="mod">
          <ac:chgData name="thanos haroupas" userId="7fec061b8f142163" providerId="LiveId" clId="{22795942-7E90-4725-BD89-A6461D12728C}" dt="2024-06-20T13:12:11.537" v="3603" actId="1076"/>
          <ac:spMkLst>
            <pc:docMk/>
            <pc:sldMk cId="4274287634" sldId="306"/>
            <ac:spMk id="1834" creationId="{00000000-0000-0000-0000-000000000000}"/>
          </ac:spMkLst>
        </pc:spChg>
        <pc:grpChg chg="mod">
          <ac:chgData name="thanos haroupas" userId="7fec061b8f142163" providerId="LiveId" clId="{22795942-7E90-4725-BD89-A6461D12728C}" dt="2024-06-20T13:19:38.372" v="3677" actId="1076"/>
          <ac:grpSpMkLst>
            <pc:docMk/>
            <pc:sldMk cId="4274287634" sldId="306"/>
            <ac:grpSpMk id="1790" creationId="{00000000-0000-0000-0000-000000000000}"/>
          </ac:grpSpMkLst>
        </pc:grpChg>
        <pc:grpChg chg="mod">
          <ac:chgData name="thanos haroupas" userId="7fec061b8f142163" providerId="LiveId" clId="{22795942-7E90-4725-BD89-A6461D12728C}" dt="2024-06-20T13:17:02.376" v="3652" actId="1076"/>
          <ac:grpSpMkLst>
            <pc:docMk/>
            <pc:sldMk cId="4274287634" sldId="306"/>
            <ac:grpSpMk id="1810" creationId="{00000000-0000-0000-0000-000000000000}"/>
          </ac:grpSpMkLst>
        </pc:grpChg>
        <pc:grpChg chg="mod">
          <ac:chgData name="thanos haroupas" userId="7fec061b8f142163" providerId="LiveId" clId="{22795942-7E90-4725-BD89-A6461D12728C}" dt="2024-06-20T13:16:27.955" v="3646" actId="1076"/>
          <ac:grpSpMkLst>
            <pc:docMk/>
            <pc:sldMk cId="4274287634" sldId="306"/>
            <ac:grpSpMk id="1830" creationId="{00000000-0000-0000-0000-000000000000}"/>
          </ac:grpSpMkLst>
        </pc:grpChg>
        <pc:grpChg chg="mod">
          <ac:chgData name="thanos haroupas" userId="7fec061b8f142163" providerId="LiveId" clId="{22795942-7E90-4725-BD89-A6461D12728C}" dt="2024-06-20T13:19:41.659" v="3678" actId="1076"/>
          <ac:grpSpMkLst>
            <pc:docMk/>
            <pc:sldMk cId="4274287634" sldId="306"/>
            <ac:grpSpMk id="1849" creationId="{00000000-0000-0000-0000-000000000000}"/>
          </ac:grpSpMkLst>
        </pc:grpChg>
        <pc:picChg chg="add mod">
          <ac:chgData name="thanos haroupas" userId="7fec061b8f142163" providerId="LiveId" clId="{22795942-7E90-4725-BD89-A6461D12728C}" dt="2024-06-28T18:47:25.749" v="5463" actId="1076"/>
          <ac:picMkLst>
            <pc:docMk/>
            <pc:sldMk cId="4274287634" sldId="306"/>
            <ac:picMk id="4" creationId="{0BC6D80C-5AEF-DDFB-B48E-E15D1057C02F}"/>
          </ac:picMkLst>
        </pc:picChg>
        <pc:cxnChg chg="add mod">
          <ac:chgData name="thanos haroupas" userId="7fec061b8f142163" providerId="LiveId" clId="{22795942-7E90-4725-BD89-A6461D12728C}" dt="2024-06-28T18:47:53.819" v="5464" actId="1076"/>
          <ac:cxnSpMkLst>
            <pc:docMk/>
            <pc:sldMk cId="4274287634" sldId="306"/>
            <ac:cxnSpMk id="2" creationId="{42944AA9-1804-A65E-02CC-3165AEDCFF04}"/>
          </ac:cxnSpMkLst>
        </pc:cxnChg>
      </pc:sldChg>
      <pc:sldChg chg="addSp delSp modSp add mod">
        <pc:chgData name="thanos haroupas" userId="7fec061b8f142163" providerId="LiveId" clId="{22795942-7E90-4725-BD89-A6461D12728C}" dt="2024-06-28T20:43:44.038" v="7541" actId="1076"/>
        <pc:sldMkLst>
          <pc:docMk/>
          <pc:sldMk cId="4150790489" sldId="307"/>
        </pc:sldMkLst>
        <pc:spChg chg="add mod">
          <ac:chgData name="thanos haroupas" userId="7fec061b8f142163" providerId="LiveId" clId="{22795942-7E90-4725-BD89-A6461D12728C}" dt="2024-06-28T20:28:23.269" v="6983" actId="1076"/>
          <ac:spMkLst>
            <pc:docMk/>
            <pc:sldMk cId="4150790489" sldId="307"/>
            <ac:spMk id="3" creationId="{A2FC4879-83A8-7B13-4F2B-B2A258DC5718}"/>
          </ac:spMkLst>
        </pc:spChg>
        <pc:spChg chg="add del mod">
          <ac:chgData name="thanos haroupas" userId="7fec061b8f142163" providerId="LiveId" clId="{22795942-7E90-4725-BD89-A6461D12728C}" dt="2024-06-28T17:52:48.741" v="4988" actId="478"/>
          <ac:spMkLst>
            <pc:docMk/>
            <pc:sldMk cId="4150790489" sldId="307"/>
            <ac:spMk id="4" creationId="{399F31C2-1BBE-D0F4-59E2-F3C00FF53CB1}"/>
          </ac:spMkLst>
        </pc:spChg>
        <pc:spChg chg="mod">
          <ac:chgData name="thanos haroupas" userId="7fec061b8f142163" providerId="LiveId" clId="{22795942-7E90-4725-BD89-A6461D12728C}" dt="2024-06-28T20:43:44.038" v="7541" actId="1076"/>
          <ac:spMkLst>
            <pc:docMk/>
            <pc:sldMk cId="4150790489" sldId="307"/>
            <ac:spMk id="5" creationId="{A13C8425-AA41-EF05-4606-7B82AE626E0C}"/>
          </ac:spMkLst>
        </pc:spChg>
        <pc:spChg chg="add del mod">
          <ac:chgData name="thanos haroupas" userId="7fec061b8f142163" providerId="LiveId" clId="{22795942-7E90-4725-BD89-A6461D12728C}" dt="2024-06-28T20:28:16.965" v="6979" actId="478"/>
          <ac:spMkLst>
            <pc:docMk/>
            <pc:sldMk cId="4150790489" sldId="307"/>
            <ac:spMk id="8" creationId="{A8FA76F4-E18B-EAFA-0CD4-008CB9ECF5A4}"/>
          </ac:spMkLst>
        </pc:spChg>
        <pc:spChg chg="add del mod">
          <ac:chgData name="thanos haroupas" userId="7fec061b8f142163" providerId="LiveId" clId="{22795942-7E90-4725-BD89-A6461D12728C}" dt="2024-06-28T20:01:48.490" v="5823"/>
          <ac:spMkLst>
            <pc:docMk/>
            <pc:sldMk cId="4150790489" sldId="307"/>
            <ac:spMk id="14" creationId="{030675CA-FA38-66CA-E174-1D7602546D6E}"/>
          </ac:spMkLst>
        </pc:spChg>
        <pc:spChg chg="add mod">
          <ac:chgData name="thanos haroupas" userId="7fec061b8f142163" providerId="LiveId" clId="{22795942-7E90-4725-BD89-A6461D12728C}" dt="2024-06-28T20:28:27.394" v="6986" actId="1076"/>
          <ac:spMkLst>
            <pc:docMk/>
            <pc:sldMk cId="4150790489" sldId="307"/>
            <ac:spMk id="15" creationId="{605E7520-9550-EE3B-A750-0D8B44F28F1D}"/>
          </ac:spMkLst>
        </pc:spChg>
        <pc:spChg chg="del mod">
          <ac:chgData name="thanos haroupas" userId="7fec061b8f142163" providerId="LiveId" clId="{22795942-7E90-4725-BD89-A6461D12728C}" dt="2024-06-28T09:22:45.204" v="3759"/>
          <ac:spMkLst>
            <pc:docMk/>
            <pc:sldMk cId="4150790489" sldId="307"/>
            <ac:spMk id="5940" creationId="{EEB5E742-C494-8FFF-251D-F44EE378FA55}"/>
          </ac:spMkLst>
        </pc:spChg>
        <pc:spChg chg="del mod">
          <ac:chgData name="thanos haroupas" userId="7fec061b8f142163" providerId="LiveId" clId="{22795942-7E90-4725-BD89-A6461D12728C}" dt="2024-06-28T09:22:45.205" v="3761"/>
          <ac:spMkLst>
            <pc:docMk/>
            <pc:sldMk cId="4150790489" sldId="307"/>
            <ac:spMk id="5942" creationId="{6822A805-25D0-07E7-7CA0-4A15CE6B38E6}"/>
          </ac:spMkLst>
        </pc:spChg>
        <pc:picChg chg="add del mod">
          <ac:chgData name="thanos haroupas" userId="7fec061b8f142163" providerId="LiveId" clId="{22795942-7E90-4725-BD89-A6461D12728C}" dt="2024-06-28T09:31:41.712" v="3807" actId="478"/>
          <ac:picMkLst>
            <pc:docMk/>
            <pc:sldMk cId="4150790489" sldId="307"/>
            <ac:picMk id="2" creationId="{AC7AF358-9270-357A-8384-1B3933CBEDDB}"/>
          </ac:picMkLst>
        </pc:picChg>
        <pc:picChg chg="del">
          <ac:chgData name="thanos haroupas" userId="7fec061b8f142163" providerId="LiveId" clId="{22795942-7E90-4725-BD89-A6461D12728C}" dt="2024-06-28T09:24:40.924" v="3766" actId="478"/>
          <ac:picMkLst>
            <pc:docMk/>
            <pc:sldMk cId="4150790489" sldId="307"/>
            <ac:picMk id="6" creationId="{DDFFFF09-2B3C-26EC-3906-EE0E23705229}"/>
          </ac:picMkLst>
        </pc:picChg>
        <pc:picChg chg="add del mod">
          <ac:chgData name="thanos haroupas" userId="7fec061b8f142163" providerId="LiveId" clId="{22795942-7E90-4725-BD89-A6461D12728C}" dt="2024-06-28T20:28:17.863" v="6980" actId="478"/>
          <ac:picMkLst>
            <pc:docMk/>
            <pc:sldMk cId="4150790489" sldId="307"/>
            <ac:picMk id="7" creationId="{CFDD5B4A-88BC-0961-F7C6-7D5A363D8876}"/>
          </ac:picMkLst>
        </pc:picChg>
        <pc:picChg chg="add del mod">
          <ac:chgData name="thanos haroupas" userId="7fec061b8f142163" providerId="LiveId" clId="{22795942-7E90-4725-BD89-A6461D12728C}" dt="2024-06-28T11:00:21.920" v="4280" actId="478"/>
          <ac:picMkLst>
            <pc:docMk/>
            <pc:sldMk cId="4150790489" sldId="307"/>
            <ac:picMk id="10" creationId="{51297E3C-764D-A9BE-ACBF-B1490F83D3A9}"/>
          </ac:picMkLst>
        </pc:picChg>
        <pc:picChg chg="add del mod">
          <ac:chgData name="thanos haroupas" userId="7fec061b8f142163" providerId="LiveId" clId="{22795942-7E90-4725-BD89-A6461D12728C}" dt="2024-06-28T20:00:49.638" v="5810" actId="478"/>
          <ac:picMkLst>
            <pc:docMk/>
            <pc:sldMk cId="4150790489" sldId="307"/>
            <ac:picMk id="11" creationId="{E0F43C4E-8CDF-26DF-AE7E-753549BB5E89}"/>
          </ac:picMkLst>
        </pc:picChg>
        <pc:picChg chg="add mod">
          <ac:chgData name="thanos haroupas" userId="7fec061b8f142163" providerId="LiveId" clId="{22795942-7E90-4725-BD89-A6461D12728C}" dt="2024-06-28T20:28:25.826" v="6985" actId="1076"/>
          <ac:picMkLst>
            <pc:docMk/>
            <pc:sldMk cId="4150790489" sldId="307"/>
            <ac:picMk id="13" creationId="{EE7A7D72-7EE5-374C-440B-5F6B8F0B7590}"/>
          </ac:picMkLst>
        </pc:picChg>
        <pc:picChg chg="mod">
          <ac:chgData name="thanos haroupas" userId="7fec061b8f142163" providerId="LiveId" clId="{22795942-7E90-4725-BD89-A6461D12728C}" dt="2024-06-28T20:28:24.595" v="6984" actId="1076"/>
          <ac:picMkLst>
            <pc:docMk/>
            <pc:sldMk cId="4150790489" sldId="307"/>
            <ac:picMk id="5941" creationId="{7274C778-FEEE-0590-122B-FFD68205F38B}"/>
          </ac:picMkLst>
        </pc:picChg>
        <pc:picChg chg="del mod">
          <ac:chgData name="thanos haroupas" userId="7fec061b8f142163" providerId="LiveId" clId="{22795942-7E90-4725-BD89-A6461D12728C}" dt="2024-06-28T17:52:50.706" v="4989" actId="478"/>
          <ac:picMkLst>
            <pc:docMk/>
            <pc:sldMk cId="4150790489" sldId="307"/>
            <ac:picMk id="5943" creationId="{3B36F40E-C1B2-7FAD-0701-0807230BB2FD}"/>
          </ac:picMkLst>
        </pc:picChg>
        <pc:picChg chg="del">
          <ac:chgData name="thanos haroupas" userId="7fec061b8f142163" providerId="LiveId" clId="{22795942-7E90-4725-BD89-A6461D12728C}" dt="2024-06-28T09:23:55.485" v="3762" actId="478"/>
          <ac:picMkLst>
            <pc:docMk/>
            <pc:sldMk cId="4150790489" sldId="307"/>
            <ac:picMk id="5944" creationId="{618613D8-A6C3-2989-769A-28EB8106117F}"/>
          </ac:picMkLst>
        </pc:picChg>
        <pc:cxnChg chg="add mod">
          <ac:chgData name="thanos haroupas" userId="7fec061b8f142163" providerId="LiveId" clId="{22795942-7E90-4725-BD89-A6461D12728C}" dt="2024-06-28T18:18:08.746" v="5350" actId="1076"/>
          <ac:cxnSpMkLst>
            <pc:docMk/>
            <pc:sldMk cId="4150790489" sldId="307"/>
            <ac:cxnSpMk id="12" creationId="{A2E962DA-E01F-8AAA-EBAF-E3BCD608A92F}"/>
          </ac:cxnSpMkLst>
        </pc:cxnChg>
      </pc:sldChg>
      <pc:sldChg chg="addSp delSp modSp add mod ord">
        <pc:chgData name="thanos haroupas" userId="7fec061b8f142163" providerId="LiveId" clId="{22795942-7E90-4725-BD89-A6461D12728C}" dt="2024-06-28T19:11:10.014" v="5780" actId="1076"/>
        <pc:sldMkLst>
          <pc:docMk/>
          <pc:sldMk cId="1891184108" sldId="308"/>
        </pc:sldMkLst>
        <pc:spChg chg="mod">
          <ac:chgData name="thanos haroupas" userId="7fec061b8f142163" providerId="LiveId" clId="{22795942-7E90-4725-BD89-A6461D12728C}" dt="2024-06-28T18:17:05.148" v="5329" actId="1076"/>
          <ac:spMkLst>
            <pc:docMk/>
            <pc:sldMk cId="1891184108" sldId="308"/>
            <ac:spMk id="2" creationId="{429D0B48-E566-D816-058B-98DA6809E500}"/>
          </ac:spMkLst>
        </pc:spChg>
        <pc:spChg chg="mod">
          <ac:chgData name="thanos haroupas" userId="7fec061b8f142163" providerId="LiveId" clId="{22795942-7E90-4725-BD89-A6461D12728C}" dt="2024-06-28T19:11:10.014" v="5780" actId="1076"/>
          <ac:spMkLst>
            <pc:docMk/>
            <pc:sldMk cId="1891184108" sldId="308"/>
            <ac:spMk id="3" creationId="{6B112986-8236-43E4-71A5-32476E39F433}"/>
          </ac:spMkLst>
        </pc:spChg>
        <pc:spChg chg="mod">
          <ac:chgData name="thanos haroupas" userId="7fec061b8f142163" providerId="LiveId" clId="{22795942-7E90-4725-BD89-A6461D12728C}" dt="2024-06-28T10:38:27.157" v="4031"/>
          <ac:spMkLst>
            <pc:docMk/>
            <pc:sldMk cId="1891184108" sldId="308"/>
            <ac:spMk id="7" creationId="{9F909035-CAA8-B80E-FB63-CFC81D8C0248}"/>
          </ac:spMkLst>
        </pc:spChg>
        <pc:spChg chg="mod">
          <ac:chgData name="thanos haroupas" userId="7fec061b8f142163" providerId="LiveId" clId="{22795942-7E90-4725-BD89-A6461D12728C}" dt="2024-06-28T10:38:27.157" v="4031"/>
          <ac:spMkLst>
            <pc:docMk/>
            <pc:sldMk cId="1891184108" sldId="308"/>
            <ac:spMk id="8" creationId="{54D44ECF-ED01-FC46-F61E-3A3F6280DCF3}"/>
          </ac:spMkLst>
        </pc:spChg>
        <pc:spChg chg="mod">
          <ac:chgData name="thanos haroupas" userId="7fec061b8f142163" providerId="LiveId" clId="{22795942-7E90-4725-BD89-A6461D12728C}" dt="2024-06-28T10:38:27.157" v="4031"/>
          <ac:spMkLst>
            <pc:docMk/>
            <pc:sldMk cId="1891184108" sldId="308"/>
            <ac:spMk id="9" creationId="{B0E315CB-E774-5A30-99E3-BF7D5B21DC1C}"/>
          </ac:spMkLst>
        </pc:spChg>
        <pc:spChg chg="mod">
          <ac:chgData name="thanos haroupas" userId="7fec061b8f142163" providerId="LiveId" clId="{22795942-7E90-4725-BD89-A6461D12728C}" dt="2024-06-28T10:38:27.157" v="4031"/>
          <ac:spMkLst>
            <pc:docMk/>
            <pc:sldMk cId="1891184108" sldId="308"/>
            <ac:spMk id="10" creationId="{929E059B-A08E-919C-F20F-50FEE2F8311A}"/>
          </ac:spMkLst>
        </pc:spChg>
        <pc:spChg chg="mod">
          <ac:chgData name="thanos haroupas" userId="7fec061b8f142163" providerId="LiveId" clId="{22795942-7E90-4725-BD89-A6461D12728C}" dt="2024-06-28T10:38:27.157" v="4031"/>
          <ac:spMkLst>
            <pc:docMk/>
            <pc:sldMk cId="1891184108" sldId="308"/>
            <ac:spMk id="11" creationId="{858A2F34-A737-0B64-F911-EAC63FF8E2B6}"/>
          </ac:spMkLst>
        </pc:spChg>
        <pc:spChg chg="mod">
          <ac:chgData name="thanos haroupas" userId="7fec061b8f142163" providerId="LiveId" clId="{22795942-7E90-4725-BD89-A6461D12728C}" dt="2024-06-28T10:38:27.157" v="4031"/>
          <ac:spMkLst>
            <pc:docMk/>
            <pc:sldMk cId="1891184108" sldId="308"/>
            <ac:spMk id="12" creationId="{3CB7D4C1-765E-0CC9-7933-06AFC5554FC3}"/>
          </ac:spMkLst>
        </pc:spChg>
        <pc:spChg chg="mod">
          <ac:chgData name="thanos haroupas" userId="7fec061b8f142163" providerId="LiveId" clId="{22795942-7E90-4725-BD89-A6461D12728C}" dt="2024-06-28T10:38:27.157" v="4031"/>
          <ac:spMkLst>
            <pc:docMk/>
            <pc:sldMk cId="1891184108" sldId="308"/>
            <ac:spMk id="13" creationId="{D5A52777-733D-28D9-5087-ADA68B6F52A6}"/>
          </ac:spMkLst>
        </pc:spChg>
        <pc:spChg chg="mod">
          <ac:chgData name="thanos haroupas" userId="7fec061b8f142163" providerId="LiveId" clId="{22795942-7E90-4725-BD89-A6461D12728C}" dt="2024-06-28T10:38:27.157" v="4031"/>
          <ac:spMkLst>
            <pc:docMk/>
            <pc:sldMk cId="1891184108" sldId="308"/>
            <ac:spMk id="14" creationId="{A2E3633E-0DDB-0168-29E7-ABF02775ADEA}"/>
          </ac:spMkLst>
        </pc:spChg>
        <pc:spChg chg="mod">
          <ac:chgData name="thanos haroupas" userId="7fec061b8f142163" providerId="LiveId" clId="{22795942-7E90-4725-BD89-A6461D12728C}" dt="2024-06-28T10:38:27.157" v="4031"/>
          <ac:spMkLst>
            <pc:docMk/>
            <pc:sldMk cId="1891184108" sldId="308"/>
            <ac:spMk id="15" creationId="{CE00DEF3-DBDF-C02D-1441-FFDDB94405D9}"/>
          </ac:spMkLst>
        </pc:spChg>
        <pc:spChg chg="mod">
          <ac:chgData name="thanos haroupas" userId="7fec061b8f142163" providerId="LiveId" clId="{22795942-7E90-4725-BD89-A6461D12728C}" dt="2024-06-28T10:38:27.157" v="4031"/>
          <ac:spMkLst>
            <pc:docMk/>
            <pc:sldMk cId="1891184108" sldId="308"/>
            <ac:spMk id="16" creationId="{8064E9CE-CF3C-CC69-5F06-DD89333E88E6}"/>
          </ac:spMkLst>
        </pc:spChg>
        <pc:spChg chg="mod">
          <ac:chgData name="thanos haroupas" userId="7fec061b8f142163" providerId="LiveId" clId="{22795942-7E90-4725-BD89-A6461D12728C}" dt="2024-06-28T10:38:27.157" v="4031"/>
          <ac:spMkLst>
            <pc:docMk/>
            <pc:sldMk cId="1891184108" sldId="308"/>
            <ac:spMk id="17" creationId="{3221FBFD-2BC8-EEA6-1B51-044ED255BA7C}"/>
          </ac:spMkLst>
        </pc:spChg>
        <pc:spChg chg="mod">
          <ac:chgData name="thanos haroupas" userId="7fec061b8f142163" providerId="LiveId" clId="{22795942-7E90-4725-BD89-A6461D12728C}" dt="2024-06-28T10:38:27.157" v="4031"/>
          <ac:spMkLst>
            <pc:docMk/>
            <pc:sldMk cId="1891184108" sldId="308"/>
            <ac:spMk id="18" creationId="{4E493B32-4E4D-C063-CE94-43FD70F7D430}"/>
          </ac:spMkLst>
        </pc:spChg>
        <pc:spChg chg="mod">
          <ac:chgData name="thanos haroupas" userId="7fec061b8f142163" providerId="LiveId" clId="{22795942-7E90-4725-BD89-A6461D12728C}" dt="2024-06-28T10:38:27.157" v="4031"/>
          <ac:spMkLst>
            <pc:docMk/>
            <pc:sldMk cId="1891184108" sldId="308"/>
            <ac:spMk id="19" creationId="{BD770781-3FC6-CE5D-4392-3F3CDFB8EC64}"/>
          </ac:spMkLst>
        </pc:spChg>
        <pc:spChg chg="mod">
          <ac:chgData name="thanos haroupas" userId="7fec061b8f142163" providerId="LiveId" clId="{22795942-7E90-4725-BD89-A6461D12728C}" dt="2024-06-28T10:38:27.157" v="4031"/>
          <ac:spMkLst>
            <pc:docMk/>
            <pc:sldMk cId="1891184108" sldId="308"/>
            <ac:spMk id="20" creationId="{8C6279D0-9A99-B3CC-809C-A7A44609FA56}"/>
          </ac:spMkLst>
        </pc:spChg>
        <pc:spChg chg="mod">
          <ac:chgData name="thanos haroupas" userId="7fec061b8f142163" providerId="LiveId" clId="{22795942-7E90-4725-BD89-A6461D12728C}" dt="2024-06-28T10:38:27.157" v="4031"/>
          <ac:spMkLst>
            <pc:docMk/>
            <pc:sldMk cId="1891184108" sldId="308"/>
            <ac:spMk id="21" creationId="{0FB24E15-8135-984E-A7E8-916A0C901AEB}"/>
          </ac:spMkLst>
        </pc:spChg>
        <pc:spChg chg="mod">
          <ac:chgData name="thanos haroupas" userId="7fec061b8f142163" providerId="LiveId" clId="{22795942-7E90-4725-BD89-A6461D12728C}" dt="2024-06-28T10:38:27.157" v="4031"/>
          <ac:spMkLst>
            <pc:docMk/>
            <pc:sldMk cId="1891184108" sldId="308"/>
            <ac:spMk id="22" creationId="{4A1C69E0-4F12-D010-E697-93A7BC6D9B55}"/>
          </ac:spMkLst>
        </pc:spChg>
        <pc:spChg chg="mod">
          <ac:chgData name="thanos haroupas" userId="7fec061b8f142163" providerId="LiveId" clId="{22795942-7E90-4725-BD89-A6461D12728C}" dt="2024-06-28T10:38:27.157" v="4031"/>
          <ac:spMkLst>
            <pc:docMk/>
            <pc:sldMk cId="1891184108" sldId="308"/>
            <ac:spMk id="23" creationId="{8AD23B7E-0CBD-C9DB-F381-4D4ABA1E7AE9}"/>
          </ac:spMkLst>
        </pc:spChg>
        <pc:spChg chg="mod">
          <ac:chgData name="thanos haroupas" userId="7fec061b8f142163" providerId="LiveId" clId="{22795942-7E90-4725-BD89-A6461D12728C}" dt="2024-06-28T10:38:27.157" v="4031"/>
          <ac:spMkLst>
            <pc:docMk/>
            <pc:sldMk cId="1891184108" sldId="308"/>
            <ac:spMk id="24" creationId="{69AC9E59-7304-827D-191E-D346D05F838E}"/>
          </ac:spMkLst>
        </pc:spChg>
        <pc:spChg chg="add del mod">
          <ac:chgData name="thanos haroupas" userId="7fec061b8f142163" providerId="LiveId" clId="{22795942-7E90-4725-BD89-A6461D12728C}" dt="2024-06-28T10:39:38.925" v="4077"/>
          <ac:spMkLst>
            <pc:docMk/>
            <pc:sldMk cId="1891184108" sldId="308"/>
            <ac:spMk id="25" creationId="{79C294B7-3C68-20DF-D8B4-DEADA5B0B36D}"/>
          </ac:spMkLst>
        </pc:spChg>
        <pc:spChg chg="add mod">
          <ac:chgData name="thanos haroupas" userId="7fec061b8f142163" providerId="LiveId" clId="{22795942-7E90-4725-BD89-A6461D12728C}" dt="2024-06-28T19:05:41.961" v="5671" actId="14100"/>
          <ac:spMkLst>
            <pc:docMk/>
            <pc:sldMk cId="1891184108" sldId="308"/>
            <ac:spMk id="26" creationId="{D9FFE8C3-C3E5-583C-1CCE-396E4DAF984C}"/>
          </ac:spMkLst>
        </pc:spChg>
        <pc:spChg chg="add">
          <ac:chgData name="thanos haroupas" userId="7fec061b8f142163" providerId="LiveId" clId="{22795942-7E90-4725-BD89-A6461D12728C}" dt="2024-06-28T10:41:56.913" v="4128"/>
          <ac:spMkLst>
            <pc:docMk/>
            <pc:sldMk cId="1891184108" sldId="308"/>
            <ac:spMk id="27" creationId="{718FC017-7B6A-E16E-10C0-3122BC2550BC}"/>
          </ac:spMkLst>
        </pc:spChg>
        <pc:spChg chg="add mod">
          <ac:chgData name="thanos haroupas" userId="7fec061b8f142163" providerId="LiveId" clId="{22795942-7E90-4725-BD89-A6461D12728C}" dt="2024-06-28T19:05:21.638" v="5668" actId="14100"/>
          <ac:spMkLst>
            <pc:docMk/>
            <pc:sldMk cId="1891184108" sldId="308"/>
            <ac:spMk id="34" creationId="{2B862A41-3BF5-A7D7-2BF9-9996CE06FC6D}"/>
          </ac:spMkLst>
        </pc:spChg>
        <pc:spChg chg="add mod">
          <ac:chgData name="thanos haroupas" userId="7fec061b8f142163" providerId="LiveId" clId="{22795942-7E90-4725-BD89-A6461D12728C}" dt="2024-06-28T11:30:23.329" v="4844" actId="571"/>
          <ac:spMkLst>
            <pc:docMk/>
            <pc:sldMk cId="1891184108" sldId="308"/>
            <ac:spMk id="36" creationId="{A03F8643-6082-8C4F-7557-84CD8D6C844F}"/>
          </ac:spMkLst>
        </pc:spChg>
        <pc:spChg chg="add mod">
          <ac:chgData name="thanos haroupas" userId="7fec061b8f142163" providerId="LiveId" clId="{22795942-7E90-4725-BD89-A6461D12728C}" dt="2024-06-28T19:10:57.921" v="5775" actId="20577"/>
          <ac:spMkLst>
            <pc:docMk/>
            <pc:sldMk cId="1891184108" sldId="308"/>
            <ac:spMk id="43" creationId="{C4985B34-48DD-B3B6-A18B-CB274FECF852}"/>
          </ac:spMkLst>
        </pc:spChg>
        <pc:grpChg chg="add mod">
          <ac:chgData name="thanos haroupas" userId="7fec061b8f142163" providerId="LiveId" clId="{22795942-7E90-4725-BD89-A6461D12728C}" dt="2024-06-28T19:11:06.757" v="5779" actId="1076"/>
          <ac:grpSpMkLst>
            <pc:docMk/>
            <pc:sldMk cId="1891184108" sldId="308"/>
            <ac:grpSpMk id="6" creationId="{D80F067E-7E8E-2D8B-B0B5-346FC8153674}"/>
          </ac:grpSpMkLst>
        </pc:grpChg>
        <pc:picChg chg="add del mod">
          <ac:chgData name="thanos haroupas" userId="7fec061b8f142163" providerId="LiveId" clId="{22795942-7E90-4725-BD89-A6461D12728C}" dt="2024-06-28T11:29:24.749" v="4828" actId="478"/>
          <ac:picMkLst>
            <pc:docMk/>
            <pc:sldMk cId="1891184108" sldId="308"/>
            <ac:picMk id="4" creationId="{17683B7C-A94A-1F02-1AE2-7FD24247735D}"/>
          </ac:picMkLst>
        </pc:picChg>
        <pc:picChg chg="del">
          <ac:chgData name="thanos haroupas" userId="7fec061b8f142163" providerId="LiveId" clId="{22795942-7E90-4725-BD89-A6461D12728C}" dt="2024-06-28T10:04:13.411" v="3922" actId="478"/>
          <ac:picMkLst>
            <pc:docMk/>
            <pc:sldMk cId="1891184108" sldId="308"/>
            <ac:picMk id="5" creationId="{4172A7BC-5E67-4F53-C42C-9A81E0B6F1D7}"/>
          </ac:picMkLst>
        </pc:picChg>
        <pc:picChg chg="add del mod">
          <ac:chgData name="thanos haroupas" userId="7fec061b8f142163" providerId="LiveId" clId="{22795942-7E90-4725-BD89-A6461D12728C}" dt="2024-06-28T11:29:38.089" v="4832" actId="478"/>
          <ac:picMkLst>
            <pc:docMk/>
            <pc:sldMk cId="1891184108" sldId="308"/>
            <ac:picMk id="32" creationId="{38D842D2-2871-552A-6986-2DBC99567223}"/>
          </ac:picMkLst>
        </pc:picChg>
        <pc:picChg chg="add mod">
          <ac:chgData name="thanos haroupas" userId="7fec061b8f142163" providerId="LiveId" clId="{22795942-7E90-4725-BD89-A6461D12728C}" dt="2024-06-28T11:32:05.072" v="4871" actId="1076"/>
          <ac:picMkLst>
            <pc:docMk/>
            <pc:sldMk cId="1891184108" sldId="308"/>
            <ac:picMk id="41" creationId="{917B2069-48AA-7FDF-F409-153B04AA485D}"/>
          </ac:picMkLst>
        </pc:picChg>
        <pc:cxnChg chg="add mod">
          <ac:chgData name="thanos haroupas" userId="7fec061b8f142163" providerId="LiveId" clId="{22795942-7E90-4725-BD89-A6461D12728C}" dt="2024-06-28T11:25:35.949" v="4761" actId="1076"/>
          <ac:cxnSpMkLst>
            <pc:docMk/>
            <pc:sldMk cId="1891184108" sldId="308"/>
            <ac:cxnSpMk id="28" creationId="{DA338469-5B97-BAAB-33C5-64D5D23E028A}"/>
          </ac:cxnSpMkLst>
        </pc:cxnChg>
        <pc:cxnChg chg="add mod">
          <ac:chgData name="thanos haroupas" userId="7fec061b8f142163" providerId="LiveId" clId="{22795942-7E90-4725-BD89-A6461D12728C}" dt="2024-06-28T19:05:49.685" v="5672" actId="1076"/>
          <ac:cxnSpMkLst>
            <pc:docMk/>
            <pc:sldMk cId="1891184108" sldId="308"/>
            <ac:cxnSpMk id="29" creationId="{5423B5E9-01BE-B3B6-91E6-505D7FD2D674}"/>
          </ac:cxnSpMkLst>
        </pc:cxnChg>
        <pc:cxnChg chg="add mod">
          <ac:chgData name="thanos haroupas" userId="7fec061b8f142163" providerId="LiveId" clId="{22795942-7E90-4725-BD89-A6461D12728C}" dt="2024-06-28T11:25:45.969" v="4762" actId="1076"/>
          <ac:cxnSpMkLst>
            <pc:docMk/>
            <pc:sldMk cId="1891184108" sldId="308"/>
            <ac:cxnSpMk id="30" creationId="{08F6BAA3-537D-EF1A-95C6-74D43BF5D09B}"/>
          </ac:cxnSpMkLst>
        </pc:cxnChg>
        <pc:cxnChg chg="add mod">
          <ac:chgData name="thanos haroupas" userId="7fec061b8f142163" providerId="LiveId" clId="{22795942-7E90-4725-BD89-A6461D12728C}" dt="2024-06-28T11:25:34.279" v="4760" actId="1076"/>
          <ac:cxnSpMkLst>
            <pc:docMk/>
            <pc:sldMk cId="1891184108" sldId="308"/>
            <ac:cxnSpMk id="31" creationId="{E2CDB137-4A6E-9BAF-A2BD-FCE27AD81BA9}"/>
          </ac:cxnSpMkLst>
        </pc:cxnChg>
        <pc:cxnChg chg="add mod">
          <ac:chgData name="thanos haroupas" userId="7fec061b8f142163" providerId="LiveId" clId="{22795942-7E90-4725-BD89-A6461D12728C}" dt="2024-06-28T19:05:10.832" v="5665" actId="1076"/>
          <ac:cxnSpMkLst>
            <pc:docMk/>
            <pc:sldMk cId="1891184108" sldId="308"/>
            <ac:cxnSpMk id="35" creationId="{D84F5A54-1009-C6E4-A271-A4C81B3A88D1}"/>
          </ac:cxnSpMkLst>
        </pc:cxnChg>
        <pc:cxnChg chg="add mod">
          <ac:chgData name="thanos haroupas" userId="7fec061b8f142163" providerId="LiveId" clId="{22795942-7E90-4725-BD89-A6461D12728C}" dt="2024-06-28T19:05:13.042" v="5666" actId="1076"/>
          <ac:cxnSpMkLst>
            <pc:docMk/>
            <pc:sldMk cId="1891184108" sldId="308"/>
            <ac:cxnSpMk id="38" creationId="{2B4862FC-EB8F-9F06-5013-066C6CAB8816}"/>
          </ac:cxnSpMkLst>
        </pc:cxnChg>
        <pc:cxnChg chg="add mod">
          <ac:chgData name="thanos haroupas" userId="7fec061b8f142163" providerId="LiveId" clId="{22795942-7E90-4725-BD89-A6461D12728C}" dt="2024-06-28T19:05:09.415" v="5664" actId="1076"/>
          <ac:cxnSpMkLst>
            <pc:docMk/>
            <pc:sldMk cId="1891184108" sldId="308"/>
            <ac:cxnSpMk id="39" creationId="{2C3F0FEC-7B03-D858-5E85-226F1F302967}"/>
          </ac:cxnSpMkLst>
        </pc:cxnChg>
        <pc:cxnChg chg="add mod">
          <ac:chgData name="thanos haroupas" userId="7fec061b8f142163" providerId="LiveId" clId="{22795942-7E90-4725-BD89-A6461D12728C}" dt="2024-06-28T19:05:17.137" v="5667" actId="1076"/>
          <ac:cxnSpMkLst>
            <pc:docMk/>
            <pc:sldMk cId="1891184108" sldId="308"/>
            <ac:cxnSpMk id="40" creationId="{5198933B-33EE-12E8-C93C-F4322A613B0E}"/>
          </ac:cxnSpMkLst>
        </pc:cxnChg>
        <pc:cxnChg chg="add mod">
          <ac:chgData name="thanos haroupas" userId="7fec061b8f142163" providerId="LiveId" clId="{22795942-7E90-4725-BD89-A6461D12728C}" dt="2024-06-28T18:17:25.867" v="5334" actId="14100"/>
          <ac:cxnSpMkLst>
            <pc:docMk/>
            <pc:sldMk cId="1891184108" sldId="308"/>
            <ac:cxnSpMk id="45" creationId="{72EB5AE3-115F-291F-457B-CD6AD73E1DFB}"/>
          </ac:cxnSpMkLst>
        </pc:cxnChg>
        <pc:cxnChg chg="add mod">
          <ac:chgData name="thanos haroupas" userId="7fec061b8f142163" providerId="LiveId" clId="{22795942-7E90-4725-BD89-A6461D12728C}" dt="2024-06-28T18:17:16.623" v="5333" actId="1076"/>
          <ac:cxnSpMkLst>
            <pc:docMk/>
            <pc:sldMk cId="1891184108" sldId="308"/>
            <ac:cxnSpMk id="47" creationId="{469F3FF1-8AC3-53D0-1B24-B042886A643A}"/>
          </ac:cxnSpMkLst>
        </pc:cxnChg>
      </pc:sldChg>
      <pc:sldChg chg="add del">
        <pc:chgData name="thanos haroupas" userId="7fec061b8f142163" providerId="LiveId" clId="{22795942-7E90-4725-BD89-A6461D12728C}" dt="2024-06-28T10:03:17.105" v="3918" actId="47"/>
        <pc:sldMkLst>
          <pc:docMk/>
          <pc:sldMk cId="2584464233" sldId="308"/>
        </pc:sldMkLst>
      </pc:sldChg>
      <pc:sldChg chg="addSp delSp modSp add mod ord modClrScheme chgLayout">
        <pc:chgData name="thanos haroupas" userId="7fec061b8f142163" providerId="LiveId" clId="{22795942-7E90-4725-BD89-A6461D12728C}" dt="2024-06-28T19:11:28.755" v="5790" actId="14100"/>
        <pc:sldMkLst>
          <pc:docMk/>
          <pc:sldMk cId="1240112169" sldId="309"/>
        </pc:sldMkLst>
        <pc:spChg chg="add mod">
          <ac:chgData name="thanos haroupas" userId="7fec061b8f142163" providerId="LiveId" clId="{22795942-7E90-4725-BD89-A6461D12728C}" dt="2024-06-28T10:50:19.849" v="4229"/>
          <ac:spMkLst>
            <pc:docMk/>
            <pc:sldMk cId="1240112169" sldId="309"/>
            <ac:spMk id="2" creationId="{1132EF97-F99A-3876-5412-788685AC90D4}"/>
          </ac:spMkLst>
        </pc:spChg>
        <pc:spChg chg="add del mod">
          <ac:chgData name="thanos haroupas" userId="7fec061b8f142163" providerId="LiveId" clId="{22795942-7E90-4725-BD89-A6461D12728C}" dt="2024-06-28T11:05:15.274" v="4369" actId="478"/>
          <ac:spMkLst>
            <pc:docMk/>
            <pc:sldMk cId="1240112169" sldId="309"/>
            <ac:spMk id="5" creationId="{CB239F0E-B338-A9B5-4B33-F8B4036C1559}"/>
          </ac:spMkLst>
        </pc:spChg>
        <pc:spChg chg="add del mod">
          <ac:chgData name="thanos haroupas" userId="7fec061b8f142163" providerId="LiveId" clId="{22795942-7E90-4725-BD89-A6461D12728C}" dt="2024-06-28T11:32:27.221" v="4880" actId="478"/>
          <ac:spMkLst>
            <pc:docMk/>
            <pc:sldMk cId="1240112169" sldId="309"/>
            <ac:spMk id="22" creationId="{3BAB55F6-B8BC-093D-677A-D0D60C1CC1D4}"/>
          </ac:spMkLst>
        </pc:spChg>
        <pc:spChg chg="add del mod">
          <ac:chgData name="thanos haroupas" userId="7fec061b8f142163" providerId="LiveId" clId="{22795942-7E90-4725-BD89-A6461D12728C}" dt="2024-06-28T11:32:33.845" v="4886" actId="478"/>
          <ac:spMkLst>
            <pc:docMk/>
            <pc:sldMk cId="1240112169" sldId="309"/>
            <ac:spMk id="24" creationId="{C3DFCFB1-51E1-4966-5DB1-D9AB2C300C25}"/>
          </ac:spMkLst>
        </pc:spChg>
        <pc:spChg chg="mod ord">
          <ac:chgData name="thanos haroupas" userId="7fec061b8f142163" providerId="LiveId" clId="{22795942-7E90-4725-BD89-A6461D12728C}" dt="2024-06-28T19:11:28.755" v="5790" actId="14100"/>
          <ac:spMkLst>
            <pc:docMk/>
            <pc:sldMk cId="1240112169" sldId="309"/>
            <ac:spMk id="1662" creationId="{00000000-0000-0000-0000-000000000000}"/>
          </ac:spMkLst>
        </pc:spChg>
        <pc:spChg chg="mod ord">
          <ac:chgData name="thanos haroupas" userId="7fec061b8f142163" providerId="LiveId" clId="{22795942-7E90-4725-BD89-A6461D12728C}" dt="2024-06-28T18:17:48.794" v="5344" actId="207"/>
          <ac:spMkLst>
            <pc:docMk/>
            <pc:sldMk cId="1240112169" sldId="309"/>
            <ac:spMk id="1663" creationId="{00000000-0000-0000-0000-000000000000}"/>
          </ac:spMkLst>
        </pc:spChg>
        <pc:spChg chg="mod ord">
          <ac:chgData name="thanos haroupas" userId="7fec061b8f142163" providerId="LiveId" clId="{22795942-7E90-4725-BD89-A6461D12728C}" dt="2024-06-28T19:09:19.218" v="5715" actId="20577"/>
          <ac:spMkLst>
            <pc:docMk/>
            <pc:sldMk cId="1240112169" sldId="309"/>
            <ac:spMk id="1664" creationId="{00000000-0000-0000-0000-000000000000}"/>
          </ac:spMkLst>
        </pc:spChg>
        <pc:spChg chg="add del mod ord">
          <ac:chgData name="thanos haroupas" userId="7fec061b8f142163" providerId="LiveId" clId="{22795942-7E90-4725-BD89-A6461D12728C}" dt="2024-06-28T11:32:23.683" v="4877" actId="478"/>
          <ac:spMkLst>
            <pc:docMk/>
            <pc:sldMk cId="1240112169" sldId="309"/>
            <ac:spMk id="1665" creationId="{00000000-0000-0000-0000-000000000000}"/>
          </ac:spMkLst>
        </pc:spChg>
        <pc:spChg chg="del mod ord">
          <ac:chgData name="thanos haroupas" userId="7fec061b8f142163" providerId="LiveId" clId="{22795942-7E90-4725-BD89-A6461D12728C}" dt="2024-06-28T11:32:31.765" v="4884" actId="478"/>
          <ac:spMkLst>
            <pc:docMk/>
            <pc:sldMk cId="1240112169" sldId="309"/>
            <ac:spMk id="1666" creationId="{00000000-0000-0000-0000-000000000000}"/>
          </ac:spMkLst>
        </pc:spChg>
        <pc:grpChg chg="del mod">
          <ac:chgData name="thanos haroupas" userId="7fec061b8f142163" providerId="LiveId" clId="{22795942-7E90-4725-BD89-A6461D12728C}" dt="2024-06-28T11:32:32.702" v="4885" actId="478"/>
          <ac:grpSpMkLst>
            <pc:docMk/>
            <pc:sldMk cId="1240112169" sldId="309"/>
            <ac:grpSpMk id="1667" creationId="{00000000-0000-0000-0000-000000000000}"/>
          </ac:grpSpMkLst>
        </pc:grpChg>
        <pc:grpChg chg="del mod">
          <ac:chgData name="thanos haroupas" userId="7fec061b8f142163" providerId="LiveId" clId="{22795942-7E90-4725-BD89-A6461D12728C}" dt="2024-06-28T11:21:23.309" v="4624" actId="478"/>
          <ac:grpSpMkLst>
            <pc:docMk/>
            <pc:sldMk cId="1240112169" sldId="309"/>
            <ac:grpSpMk id="1683" creationId="{00000000-0000-0000-0000-000000000000}"/>
          </ac:grpSpMkLst>
        </pc:grpChg>
        <pc:picChg chg="del">
          <ac:chgData name="thanos haroupas" userId="7fec061b8f142163" providerId="LiveId" clId="{22795942-7E90-4725-BD89-A6461D12728C}" dt="2024-06-28T10:50:37.841" v="4234" actId="478"/>
          <ac:picMkLst>
            <pc:docMk/>
            <pc:sldMk cId="1240112169" sldId="309"/>
            <ac:picMk id="3" creationId="{1369DE19-0D0B-FFCC-8740-DAC41BA65A6F}"/>
          </ac:picMkLst>
        </pc:picChg>
        <pc:picChg chg="add del mod">
          <ac:chgData name="thanos haroupas" userId="7fec061b8f142163" providerId="LiveId" clId="{22795942-7E90-4725-BD89-A6461D12728C}" dt="2024-06-28T11:32:15.928" v="4873" actId="478"/>
          <ac:picMkLst>
            <pc:docMk/>
            <pc:sldMk cId="1240112169" sldId="309"/>
            <ac:picMk id="4" creationId="{96340C4A-6025-E063-0B03-C09C36A17DAC}"/>
          </ac:picMkLst>
        </pc:picChg>
        <pc:picChg chg="add del mod">
          <ac:chgData name="thanos haroupas" userId="7fec061b8f142163" providerId="LiveId" clId="{22795942-7E90-4725-BD89-A6461D12728C}" dt="2024-06-28T11:05:16.183" v="4370" actId="478"/>
          <ac:picMkLst>
            <pc:docMk/>
            <pc:sldMk cId="1240112169" sldId="309"/>
            <ac:picMk id="6" creationId="{C71536B3-D7F8-B45A-178F-94169C0AAD6D}"/>
          </ac:picMkLst>
        </pc:picChg>
        <pc:picChg chg="add del mod">
          <ac:chgData name="thanos haroupas" userId="7fec061b8f142163" providerId="LiveId" clId="{22795942-7E90-4725-BD89-A6461D12728C}" dt="2024-06-28T11:05:28.254" v="4375" actId="478"/>
          <ac:picMkLst>
            <pc:docMk/>
            <pc:sldMk cId="1240112169" sldId="309"/>
            <ac:picMk id="7" creationId="{8F75D0A4-89B2-A7AA-9EF3-D1DA784494B4}"/>
          </ac:picMkLst>
        </pc:picChg>
        <pc:picChg chg="add del mod ord">
          <ac:chgData name="thanos haroupas" userId="7fec061b8f142163" providerId="LiveId" clId="{22795942-7E90-4725-BD89-A6461D12728C}" dt="2024-06-28T17:53:45.116" v="5048" actId="478"/>
          <ac:picMkLst>
            <pc:docMk/>
            <pc:sldMk cId="1240112169" sldId="309"/>
            <ac:picMk id="19" creationId="{A9B29A85-A39F-043F-DCC8-80F1C20AAE69}"/>
          </ac:picMkLst>
        </pc:picChg>
        <pc:picChg chg="add mod">
          <ac:chgData name="thanos haroupas" userId="7fec061b8f142163" providerId="LiveId" clId="{22795942-7E90-4725-BD89-A6461D12728C}" dt="2024-06-28T11:33:09.931" v="4895" actId="1076"/>
          <ac:picMkLst>
            <pc:docMk/>
            <pc:sldMk cId="1240112169" sldId="309"/>
            <ac:picMk id="20" creationId="{60BE26D1-DE7D-5F5D-A169-97551505C08B}"/>
          </ac:picMkLst>
        </pc:picChg>
        <pc:picChg chg="add mod">
          <ac:chgData name="thanos haroupas" userId="7fec061b8f142163" providerId="LiveId" clId="{22795942-7E90-4725-BD89-A6461D12728C}" dt="2024-06-28T11:33:06.909" v="4894" actId="1076"/>
          <ac:picMkLst>
            <pc:docMk/>
            <pc:sldMk cId="1240112169" sldId="309"/>
            <ac:picMk id="25" creationId="{1A2A4D09-ABD2-D1F0-8324-8787B475F765}"/>
          </ac:picMkLst>
        </pc:picChg>
        <pc:cxnChg chg="add del mod">
          <ac:chgData name="thanos haroupas" userId="7fec061b8f142163" providerId="LiveId" clId="{22795942-7E90-4725-BD89-A6461D12728C}" dt="2024-06-28T11:32:26.385" v="4879" actId="478"/>
          <ac:cxnSpMkLst>
            <pc:docMk/>
            <pc:sldMk cId="1240112169" sldId="309"/>
            <ac:cxnSpMk id="9" creationId="{79167B5D-006E-7BDC-F2FE-60DA08DF50B8}"/>
          </ac:cxnSpMkLst>
        </pc:cxnChg>
        <pc:cxnChg chg="add del mod">
          <ac:chgData name="thanos haroupas" userId="7fec061b8f142163" providerId="LiveId" clId="{22795942-7E90-4725-BD89-A6461D12728C}" dt="2024-06-28T11:32:28.662" v="4882" actId="478"/>
          <ac:cxnSpMkLst>
            <pc:docMk/>
            <pc:sldMk cId="1240112169" sldId="309"/>
            <ac:cxnSpMk id="10" creationId="{7C053CE5-9411-204C-4AE0-A02DEF6DB0E6}"/>
          </ac:cxnSpMkLst>
        </pc:cxnChg>
        <pc:cxnChg chg="add del mod">
          <ac:chgData name="thanos haroupas" userId="7fec061b8f142163" providerId="LiveId" clId="{22795942-7E90-4725-BD89-A6461D12728C}" dt="2024-06-28T11:32:28.021" v="4881" actId="478"/>
          <ac:cxnSpMkLst>
            <pc:docMk/>
            <pc:sldMk cId="1240112169" sldId="309"/>
            <ac:cxnSpMk id="11" creationId="{B2F9A25E-CF37-548B-483F-531308A8C912}"/>
          </ac:cxnSpMkLst>
        </pc:cxnChg>
        <pc:cxnChg chg="add del mod">
          <ac:chgData name="thanos haroupas" userId="7fec061b8f142163" providerId="LiveId" clId="{22795942-7E90-4725-BD89-A6461D12728C}" dt="2024-06-28T11:32:29.720" v="4883" actId="478"/>
          <ac:cxnSpMkLst>
            <pc:docMk/>
            <pc:sldMk cId="1240112169" sldId="309"/>
            <ac:cxnSpMk id="12" creationId="{CDA55AE8-82F2-F14F-7868-392C40B3EBFD}"/>
          </ac:cxnSpMkLst>
        </pc:cxnChg>
        <pc:cxnChg chg="add mod">
          <ac:chgData name="thanos haroupas" userId="7fec061b8f142163" providerId="LiveId" clId="{22795942-7E90-4725-BD89-A6461D12728C}" dt="2024-06-28T11:23:28.866" v="4660" actId="1076"/>
          <ac:cxnSpMkLst>
            <pc:docMk/>
            <pc:sldMk cId="1240112169" sldId="309"/>
            <ac:cxnSpMk id="13" creationId="{3F4CD283-9DEC-D3B9-7A3A-7EE61656D324}"/>
          </ac:cxnSpMkLst>
        </pc:cxnChg>
        <pc:cxnChg chg="add mod">
          <ac:chgData name="thanos haroupas" userId="7fec061b8f142163" providerId="LiveId" clId="{22795942-7E90-4725-BD89-A6461D12728C}" dt="2024-06-28T19:09:06.092" v="5709" actId="1076"/>
          <ac:cxnSpMkLst>
            <pc:docMk/>
            <pc:sldMk cId="1240112169" sldId="309"/>
            <ac:cxnSpMk id="14" creationId="{3F1D4D70-A0E9-5D03-04C7-7764E856C79C}"/>
          </ac:cxnSpMkLst>
        </pc:cxnChg>
        <pc:cxnChg chg="add mod">
          <ac:chgData name="thanos haroupas" userId="7fec061b8f142163" providerId="LiveId" clId="{22795942-7E90-4725-BD89-A6461D12728C}" dt="2024-06-28T19:09:08.531" v="5710" actId="1076"/>
          <ac:cxnSpMkLst>
            <pc:docMk/>
            <pc:sldMk cId="1240112169" sldId="309"/>
            <ac:cxnSpMk id="15" creationId="{F4BF66F2-D559-F7AA-90F5-1AD94C8F117E}"/>
          </ac:cxnSpMkLst>
        </pc:cxnChg>
        <pc:cxnChg chg="add mod">
          <ac:chgData name="thanos haroupas" userId="7fec061b8f142163" providerId="LiveId" clId="{22795942-7E90-4725-BD89-A6461D12728C}" dt="2024-06-28T19:09:12.204" v="5711" actId="1076"/>
          <ac:cxnSpMkLst>
            <pc:docMk/>
            <pc:sldMk cId="1240112169" sldId="309"/>
            <ac:cxnSpMk id="16" creationId="{F9814C44-F944-8487-86AE-4E362B9455A0}"/>
          </ac:cxnSpMkLst>
        </pc:cxnChg>
        <pc:cxnChg chg="add mod">
          <ac:chgData name="thanos haroupas" userId="7fec061b8f142163" providerId="LiveId" clId="{22795942-7E90-4725-BD89-A6461D12728C}" dt="2024-06-28T19:09:04.686" v="5708" actId="1076"/>
          <ac:cxnSpMkLst>
            <pc:docMk/>
            <pc:sldMk cId="1240112169" sldId="309"/>
            <ac:cxnSpMk id="17" creationId="{7B0EA812-C44D-D559-79DE-EE469289C91D}"/>
          </ac:cxnSpMkLst>
        </pc:cxnChg>
        <pc:cxnChg chg="add mod">
          <ac:chgData name="thanos haroupas" userId="7fec061b8f142163" providerId="LiveId" clId="{22795942-7E90-4725-BD89-A6461D12728C}" dt="2024-06-28T18:17:46.019" v="5343" actId="1076"/>
          <ac:cxnSpMkLst>
            <pc:docMk/>
            <pc:sldMk cId="1240112169" sldId="309"/>
            <ac:cxnSpMk id="26" creationId="{79686FEC-4E99-804F-B0E8-F264E294FF33}"/>
          </ac:cxnSpMkLst>
        </pc:cxnChg>
      </pc:sldChg>
      <pc:sldChg chg="delSp add del mod">
        <pc:chgData name="thanos haroupas" userId="7fec061b8f142163" providerId="LiveId" clId="{22795942-7E90-4725-BD89-A6461D12728C}" dt="2024-06-28T20:40:47.894" v="7517" actId="47"/>
        <pc:sldMkLst>
          <pc:docMk/>
          <pc:sldMk cId="909471893" sldId="310"/>
        </pc:sldMkLst>
        <pc:picChg chg="del">
          <ac:chgData name="thanos haroupas" userId="7fec061b8f142163" providerId="LiveId" clId="{22795942-7E90-4725-BD89-A6461D12728C}" dt="2024-06-28T19:21:16.496" v="5807" actId="478"/>
          <ac:picMkLst>
            <pc:docMk/>
            <pc:sldMk cId="909471893" sldId="310"/>
            <ac:picMk id="6" creationId="{F94BE7B3-8DD9-C155-0A1F-00528AEFE0C2}"/>
          </ac:picMkLst>
        </pc:picChg>
        <pc:picChg chg="del">
          <ac:chgData name="thanos haroupas" userId="7fec061b8f142163" providerId="LiveId" clId="{22795942-7E90-4725-BD89-A6461D12728C}" dt="2024-06-28T19:21:18.496" v="5808" actId="478"/>
          <ac:picMkLst>
            <pc:docMk/>
            <pc:sldMk cId="909471893" sldId="310"/>
            <ac:picMk id="8" creationId="{4DF32A73-40C0-E536-80D9-2B392B49E3EC}"/>
          </ac:picMkLst>
        </pc:picChg>
      </pc:sldChg>
      <pc:sldChg chg="addSp delSp modSp add mod">
        <pc:chgData name="thanos haroupas" userId="7fec061b8f142163" providerId="LiveId" clId="{22795942-7E90-4725-BD89-A6461D12728C}" dt="2024-06-28T20:44:14.887" v="7550" actId="20577"/>
        <pc:sldMkLst>
          <pc:docMk/>
          <pc:sldMk cId="2550564977" sldId="311"/>
        </pc:sldMkLst>
        <pc:spChg chg="add mod">
          <ac:chgData name="thanos haroupas" userId="7fec061b8f142163" providerId="LiveId" clId="{22795942-7E90-4725-BD89-A6461D12728C}" dt="2024-06-28T20:40:08.307" v="7516" actId="14100"/>
          <ac:spMkLst>
            <pc:docMk/>
            <pc:sldMk cId="2550564977" sldId="311"/>
            <ac:spMk id="2" creationId="{30706243-9E87-2E74-200A-524827E41D0C}"/>
          </ac:spMkLst>
        </pc:spChg>
        <pc:spChg chg="del mod">
          <ac:chgData name="thanos haroupas" userId="7fec061b8f142163" providerId="LiveId" clId="{22795942-7E90-4725-BD89-A6461D12728C}" dt="2024-06-28T20:28:39.876" v="6992"/>
          <ac:spMkLst>
            <pc:docMk/>
            <pc:sldMk cId="2550564977" sldId="311"/>
            <ac:spMk id="3" creationId="{A2FC4879-83A8-7B13-4F2B-B2A258DC5718}"/>
          </ac:spMkLst>
        </pc:spChg>
        <pc:spChg chg="mod">
          <ac:chgData name="thanos haroupas" userId="7fec061b8f142163" providerId="LiveId" clId="{22795942-7E90-4725-BD89-A6461D12728C}" dt="2024-06-28T20:43:48.015" v="7542" actId="1076"/>
          <ac:spMkLst>
            <pc:docMk/>
            <pc:sldMk cId="2550564977" sldId="311"/>
            <ac:spMk id="5" creationId="{A13C8425-AA41-EF05-4606-7B82AE626E0C}"/>
          </ac:spMkLst>
        </pc:spChg>
        <pc:spChg chg="mod">
          <ac:chgData name="thanos haroupas" userId="7fec061b8f142163" providerId="LiveId" clId="{22795942-7E90-4725-BD89-A6461D12728C}" dt="2024-06-28T20:44:14.887" v="7550" actId="20577"/>
          <ac:spMkLst>
            <pc:docMk/>
            <pc:sldMk cId="2550564977" sldId="311"/>
            <ac:spMk id="8" creationId="{A8FA76F4-E18B-EAFA-0CD4-008CB9ECF5A4}"/>
          </ac:spMkLst>
        </pc:spChg>
        <pc:spChg chg="del">
          <ac:chgData name="thanos haroupas" userId="7fec061b8f142163" providerId="LiveId" clId="{22795942-7E90-4725-BD89-A6461D12728C}" dt="2024-06-28T20:28:35.269" v="6988" actId="478"/>
          <ac:spMkLst>
            <pc:docMk/>
            <pc:sldMk cId="2550564977" sldId="311"/>
            <ac:spMk id="15" creationId="{605E7520-9550-EE3B-A750-0D8B44F28F1D}"/>
          </ac:spMkLst>
        </pc:spChg>
        <pc:picChg chg="del">
          <ac:chgData name="thanos haroupas" userId="7fec061b8f142163" providerId="LiveId" clId="{22795942-7E90-4725-BD89-A6461D12728C}" dt="2024-06-28T20:28:10.432" v="6978" actId="478"/>
          <ac:picMkLst>
            <pc:docMk/>
            <pc:sldMk cId="2550564977" sldId="311"/>
            <ac:picMk id="7" creationId="{CFDD5B4A-88BC-0961-F7C6-7D5A363D8876}"/>
          </ac:picMkLst>
        </pc:picChg>
        <pc:picChg chg="mod">
          <ac:chgData name="thanos haroupas" userId="7fec061b8f142163" providerId="LiveId" clId="{22795942-7E90-4725-BD89-A6461D12728C}" dt="2024-06-28T20:43:30.322" v="7537" actId="1076"/>
          <ac:picMkLst>
            <pc:docMk/>
            <pc:sldMk cId="2550564977" sldId="311"/>
            <ac:picMk id="13" creationId="{EE7A7D72-7EE5-374C-440B-5F6B8F0B7590}"/>
          </ac:picMkLst>
        </pc:picChg>
        <pc:picChg chg="mod">
          <ac:chgData name="thanos haroupas" userId="7fec061b8f142163" providerId="LiveId" clId="{22795942-7E90-4725-BD89-A6461D12728C}" dt="2024-06-28T20:43:34.018" v="7539" actId="1076"/>
          <ac:picMkLst>
            <pc:docMk/>
            <pc:sldMk cId="2550564977" sldId="311"/>
            <ac:picMk id="5941" creationId="{7274C778-FEEE-0590-122B-FFD68205F38B}"/>
          </ac:picMkLst>
        </pc:picChg>
        <pc:cxnChg chg="mod">
          <ac:chgData name="thanos haroupas" userId="7fec061b8f142163" providerId="LiveId" clId="{22795942-7E90-4725-BD89-A6461D12728C}" dt="2024-06-28T20:33:22.647" v="7351" actId="1076"/>
          <ac:cxnSpMkLst>
            <pc:docMk/>
            <pc:sldMk cId="2550564977" sldId="311"/>
            <ac:cxnSpMk id="12" creationId="{A2E962DA-E01F-8AAA-EBAF-E3BCD608A92F}"/>
          </ac:cxnSpMkLst>
        </pc:cxnChg>
      </pc:sldChg>
      <pc:sldChg chg="new del">
        <pc:chgData name="thanos haroupas" userId="7fec061b8f142163" providerId="LiveId" clId="{22795942-7E90-4725-BD89-A6461D12728C}" dt="2024-06-30T16:30:59.800" v="7992" actId="680"/>
        <pc:sldMkLst>
          <pc:docMk/>
          <pc:sldMk cId="2448224994" sldId="312"/>
        </pc:sldMkLst>
      </pc:sldChg>
      <pc:sldMasterChg chg="addSldLayout delSldLayout">
        <pc:chgData name="thanos haroupas" userId="7fec061b8f142163" providerId="LiveId" clId="{22795942-7E90-4725-BD89-A6461D12728C}" dt="2024-06-05T20:13:40.008" v="2899" actId="47"/>
        <pc:sldMasterMkLst>
          <pc:docMk/>
          <pc:sldMasterMk cId="0" sldId="2147483672"/>
        </pc:sldMasterMkLst>
        <pc:sldLayoutChg chg="add del">
          <pc:chgData name="thanos haroupas" userId="7fec061b8f142163" providerId="LiveId" clId="{22795942-7E90-4725-BD89-A6461D12728C}" dt="2024-06-05T20:13:40.008" v="2899" actId="47"/>
          <pc:sldLayoutMkLst>
            <pc:docMk/>
            <pc:sldMasterMk cId="0" sldId="2147483672"/>
            <pc:sldLayoutMk cId="0" sldId="2147483660"/>
          </pc:sldLayoutMkLst>
        </pc:sldLayoutChg>
        <pc:sldLayoutChg chg="add del">
          <pc:chgData name="thanos haroupas" userId="7fec061b8f142163" providerId="LiveId" clId="{22795942-7E90-4725-BD89-A6461D12728C}" dt="2024-06-04T20:31:59.950" v="2665" actId="47"/>
          <pc:sldLayoutMkLst>
            <pc:docMk/>
            <pc:sldMasterMk cId="0" sldId="2147483672"/>
            <pc:sldLayoutMk cId="0" sldId="2147483667"/>
          </pc:sldLayoutMkLst>
        </pc:sldLayoutChg>
      </pc:sldMasterChg>
      <pc:sldMasterChg chg="del delSldLayout">
        <pc:chgData name="thanos haroupas" userId="7fec061b8f142163" providerId="LiveId" clId="{22795942-7E90-4725-BD89-A6461D12728C}" dt="2024-06-07T11:02:13.179" v="3307" actId="47"/>
        <pc:sldMasterMkLst>
          <pc:docMk/>
          <pc:sldMasterMk cId="0" sldId="2147483673"/>
        </pc:sldMasterMkLst>
        <pc:sldLayoutChg chg="del">
          <pc:chgData name="thanos haroupas" userId="7fec061b8f142163" providerId="LiveId" clId="{22795942-7E90-4725-BD89-A6461D12728C}" dt="2024-06-07T11:02:12.179" v="3306" actId="47"/>
          <pc:sldLayoutMkLst>
            <pc:docMk/>
            <pc:sldMasterMk cId="0" sldId="2147483673"/>
            <pc:sldLayoutMk cId="0" sldId="2147483670"/>
          </pc:sldLayoutMkLst>
        </pc:sldLayoutChg>
        <pc:sldLayoutChg chg="del">
          <pc:chgData name="thanos haroupas" userId="7fec061b8f142163" providerId="LiveId" clId="{22795942-7E90-4725-BD89-A6461D12728C}" dt="2024-06-07T11:02:13.179" v="3307" actId="47"/>
          <pc:sldLayoutMkLst>
            <pc:docMk/>
            <pc:sldMasterMk cId="0" sldId="2147483673"/>
            <pc:sldLayoutMk cId="0" sldId="2147483671"/>
          </pc:sldLayoutMkLst>
        </pc:sldLayoutChg>
      </pc:sldMasterChg>
    </pc:docChg>
  </pc:docChgLst>
</pc:chgInfo>
</file>

<file path=ppt/comments/modernComment_12D_1A567CAB.xml><?xml version="1.0" encoding="utf-8"?>
<p188:cmLst xmlns:a="http://schemas.openxmlformats.org/drawingml/2006/main" xmlns:r="http://schemas.openxmlformats.org/officeDocument/2006/relationships" xmlns:p188="http://schemas.microsoft.com/office/powerpoint/2018/8/main">
  <p188:cm id="{573C9756-C9D0-4356-9595-76E1D7AEE63F}" authorId="{07B798D5-887B-04B0-2808-282214E346AE}" created="2024-06-04T17:14:05.753">
    <pc:sldMkLst xmlns:pc="http://schemas.microsoft.com/office/powerpoint/2013/main/command">
      <pc:docMk/>
      <pc:sldMk cId="441875627" sldId="301"/>
    </pc:sldMkLst>
    <p188:txBody>
      <a:bodyPr/>
      <a:lstStyle/>
      <a:p>
        <a:r>
          <a:rPr lang="el-GR"/>
          <a:t>χρησιμοποιεί τις λεγόμενες έμμεσες δημοπρασίες στις οποίες οι συμμετέχοντες στην αγορά δεν λαμβάνουν μεμονωμένα κατανομές διασυνοριακής δυναμικότητας, απλώς υποβάλλουν προσφορά για την ηλεκτρική ενέργεια στο Χρηματιστήριο. Στη συνέχεια, οι ανταλλαγές ισχύος λαμβάνουν υπόψη τη διαθέσιμη διασυνοριακή δυναμικότητα κατά τη διαδικασία υπολογισμού των τιμών, προκειμένου να ελαχιστοποιηθεί η διαφορά τιμής σε διαφορετικές περιοχές της αγοράς.</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0FB8204D-BDBA-7E52-E228-F116F93EEC9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90690D46-1242-900D-3052-F185B616FC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F1926D-09CA-448A-91A2-C165ED1D7D14}" type="datetimeFigureOut">
              <a:rPr lang="el-GR" smtClean="0"/>
              <a:t>1/7/2024</a:t>
            </a:fld>
            <a:endParaRPr lang="el-GR"/>
          </a:p>
        </p:txBody>
      </p:sp>
      <p:sp>
        <p:nvSpPr>
          <p:cNvPr id="4" name="Θέση υποσέλιδου 3">
            <a:extLst>
              <a:ext uri="{FF2B5EF4-FFF2-40B4-BE49-F238E27FC236}">
                <a16:creationId xmlns:a16="http://schemas.microsoft.com/office/drawing/2014/main" id="{A99B792F-F4BD-2836-49C9-C934917B45C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FF7481A5-D04A-7AA6-13E1-7188664AD5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149C863-BFA3-4727-830F-D74FF32B34C6}" type="slidenum">
              <a:rPr lang="el-GR" smtClean="0"/>
              <a:t>‹#›</a:t>
            </a:fld>
            <a:endParaRPr lang="el-GR"/>
          </a:p>
        </p:txBody>
      </p:sp>
    </p:spTree>
    <p:extLst>
      <p:ext uri="{BB962C8B-B14F-4D97-AF65-F5344CB8AC3E}">
        <p14:creationId xmlns:p14="http://schemas.microsoft.com/office/powerpoint/2010/main" val="616732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8"/>
        <p:cNvGrpSpPr/>
        <p:nvPr/>
      </p:nvGrpSpPr>
      <p:grpSpPr>
        <a:xfrm>
          <a:off x="0" y="0"/>
          <a:ext cx="0" cy="0"/>
          <a:chOff x="0" y="0"/>
          <a:chExt cx="0" cy="0"/>
        </a:xfrm>
      </p:grpSpPr>
      <p:sp>
        <p:nvSpPr>
          <p:cNvPr id="1879" name="Google Shape;1879;g184d99d1a7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0" name="Google Shape;1880;g184d99d1a7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198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5"/>
        <p:cNvGrpSpPr/>
        <p:nvPr/>
      </p:nvGrpSpPr>
      <p:grpSpPr>
        <a:xfrm>
          <a:off x="0" y="0"/>
          <a:ext cx="0" cy="0"/>
          <a:chOff x="0" y="0"/>
          <a:chExt cx="0" cy="0"/>
        </a:xfrm>
      </p:grpSpPr>
      <p:sp>
        <p:nvSpPr>
          <p:cNvPr id="1896" name="Google Shape;1896;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7" name="Google Shape;1897;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5"/>
        <p:cNvGrpSpPr/>
        <p:nvPr/>
      </p:nvGrpSpPr>
      <p:grpSpPr>
        <a:xfrm>
          <a:off x="0" y="0"/>
          <a:ext cx="0" cy="0"/>
          <a:chOff x="0" y="0"/>
          <a:chExt cx="0" cy="0"/>
        </a:xfrm>
      </p:grpSpPr>
      <p:sp>
        <p:nvSpPr>
          <p:cNvPr id="1896" name="Google Shape;1896;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7" name="Google Shape;1897;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143082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5"/>
        <p:cNvGrpSpPr/>
        <p:nvPr/>
      </p:nvGrpSpPr>
      <p:grpSpPr>
        <a:xfrm>
          <a:off x="0" y="0"/>
          <a:ext cx="0" cy="0"/>
          <a:chOff x="0" y="0"/>
          <a:chExt cx="0" cy="0"/>
        </a:xfrm>
      </p:grpSpPr>
      <p:sp>
        <p:nvSpPr>
          <p:cNvPr id="1896" name="Google Shape;1896;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7" name="Google Shape;1897;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10263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5"/>
        <p:cNvGrpSpPr/>
        <p:nvPr/>
      </p:nvGrpSpPr>
      <p:grpSpPr>
        <a:xfrm>
          <a:off x="0" y="0"/>
          <a:ext cx="0" cy="0"/>
          <a:chOff x="0" y="0"/>
          <a:chExt cx="0" cy="0"/>
        </a:xfrm>
      </p:grpSpPr>
      <p:sp>
        <p:nvSpPr>
          <p:cNvPr id="1896" name="Google Shape;1896;g54dda1946d_4_2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7" name="Google Shape;1897;g54dda1946d_4_27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6703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8"/>
        <p:cNvGrpSpPr/>
        <p:nvPr/>
      </p:nvGrpSpPr>
      <p:grpSpPr>
        <a:xfrm>
          <a:off x="0" y="0"/>
          <a:ext cx="0" cy="0"/>
          <a:chOff x="0" y="0"/>
          <a:chExt cx="0" cy="0"/>
        </a:xfrm>
      </p:grpSpPr>
      <p:sp>
        <p:nvSpPr>
          <p:cNvPr id="1879" name="Google Shape;1879;g184d99d1a7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0" name="Google Shape;1880;g184d99d1a7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7"/>
        <p:cNvGrpSpPr/>
        <p:nvPr/>
      </p:nvGrpSpPr>
      <p:grpSpPr>
        <a:xfrm>
          <a:off x="0" y="0"/>
          <a:ext cx="0" cy="0"/>
          <a:chOff x="0" y="0"/>
          <a:chExt cx="0" cy="0"/>
        </a:xfrm>
      </p:grpSpPr>
      <p:sp>
        <p:nvSpPr>
          <p:cNvPr id="2718" name="Google Shape;2718;g172b1845856_1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9" name="Google Shape;2719;g172b1845856_1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5"/>
        <p:cNvGrpSpPr/>
        <p:nvPr/>
      </p:nvGrpSpPr>
      <p:grpSpPr>
        <a:xfrm>
          <a:off x="0" y="0"/>
          <a:ext cx="0" cy="0"/>
          <a:chOff x="0" y="0"/>
          <a:chExt cx="0" cy="0"/>
        </a:xfrm>
      </p:grpSpPr>
      <p:sp>
        <p:nvSpPr>
          <p:cNvPr id="2156" name="Google Shape;2156;g25a53126b4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7" name="Google Shape;2157;g25a53126b4d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6"/>
        <p:cNvGrpSpPr/>
        <p:nvPr/>
      </p:nvGrpSpPr>
      <p:grpSpPr>
        <a:xfrm>
          <a:off x="0" y="0"/>
          <a:ext cx="0" cy="0"/>
          <a:chOff x="0" y="0"/>
          <a:chExt cx="0" cy="0"/>
        </a:xfrm>
      </p:grpSpPr>
      <p:sp>
        <p:nvSpPr>
          <p:cNvPr id="2457" name="Google Shape;2457;g54dda1946d_4_27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8" name="Google Shape;2458;g54dda1946d_4_27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g172b1845856_1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2" name="Google Shape;2692;g172b1845856_1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8"/>
        <p:cNvGrpSpPr/>
        <p:nvPr/>
      </p:nvGrpSpPr>
      <p:grpSpPr>
        <a:xfrm>
          <a:off x="0" y="0"/>
          <a:ext cx="0" cy="0"/>
          <a:chOff x="0" y="0"/>
          <a:chExt cx="0" cy="0"/>
        </a:xfrm>
      </p:grpSpPr>
      <p:sp>
        <p:nvSpPr>
          <p:cNvPr id="1879" name="Google Shape;1879;g184d99d1a7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0" name="Google Shape;1880;g184d99d1a7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30833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8"/>
        <p:cNvGrpSpPr/>
        <p:nvPr/>
      </p:nvGrpSpPr>
      <p:grpSpPr>
        <a:xfrm>
          <a:off x="0" y="0"/>
          <a:ext cx="0" cy="0"/>
          <a:chOff x="0" y="0"/>
          <a:chExt cx="0" cy="0"/>
        </a:xfrm>
      </p:grpSpPr>
      <p:sp>
        <p:nvSpPr>
          <p:cNvPr id="1879" name="Google Shape;1879;g184d99d1a7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0" name="Google Shape;1880;g184d99d1a7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5586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8"/>
        <p:cNvGrpSpPr/>
        <p:nvPr/>
      </p:nvGrpSpPr>
      <p:grpSpPr>
        <a:xfrm>
          <a:off x="0" y="0"/>
          <a:ext cx="0" cy="0"/>
          <a:chOff x="0" y="0"/>
          <a:chExt cx="0" cy="0"/>
        </a:xfrm>
      </p:grpSpPr>
      <p:sp>
        <p:nvSpPr>
          <p:cNvPr id="1659" name="Google Shape;1659;g54dda1946d_6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0" name="Google Shape;1660;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44622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8"/>
        <p:cNvGrpSpPr/>
        <p:nvPr/>
      </p:nvGrpSpPr>
      <p:grpSpPr>
        <a:xfrm>
          <a:off x="0" y="0"/>
          <a:ext cx="0" cy="0"/>
          <a:chOff x="0" y="0"/>
          <a:chExt cx="0" cy="0"/>
        </a:xfrm>
      </p:grpSpPr>
      <p:sp>
        <p:nvSpPr>
          <p:cNvPr id="5629" name="Google Shape;5629;g51b1a71d38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0" name="Google Shape;5630;g51b1a71d38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3609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8"/>
        <p:cNvGrpSpPr/>
        <p:nvPr/>
      </p:nvGrpSpPr>
      <p:grpSpPr>
        <a:xfrm>
          <a:off x="0" y="0"/>
          <a:ext cx="0" cy="0"/>
          <a:chOff x="0" y="0"/>
          <a:chExt cx="0" cy="0"/>
        </a:xfrm>
      </p:grpSpPr>
      <p:sp>
        <p:nvSpPr>
          <p:cNvPr id="5629" name="Google Shape;5629;g51b1a71d38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0" name="Google Shape;5630;g51b1a71d38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3397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8"/>
        <p:cNvGrpSpPr/>
        <p:nvPr/>
      </p:nvGrpSpPr>
      <p:grpSpPr>
        <a:xfrm>
          <a:off x="0" y="0"/>
          <a:ext cx="0" cy="0"/>
          <a:chOff x="0" y="0"/>
          <a:chExt cx="0" cy="0"/>
        </a:xfrm>
      </p:grpSpPr>
      <p:sp>
        <p:nvSpPr>
          <p:cNvPr id="5629" name="Google Shape;5629;g51b1a71d38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0" name="Google Shape;5630;g51b1a71d38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85997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Google Shape;922;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3" name="Google Shape;923;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g54dda1946d_6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6" name="Google Shape;976;g54dda1946d_6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8"/>
        <p:cNvGrpSpPr/>
        <p:nvPr/>
      </p:nvGrpSpPr>
      <p:grpSpPr>
        <a:xfrm>
          <a:off x="0" y="0"/>
          <a:ext cx="0" cy="0"/>
          <a:chOff x="0" y="0"/>
          <a:chExt cx="0" cy="0"/>
        </a:xfrm>
      </p:grpSpPr>
      <p:sp>
        <p:nvSpPr>
          <p:cNvPr id="1659" name="Google Shape;1659;g54dda1946d_6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0" name="Google Shape;1660;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7"/>
        <p:cNvGrpSpPr/>
        <p:nvPr/>
      </p:nvGrpSpPr>
      <p:grpSpPr>
        <a:xfrm>
          <a:off x="0" y="0"/>
          <a:ext cx="0" cy="0"/>
          <a:chOff x="0" y="0"/>
          <a:chExt cx="0" cy="0"/>
        </a:xfrm>
      </p:grpSpPr>
      <p:sp>
        <p:nvSpPr>
          <p:cNvPr id="1778" name="Google Shape;1778;g184d99d1a72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9" name="Google Shape;1779;g184d99d1a72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7"/>
        <p:cNvGrpSpPr/>
        <p:nvPr/>
      </p:nvGrpSpPr>
      <p:grpSpPr>
        <a:xfrm>
          <a:off x="0" y="0"/>
          <a:ext cx="0" cy="0"/>
          <a:chOff x="0" y="0"/>
          <a:chExt cx="0" cy="0"/>
        </a:xfrm>
      </p:grpSpPr>
      <p:sp>
        <p:nvSpPr>
          <p:cNvPr id="1778" name="Google Shape;1778;g184d99d1a72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9" name="Google Shape;1779;g184d99d1a72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7355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4"/>
        <p:cNvGrpSpPr/>
        <p:nvPr/>
      </p:nvGrpSpPr>
      <p:grpSpPr>
        <a:xfrm>
          <a:off x="0" y="0"/>
          <a:ext cx="0" cy="0"/>
          <a:chOff x="0" y="0"/>
          <a:chExt cx="0" cy="0"/>
        </a:xfrm>
      </p:grpSpPr>
      <p:sp>
        <p:nvSpPr>
          <p:cNvPr id="1705" name="Google Shape;1705;g184d99d1a7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6" name="Google Shape;1706;g184d99d1a7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Google Shape;922;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3" name="Google Shape;923;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88082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50" y="1521152"/>
            <a:ext cx="9144000" cy="3622373"/>
            <a:chOff x="-50" y="1521152"/>
            <a:chExt cx="9144000" cy="3622373"/>
          </a:xfrm>
        </p:grpSpPr>
        <p:sp>
          <p:nvSpPr>
            <p:cNvPr id="10" name="Google Shape;10;p2"/>
            <p:cNvSpPr/>
            <p:nvPr/>
          </p:nvSpPr>
          <p:spPr>
            <a:xfrm>
              <a:off x="4602913" y="4212237"/>
              <a:ext cx="1385364" cy="429902"/>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8277100" y="1521152"/>
              <a:ext cx="535178" cy="3113868"/>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txBox="1">
            <a:spLocks noGrp="1"/>
          </p:cNvSpPr>
          <p:nvPr>
            <p:ph type="ctrTitle"/>
          </p:nvPr>
        </p:nvSpPr>
        <p:spPr>
          <a:xfrm>
            <a:off x="713225" y="615275"/>
            <a:ext cx="5789700" cy="13977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200"/>
              <a:buNone/>
              <a:defRPr sz="4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4" name="Google Shape;14;p2"/>
          <p:cNvSpPr txBox="1">
            <a:spLocks noGrp="1"/>
          </p:cNvSpPr>
          <p:nvPr>
            <p:ph type="subTitle" idx="1"/>
          </p:nvPr>
        </p:nvSpPr>
        <p:spPr>
          <a:xfrm>
            <a:off x="714425" y="2012968"/>
            <a:ext cx="4526400" cy="429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200"/>
              <a:buNone/>
              <a:defRPr sz="14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5" name="Google Shape;15;p2"/>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92"/>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93"/>
        <p:cNvGrpSpPr/>
        <p:nvPr/>
      </p:nvGrpSpPr>
      <p:grpSpPr>
        <a:xfrm>
          <a:off x="0" y="0"/>
          <a:ext cx="0" cy="0"/>
          <a:chOff x="0" y="0"/>
          <a:chExt cx="0" cy="0"/>
        </a:xfrm>
      </p:grpSpPr>
      <p:grpSp>
        <p:nvGrpSpPr>
          <p:cNvPr id="94" name="Google Shape;94;p13"/>
          <p:cNvGrpSpPr/>
          <p:nvPr/>
        </p:nvGrpSpPr>
        <p:grpSpPr>
          <a:xfrm>
            <a:off x="-50" y="3729431"/>
            <a:ext cx="9537667" cy="1414094"/>
            <a:chOff x="-50" y="3729431"/>
            <a:chExt cx="9537667" cy="1414094"/>
          </a:xfrm>
        </p:grpSpPr>
        <p:grpSp>
          <p:nvGrpSpPr>
            <p:cNvPr id="95" name="Google Shape;95;p13"/>
            <p:cNvGrpSpPr/>
            <p:nvPr/>
          </p:nvGrpSpPr>
          <p:grpSpPr>
            <a:xfrm>
              <a:off x="8189853" y="3974789"/>
              <a:ext cx="1347764" cy="667345"/>
              <a:chOff x="8049950" y="3709413"/>
              <a:chExt cx="1969840" cy="975365"/>
            </a:xfrm>
          </p:grpSpPr>
          <p:sp>
            <p:nvSpPr>
              <p:cNvPr id="96" name="Google Shape;96;p13"/>
              <p:cNvSpPr/>
              <p:nvPr/>
            </p:nvSpPr>
            <p:spPr>
              <a:xfrm>
                <a:off x="8430775"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flipH="1">
                <a:off x="8049950" y="3709413"/>
                <a:ext cx="1969840" cy="975365"/>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a:off x="8683163"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a:off x="8935550"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 name="Google Shape;100;p13"/>
            <p:cNvSpPr/>
            <p:nvPr/>
          </p:nvSpPr>
          <p:spPr>
            <a:xfrm>
              <a:off x="1409822" y="4396982"/>
              <a:ext cx="790040" cy="245153"/>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a:off x="6967744" y="4333712"/>
              <a:ext cx="1043736" cy="304744"/>
            </a:xfrm>
            <a:custGeom>
              <a:avLst/>
              <a:gdLst/>
              <a:ahLst/>
              <a:cxnLst/>
              <a:rect l="l" t="t" r="r" b="b"/>
              <a:pathLst>
                <a:path w="12844" h="3750" extrusionOk="0">
                  <a:moveTo>
                    <a:pt x="9249" y="1382"/>
                  </a:moveTo>
                  <a:lnTo>
                    <a:pt x="9249" y="1442"/>
                  </a:lnTo>
                  <a:lnTo>
                    <a:pt x="9189" y="1442"/>
                  </a:lnTo>
                  <a:lnTo>
                    <a:pt x="9155" y="1382"/>
                  </a:lnTo>
                  <a:close/>
                  <a:moveTo>
                    <a:pt x="9361" y="1382"/>
                  </a:moveTo>
                  <a:lnTo>
                    <a:pt x="9361" y="1442"/>
                  </a:lnTo>
                  <a:lnTo>
                    <a:pt x="9275" y="1442"/>
                  </a:lnTo>
                  <a:lnTo>
                    <a:pt x="9275" y="1382"/>
                  </a:lnTo>
                  <a:close/>
                  <a:moveTo>
                    <a:pt x="9575" y="1382"/>
                  </a:moveTo>
                  <a:lnTo>
                    <a:pt x="9575" y="1442"/>
                  </a:lnTo>
                  <a:lnTo>
                    <a:pt x="9507" y="1442"/>
                  </a:lnTo>
                  <a:lnTo>
                    <a:pt x="9507" y="1382"/>
                  </a:lnTo>
                  <a:close/>
                  <a:moveTo>
                    <a:pt x="9893" y="1382"/>
                  </a:moveTo>
                  <a:lnTo>
                    <a:pt x="9893" y="1442"/>
                  </a:lnTo>
                  <a:lnTo>
                    <a:pt x="9592" y="1442"/>
                  </a:lnTo>
                  <a:lnTo>
                    <a:pt x="9592" y="1382"/>
                  </a:lnTo>
                  <a:close/>
                  <a:moveTo>
                    <a:pt x="9996" y="1382"/>
                  </a:moveTo>
                  <a:lnTo>
                    <a:pt x="9996" y="1442"/>
                  </a:lnTo>
                  <a:lnTo>
                    <a:pt x="9918" y="1442"/>
                  </a:lnTo>
                  <a:lnTo>
                    <a:pt x="9918" y="1382"/>
                  </a:lnTo>
                  <a:close/>
                  <a:moveTo>
                    <a:pt x="10862" y="1382"/>
                  </a:moveTo>
                  <a:lnTo>
                    <a:pt x="10862" y="1442"/>
                  </a:lnTo>
                  <a:lnTo>
                    <a:pt x="10854" y="1442"/>
                  </a:lnTo>
                  <a:lnTo>
                    <a:pt x="10836" y="1382"/>
                  </a:lnTo>
                  <a:close/>
                  <a:moveTo>
                    <a:pt x="11180" y="1382"/>
                  </a:moveTo>
                  <a:lnTo>
                    <a:pt x="11180" y="1442"/>
                  </a:lnTo>
                  <a:lnTo>
                    <a:pt x="10879" y="1442"/>
                  </a:lnTo>
                  <a:lnTo>
                    <a:pt x="10879" y="1382"/>
                  </a:lnTo>
                  <a:close/>
                  <a:moveTo>
                    <a:pt x="11300" y="1382"/>
                  </a:moveTo>
                  <a:lnTo>
                    <a:pt x="11300" y="1442"/>
                  </a:lnTo>
                  <a:lnTo>
                    <a:pt x="11205" y="1442"/>
                  </a:lnTo>
                  <a:lnTo>
                    <a:pt x="11205" y="1382"/>
                  </a:lnTo>
                  <a:close/>
                  <a:moveTo>
                    <a:pt x="10862" y="1451"/>
                  </a:moveTo>
                  <a:lnTo>
                    <a:pt x="10862" y="1493"/>
                  </a:lnTo>
                  <a:lnTo>
                    <a:pt x="10854" y="1451"/>
                  </a:lnTo>
                  <a:close/>
                  <a:moveTo>
                    <a:pt x="9249" y="1451"/>
                  </a:moveTo>
                  <a:lnTo>
                    <a:pt x="9249" y="1502"/>
                  </a:lnTo>
                  <a:lnTo>
                    <a:pt x="9215" y="1502"/>
                  </a:lnTo>
                  <a:lnTo>
                    <a:pt x="9189" y="1451"/>
                  </a:lnTo>
                  <a:close/>
                  <a:moveTo>
                    <a:pt x="9361" y="1451"/>
                  </a:moveTo>
                  <a:lnTo>
                    <a:pt x="9361" y="1502"/>
                  </a:lnTo>
                  <a:lnTo>
                    <a:pt x="9275" y="1502"/>
                  </a:lnTo>
                  <a:lnTo>
                    <a:pt x="9275" y="1451"/>
                  </a:lnTo>
                  <a:close/>
                  <a:moveTo>
                    <a:pt x="9584" y="1451"/>
                  </a:moveTo>
                  <a:lnTo>
                    <a:pt x="9584" y="1502"/>
                  </a:lnTo>
                  <a:lnTo>
                    <a:pt x="9524" y="1502"/>
                  </a:lnTo>
                  <a:lnTo>
                    <a:pt x="9524" y="1451"/>
                  </a:lnTo>
                  <a:close/>
                  <a:moveTo>
                    <a:pt x="9893" y="1451"/>
                  </a:moveTo>
                  <a:lnTo>
                    <a:pt x="9893" y="1502"/>
                  </a:lnTo>
                  <a:lnTo>
                    <a:pt x="9592" y="1502"/>
                  </a:lnTo>
                  <a:lnTo>
                    <a:pt x="9592" y="1451"/>
                  </a:lnTo>
                  <a:close/>
                  <a:moveTo>
                    <a:pt x="9996" y="1451"/>
                  </a:moveTo>
                  <a:lnTo>
                    <a:pt x="9996" y="1502"/>
                  </a:lnTo>
                  <a:lnTo>
                    <a:pt x="9918" y="1502"/>
                  </a:lnTo>
                  <a:lnTo>
                    <a:pt x="9918" y="1451"/>
                  </a:lnTo>
                  <a:close/>
                  <a:moveTo>
                    <a:pt x="11180" y="1451"/>
                  </a:moveTo>
                  <a:lnTo>
                    <a:pt x="11180" y="1502"/>
                  </a:lnTo>
                  <a:lnTo>
                    <a:pt x="10879" y="1502"/>
                  </a:lnTo>
                  <a:lnTo>
                    <a:pt x="10879" y="1451"/>
                  </a:lnTo>
                  <a:close/>
                  <a:moveTo>
                    <a:pt x="11300" y="1451"/>
                  </a:moveTo>
                  <a:lnTo>
                    <a:pt x="11300" y="1502"/>
                  </a:lnTo>
                  <a:lnTo>
                    <a:pt x="11205" y="1502"/>
                  </a:lnTo>
                  <a:lnTo>
                    <a:pt x="11205" y="1451"/>
                  </a:lnTo>
                  <a:close/>
                  <a:moveTo>
                    <a:pt x="11180" y="1511"/>
                  </a:moveTo>
                  <a:lnTo>
                    <a:pt x="11180" y="1545"/>
                  </a:lnTo>
                  <a:lnTo>
                    <a:pt x="10879" y="1545"/>
                  </a:lnTo>
                  <a:lnTo>
                    <a:pt x="10879" y="1511"/>
                  </a:lnTo>
                  <a:close/>
                  <a:moveTo>
                    <a:pt x="11300" y="1511"/>
                  </a:moveTo>
                  <a:lnTo>
                    <a:pt x="11300" y="1545"/>
                  </a:lnTo>
                  <a:lnTo>
                    <a:pt x="11205" y="1545"/>
                  </a:lnTo>
                  <a:lnTo>
                    <a:pt x="11205" y="1511"/>
                  </a:lnTo>
                  <a:close/>
                  <a:moveTo>
                    <a:pt x="9249" y="1511"/>
                  </a:moveTo>
                  <a:lnTo>
                    <a:pt x="9249" y="1553"/>
                  </a:lnTo>
                  <a:lnTo>
                    <a:pt x="9232" y="1511"/>
                  </a:lnTo>
                  <a:close/>
                  <a:moveTo>
                    <a:pt x="9361" y="1511"/>
                  </a:moveTo>
                  <a:lnTo>
                    <a:pt x="9361" y="1553"/>
                  </a:lnTo>
                  <a:lnTo>
                    <a:pt x="9275" y="1553"/>
                  </a:lnTo>
                  <a:lnTo>
                    <a:pt x="9275" y="1511"/>
                  </a:lnTo>
                  <a:close/>
                  <a:moveTo>
                    <a:pt x="9575" y="1511"/>
                  </a:moveTo>
                  <a:lnTo>
                    <a:pt x="9575" y="1553"/>
                  </a:lnTo>
                  <a:lnTo>
                    <a:pt x="9524" y="1553"/>
                  </a:lnTo>
                  <a:lnTo>
                    <a:pt x="9524" y="1511"/>
                  </a:lnTo>
                  <a:close/>
                  <a:moveTo>
                    <a:pt x="9893" y="1511"/>
                  </a:moveTo>
                  <a:lnTo>
                    <a:pt x="9893" y="1553"/>
                  </a:lnTo>
                  <a:lnTo>
                    <a:pt x="9592" y="1553"/>
                  </a:lnTo>
                  <a:lnTo>
                    <a:pt x="9592" y="1511"/>
                  </a:lnTo>
                  <a:close/>
                  <a:moveTo>
                    <a:pt x="9996" y="1511"/>
                  </a:moveTo>
                  <a:lnTo>
                    <a:pt x="9996" y="1545"/>
                  </a:lnTo>
                  <a:lnTo>
                    <a:pt x="10219" y="1553"/>
                  </a:lnTo>
                  <a:lnTo>
                    <a:pt x="9918" y="1553"/>
                  </a:lnTo>
                  <a:lnTo>
                    <a:pt x="9918" y="1511"/>
                  </a:lnTo>
                  <a:close/>
                  <a:moveTo>
                    <a:pt x="3261" y="2274"/>
                  </a:moveTo>
                  <a:lnTo>
                    <a:pt x="3261" y="2403"/>
                  </a:lnTo>
                  <a:lnTo>
                    <a:pt x="2969" y="2403"/>
                  </a:lnTo>
                  <a:cubicBezTo>
                    <a:pt x="2883" y="2360"/>
                    <a:pt x="2797" y="2317"/>
                    <a:pt x="2720" y="2274"/>
                  </a:cubicBezTo>
                  <a:close/>
                  <a:moveTo>
                    <a:pt x="4050" y="2274"/>
                  </a:moveTo>
                  <a:lnTo>
                    <a:pt x="4050" y="2403"/>
                  </a:lnTo>
                  <a:lnTo>
                    <a:pt x="3355" y="2403"/>
                  </a:lnTo>
                  <a:lnTo>
                    <a:pt x="3355" y="2274"/>
                  </a:lnTo>
                  <a:close/>
                  <a:moveTo>
                    <a:pt x="4856" y="2274"/>
                  </a:moveTo>
                  <a:lnTo>
                    <a:pt x="4856" y="2403"/>
                  </a:lnTo>
                  <a:lnTo>
                    <a:pt x="4161" y="2403"/>
                  </a:lnTo>
                  <a:lnTo>
                    <a:pt x="4161" y="2274"/>
                  </a:lnTo>
                  <a:close/>
                  <a:moveTo>
                    <a:pt x="5637" y="2274"/>
                  </a:moveTo>
                  <a:lnTo>
                    <a:pt x="5637" y="2403"/>
                  </a:lnTo>
                  <a:lnTo>
                    <a:pt x="4959" y="2403"/>
                  </a:lnTo>
                  <a:lnTo>
                    <a:pt x="4959" y="2274"/>
                  </a:lnTo>
                  <a:close/>
                  <a:moveTo>
                    <a:pt x="6401" y="2274"/>
                  </a:moveTo>
                  <a:lnTo>
                    <a:pt x="6401" y="2403"/>
                  </a:lnTo>
                  <a:lnTo>
                    <a:pt x="5731" y="2403"/>
                  </a:lnTo>
                  <a:lnTo>
                    <a:pt x="5731" y="2274"/>
                  </a:lnTo>
                  <a:close/>
                  <a:moveTo>
                    <a:pt x="7181" y="2274"/>
                  </a:moveTo>
                  <a:lnTo>
                    <a:pt x="7181" y="2403"/>
                  </a:lnTo>
                  <a:lnTo>
                    <a:pt x="6504" y="2403"/>
                  </a:lnTo>
                  <a:lnTo>
                    <a:pt x="6504" y="2274"/>
                  </a:lnTo>
                  <a:close/>
                  <a:moveTo>
                    <a:pt x="8082" y="2274"/>
                  </a:moveTo>
                  <a:lnTo>
                    <a:pt x="7851" y="2403"/>
                  </a:lnTo>
                  <a:lnTo>
                    <a:pt x="7276" y="2403"/>
                  </a:lnTo>
                  <a:lnTo>
                    <a:pt x="7276" y="2274"/>
                  </a:lnTo>
                  <a:close/>
                  <a:moveTo>
                    <a:pt x="12106" y="3081"/>
                  </a:moveTo>
                  <a:lnTo>
                    <a:pt x="12106" y="3124"/>
                  </a:lnTo>
                  <a:lnTo>
                    <a:pt x="11969" y="3124"/>
                  </a:lnTo>
                  <a:lnTo>
                    <a:pt x="11969" y="3604"/>
                  </a:lnTo>
                  <a:lnTo>
                    <a:pt x="12106" y="3604"/>
                  </a:lnTo>
                  <a:lnTo>
                    <a:pt x="12106" y="3673"/>
                  </a:lnTo>
                  <a:lnTo>
                    <a:pt x="11926" y="3673"/>
                  </a:lnTo>
                  <a:cubicBezTo>
                    <a:pt x="11866" y="3673"/>
                    <a:pt x="11823" y="3621"/>
                    <a:pt x="11823" y="3570"/>
                  </a:cubicBezTo>
                  <a:lnTo>
                    <a:pt x="11823" y="3192"/>
                  </a:lnTo>
                  <a:lnTo>
                    <a:pt x="11823" y="3184"/>
                  </a:lnTo>
                  <a:cubicBezTo>
                    <a:pt x="11832" y="3141"/>
                    <a:pt x="11874" y="3098"/>
                    <a:pt x="11926" y="3098"/>
                  </a:cubicBezTo>
                  <a:cubicBezTo>
                    <a:pt x="11986" y="3098"/>
                    <a:pt x="12038" y="3089"/>
                    <a:pt x="12106" y="3081"/>
                  </a:cubicBezTo>
                  <a:close/>
                  <a:moveTo>
                    <a:pt x="9395" y="1"/>
                  </a:moveTo>
                  <a:lnTo>
                    <a:pt x="9361" y="1287"/>
                  </a:lnTo>
                  <a:lnTo>
                    <a:pt x="9361" y="1373"/>
                  </a:lnTo>
                  <a:lnTo>
                    <a:pt x="9138" y="1373"/>
                  </a:lnTo>
                  <a:lnTo>
                    <a:pt x="8846" y="841"/>
                  </a:lnTo>
                  <a:lnTo>
                    <a:pt x="8168" y="841"/>
                  </a:lnTo>
                  <a:lnTo>
                    <a:pt x="8168" y="1957"/>
                  </a:lnTo>
                  <a:lnTo>
                    <a:pt x="8168" y="2128"/>
                  </a:lnTo>
                  <a:lnTo>
                    <a:pt x="8168" y="2223"/>
                  </a:lnTo>
                  <a:lnTo>
                    <a:pt x="8151" y="2231"/>
                  </a:lnTo>
                  <a:lnTo>
                    <a:pt x="2643" y="2231"/>
                  </a:lnTo>
                  <a:cubicBezTo>
                    <a:pt x="2531" y="2154"/>
                    <a:pt x="2420" y="2068"/>
                    <a:pt x="2317" y="1974"/>
                  </a:cubicBezTo>
                  <a:lnTo>
                    <a:pt x="2300" y="1965"/>
                  </a:lnTo>
                  <a:cubicBezTo>
                    <a:pt x="2128" y="1802"/>
                    <a:pt x="1905" y="1716"/>
                    <a:pt x="1682" y="1716"/>
                  </a:cubicBezTo>
                  <a:lnTo>
                    <a:pt x="0" y="1716"/>
                  </a:lnTo>
                  <a:lnTo>
                    <a:pt x="9" y="1742"/>
                  </a:lnTo>
                  <a:cubicBezTo>
                    <a:pt x="241" y="2051"/>
                    <a:pt x="446" y="2360"/>
                    <a:pt x="567" y="2652"/>
                  </a:cubicBezTo>
                  <a:lnTo>
                    <a:pt x="567" y="2660"/>
                  </a:lnTo>
                  <a:cubicBezTo>
                    <a:pt x="601" y="2840"/>
                    <a:pt x="669" y="3003"/>
                    <a:pt x="772" y="3158"/>
                  </a:cubicBezTo>
                  <a:cubicBezTo>
                    <a:pt x="1013" y="3518"/>
                    <a:pt x="1433" y="3750"/>
                    <a:pt x="1896" y="3750"/>
                  </a:cubicBezTo>
                  <a:lnTo>
                    <a:pt x="12166" y="3750"/>
                  </a:lnTo>
                  <a:lnTo>
                    <a:pt x="12166" y="3673"/>
                  </a:lnTo>
                  <a:lnTo>
                    <a:pt x="12166" y="3647"/>
                  </a:lnTo>
                  <a:lnTo>
                    <a:pt x="12166" y="3587"/>
                  </a:lnTo>
                  <a:lnTo>
                    <a:pt x="12312" y="3587"/>
                  </a:lnTo>
                  <a:lnTo>
                    <a:pt x="12312" y="3098"/>
                  </a:lnTo>
                  <a:lnTo>
                    <a:pt x="12166" y="3098"/>
                  </a:lnTo>
                  <a:lnTo>
                    <a:pt x="12166" y="3003"/>
                  </a:lnTo>
                  <a:cubicBezTo>
                    <a:pt x="12535" y="2849"/>
                    <a:pt x="12835" y="2411"/>
                    <a:pt x="12844" y="2008"/>
                  </a:cubicBezTo>
                  <a:lnTo>
                    <a:pt x="12844" y="1982"/>
                  </a:lnTo>
                  <a:lnTo>
                    <a:pt x="11626" y="2008"/>
                  </a:lnTo>
                  <a:lnTo>
                    <a:pt x="11600" y="2068"/>
                  </a:lnTo>
                  <a:lnTo>
                    <a:pt x="11548" y="1974"/>
                  </a:lnTo>
                  <a:lnTo>
                    <a:pt x="11909" y="1974"/>
                  </a:lnTo>
                  <a:lnTo>
                    <a:pt x="11909" y="1922"/>
                  </a:lnTo>
                  <a:lnTo>
                    <a:pt x="11480" y="1854"/>
                  </a:lnTo>
                  <a:lnTo>
                    <a:pt x="11334" y="1571"/>
                  </a:lnTo>
                  <a:lnTo>
                    <a:pt x="11325" y="1571"/>
                  </a:lnTo>
                  <a:lnTo>
                    <a:pt x="11325" y="1382"/>
                  </a:lnTo>
                  <a:cubicBezTo>
                    <a:pt x="11325" y="1373"/>
                    <a:pt x="11308" y="1373"/>
                    <a:pt x="11308" y="1373"/>
                  </a:cubicBezTo>
                  <a:lnTo>
                    <a:pt x="10828" y="1373"/>
                  </a:lnTo>
                  <a:lnTo>
                    <a:pt x="10725" y="867"/>
                  </a:lnTo>
                  <a:lnTo>
                    <a:pt x="10699" y="781"/>
                  </a:lnTo>
                  <a:lnTo>
                    <a:pt x="10656" y="601"/>
                  </a:lnTo>
                  <a:lnTo>
                    <a:pt x="9978" y="601"/>
                  </a:lnTo>
                  <a:lnTo>
                    <a:pt x="9978" y="781"/>
                  </a:lnTo>
                  <a:lnTo>
                    <a:pt x="9978" y="867"/>
                  </a:lnTo>
                  <a:lnTo>
                    <a:pt x="9978" y="1373"/>
                  </a:lnTo>
                  <a:lnTo>
                    <a:pt x="9498" y="1373"/>
                  </a:lnTo>
                  <a:lnTo>
                    <a:pt x="9498" y="1287"/>
                  </a:lnTo>
                  <a:lnTo>
                    <a:pt x="946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a:off x="63050" y="3729431"/>
              <a:ext cx="1043718" cy="952849"/>
            </a:xfrm>
            <a:custGeom>
              <a:avLst/>
              <a:gdLst/>
              <a:ahLst/>
              <a:cxnLst/>
              <a:rect l="l" t="t" r="r" b="b"/>
              <a:pathLst>
                <a:path w="11035" h="10074" extrusionOk="0">
                  <a:moveTo>
                    <a:pt x="1048" y="1425"/>
                  </a:moveTo>
                  <a:lnTo>
                    <a:pt x="1648" y="1965"/>
                  </a:lnTo>
                  <a:cubicBezTo>
                    <a:pt x="1648" y="1965"/>
                    <a:pt x="1502" y="2360"/>
                    <a:pt x="1151" y="2463"/>
                  </a:cubicBezTo>
                  <a:cubicBezTo>
                    <a:pt x="1071" y="2487"/>
                    <a:pt x="997" y="2497"/>
                    <a:pt x="929" y="2497"/>
                  </a:cubicBezTo>
                  <a:cubicBezTo>
                    <a:pt x="629" y="2497"/>
                    <a:pt x="447" y="2309"/>
                    <a:pt x="447" y="2309"/>
                  </a:cubicBezTo>
                  <a:cubicBezTo>
                    <a:pt x="447" y="1923"/>
                    <a:pt x="567" y="1536"/>
                    <a:pt x="567" y="1536"/>
                  </a:cubicBezTo>
                  <a:lnTo>
                    <a:pt x="1048" y="1425"/>
                  </a:lnTo>
                  <a:close/>
                  <a:moveTo>
                    <a:pt x="5380" y="2961"/>
                  </a:moveTo>
                  <a:lnTo>
                    <a:pt x="5397" y="3072"/>
                  </a:lnTo>
                  <a:lnTo>
                    <a:pt x="4685" y="3072"/>
                  </a:lnTo>
                  <a:lnTo>
                    <a:pt x="4694" y="2961"/>
                  </a:lnTo>
                  <a:close/>
                  <a:moveTo>
                    <a:pt x="5277" y="3278"/>
                  </a:moveTo>
                  <a:lnTo>
                    <a:pt x="5277" y="3441"/>
                  </a:lnTo>
                  <a:lnTo>
                    <a:pt x="4797" y="3441"/>
                  </a:lnTo>
                  <a:lnTo>
                    <a:pt x="4797" y="3278"/>
                  </a:lnTo>
                  <a:close/>
                  <a:moveTo>
                    <a:pt x="5423" y="3270"/>
                  </a:moveTo>
                  <a:lnTo>
                    <a:pt x="5466" y="3621"/>
                  </a:lnTo>
                  <a:lnTo>
                    <a:pt x="5329" y="3707"/>
                  </a:lnTo>
                  <a:lnTo>
                    <a:pt x="5329" y="3270"/>
                  </a:lnTo>
                  <a:close/>
                  <a:moveTo>
                    <a:pt x="5277" y="3484"/>
                  </a:moveTo>
                  <a:lnTo>
                    <a:pt x="5277" y="3741"/>
                  </a:lnTo>
                  <a:lnTo>
                    <a:pt x="4943" y="3930"/>
                  </a:lnTo>
                  <a:lnTo>
                    <a:pt x="4797" y="3930"/>
                  </a:lnTo>
                  <a:lnTo>
                    <a:pt x="4797" y="3484"/>
                  </a:lnTo>
                  <a:close/>
                  <a:moveTo>
                    <a:pt x="4848" y="3999"/>
                  </a:moveTo>
                  <a:lnTo>
                    <a:pt x="4797" y="4033"/>
                  </a:lnTo>
                  <a:lnTo>
                    <a:pt x="4797" y="3999"/>
                  </a:lnTo>
                  <a:close/>
                  <a:moveTo>
                    <a:pt x="4737" y="3278"/>
                  </a:moveTo>
                  <a:lnTo>
                    <a:pt x="4737" y="4067"/>
                  </a:lnTo>
                  <a:lnTo>
                    <a:pt x="4548" y="4170"/>
                  </a:lnTo>
                  <a:lnTo>
                    <a:pt x="4668" y="3278"/>
                  </a:lnTo>
                  <a:close/>
                  <a:moveTo>
                    <a:pt x="578" y="2959"/>
                  </a:moveTo>
                  <a:cubicBezTo>
                    <a:pt x="893" y="2959"/>
                    <a:pt x="1176" y="3038"/>
                    <a:pt x="1176" y="3038"/>
                  </a:cubicBezTo>
                  <a:cubicBezTo>
                    <a:pt x="1314" y="3124"/>
                    <a:pt x="1374" y="3312"/>
                    <a:pt x="1374" y="3312"/>
                  </a:cubicBezTo>
                  <a:cubicBezTo>
                    <a:pt x="1374" y="3312"/>
                    <a:pt x="1468" y="3493"/>
                    <a:pt x="1425" y="3656"/>
                  </a:cubicBezTo>
                  <a:cubicBezTo>
                    <a:pt x="1425" y="3656"/>
                    <a:pt x="1202" y="4025"/>
                    <a:pt x="902" y="4239"/>
                  </a:cubicBezTo>
                  <a:cubicBezTo>
                    <a:pt x="902" y="4239"/>
                    <a:pt x="619" y="3922"/>
                    <a:pt x="516" y="3664"/>
                  </a:cubicBezTo>
                  <a:cubicBezTo>
                    <a:pt x="404" y="3407"/>
                    <a:pt x="396" y="2969"/>
                    <a:pt x="396" y="2969"/>
                  </a:cubicBezTo>
                  <a:cubicBezTo>
                    <a:pt x="456" y="2962"/>
                    <a:pt x="518" y="2959"/>
                    <a:pt x="578" y="2959"/>
                  </a:cubicBezTo>
                  <a:close/>
                  <a:moveTo>
                    <a:pt x="5277" y="3990"/>
                  </a:moveTo>
                  <a:lnTo>
                    <a:pt x="5277" y="4436"/>
                  </a:lnTo>
                  <a:lnTo>
                    <a:pt x="4797" y="4436"/>
                  </a:lnTo>
                  <a:lnTo>
                    <a:pt x="4797" y="4256"/>
                  </a:lnTo>
                  <a:lnTo>
                    <a:pt x="5243" y="3990"/>
                  </a:lnTo>
                  <a:close/>
                  <a:moveTo>
                    <a:pt x="4737" y="4299"/>
                  </a:moveTo>
                  <a:lnTo>
                    <a:pt x="4737" y="4574"/>
                  </a:lnTo>
                  <a:lnTo>
                    <a:pt x="4505" y="4574"/>
                  </a:lnTo>
                  <a:lnTo>
                    <a:pt x="4522" y="4419"/>
                  </a:lnTo>
                  <a:lnTo>
                    <a:pt x="4522" y="4428"/>
                  </a:lnTo>
                  <a:lnTo>
                    <a:pt x="4737" y="4299"/>
                  </a:lnTo>
                  <a:close/>
                  <a:moveTo>
                    <a:pt x="5277" y="4505"/>
                  </a:moveTo>
                  <a:lnTo>
                    <a:pt x="5277" y="4574"/>
                  </a:lnTo>
                  <a:lnTo>
                    <a:pt x="4797" y="4574"/>
                  </a:lnTo>
                  <a:lnTo>
                    <a:pt x="4797" y="4505"/>
                  </a:lnTo>
                  <a:close/>
                  <a:moveTo>
                    <a:pt x="5500" y="3844"/>
                  </a:moveTo>
                  <a:lnTo>
                    <a:pt x="5595" y="4574"/>
                  </a:lnTo>
                  <a:lnTo>
                    <a:pt x="5329" y="4574"/>
                  </a:lnTo>
                  <a:lnTo>
                    <a:pt x="5329" y="3947"/>
                  </a:lnTo>
                  <a:lnTo>
                    <a:pt x="5500" y="3844"/>
                  </a:lnTo>
                  <a:close/>
                  <a:moveTo>
                    <a:pt x="5277" y="4780"/>
                  </a:moveTo>
                  <a:lnTo>
                    <a:pt x="5277" y="4943"/>
                  </a:lnTo>
                  <a:lnTo>
                    <a:pt x="4797" y="4943"/>
                  </a:lnTo>
                  <a:lnTo>
                    <a:pt x="4797" y="4780"/>
                  </a:lnTo>
                  <a:close/>
                  <a:moveTo>
                    <a:pt x="4737" y="4780"/>
                  </a:moveTo>
                  <a:lnTo>
                    <a:pt x="4737" y="5028"/>
                  </a:lnTo>
                  <a:lnTo>
                    <a:pt x="4462" y="4865"/>
                  </a:lnTo>
                  <a:lnTo>
                    <a:pt x="4471" y="4780"/>
                  </a:lnTo>
                  <a:close/>
                  <a:moveTo>
                    <a:pt x="5277" y="4994"/>
                  </a:moveTo>
                  <a:lnTo>
                    <a:pt x="5277" y="5337"/>
                  </a:lnTo>
                  <a:lnTo>
                    <a:pt x="4797" y="5063"/>
                  </a:lnTo>
                  <a:lnTo>
                    <a:pt x="4797" y="4994"/>
                  </a:lnTo>
                  <a:close/>
                  <a:moveTo>
                    <a:pt x="2101" y="4217"/>
                  </a:moveTo>
                  <a:cubicBezTo>
                    <a:pt x="2300" y="4217"/>
                    <a:pt x="2455" y="4282"/>
                    <a:pt x="2455" y="4282"/>
                  </a:cubicBezTo>
                  <a:lnTo>
                    <a:pt x="2438" y="5080"/>
                  </a:lnTo>
                  <a:lnTo>
                    <a:pt x="2026" y="5363"/>
                  </a:lnTo>
                  <a:cubicBezTo>
                    <a:pt x="2026" y="5363"/>
                    <a:pt x="1665" y="5191"/>
                    <a:pt x="1382" y="4934"/>
                  </a:cubicBezTo>
                  <a:cubicBezTo>
                    <a:pt x="1382" y="4934"/>
                    <a:pt x="1348" y="4531"/>
                    <a:pt x="1734" y="4308"/>
                  </a:cubicBezTo>
                  <a:cubicBezTo>
                    <a:pt x="1857" y="4238"/>
                    <a:pt x="1986" y="4217"/>
                    <a:pt x="2101" y="4217"/>
                  </a:cubicBezTo>
                  <a:close/>
                  <a:moveTo>
                    <a:pt x="4797" y="5294"/>
                  </a:moveTo>
                  <a:lnTo>
                    <a:pt x="5054" y="5449"/>
                  </a:lnTo>
                  <a:lnTo>
                    <a:pt x="4797" y="5449"/>
                  </a:lnTo>
                  <a:lnTo>
                    <a:pt x="4797" y="5294"/>
                  </a:lnTo>
                  <a:close/>
                  <a:moveTo>
                    <a:pt x="5621" y="4771"/>
                  </a:moveTo>
                  <a:lnTo>
                    <a:pt x="5724" y="5595"/>
                  </a:lnTo>
                  <a:lnTo>
                    <a:pt x="5724" y="5595"/>
                  </a:lnTo>
                  <a:lnTo>
                    <a:pt x="5329" y="5372"/>
                  </a:lnTo>
                  <a:lnTo>
                    <a:pt x="5329" y="4771"/>
                  </a:lnTo>
                  <a:close/>
                  <a:moveTo>
                    <a:pt x="5140" y="5492"/>
                  </a:moveTo>
                  <a:lnTo>
                    <a:pt x="5269" y="5569"/>
                  </a:lnTo>
                  <a:lnTo>
                    <a:pt x="5269" y="5938"/>
                  </a:lnTo>
                  <a:lnTo>
                    <a:pt x="4797" y="5938"/>
                  </a:lnTo>
                  <a:lnTo>
                    <a:pt x="4797" y="5492"/>
                  </a:lnTo>
                  <a:close/>
                  <a:moveTo>
                    <a:pt x="7379" y="1331"/>
                  </a:moveTo>
                  <a:cubicBezTo>
                    <a:pt x="7414" y="1373"/>
                    <a:pt x="7602" y="1665"/>
                    <a:pt x="7868" y="1820"/>
                  </a:cubicBezTo>
                  <a:lnTo>
                    <a:pt x="7774" y="2317"/>
                  </a:lnTo>
                  <a:cubicBezTo>
                    <a:pt x="7774" y="2334"/>
                    <a:pt x="7783" y="2360"/>
                    <a:pt x="7808" y="2360"/>
                  </a:cubicBezTo>
                  <a:lnTo>
                    <a:pt x="8057" y="2403"/>
                  </a:lnTo>
                  <a:lnTo>
                    <a:pt x="7568" y="4514"/>
                  </a:lnTo>
                  <a:cubicBezTo>
                    <a:pt x="7414" y="4599"/>
                    <a:pt x="7285" y="4694"/>
                    <a:pt x="7199" y="4771"/>
                  </a:cubicBezTo>
                  <a:lnTo>
                    <a:pt x="7302" y="4883"/>
                  </a:lnTo>
                  <a:lnTo>
                    <a:pt x="7216" y="4968"/>
                  </a:lnTo>
                  <a:lnTo>
                    <a:pt x="7113" y="4848"/>
                  </a:lnTo>
                  <a:lnTo>
                    <a:pt x="7010" y="4943"/>
                  </a:lnTo>
                  <a:lnTo>
                    <a:pt x="6856" y="4771"/>
                  </a:lnTo>
                  <a:lnTo>
                    <a:pt x="6727" y="4900"/>
                  </a:lnTo>
                  <a:lnTo>
                    <a:pt x="6865" y="5054"/>
                  </a:lnTo>
                  <a:lnTo>
                    <a:pt x="6487" y="5414"/>
                  </a:lnTo>
                  <a:lnTo>
                    <a:pt x="6350" y="5269"/>
                  </a:lnTo>
                  <a:lnTo>
                    <a:pt x="6221" y="5397"/>
                  </a:lnTo>
                  <a:lnTo>
                    <a:pt x="6384" y="5569"/>
                  </a:lnTo>
                  <a:cubicBezTo>
                    <a:pt x="6384" y="5569"/>
                    <a:pt x="6341" y="5595"/>
                    <a:pt x="6273" y="5663"/>
                  </a:cubicBezTo>
                  <a:lnTo>
                    <a:pt x="6384" y="5783"/>
                  </a:lnTo>
                  <a:lnTo>
                    <a:pt x="6298" y="5869"/>
                  </a:lnTo>
                  <a:lnTo>
                    <a:pt x="6187" y="5758"/>
                  </a:lnTo>
                  <a:cubicBezTo>
                    <a:pt x="6135" y="5826"/>
                    <a:pt x="6067" y="5912"/>
                    <a:pt x="5998" y="6006"/>
                  </a:cubicBezTo>
                  <a:lnTo>
                    <a:pt x="5612" y="2978"/>
                  </a:lnTo>
                  <a:lnTo>
                    <a:pt x="5698" y="2978"/>
                  </a:lnTo>
                  <a:cubicBezTo>
                    <a:pt x="5715" y="2978"/>
                    <a:pt x="5741" y="2961"/>
                    <a:pt x="5741" y="2935"/>
                  </a:cubicBezTo>
                  <a:lnTo>
                    <a:pt x="5741" y="2866"/>
                  </a:lnTo>
                  <a:cubicBezTo>
                    <a:pt x="5741" y="2841"/>
                    <a:pt x="5715" y="2823"/>
                    <a:pt x="5698" y="2823"/>
                  </a:cubicBezTo>
                  <a:lnTo>
                    <a:pt x="5552" y="2823"/>
                  </a:lnTo>
                  <a:lnTo>
                    <a:pt x="5552" y="2720"/>
                  </a:lnTo>
                  <a:cubicBezTo>
                    <a:pt x="5552" y="2703"/>
                    <a:pt x="5535" y="2678"/>
                    <a:pt x="5509" y="2678"/>
                  </a:cubicBezTo>
                  <a:lnTo>
                    <a:pt x="5226" y="2678"/>
                  </a:lnTo>
                  <a:cubicBezTo>
                    <a:pt x="5243" y="2635"/>
                    <a:pt x="5269" y="2592"/>
                    <a:pt x="5269" y="2540"/>
                  </a:cubicBezTo>
                  <a:cubicBezTo>
                    <a:pt x="5269" y="2446"/>
                    <a:pt x="5209" y="2369"/>
                    <a:pt x="5149" y="2326"/>
                  </a:cubicBezTo>
                  <a:lnTo>
                    <a:pt x="5363" y="2249"/>
                  </a:lnTo>
                  <a:cubicBezTo>
                    <a:pt x="5397" y="2214"/>
                    <a:pt x="5406" y="2197"/>
                    <a:pt x="5406" y="2180"/>
                  </a:cubicBezTo>
                  <a:lnTo>
                    <a:pt x="5380" y="2111"/>
                  </a:lnTo>
                  <a:cubicBezTo>
                    <a:pt x="5380" y="2103"/>
                    <a:pt x="5363" y="2094"/>
                    <a:pt x="5355" y="2094"/>
                  </a:cubicBezTo>
                  <a:lnTo>
                    <a:pt x="7379" y="1331"/>
                  </a:lnTo>
                  <a:close/>
                  <a:moveTo>
                    <a:pt x="5329" y="5612"/>
                  </a:moveTo>
                  <a:lnTo>
                    <a:pt x="5758" y="5852"/>
                  </a:lnTo>
                  <a:lnTo>
                    <a:pt x="5784" y="6058"/>
                  </a:lnTo>
                  <a:lnTo>
                    <a:pt x="5329" y="6058"/>
                  </a:lnTo>
                  <a:lnTo>
                    <a:pt x="5329" y="5612"/>
                  </a:lnTo>
                  <a:close/>
                  <a:moveTo>
                    <a:pt x="4437" y="5080"/>
                  </a:moveTo>
                  <a:lnTo>
                    <a:pt x="4737" y="5269"/>
                  </a:lnTo>
                  <a:lnTo>
                    <a:pt x="4737" y="6066"/>
                  </a:lnTo>
                  <a:lnTo>
                    <a:pt x="4308" y="6066"/>
                  </a:lnTo>
                  <a:lnTo>
                    <a:pt x="4437" y="5080"/>
                  </a:lnTo>
                  <a:close/>
                  <a:moveTo>
                    <a:pt x="5277" y="6006"/>
                  </a:moveTo>
                  <a:lnTo>
                    <a:pt x="5277" y="6066"/>
                  </a:lnTo>
                  <a:lnTo>
                    <a:pt x="4797" y="6066"/>
                  </a:lnTo>
                  <a:lnTo>
                    <a:pt x="4797" y="6006"/>
                  </a:lnTo>
                  <a:close/>
                  <a:moveTo>
                    <a:pt x="5277" y="6272"/>
                  </a:moveTo>
                  <a:lnTo>
                    <a:pt x="5277" y="6444"/>
                  </a:lnTo>
                  <a:lnTo>
                    <a:pt x="4797" y="6444"/>
                  </a:lnTo>
                  <a:lnTo>
                    <a:pt x="4797" y="6272"/>
                  </a:lnTo>
                  <a:close/>
                  <a:moveTo>
                    <a:pt x="5741" y="6272"/>
                  </a:moveTo>
                  <a:lnTo>
                    <a:pt x="5329" y="6513"/>
                  </a:lnTo>
                  <a:lnTo>
                    <a:pt x="5329" y="6272"/>
                  </a:lnTo>
                  <a:close/>
                  <a:moveTo>
                    <a:pt x="5277" y="6504"/>
                  </a:moveTo>
                  <a:lnTo>
                    <a:pt x="5277" y="6538"/>
                  </a:lnTo>
                  <a:lnTo>
                    <a:pt x="4797" y="6822"/>
                  </a:lnTo>
                  <a:lnTo>
                    <a:pt x="4797" y="6504"/>
                  </a:lnTo>
                  <a:close/>
                  <a:moveTo>
                    <a:pt x="9648" y="6429"/>
                  </a:moveTo>
                  <a:cubicBezTo>
                    <a:pt x="9690" y="6429"/>
                    <a:pt x="9731" y="6434"/>
                    <a:pt x="9773" y="6444"/>
                  </a:cubicBezTo>
                  <a:lnTo>
                    <a:pt x="9619" y="6873"/>
                  </a:lnTo>
                  <a:lnTo>
                    <a:pt x="9353" y="6521"/>
                  </a:lnTo>
                  <a:cubicBezTo>
                    <a:pt x="9445" y="6460"/>
                    <a:pt x="9545" y="6429"/>
                    <a:pt x="9648" y="6429"/>
                  </a:cubicBezTo>
                  <a:close/>
                  <a:moveTo>
                    <a:pt x="9910" y="6487"/>
                  </a:moveTo>
                  <a:cubicBezTo>
                    <a:pt x="10048" y="6556"/>
                    <a:pt x="10142" y="6667"/>
                    <a:pt x="10202" y="6796"/>
                  </a:cubicBezTo>
                  <a:lnTo>
                    <a:pt x="9773" y="6907"/>
                  </a:lnTo>
                  <a:lnTo>
                    <a:pt x="9910" y="6487"/>
                  </a:lnTo>
                  <a:close/>
                  <a:moveTo>
                    <a:pt x="5277" y="6779"/>
                  </a:moveTo>
                  <a:lnTo>
                    <a:pt x="5277" y="6950"/>
                  </a:lnTo>
                  <a:lnTo>
                    <a:pt x="4977" y="6950"/>
                  </a:lnTo>
                  <a:lnTo>
                    <a:pt x="5277" y="6779"/>
                  </a:lnTo>
                  <a:close/>
                  <a:moveTo>
                    <a:pt x="9250" y="6633"/>
                  </a:moveTo>
                  <a:lnTo>
                    <a:pt x="9516" y="6959"/>
                  </a:lnTo>
                  <a:cubicBezTo>
                    <a:pt x="9516" y="6959"/>
                    <a:pt x="9516" y="6967"/>
                    <a:pt x="9499" y="6967"/>
                  </a:cubicBezTo>
                  <a:lnTo>
                    <a:pt x="9499" y="6976"/>
                  </a:lnTo>
                  <a:lnTo>
                    <a:pt x="9267" y="7045"/>
                  </a:lnTo>
                  <a:lnTo>
                    <a:pt x="9267" y="6736"/>
                  </a:lnTo>
                  <a:cubicBezTo>
                    <a:pt x="9267" y="6701"/>
                    <a:pt x="9250" y="6667"/>
                    <a:pt x="9250" y="6633"/>
                  </a:cubicBezTo>
                  <a:close/>
                  <a:moveTo>
                    <a:pt x="4737" y="6272"/>
                  </a:moveTo>
                  <a:lnTo>
                    <a:pt x="4737" y="6856"/>
                  </a:lnTo>
                  <a:lnTo>
                    <a:pt x="4171" y="7182"/>
                  </a:lnTo>
                  <a:lnTo>
                    <a:pt x="4291" y="6272"/>
                  </a:lnTo>
                  <a:close/>
                  <a:moveTo>
                    <a:pt x="10219" y="6942"/>
                  </a:moveTo>
                  <a:cubicBezTo>
                    <a:pt x="10245" y="7027"/>
                    <a:pt x="10228" y="7113"/>
                    <a:pt x="10202" y="7199"/>
                  </a:cubicBezTo>
                  <a:cubicBezTo>
                    <a:pt x="10168" y="7285"/>
                    <a:pt x="10116" y="7362"/>
                    <a:pt x="10048" y="7422"/>
                  </a:cubicBezTo>
                  <a:lnTo>
                    <a:pt x="9782" y="7079"/>
                  </a:lnTo>
                  <a:lnTo>
                    <a:pt x="9782" y="7070"/>
                  </a:lnTo>
                  <a:lnTo>
                    <a:pt x="9782" y="7053"/>
                  </a:lnTo>
                  <a:lnTo>
                    <a:pt x="10219" y="6942"/>
                  </a:lnTo>
                  <a:close/>
                  <a:moveTo>
                    <a:pt x="5277" y="7010"/>
                  </a:moveTo>
                  <a:lnTo>
                    <a:pt x="5277" y="7456"/>
                  </a:lnTo>
                  <a:lnTo>
                    <a:pt x="4797" y="7456"/>
                  </a:lnTo>
                  <a:lnTo>
                    <a:pt x="4797" y="7053"/>
                  </a:lnTo>
                  <a:lnTo>
                    <a:pt x="4883" y="7010"/>
                  </a:lnTo>
                  <a:close/>
                  <a:moveTo>
                    <a:pt x="9541" y="7122"/>
                  </a:moveTo>
                  <a:lnTo>
                    <a:pt x="9404" y="7516"/>
                  </a:lnTo>
                  <a:cubicBezTo>
                    <a:pt x="9353" y="7499"/>
                    <a:pt x="9310" y="7465"/>
                    <a:pt x="9275" y="7431"/>
                  </a:cubicBezTo>
                  <a:lnTo>
                    <a:pt x="9275" y="7182"/>
                  </a:lnTo>
                  <a:lnTo>
                    <a:pt x="9541" y="7122"/>
                  </a:lnTo>
                  <a:close/>
                  <a:moveTo>
                    <a:pt x="9670" y="7173"/>
                  </a:moveTo>
                  <a:lnTo>
                    <a:pt x="9928" y="7516"/>
                  </a:lnTo>
                  <a:cubicBezTo>
                    <a:pt x="9853" y="7554"/>
                    <a:pt x="9752" y="7582"/>
                    <a:pt x="9650" y="7582"/>
                  </a:cubicBezTo>
                  <a:cubicBezTo>
                    <a:pt x="9611" y="7582"/>
                    <a:pt x="9571" y="7578"/>
                    <a:pt x="9533" y="7568"/>
                  </a:cubicBezTo>
                  <a:lnTo>
                    <a:pt x="9670" y="7173"/>
                  </a:lnTo>
                  <a:close/>
                  <a:moveTo>
                    <a:pt x="4737" y="7079"/>
                  </a:moveTo>
                  <a:lnTo>
                    <a:pt x="4737" y="7697"/>
                  </a:lnTo>
                  <a:lnTo>
                    <a:pt x="4111" y="7697"/>
                  </a:lnTo>
                  <a:lnTo>
                    <a:pt x="4136" y="7431"/>
                  </a:lnTo>
                  <a:lnTo>
                    <a:pt x="4737" y="7079"/>
                  </a:lnTo>
                  <a:close/>
                  <a:moveTo>
                    <a:pt x="5277" y="7508"/>
                  </a:moveTo>
                  <a:lnTo>
                    <a:pt x="5277" y="7697"/>
                  </a:lnTo>
                  <a:lnTo>
                    <a:pt x="4797" y="7697"/>
                  </a:lnTo>
                  <a:lnTo>
                    <a:pt x="4797" y="7508"/>
                  </a:lnTo>
                  <a:close/>
                  <a:moveTo>
                    <a:pt x="5741" y="6495"/>
                  </a:moveTo>
                  <a:cubicBezTo>
                    <a:pt x="5698" y="6650"/>
                    <a:pt x="5681" y="6770"/>
                    <a:pt x="5681" y="6770"/>
                  </a:cubicBezTo>
                  <a:lnTo>
                    <a:pt x="5912" y="7002"/>
                  </a:lnTo>
                  <a:lnTo>
                    <a:pt x="5998" y="7697"/>
                  </a:lnTo>
                  <a:lnTo>
                    <a:pt x="5329" y="7697"/>
                  </a:lnTo>
                  <a:lnTo>
                    <a:pt x="5329" y="6736"/>
                  </a:lnTo>
                  <a:lnTo>
                    <a:pt x="5741" y="6495"/>
                  </a:lnTo>
                  <a:close/>
                  <a:moveTo>
                    <a:pt x="6753" y="6169"/>
                  </a:moveTo>
                  <a:lnTo>
                    <a:pt x="6873" y="6281"/>
                  </a:lnTo>
                  <a:lnTo>
                    <a:pt x="6968" y="6187"/>
                  </a:lnTo>
                  <a:lnTo>
                    <a:pt x="7765" y="7010"/>
                  </a:lnTo>
                  <a:lnTo>
                    <a:pt x="7765" y="7697"/>
                  </a:lnTo>
                  <a:lnTo>
                    <a:pt x="6213" y="7697"/>
                  </a:lnTo>
                  <a:lnTo>
                    <a:pt x="6127" y="7002"/>
                  </a:lnTo>
                  <a:lnTo>
                    <a:pt x="6787" y="6367"/>
                  </a:lnTo>
                  <a:lnTo>
                    <a:pt x="6667" y="6255"/>
                  </a:lnTo>
                  <a:lnTo>
                    <a:pt x="6753" y="6169"/>
                  </a:lnTo>
                  <a:close/>
                  <a:moveTo>
                    <a:pt x="9275" y="7611"/>
                  </a:moveTo>
                  <a:cubicBezTo>
                    <a:pt x="9318" y="7645"/>
                    <a:pt x="9370" y="7671"/>
                    <a:pt x="9430" y="7688"/>
                  </a:cubicBezTo>
                  <a:cubicBezTo>
                    <a:pt x="9447" y="7697"/>
                    <a:pt x="9464" y="7697"/>
                    <a:pt x="9490" y="7714"/>
                  </a:cubicBezTo>
                  <a:lnTo>
                    <a:pt x="9275" y="7714"/>
                  </a:lnTo>
                  <a:lnTo>
                    <a:pt x="9275" y="7697"/>
                  </a:lnTo>
                  <a:lnTo>
                    <a:pt x="9275" y="7611"/>
                  </a:lnTo>
                  <a:close/>
                  <a:moveTo>
                    <a:pt x="507" y="8357"/>
                  </a:moveTo>
                  <a:cubicBezTo>
                    <a:pt x="507" y="8427"/>
                    <a:pt x="505" y="8488"/>
                    <a:pt x="473" y="8512"/>
                  </a:cubicBezTo>
                  <a:cubicBezTo>
                    <a:pt x="464" y="8520"/>
                    <a:pt x="438" y="8537"/>
                    <a:pt x="421" y="8537"/>
                  </a:cubicBezTo>
                  <a:lnTo>
                    <a:pt x="421" y="8486"/>
                  </a:lnTo>
                  <a:cubicBezTo>
                    <a:pt x="421" y="8469"/>
                    <a:pt x="404" y="8452"/>
                    <a:pt x="387" y="8452"/>
                  </a:cubicBezTo>
                  <a:cubicBezTo>
                    <a:pt x="378" y="8452"/>
                    <a:pt x="353" y="8460"/>
                    <a:pt x="353" y="8486"/>
                  </a:cubicBezTo>
                  <a:lnTo>
                    <a:pt x="353" y="8537"/>
                  </a:lnTo>
                  <a:cubicBezTo>
                    <a:pt x="275" y="8529"/>
                    <a:pt x="267" y="8460"/>
                    <a:pt x="267" y="8357"/>
                  </a:cubicBezTo>
                  <a:close/>
                  <a:moveTo>
                    <a:pt x="430" y="8700"/>
                  </a:moveTo>
                  <a:cubicBezTo>
                    <a:pt x="438" y="8700"/>
                    <a:pt x="464" y="8709"/>
                    <a:pt x="473" y="8718"/>
                  </a:cubicBezTo>
                  <a:cubicBezTo>
                    <a:pt x="490" y="8743"/>
                    <a:pt x="507" y="8795"/>
                    <a:pt x="507" y="8846"/>
                  </a:cubicBezTo>
                  <a:lnTo>
                    <a:pt x="275" y="8846"/>
                  </a:lnTo>
                  <a:cubicBezTo>
                    <a:pt x="275" y="8761"/>
                    <a:pt x="293" y="8709"/>
                    <a:pt x="361" y="8700"/>
                  </a:cubicBezTo>
                  <a:lnTo>
                    <a:pt x="361" y="8718"/>
                  </a:lnTo>
                  <a:cubicBezTo>
                    <a:pt x="361" y="8726"/>
                    <a:pt x="378" y="8752"/>
                    <a:pt x="396" y="8752"/>
                  </a:cubicBezTo>
                  <a:cubicBezTo>
                    <a:pt x="404" y="8752"/>
                    <a:pt x="430" y="8743"/>
                    <a:pt x="430" y="8718"/>
                  </a:cubicBezTo>
                  <a:lnTo>
                    <a:pt x="430" y="8700"/>
                  </a:lnTo>
                  <a:close/>
                  <a:moveTo>
                    <a:pt x="8641" y="1"/>
                  </a:moveTo>
                  <a:lnTo>
                    <a:pt x="2420" y="2360"/>
                  </a:lnTo>
                  <a:lnTo>
                    <a:pt x="790" y="970"/>
                  </a:lnTo>
                  <a:cubicBezTo>
                    <a:pt x="790" y="970"/>
                    <a:pt x="735" y="930"/>
                    <a:pt x="666" y="930"/>
                  </a:cubicBezTo>
                  <a:cubicBezTo>
                    <a:pt x="611" y="930"/>
                    <a:pt x="548" y="956"/>
                    <a:pt x="499" y="1047"/>
                  </a:cubicBezTo>
                  <a:cubicBezTo>
                    <a:pt x="387" y="1262"/>
                    <a:pt x="1" y="2720"/>
                    <a:pt x="327" y="3716"/>
                  </a:cubicBezTo>
                  <a:lnTo>
                    <a:pt x="327" y="7782"/>
                  </a:lnTo>
                  <a:lnTo>
                    <a:pt x="112" y="7782"/>
                  </a:lnTo>
                  <a:cubicBezTo>
                    <a:pt x="52" y="7782"/>
                    <a:pt x="9" y="7842"/>
                    <a:pt x="9" y="7894"/>
                  </a:cubicBezTo>
                  <a:cubicBezTo>
                    <a:pt x="9" y="7937"/>
                    <a:pt x="44" y="7980"/>
                    <a:pt x="70" y="7988"/>
                  </a:cubicBezTo>
                  <a:lnTo>
                    <a:pt x="70" y="8117"/>
                  </a:lnTo>
                  <a:cubicBezTo>
                    <a:pt x="35" y="8151"/>
                    <a:pt x="1" y="8194"/>
                    <a:pt x="1" y="8237"/>
                  </a:cubicBezTo>
                  <a:cubicBezTo>
                    <a:pt x="1" y="8297"/>
                    <a:pt x="52" y="8340"/>
                    <a:pt x="104" y="8340"/>
                  </a:cubicBezTo>
                  <a:lnTo>
                    <a:pt x="215" y="8340"/>
                  </a:lnTo>
                  <a:cubicBezTo>
                    <a:pt x="215" y="8443"/>
                    <a:pt x="215" y="8555"/>
                    <a:pt x="353" y="8580"/>
                  </a:cubicBezTo>
                  <a:lnTo>
                    <a:pt x="353" y="8632"/>
                  </a:lnTo>
                  <a:cubicBezTo>
                    <a:pt x="224" y="8658"/>
                    <a:pt x="215" y="8752"/>
                    <a:pt x="215" y="8838"/>
                  </a:cubicBezTo>
                  <a:lnTo>
                    <a:pt x="121" y="8838"/>
                  </a:lnTo>
                  <a:cubicBezTo>
                    <a:pt x="52" y="8838"/>
                    <a:pt x="9" y="8889"/>
                    <a:pt x="9" y="8941"/>
                  </a:cubicBezTo>
                  <a:cubicBezTo>
                    <a:pt x="9" y="8984"/>
                    <a:pt x="44" y="9026"/>
                    <a:pt x="78" y="9044"/>
                  </a:cubicBezTo>
                  <a:lnTo>
                    <a:pt x="78" y="9799"/>
                  </a:lnTo>
                  <a:cubicBezTo>
                    <a:pt x="35" y="9824"/>
                    <a:pt x="9" y="9859"/>
                    <a:pt x="9" y="9902"/>
                  </a:cubicBezTo>
                  <a:cubicBezTo>
                    <a:pt x="9" y="9962"/>
                    <a:pt x="61" y="10005"/>
                    <a:pt x="121" y="10005"/>
                  </a:cubicBezTo>
                  <a:lnTo>
                    <a:pt x="653" y="10005"/>
                  </a:lnTo>
                  <a:cubicBezTo>
                    <a:pt x="722" y="10005"/>
                    <a:pt x="764" y="9953"/>
                    <a:pt x="764" y="9902"/>
                  </a:cubicBezTo>
                  <a:cubicBezTo>
                    <a:pt x="764" y="9859"/>
                    <a:pt x="730" y="9816"/>
                    <a:pt x="687" y="9790"/>
                  </a:cubicBezTo>
                  <a:lnTo>
                    <a:pt x="687" y="9026"/>
                  </a:lnTo>
                  <a:cubicBezTo>
                    <a:pt x="730" y="9018"/>
                    <a:pt x="764" y="8975"/>
                    <a:pt x="764" y="8924"/>
                  </a:cubicBezTo>
                  <a:cubicBezTo>
                    <a:pt x="764" y="8855"/>
                    <a:pt x="704" y="8812"/>
                    <a:pt x="653" y="8812"/>
                  </a:cubicBezTo>
                  <a:lnTo>
                    <a:pt x="559" y="8812"/>
                  </a:lnTo>
                  <a:cubicBezTo>
                    <a:pt x="559" y="8752"/>
                    <a:pt x="559" y="8683"/>
                    <a:pt x="516" y="8640"/>
                  </a:cubicBezTo>
                  <a:cubicBezTo>
                    <a:pt x="490" y="8623"/>
                    <a:pt x="464" y="8615"/>
                    <a:pt x="421" y="8615"/>
                  </a:cubicBezTo>
                  <a:lnTo>
                    <a:pt x="421" y="8572"/>
                  </a:lnTo>
                  <a:cubicBezTo>
                    <a:pt x="464" y="8572"/>
                    <a:pt x="490" y="8555"/>
                    <a:pt x="516" y="8529"/>
                  </a:cubicBezTo>
                  <a:cubicBezTo>
                    <a:pt x="559" y="8486"/>
                    <a:pt x="559" y="8400"/>
                    <a:pt x="559" y="8323"/>
                  </a:cubicBezTo>
                  <a:lnTo>
                    <a:pt x="559" y="8314"/>
                  </a:lnTo>
                  <a:lnTo>
                    <a:pt x="644" y="8314"/>
                  </a:lnTo>
                  <a:cubicBezTo>
                    <a:pt x="704" y="8314"/>
                    <a:pt x="747" y="8254"/>
                    <a:pt x="747" y="8203"/>
                  </a:cubicBezTo>
                  <a:cubicBezTo>
                    <a:pt x="747" y="8160"/>
                    <a:pt x="722" y="8117"/>
                    <a:pt x="670" y="8100"/>
                  </a:cubicBezTo>
                  <a:lnTo>
                    <a:pt x="670" y="7980"/>
                  </a:lnTo>
                  <a:cubicBezTo>
                    <a:pt x="713" y="7971"/>
                    <a:pt x="747" y="7928"/>
                    <a:pt x="747" y="7868"/>
                  </a:cubicBezTo>
                  <a:cubicBezTo>
                    <a:pt x="747" y="7808"/>
                    <a:pt x="696" y="7765"/>
                    <a:pt x="644" y="7765"/>
                  </a:cubicBezTo>
                  <a:lnTo>
                    <a:pt x="438" y="7765"/>
                  </a:lnTo>
                  <a:lnTo>
                    <a:pt x="438" y="3964"/>
                  </a:lnTo>
                  <a:cubicBezTo>
                    <a:pt x="996" y="5106"/>
                    <a:pt x="2369" y="5801"/>
                    <a:pt x="2369" y="5801"/>
                  </a:cubicBezTo>
                  <a:cubicBezTo>
                    <a:pt x="2369" y="5801"/>
                    <a:pt x="2399" y="5815"/>
                    <a:pt x="2437" y="5815"/>
                  </a:cubicBezTo>
                  <a:cubicBezTo>
                    <a:pt x="2492" y="5815"/>
                    <a:pt x="2563" y="5785"/>
                    <a:pt x="2583" y="5638"/>
                  </a:cubicBezTo>
                  <a:lnTo>
                    <a:pt x="2703" y="3055"/>
                  </a:lnTo>
                  <a:lnTo>
                    <a:pt x="4479" y="2377"/>
                  </a:lnTo>
                  <a:lnTo>
                    <a:pt x="4479" y="2403"/>
                  </a:lnTo>
                  <a:lnTo>
                    <a:pt x="4505" y="2463"/>
                  </a:lnTo>
                  <a:cubicBezTo>
                    <a:pt x="4512" y="2482"/>
                    <a:pt x="4528" y="2492"/>
                    <a:pt x="4543" y="2492"/>
                  </a:cubicBezTo>
                  <a:cubicBezTo>
                    <a:pt x="4548" y="2492"/>
                    <a:pt x="4552" y="2491"/>
                    <a:pt x="4557" y="2489"/>
                  </a:cubicBezTo>
                  <a:lnTo>
                    <a:pt x="4797" y="2403"/>
                  </a:lnTo>
                  <a:lnTo>
                    <a:pt x="4797" y="2403"/>
                  </a:lnTo>
                  <a:cubicBezTo>
                    <a:pt x="4780" y="2420"/>
                    <a:pt x="4780" y="2454"/>
                    <a:pt x="4780" y="2489"/>
                  </a:cubicBezTo>
                  <a:cubicBezTo>
                    <a:pt x="4780" y="2540"/>
                    <a:pt x="4797" y="2583"/>
                    <a:pt x="4823" y="2626"/>
                  </a:cubicBezTo>
                  <a:lnTo>
                    <a:pt x="4522" y="2626"/>
                  </a:lnTo>
                  <a:cubicBezTo>
                    <a:pt x="4505" y="2626"/>
                    <a:pt x="4479" y="2652"/>
                    <a:pt x="4479" y="2669"/>
                  </a:cubicBezTo>
                  <a:lnTo>
                    <a:pt x="4479" y="2763"/>
                  </a:lnTo>
                  <a:lnTo>
                    <a:pt x="4351" y="2763"/>
                  </a:lnTo>
                  <a:cubicBezTo>
                    <a:pt x="4334" y="2763"/>
                    <a:pt x="4308" y="2789"/>
                    <a:pt x="4308" y="2806"/>
                  </a:cubicBezTo>
                  <a:lnTo>
                    <a:pt x="4308" y="2883"/>
                  </a:lnTo>
                  <a:cubicBezTo>
                    <a:pt x="4308" y="2909"/>
                    <a:pt x="4334" y="2926"/>
                    <a:pt x="4351" y="2926"/>
                  </a:cubicBezTo>
                  <a:lnTo>
                    <a:pt x="4479" y="2926"/>
                  </a:lnTo>
                  <a:lnTo>
                    <a:pt x="3879" y="7671"/>
                  </a:lnTo>
                  <a:lnTo>
                    <a:pt x="2935" y="7671"/>
                  </a:lnTo>
                  <a:cubicBezTo>
                    <a:pt x="2918" y="7671"/>
                    <a:pt x="2909" y="7688"/>
                    <a:pt x="2909" y="7714"/>
                  </a:cubicBezTo>
                  <a:lnTo>
                    <a:pt x="2909" y="8203"/>
                  </a:lnTo>
                  <a:cubicBezTo>
                    <a:pt x="2909" y="8229"/>
                    <a:pt x="2918" y="8246"/>
                    <a:pt x="2935" y="8246"/>
                  </a:cubicBezTo>
                  <a:lnTo>
                    <a:pt x="3261" y="8246"/>
                  </a:lnTo>
                  <a:lnTo>
                    <a:pt x="3261" y="10047"/>
                  </a:lnTo>
                  <a:lnTo>
                    <a:pt x="3682" y="10047"/>
                  </a:lnTo>
                  <a:lnTo>
                    <a:pt x="3682" y="8271"/>
                  </a:lnTo>
                  <a:lnTo>
                    <a:pt x="6727" y="8271"/>
                  </a:lnTo>
                  <a:lnTo>
                    <a:pt x="6727" y="10073"/>
                  </a:lnTo>
                  <a:lnTo>
                    <a:pt x="7139" y="10073"/>
                  </a:lnTo>
                  <a:lnTo>
                    <a:pt x="7139" y="8271"/>
                  </a:lnTo>
                  <a:lnTo>
                    <a:pt x="10185" y="8271"/>
                  </a:lnTo>
                  <a:lnTo>
                    <a:pt x="10185" y="10073"/>
                  </a:lnTo>
                  <a:lnTo>
                    <a:pt x="10605" y="10073"/>
                  </a:lnTo>
                  <a:lnTo>
                    <a:pt x="10605" y="8271"/>
                  </a:lnTo>
                  <a:lnTo>
                    <a:pt x="11000" y="8271"/>
                  </a:lnTo>
                  <a:cubicBezTo>
                    <a:pt x="11026" y="8271"/>
                    <a:pt x="11034" y="8246"/>
                    <a:pt x="11034" y="8220"/>
                  </a:cubicBezTo>
                  <a:lnTo>
                    <a:pt x="11034" y="7731"/>
                  </a:lnTo>
                  <a:cubicBezTo>
                    <a:pt x="11034" y="7714"/>
                    <a:pt x="11026" y="7688"/>
                    <a:pt x="11000" y="7688"/>
                  </a:cubicBezTo>
                  <a:lnTo>
                    <a:pt x="9833" y="7688"/>
                  </a:lnTo>
                  <a:cubicBezTo>
                    <a:pt x="10056" y="7637"/>
                    <a:pt x="10262" y="7465"/>
                    <a:pt x="10348" y="7225"/>
                  </a:cubicBezTo>
                  <a:cubicBezTo>
                    <a:pt x="10477" y="6856"/>
                    <a:pt x="10271" y="6444"/>
                    <a:pt x="9910" y="6315"/>
                  </a:cubicBezTo>
                  <a:cubicBezTo>
                    <a:pt x="9831" y="6289"/>
                    <a:pt x="9751" y="6276"/>
                    <a:pt x="9673" y="6276"/>
                  </a:cubicBezTo>
                  <a:cubicBezTo>
                    <a:pt x="9496" y="6276"/>
                    <a:pt x="9329" y="6340"/>
                    <a:pt x="9198" y="6453"/>
                  </a:cubicBezTo>
                  <a:cubicBezTo>
                    <a:pt x="9130" y="6367"/>
                    <a:pt x="9018" y="6315"/>
                    <a:pt x="8898" y="6315"/>
                  </a:cubicBezTo>
                  <a:lnTo>
                    <a:pt x="8332" y="6315"/>
                  </a:lnTo>
                  <a:lnTo>
                    <a:pt x="7613" y="5567"/>
                  </a:lnTo>
                  <a:lnTo>
                    <a:pt x="7613" y="5567"/>
                  </a:lnTo>
                  <a:lnTo>
                    <a:pt x="7714" y="5466"/>
                  </a:lnTo>
                  <a:lnTo>
                    <a:pt x="7594" y="5354"/>
                  </a:lnTo>
                  <a:lnTo>
                    <a:pt x="7680" y="5269"/>
                  </a:lnTo>
                  <a:lnTo>
                    <a:pt x="7791" y="5380"/>
                  </a:lnTo>
                  <a:lnTo>
                    <a:pt x="8581" y="4634"/>
                  </a:lnTo>
                  <a:lnTo>
                    <a:pt x="8246" y="4291"/>
                  </a:lnTo>
                  <a:cubicBezTo>
                    <a:pt x="8246" y="4291"/>
                    <a:pt x="8023" y="4299"/>
                    <a:pt x="7748" y="4402"/>
                  </a:cubicBezTo>
                  <a:lnTo>
                    <a:pt x="8203" y="2412"/>
                  </a:lnTo>
                  <a:lnTo>
                    <a:pt x="8452" y="2463"/>
                  </a:lnTo>
                  <a:cubicBezTo>
                    <a:pt x="8469" y="2463"/>
                    <a:pt x="8495" y="2454"/>
                    <a:pt x="8495" y="2429"/>
                  </a:cubicBezTo>
                  <a:lnTo>
                    <a:pt x="8606" y="1837"/>
                  </a:lnTo>
                  <a:cubicBezTo>
                    <a:pt x="8606" y="1811"/>
                    <a:pt x="8598" y="1785"/>
                    <a:pt x="8581" y="1785"/>
                  </a:cubicBezTo>
                  <a:lnTo>
                    <a:pt x="8520" y="1777"/>
                  </a:lnTo>
                  <a:cubicBezTo>
                    <a:pt x="8838" y="1511"/>
                    <a:pt x="8812" y="876"/>
                    <a:pt x="8804" y="764"/>
                  </a:cubicBezTo>
                  <a:lnTo>
                    <a:pt x="8907" y="713"/>
                  </a:lnTo>
                  <a:lnTo>
                    <a:pt x="86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5" name="Google Shape;105;p13"/>
          <p:cNvSpPr txBox="1">
            <a:spLocks noGrp="1"/>
          </p:cNvSpPr>
          <p:nvPr>
            <p:ph type="title" idx="2" hasCustomPrompt="1"/>
          </p:nvPr>
        </p:nvSpPr>
        <p:spPr>
          <a:xfrm>
            <a:off x="1514875" y="1430152"/>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6" name="Google Shape;106;p13"/>
          <p:cNvSpPr txBox="1">
            <a:spLocks noGrp="1"/>
          </p:cNvSpPr>
          <p:nvPr>
            <p:ph type="title" idx="3" hasCustomPrompt="1"/>
          </p:nvPr>
        </p:nvSpPr>
        <p:spPr>
          <a:xfrm>
            <a:off x="1514875" y="2863549"/>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7" name="Google Shape;107;p13"/>
          <p:cNvSpPr txBox="1">
            <a:spLocks noGrp="1"/>
          </p:cNvSpPr>
          <p:nvPr>
            <p:ph type="title" idx="4" hasCustomPrompt="1"/>
          </p:nvPr>
        </p:nvSpPr>
        <p:spPr>
          <a:xfrm>
            <a:off x="4204663" y="1430152"/>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8" name="Google Shape;108;p13"/>
          <p:cNvSpPr txBox="1">
            <a:spLocks noGrp="1"/>
          </p:cNvSpPr>
          <p:nvPr>
            <p:ph type="title" idx="5" hasCustomPrompt="1"/>
          </p:nvPr>
        </p:nvSpPr>
        <p:spPr>
          <a:xfrm>
            <a:off x="4204663" y="2863549"/>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9" name="Google Shape;109;p13"/>
          <p:cNvSpPr txBox="1">
            <a:spLocks noGrp="1"/>
          </p:cNvSpPr>
          <p:nvPr>
            <p:ph type="title" idx="6" hasCustomPrompt="1"/>
          </p:nvPr>
        </p:nvSpPr>
        <p:spPr>
          <a:xfrm>
            <a:off x="6894450" y="1430152"/>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0" name="Google Shape;110;p13"/>
          <p:cNvSpPr txBox="1">
            <a:spLocks noGrp="1"/>
          </p:cNvSpPr>
          <p:nvPr>
            <p:ph type="title" idx="7" hasCustomPrompt="1"/>
          </p:nvPr>
        </p:nvSpPr>
        <p:spPr>
          <a:xfrm>
            <a:off x="6894450" y="2863549"/>
            <a:ext cx="734700" cy="572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3000"/>
              <a:buNone/>
              <a:defRPr sz="3000">
                <a:solidFill>
                  <a:schemeClr val="accent3"/>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1" name="Google Shape;111;p13"/>
          <p:cNvSpPr txBox="1">
            <a:spLocks noGrp="1"/>
          </p:cNvSpPr>
          <p:nvPr>
            <p:ph type="subTitle" idx="1"/>
          </p:nvPr>
        </p:nvSpPr>
        <p:spPr>
          <a:xfrm>
            <a:off x="954163" y="1928475"/>
            <a:ext cx="18561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2" name="Google Shape;112;p13"/>
          <p:cNvSpPr txBox="1">
            <a:spLocks noGrp="1"/>
          </p:cNvSpPr>
          <p:nvPr>
            <p:ph type="subTitle" idx="8"/>
          </p:nvPr>
        </p:nvSpPr>
        <p:spPr>
          <a:xfrm>
            <a:off x="3644700" y="1928475"/>
            <a:ext cx="18546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3" name="Google Shape;113;p13"/>
          <p:cNvSpPr txBox="1">
            <a:spLocks noGrp="1"/>
          </p:cNvSpPr>
          <p:nvPr>
            <p:ph type="subTitle" idx="9"/>
          </p:nvPr>
        </p:nvSpPr>
        <p:spPr>
          <a:xfrm>
            <a:off x="6333738" y="1928475"/>
            <a:ext cx="18561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4" name="Google Shape;114;p13"/>
          <p:cNvSpPr txBox="1">
            <a:spLocks noGrp="1"/>
          </p:cNvSpPr>
          <p:nvPr>
            <p:ph type="subTitle" idx="13"/>
          </p:nvPr>
        </p:nvSpPr>
        <p:spPr>
          <a:xfrm>
            <a:off x="954163" y="3361850"/>
            <a:ext cx="18561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5" name="Google Shape;115;p13"/>
          <p:cNvSpPr txBox="1">
            <a:spLocks noGrp="1"/>
          </p:cNvSpPr>
          <p:nvPr>
            <p:ph type="subTitle" idx="14"/>
          </p:nvPr>
        </p:nvSpPr>
        <p:spPr>
          <a:xfrm>
            <a:off x="3643950" y="3361850"/>
            <a:ext cx="18561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6" name="Google Shape;116;p13"/>
          <p:cNvSpPr txBox="1">
            <a:spLocks noGrp="1"/>
          </p:cNvSpPr>
          <p:nvPr>
            <p:ph type="subTitle" idx="15"/>
          </p:nvPr>
        </p:nvSpPr>
        <p:spPr>
          <a:xfrm>
            <a:off x="6333738" y="3361850"/>
            <a:ext cx="1856100" cy="73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rtl="0">
              <a:lnSpc>
                <a:spcPct val="100000"/>
              </a:lnSpc>
              <a:spcBef>
                <a:spcPts val="0"/>
              </a:spcBef>
              <a:spcAft>
                <a:spcPts val="0"/>
              </a:spcAft>
              <a:buSzPts val="2400"/>
              <a:buFont typeface="Archivo"/>
              <a:buNone/>
              <a:defRPr sz="2400" b="1">
                <a:latin typeface="Archivo"/>
                <a:ea typeface="Archivo"/>
                <a:cs typeface="Archivo"/>
                <a:sym typeface="Archivo"/>
              </a:defRPr>
            </a:lvl2pPr>
            <a:lvl3pPr lvl="2" rtl="0">
              <a:lnSpc>
                <a:spcPct val="100000"/>
              </a:lnSpc>
              <a:spcBef>
                <a:spcPts val="0"/>
              </a:spcBef>
              <a:spcAft>
                <a:spcPts val="0"/>
              </a:spcAft>
              <a:buSzPts val="2400"/>
              <a:buFont typeface="Archivo"/>
              <a:buNone/>
              <a:defRPr sz="2400" b="1">
                <a:latin typeface="Archivo"/>
                <a:ea typeface="Archivo"/>
                <a:cs typeface="Archivo"/>
                <a:sym typeface="Archivo"/>
              </a:defRPr>
            </a:lvl3pPr>
            <a:lvl4pPr lvl="3" rtl="0">
              <a:lnSpc>
                <a:spcPct val="100000"/>
              </a:lnSpc>
              <a:spcBef>
                <a:spcPts val="0"/>
              </a:spcBef>
              <a:spcAft>
                <a:spcPts val="0"/>
              </a:spcAft>
              <a:buSzPts val="2400"/>
              <a:buFont typeface="Archivo"/>
              <a:buNone/>
              <a:defRPr sz="2400" b="1">
                <a:latin typeface="Archivo"/>
                <a:ea typeface="Archivo"/>
                <a:cs typeface="Archivo"/>
                <a:sym typeface="Archivo"/>
              </a:defRPr>
            </a:lvl4pPr>
            <a:lvl5pPr lvl="4" rtl="0">
              <a:lnSpc>
                <a:spcPct val="100000"/>
              </a:lnSpc>
              <a:spcBef>
                <a:spcPts val="0"/>
              </a:spcBef>
              <a:spcAft>
                <a:spcPts val="0"/>
              </a:spcAft>
              <a:buSzPts val="2400"/>
              <a:buFont typeface="Archivo"/>
              <a:buNone/>
              <a:defRPr sz="2400" b="1">
                <a:latin typeface="Archivo"/>
                <a:ea typeface="Archivo"/>
                <a:cs typeface="Archivo"/>
                <a:sym typeface="Archivo"/>
              </a:defRPr>
            </a:lvl5pPr>
            <a:lvl6pPr lvl="5" rtl="0">
              <a:lnSpc>
                <a:spcPct val="100000"/>
              </a:lnSpc>
              <a:spcBef>
                <a:spcPts val="0"/>
              </a:spcBef>
              <a:spcAft>
                <a:spcPts val="0"/>
              </a:spcAft>
              <a:buSzPts val="2400"/>
              <a:buFont typeface="Archivo"/>
              <a:buNone/>
              <a:defRPr sz="2400" b="1">
                <a:latin typeface="Archivo"/>
                <a:ea typeface="Archivo"/>
                <a:cs typeface="Archivo"/>
                <a:sym typeface="Archivo"/>
              </a:defRPr>
            </a:lvl6pPr>
            <a:lvl7pPr lvl="6" rtl="0">
              <a:lnSpc>
                <a:spcPct val="100000"/>
              </a:lnSpc>
              <a:spcBef>
                <a:spcPts val="0"/>
              </a:spcBef>
              <a:spcAft>
                <a:spcPts val="0"/>
              </a:spcAft>
              <a:buSzPts val="2400"/>
              <a:buFont typeface="Archivo"/>
              <a:buNone/>
              <a:defRPr sz="2400" b="1">
                <a:latin typeface="Archivo"/>
                <a:ea typeface="Archivo"/>
                <a:cs typeface="Archivo"/>
                <a:sym typeface="Archivo"/>
              </a:defRPr>
            </a:lvl7pPr>
            <a:lvl8pPr lvl="7" rtl="0">
              <a:lnSpc>
                <a:spcPct val="100000"/>
              </a:lnSpc>
              <a:spcBef>
                <a:spcPts val="0"/>
              </a:spcBef>
              <a:spcAft>
                <a:spcPts val="0"/>
              </a:spcAft>
              <a:buSzPts val="2400"/>
              <a:buFont typeface="Archivo"/>
              <a:buNone/>
              <a:defRPr sz="2400" b="1">
                <a:latin typeface="Archivo"/>
                <a:ea typeface="Archivo"/>
                <a:cs typeface="Archivo"/>
                <a:sym typeface="Archivo"/>
              </a:defRPr>
            </a:lvl8pPr>
            <a:lvl9pPr lvl="8"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17" name="Google Shape;117;p13"/>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1">
  <p:cSld name="CUSTOM_4_1">
    <p:spTree>
      <p:nvGrpSpPr>
        <p:cNvPr id="1" name="Shape 123"/>
        <p:cNvGrpSpPr/>
        <p:nvPr/>
      </p:nvGrpSpPr>
      <p:grpSpPr>
        <a:xfrm>
          <a:off x="0" y="0"/>
          <a:ext cx="0" cy="0"/>
          <a:chOff x="0" y="0"/>
          <a:chExt cx="0" cy="0"/>
        </a:xfrm>
      </p:grpSpPr>
      <p:sp>
        <p:nvSpPr>
          <p:cNvPr id="124" name="Google Shape;124;p15"/>
          <p:cNvSpPr txBox="1">
            <a:spLocks noGrp="1"/>
          </p:cNvSpPr>
          <p:nvPr>
            <p:ph type="subTitle" idx="1"/>
          </p:nvPr>
        </p:nvSpPr>
        <p:spPr>
          <a:xfrm>
            <a:off x="720000" y="1025050"/>
            <a:ext cx="7704000" cy="3399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Char char="■"/>
              <a:defRPr/>
            </a:lvl1pPr>
            <a:lvl2pPr lvl="1" algn="ctr" rtl="0">
              <a:lnSpc>
                <a:spcPct val="100000"/>
              </a:lnSpc>
              <a:spcBef>
                <a:spcPts val="0"/>
              </a:spcBef>
              <a:spcAft>
                <a:spcPts val="0"/>
              </a:spcAft>
              <a:buSzPts val="1200"/>
              <a:buChar char="○"/>
              <a:defRPr/>
            </a:lvl2pPr>
            <a:lvl3pPr lvl="2" algn="ctr" rtl="0">
              <a:lnSpc>
                <a:spcPct val="100000"/>
              </a:lnSpc>
              <a:spcBef>
                <a:spcPts val="0"/>
              </a:spcBef>
              <a:spcAft>
                <a:spcPts val="0"/>
              </a:spcAft>
              <a:buSzPts val="1200"/>
              <a:buChar char="■"/>
              <a:defRPr/>
            </a:lvl3pPr>
            <a:lvl4pPr lvl="3" algn="ctr" rtl="0">
              <a:lnSpc>
                <a:spcPct val="100000"/>
              </a:lnSpc>
              <a:spcBef>
                <a:spcPts val="0"/>
              </a:spcBef>
              <a:spcAft>
                <a:spcPts val="0"/>
              </a:spcAft>
              <a:buSzPts val="1200"/>
              <a:buChar char="●"/>
              <a:defRPr/>
            </a:lvl4pPr>
            <a:lvl5pPr lvl="4" algn="ctr" rtl="0">
              <a:lnSpc>
                <a:spcPct val="100000"/>
              </a:lnSpc>
              <a:spcBef>
                <a:spcPts val="0"/>
              </a:spcBef>
              <a:spcAft>
                <a:spcPts val="0"/>
              </a:spcAft>
              <a:buSzPts val="1200"/>
              <a:buChar char="○"/>
              <a:defRPr/>
            </a:lvl5pPr>
            <a:lvl6pPr lvl="5" algn="ctr" rtl="0">
              <a:lnSpc>
                <a:spcPct val="100000"/>
              </a:lnSpc>
              <a:spcBef>
                <a:spcPts val="0"/>
              </a:spcBef>
              <a:spcAft>
                <a:spcPts val="0"/>
              </a:spcAft>
              <a:buSzPts val="1200"/>
              <a:buChar char="■"/>
              <a:defRPr/>
            </a:lvl6pPr>
            <a:lvl7pPr lvl="6" algn="ctr" rtl="0">
              <a:lnSpc>
                <a:spcPct val="100000"/>
              </a:lnSpc>
              <a:spcBef>
                <a:spcPts val="0"/>
              </a:spcBef>
              <a:spcAft>
                <a:spcPts val="0"/>
              </a:spcAft>
              <a:buSzPts val="1200"/>
              <a:buChar char="●"/>
              <a:defRPr/>
            </a:lvl7pPr>
            <a:lvl8pPr lvl="7" algn="ctr" rtl="0">
              <a:lnSpc>
                <a:spcPct val="100000"/>
              </a:lnSpc>
              <a:spcBef>
                <a:spcPts val="0"/>
              </a:spcBef>
              <a:spcAft>
                <a:spcPts val="0"/>
              </a:spcAft>
              <a:buSzPts val="1200"/>
              <a:buChar char="○"/>
              <a:defRPr/>
            </a:lvl8pPr>
            <a:lvl9pPr lvl="8" algn="ctr" rtl="0">
              <a:lnSpc>
                <a:spcPct val="100000"/>
              </a:lnSpc>
              <a:spcBef>
                <a:spcPts val="0"/>
              </a:spcBef>
              <a:spcAft>
                <a:spcPts val="0"/>
              </a:spcAft>
              <a:buSzPts val="1200"/>
              <a:buChar char="■"/>
              <a:defRPr/>
            </a:lvl9pPr>
          </a:lstStyle>
          <a:p>
            <a:endParaRPr/>
          </a:p>
        </p:txBody>
      </p:sp>
      <p:sp>
        <p:nvSpPr>
          <p:cNvPr id="125" name="Google Shape;125;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26" name="Google Shape;126;p15"/>
          <p:cNvGrpSpPr/>
          <p:nvPr/>
        </p:nvGrpSpPr>
        <p:grpSpPr>
          <a:xfrm>
            <a:off x="-50" y="4305301"/>
            <a:ext cx="9144000" cy="838224"/>
            <a:chOff x="-50" y="4305301"/>
            <a:chExt cx="9144000" cy="838224"/>
          </a:xfrm>
        </p:grpSpPr>
        <p:sp>
          <p:nvSpPr>
            <p:cNvPr id="127" name="Google Shape;127;p15"/>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5"/>
            <p:cNvSpPr/>
            <p:nvPr/>
          </p:nvSpPr>
          <p:spPr>
            <a:xfrm>
              <a:off x="6569025" y="4305301"/>
              <a:ext cx="1082679" cy="335973"/>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p:nvPr/>
          </p:nvSpPr>
          <p:spPr>
            <a:xfrm>
              <a:off x="162527" y="4362147"/>
              <a:ext cx="557467" cy="276030"/>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Google Shape;130;p15"/>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31"/>
        <p:cNvGrpSpPr/>
        <p:nvPr/>
      </p:nvGrpSpPr>
      <p:grpSpPr>
        <a:xfrm>
          <a:off x="0" y="0"/>
          <a:ext cx="0" cy="0"/>
          <a:chOff x="0" y="0"/>
          <a:chExt cx="0" cy="0"/>
        </a:xfrm>
      </p:grpSpPr>
      <p:sp>
        <p:nvSpPr>
          <p:cNvPr id="132" name="Google Shape;132;p1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33" name="Google Shape;133;p16"/>
          <p:cNvGrpSpPr/>
          <p:nvPr/>
        </p:nvGrpSpPr>
        <p:grpSpPr>
          <a:xfrm>
            <a:off x="-469798" y="4247022"/>
            <a:ext cx="9613748" cy="896503"/>
            <a:chOff x="-469798" y="4247022"/>
            <a:chExt cx="9613748" cy="896503"/>
          </a:xfrm>
        </p:grpSpPr>
        <p:sp>
          <p:nvSpPr>
            <p:cNvPr id="134" name="Google Shape;134;p16"/>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6"/>
            <p:cNvSpPr/>
            <p:nvPr/>
          </p:nvSpPr>
          <p:spPr>
            <a:xfrm flipH="1">
              <a:off x="-469798" y="4247022"/>
              <a:ext cx="783615" cy="387997"/>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6"/>
            <p:cNvSpPr/>
            <p:nvPr/>
          </p:nvSpPr>
          <p:spPr>
            <a:xfrm>
              <a:off x="85400" y="4463700"/>
              <a:ext cx="627815" cy="183300"/>
            </a:xfrm>
            <a:custGeom>
              <a:avLst/>
              <a:gdLst/>
              <a:ahLst/>
              <a:cxnLst/>
              <a:rect l="l" t="t" r="r" b="b"/>
              <a:pathLst>
                <a:path w="12844" h="3750" extrusionOk="0">
                  <a:moveTo>
                    <a:pt x="9249" y="1382"/>
                  </a:moveTo>
                  <a:lnTo>
                    <a:pt x="9249" y="1442"/>
                  </a:lnTo>
                  <a:lnTo>
                    <a:pt x="9189" y="1442"/>
                  </a:lnTo>
                  <a:lnTo>
                    <a:pt x="9155" y="1382"/>
                  </a:lnTo>
                  <a:close/>
                  <a:moveTo>
                    <a:pt x="9361" y="1382"/>
                  </a:moveTo>
                  <a:lnTo>
                    <a:pt x="9361" y="1442"/>
                  </a:lnTo>
                  <a:lnTo>
                    <a:pt x="9275" y="1442"/>
                  </a:lnTo>
                  <a:lnTo>
                    <a:pt x="9275" y="1382"/>
                  </a:lnTo>
                  <a:close/>
                  <a:moveTo>
                    <a:pt x="9575" y="1382"/>
                  </a:moveTo>
                  <a:lnTo>
                    <a:pt x="9575" y="1442"/>
                  </a:lnTo>
                  <a:lnTo>
                    <a:pt x="9507" y="1442"/>
                  </a:lnTo>
                  <a:lnTo>
                    <a:pt x="9507" y="1382"/>
                  </a:lnTo>
                  <a:close/>
                  <a:moveTo>
                    <a:pt x="9893" y="1382"/>
                  </a:moveTo>
                  <a:lnTo>
                    <a:pt x="9893" y="1442"/>
                  </a:lnTo>
                  <a:lnTo>
                    <a:pt x="9592" y="1442"/>
                  </a:lnTo>
                  <a:lnTo>
                    <a:pt x="9592" y="1382"/>
                  </a:lnTo>
                  <a:close/>
                  <a:moveTo>
                    <a:pt x="9996" y="1382"/>
                  </a:moveTo>
                  <a:lnTo>
                    <a:pt x="9996" y="1442"/>
                  </a:lnTo>
                  <a:lnTo>
                    <a:pt x="9918" y="1442"/>
                  </a:lnTo>
                  <a:lnTo>
                    <a:pt x="9918" y="1382"/>
                  </a:lnTo>
                  <a:close/>
                  <a:moveTo>
                    <a:pt x="10862" y="1382"/>
                  </a:moveTo>
                  <a:lnTo>
                    <a:pt x="10862" y="1442"/>
                  </a:lnTo>
                  <a:lnTo>
                    <a:pt x="10854" y="1442"/>
                  </a:lnTo>
                  <a:lnTo>
                    <a:pt x="10836" y="1382"/>
                  </a:lnTo>
                  <a:close/>
                  <a:moveTo>
                    <a:pt x="11180" y="1382"/>
                  </a:moveTo>
                  <a:lnTo>
                    <a:pt x="11180" y="1442"/>
                  </a:lnTo>
                  <a:lnTo>
                    <a:pt x="10879" y="1442"/>
                  </a:lnTo>
                  <a:lnTo>
                    <a:pt x="10879" y="1382"/>
                  </a:lnTo>
                  <a:close/>
                  <a:moveTo>
                    <a:pt x="11300" y="1382"/>
                  </a:moveTo>
                  <a:lnTo>
                    <a:pt x="11300" y="1442"/>
                  </a:lnTo>
                  <a:lnTo>
                    <a:pt x="11205" y="1442"/>
                  </a:lnTo>
                  <a:lnTo>
                    <a:pt x="11205" y="1382"/>
                  </a:lnTo>
                  <a:close/>
                  <a:moveTo>
                    <a:pt x="10862" y="1451"/>
                  </a:moveTo>
                  <a:lnTo>
                    <a:pt x="10862" y="1493"/>
                  </a:lnTo>
                  <a:lnTo>
                    <a:pt x="10854" y="1451"/>
                  </a:lnTo>
                  <a:close/>
                  <a:moveTo>
                    <a:pt x="9249" y="1451"/>
                  </a:moveTo>
                  <a:lnTo>
                    <a:pt x="9249" y="1502"/>
                  </a:lnTo>
                  <a:lnTo>
                    <a:pt x="9215" y="1502"/>
                  </a:lnTo>
                  <a:lnTo>
                    <a:pt x="9189" y="1451"/>
                  </a:lnTo>
                  <a:close/>
                  <a:moveTo>
                    <a:pt x="9361" y="1451"/>
                  </a:moveTo>
                  <a:lnTo>
                    <a:pt x="9361" y="1502"/>
                  </a:lnTo>
                  <a:lnTo>
                    <a:pt x="9275" y="1502"/>
                  </a:lnTo>
                  <a:lnTo>
                    <a:pt x="9275" y="1451"/>
                  </a:lnTo>
                  <a:close/>
                  <a:moveTo>
                    <a:pt x="9584" y="1451"/>
                  </a:moveTo>
                  <a:lnTo>
                    <a:pt x="9584" y="1502"/>
                  </a:lnTo>
                  <a:lnTo>
                    <a:pt x="9524" y="1502"/>
                  </a:lnTo>
                  <a:lnTo>
                    <a:pt x="9524" y="1451"/>
                  </a:lnTo>
                  <a:close/>
                  <a:moveTo>
                    <a:pt x="9893" y="1451"/>
                  </a:moveTo>
                  <a:lnTo>
                    <a:pt x="9893" y="1502"/>
                  </a:lnTo>
                  <a:lnTo>
                    <a:pt x="9592" y="1502"/>
                  </a:lnTo>
                  <a:lnTo>
                    <a:pt x="9592" y="1451"/>
                  </a:lnTo>
                  <a:close/>
                  <a:moveTo>
                    <a:pt x="9996" y="1451"/>
                  </a:moveTo>
                  <a:lnTo>
                    <a:pt x="9996" y="1502"/>
                  </a:lnTo>
                  <a:lnTo>
                    <a:pt x="9918" y="1502"/>
                  </a:lnTo>
                  <a:lnTo>
                    <a:pt x="9918" y="1451"/>
                  </a:lnTo>
                  <a:close/>
                  <a:moveTo>
                    <a:pt x="11180" y="1451"/>
                  </a:moveTo>
                  <a:lnTo>
                    <a:pt x="11180" y="1502"/>
                  </a:lnTo>
                  <a:lnTo>
                    <a:pt x="10879" y="1502"/>
                  </a:lnTo>
                  <a:lnTo>
                    <a:pt x="10879" y="1451"/>
                  </a:lnTo>
                  <a:close/>
                  <a:moveTo>
                    <a:pt x="11300" y="1451"/>
                  </a:moveTo>
                  <a:lnTo>
                    <a:pt x="11300" y="1502"/>
                  </a:lnTo>
                  <a:lnTo>
                    <a:pt x="11205" y="1502"/>
                  </a:lnTo>
                  <a:lnTo>
                    <a:pt x="11205" y="1451"/>
                  </a:lnTo>
                  <a:close/>
                  <a:moveTo>
                    <a:pt x="11180" y="1511"/>
                  </a:moveTo>
                  <a:lnTo>
                    <a:pt x="11180" y="1545"/>
                  </a:lnTo>
                  <a:lnTo>
                    <a:pt x="10879" y="1545"/>
                  </a:lnTo>
                  <a:lnTo>
                    <a:pt x="10879" y="1511"/>
                  </a:lnTo>
                  <a:close/>
                  <a:moveTo>
                    <a:pt x="11300" y="1511"/>
                  </a:moveTo>
                  <a:lnTo>
                    <a:pt x="11300" y="1545"/>
                  </a:lnTo>
                  <a:lnTo>
                    <a:pt x="11205" y="1545"/>
                  </a:lnTo>
                  <a:lnTo>
                    <a:pt x="11205" y="1511"/>
                  </a:lnTo>
                  <a:close/>
                  <a:moveTo>
                    <a:pt x="9249" y="1511"/>
                  </a:moveTo>
                  <a:lnTo>
                    <a:pt x="9249" y="1553"/>
                  </a:lnTo>
                  <a:lnTo>
                    <a:pt x="9232" y="1511"/>
                  </a:lnTo>
                  <a:close/>
                  <a:moveTo>
                    <a:pt x="9361" y="1511"/>
                  </a:moveTo>
                  <a:lnTo>
                    <a:pt x="9361" y="1553"/>
                  </a:lnTo>
                  <a:lnTo>
                    <a:pt x="9275" y="1553"/>
                  </a:lnTo>
                  <a:lnTo>
                    <a:pt x="9275" y="1511"/>
                  </a:lnTo>
                  <a:close/>
                  <a:moveTo>
                    <a:pt x="9575" y="1511"/>
                  </a:moveTo>
                  <a:lnTo>
                    <a:pt x="9575" y="1553"/>
                  </a:lnTo>
                  <a:lnTo>
                    <a:pt x="9524" y="1553"/>
                  </a:lnTo>
                  <a:lnTo>
                    <a:pt x="9524" y="1511"/>
                  </a:lnTo>
                  <a:close/>
                  <a:moveTo>
                    <a:pt x="9893" y="1511"/>
                  </a:moveTo>
                  <a:lnTo>
                    <a:pt x="9893" y="1553"/>
                  </a:lnTo>
                  <a:lnTo>
                    <a:pt x="9592" y="1553"/>
                  </a:lnTo>
                  <a:lnTo>
                    <a:pt x="9592" y="1511"/>
                  </a:lnTo>
                  <a:close/>
                  <a:moveTo>
                    <a:pt x="9996" y="1511"/>
                  </a:moveTo>
                  <a:lnTo>
                    <a:pt x="9996" y="1545"/>
                  </a:lnTo>
                  <a:lnTo>
                    <a:pt x="10219" y="1553"/>
                  </a:lnTo>
                  <a:lnTo>
                    <a:pt x="9918" y="1553"/>
                  </a:lnTo>
                  <a:lnTo>
                    <a:pt x="9918" y="1511"/>
                  </a:lnTo>
                  <a:close/>
                  <a:moveTo>
                    <a:pt x="3261" y="2274"/>
                  </a:moveTo>
                  <a:lnTo>
                    <a:pt x="3261" y="2403"/>
                  </a:lnTo>
                  <a:lnTo>
                    <a:pt x="2969" y="2403"/>
                  </a:lnTo>
                  <a:cubicBezTo>
                    <a:pt x="2883" y="2360"/>
                    <a:pt x="2797" y="2317"/>
                    <a:pt x="2720" y="2274"/>
                  </a:cubicBezTo>
                  <a:close/>
                  <a:moveTo>
                    <a:pt x="4050" y="2274"/>
                  </a:moveTo>
                  <a:lnTo>
                    <a:pt x="4050" y="2403"/>
                  </a:lnTo>
                  <a:lnTo>
                    <a:pt x="3355" y="2403"/>
                  </a:lnTo>
                  <a:lnTo>
                    <a:pt x="3355" y="2274"/>
                  </a:lnTo>
                  <a:close/>
                  <a:moveTo>
                    <a:pt x="4856" y="2274"/>
                  </a:moveTo>
                  <a:lnTo>
                    <a:pt x="4856" y="2403"/>
                  </a:lnTo>
                  <a:lnTo>
                    <a:pt x="4161" y="2403"/>
                  </a:lnTo>
                  <a:lnTo>
                    <a:pt x="4161" y="2274"/>
                  </a:lnTo>
                  <a:close/>
                  <a:moveTo>
                    <a:pt x="5637" y="2274"/>
                  </a:moveTo>
                  <a:lnTo>
                    <a:pt x="5637" y="2403"/>
                  </a:lnTo>
                  <a:lnTo>
                    <a:pt x="4959" y="2403"/>
                  </a:lnTo>
                  <a:lnTo>
                    <a:pt x="4959" y="2274"/>
                  </a:lnTo>
                  <a:close/>
                  <a:moveTo>
                    <a:pt x="6401" y="2274"/>
                  </a:moveTo>
                  <a:lnTo>
                    <a:pt x="6401" y="2403"/>
                  </a:lnTo>
                  <a:lnTo>
                    <a:pt x="5731" y="2403"/>
                  </a:lnTo>
                  <a:lnTo>
                    <a:pt x="5731" y="2274"/>
                  </a:lnTo>
                  <a:close/>
                  <a:moveTo>
                    <a:pt x="7181" y="2274"/>
                  </a:moveTo>
                  <a:lnTo>
                    <a:pt x="7181" y="2403"/>
                  </a:lnTo>
                  <a:lnTo>
                    <a:pt x="6504" y="2403"/>
                  </a:lnTo>
                  <a:lnTo>
                    <a:pt x="6504" y="2274"/>
                  </a:lnTo>
                  <a:close/>
                  <a:moveTo>
                    <a:pt x="8082" y="2274"/>
                  </a:moveTo>
                  <a:lnTo>
                    <a:pt x="7851" y="2403"/>
                  </a:lnTo>
                  <a:lnTo>
                    <a:pt x="7276" y="2403"/>
                  </a:lnTo>
                  <a:lnTo>
                    <a:pt x="7276" y="2274"/>
                  </a:lnTo>
                  <a:close/>
                  <a:moveTo>
                    <a:pt x="12106" y="3081"/>
                  </a:moveTo>
                  <a:lnTo>
                    <a:pt x="12106" y="3124"/>
                  </a:lnTo>
                  <a:lnTo>
                    <a:pt x="11969" y="3124"/>
                  </a:lnTo>
                  <a:lnTo>
                    <a:pt x="11969" y="3604"/>
                  </a:lnTo>
                  <a:lnTo>
                    <a:pt x="12106" y="3604"/>
                  </a:lnTo>
                  <a:lnTo>
                    <a:pt x="12106" y="3673"/>
                  </a:lnTo>
                  <a:lnTo>
                    <a:pt x="11926" y="3673"/>
                  </a:lnTo>
                  <a:cubicBezTo>
                    <a:pt x="11866" y="3673"/>
                    <a:pt x="11823" y="3621"/>
                    <a:pt x="11823" y="3570"/>
                  </a:cubicBezTo>
                  <a:lnTo>
                    <a:pt x="11823" y="3192"/>
                  </a:lnTo>
                  <a:lnTo>
                    <a:pt x="11823" y="3184"/>
                  </a:lnTo>
                  <a:cubicBezTo>
                    <a:pt x="11832" y="3141"/>
                    <a:pt x="11874" y="3098"/>
                    <a:pt x="11926" y="3098"/>
                  </a:cubicBezTo>
                  <a:cubicBezTo>
                    <a:pt x="11986" y="3098"/>
                    <a:pt x="12038" y="3089"/>
                    <a:pt x="12106" y="3081"/>
                  </a:cubicBezTo>
                  <a:close/>
                  <a:moveTo>
                    <a:pt x="9395" y="1"/>
                  </a:moveTo>
                  <a:lnTo>
                    <a:pt x="9361" y="1287"/>
                  </a:lnTo>
                  <a:lnTo>
                    <a:pt x="9361" y="1373"/>
                  </a:lnTo>
                  <a:lnTo>
                    <a:pt x="9138" y="1373"/>
                  </a:lnTo>
                  <a:lnTo>
                    <a:pt x="8846" y="841"/>
                  </a:lnTo>
                  <a:lnTo>
                    <a:pt x="8168" y="841"/>
                  </a:lnTo>
                  <a:lnTo>
                    <a:pt x="8168" y="1957"/>
                  </a:lnTo>
                  <a:lnTo>
                    <a:pt x="8168" y="2128"/>
                  </a:lnTo>
                  <a:lnTo>
                    <a:pt x="8168" y="2223"/>
                  </a:lnTo>
                  <a:lnTo>
                    <a:pt x="8151" y="2231"/>
                  </a:lnTo>
                  <a:lnTo>
                    <a:pt x="2643" y="2231"/>
                  </a:lnTo>
                  <a:cubicBezTo>
                    <a:pt x="2531" y="2154"/>
                    <a:pt x="2420" y="2068"/>
                    <a:pt x="2317" y="1974"/>
                  </a:cubicBezTo>
                  <a:lnTo>
                    <a:pt x="2300" y="1965"/>
                  </a:lnTo>
                  <a:cubicBezTo>
                    <a:pt x="2128" y="1802"/>
                    <a:pt x="1905" y="1716"/>
                    <a:pt x="1682" y="1716"/>
                  </a:cubicBezTo>
                  <a:lnTo>
                    <a:pt x="0" y="1716"/>
                  </a:lnTo>
                  <a:lnTo>
                    <a:pt x="9" y="1742"/>
                  </a:lnTo>
                  <a:cubicBezTo>
                    <a:pt x="241" y="2051"/>
                    <a:pt x="446" y="2360"/>
                    <a:pt x="567" y="2652"/>
                  </a:cubicBezTo>
                  <a:lnTo>
                    <a:pt x="567" y="2660"/>
                  </a:lnTo>
                  <a:cubicBezTo>
                    <a:pt x="601" y="2840"/>
                    <a:pt x="669" y="3003"/>
                    <a:pt x="772" y="3158"/>
                  </a:cubicBezTo>
                  <a:cubicBezTo>
                    <a:pt x="1013" y="3518"/>
                    <a:pt x="1433" y="3750"/>
                    <a:pt x="1896" y="3750"/>
                  </a:cubicBezTo>
                  <a:lnTo>
                    <a:pt x="12166" y="3750"/>
                  </a:lnTo>
                  <a:lnTo>
                    <a:pt x="12166" y="3673"/>
                  </a:lnTo>
                  <a:lnTo>
                    <a:pt x="12166" y="3647"/>
                  </a:lnTo>
                  <a:lnTo>
                    <a:pt x="12166" y="3587"/>
                  </a:lnTo>
                  <a:lnTo>
                    <a:pt x="12312" y="3587"/>
                  </a:lnTo>
                  <a:lnTo>
                    <a:pt x="12312" y="3098"/>
                  </a:lnTo>
                  <a:lnTo>
                    <a:pt x="12166" y="3098"/>
                  </a:lnTo>
                  <a:lnTo>
                    <a:pt x="12166" y="3003"/>
                  </a:lnTo>
                  <a:cubicBezTo>
                    <a:pt x="12535" y="2849"/>
                    <a:pt x="12835" y="2411"/>
                    <a:pt x="12844" y="2008"/>
                  </a:cubicBezTo>
                  <a:lnTo>
                    <a:pt x="12844" y="1982"/>
                  </a:lnTo>
                  <a:lnTo>
                    <a:pt x="11626" y="2008"/>
                  </a:lnTo>
                  <a:lnTo>
                    <a:pt x="11600" y="2068"/>
                  </a:lnTo>
                  <a:lnTo>
                    <a:pt x="11548" y="1974"/>
                  </a:lnTo>
                  <a:lnTo>
                    <a:pt x="11909" y="1974"/>
                  </a:lnTo>
                  <a:lnTo>
                    <a:pt x="11909" y="1922"/>
                  </a:lnTo>
                  <a:lnTo>
                    <a:pt x="11480" y="1854"/>
                  </a:lnTo>
                  <a:lnTo>
                    <a:pt x="11334" y="1571"/>
                  </a:lnTo>
                  <a:lnTo>
                    <a:pt x="11325" y="1571"/>
                  </a:lnTo>
                  <a:lnTo>
                    <a:pt x="11325" y="1382"/>
                  </a:lnTo>
                  <a:cubicBezTo>
                    <a:pt x="11325" y="1373"/>
                    <a:pt x="11308" y="1373"/>
                    <a:pt x="11308" y="1373"/>
                  </a:cubicBezTo>
                  <a:lnTo>
                    <a:pt x="10828" y="1373"/>
                  </a:lnTo>
                  <a:lnTo>
                    <a:pt x="10725" y="867"/>
                  </a:lnTo>
                  <a:lnTo>
                    <a:pt x="10699" y="781"/>
                  </a:lnTo>
                  <a:lnTo>
                    <a:pt x="10656" y="601"/>
                  </a:lnTo>
                  <a:lnTo>
                    <a:pt x="9978" y="601"/>
                  </a:lnTo>
                  <a:lnTo>
                    <a:pt x="9978" y="781"/>
                  </a:lnTo>
                  <a:lnTo>
                    <a:pt x="9978" y="867"/>
                  </a:lnTo>
                  <a:lnTo>
                    <a:pt x="9978" y="1373"/>
                  </a:lnTo>
                  <a:lnTo>
                    <a:pt x="9498" y="1373"/>
                  </a:lnTo>
                  <a:lnTo>
                    <a:pt x="9498" y="1287"/>
                  </a:lnTo>
                  <a:lnTo>
                    <a:pt x="946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 name="Google Shape;137;p16"/>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138"/>
        <p:cNvGrpSpPr/>
        <p:nvPr/>
      </p:nvGrpSpPr>
      <p:grpSpPr>
        <a:xfrm>
          <a:off x="0" y="0"/>
          <a:ext cx="0" cy="0"/>
          <a:chOff x="0" y="0"/>
          <a:chExt cx="0" cy="0"/>
        </a:xfrm>
      </p:grpSpPr>
      <p:sp>
        <p:nvSpPr>
          <p:cNvPr id="139" name="Google Shape;139;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40" name="Google Shape;140;p17"/>
          <p:cNvGrpSpPr/>
          <p:nvPr/>
        </p:nvGrpSpPr>
        <p:grpSpPr>
          <a:xfrm>
            <a:off x="-635575" y="2861900"/>
            <a:ext cx="9779525" cy="2281625"/>
            <a:chOff x="-635575" y="2861900"/>
            <a:chExt cx="9779525" cy="2281625"/>
          </a:xfrm>
        </p:grpSpPr>
        <p:sp>
          <p:nvSpPr>
            <p:cNvPr id="141" name="Google Shape;141;p17"/>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7"/>
            <p:cNvSpPr/>
            <p:nvPr/>
          </p:nvSpPr>
          <p:spPr>
            <a:xfrm flipH="1">
              <a:off x="-635575" y="3735765"/>
              <a:ext cx="1348809" cy="944703"/>
            </a:xfrm>
            <a:custGeom>
              <a:avLst/>
              <a:gdLst/>
              <a:ahLst/>
              <a:cxnLst/>
              <a:rect l="l" t="t" r="r" b="b"/>
              <a:pathLst>
                <a:path w="20292" h="14213" extrusionOk="0">
                  <a:moveTo>
                    <a:pt x="6830" y="2055"/>
                  </a:moveTo>
                  <a:cubicBezTo>
                    <a:pt x="7070" y="2055"/>
                    <a:pt x="7276" y="2226"/>
                    <a:pt x="7319" y="2466"/>
                  </a:cubicBezTo>
                  <a:cubicBezTo>
                    <a:pt x="7362" y="2715"/>
                    <a:pt x="7216" y="2938"/>
                    <a:pt x="6985" y="3016"/>
                  </a:cubicBezTo>
                  <a:lnTo>
                    <a:pt x="6959" y="2801"/>
                  </a:lnTo>
                  <a:cubicBezTo>
                    <a:pt x="7062" y="2750"/>
                    <a:pt x="7131" y="2630"/>
                    <a:pt x="7105" y="2501"/>
                  </a:cubicBezTo>
                  <a:cubicBezTo>
                    <a:pt x="7079" y="2372"/>
                    <a:pt x="6985" y="2286"/>
                    <a:pt x="6856" y="2278"/>
                  </a:cubicBezTo>
                  <a:lnTo>
                    <a:pt x="6830" y="2055"/>
                  </a:lnTo>
                  <a:close/>
                  <a:moveTo>
                    <a:pt x="11300" y="3925"/>
                  </a:moveTo>
                  <a:lnTo>
                    <a:pt x="11300" y="4234"/>
                  </a:lnTo>
                  <a:lnTo>
                    <a:pt x="11094" y="4234"/>
                  </a:lnTo>
                  <a:lnTo>
                    <a:pt x="11094" y="3925"/>
                  </a:lnTo>
                  <a:close/>
                  <a:moveTo>
                    <a:pt x="11575" y="3925"/>
                  </a:moveTo>
                  <a:lnTo>
                    <a:pt x="11575" y="4234"/>
                  </a:lnTo>
                  <a:lnTo>
                    <a:pt x="11369" y="4234"/>
                  </a:lnTo>
                  <a:lnTo>
                    <a:pt x="11369" y="3925"/>
                  </a:lnTo>
                  <a:close/>
                  <a:moveTo>
                    <a:pt x="11867" y="3925"/>
                  </a:moveTo>
                  <a:lnTo>
                    <a:pt x="11867" y="4234"/>
                  </a:lnTo>
                  <a:lnTo>
                    <a:pt x="11661" y="4234"/>
                  </a:lnTo>
                  <a:lnTo>
                    <a:pt x="11661" y="3925"/>
                  </a:lnTo>
                  <a:close/>
                  <a:moveTo>
                    <a:pt x="11987" y="3925"/>
                  </a:moveTo>
                  <a:lnTo>
                    <a:pt x="11987" y="4234"/>
                  </a:lnTo>
                  <a:lnTo>
                    <a:pt x="11944" y="4234"/>
                  </a:lnTo>
                  <a:lnTo>
                    <a:pt x="11944" y="3925"/>
                  </a:lnTo>
                  <a:close/>
                  <a:moveTo>
                    <a:pt x="13282" y="3925"/>
                  </a:moveTo>
                  <a:lnTo>
                    <a:pt x="13282" y="4242"/>
                  </a:lnTo>
                  <a:lnTo>
                    <a:pt x="13239" y="4242"/>
                  </a:lnTo>
                  <a:lnTo>
                    <a:pt x="13239" y="3925"/>
                  </a:lnTo>
                  <a:close/>
                  <a:moveTo>
                    <a:pt x="13557" y="3925"/>
                  </a:moveTo>
                  <a:lnTo>
                    <a:pt x="13557" y="4242"/>
                  </a:lnTo>
                  <a:lnTo>
                    <a:pt x="13359" y="4242"/>
                  </a:lnTo>
                  <a:lnTo>
                    <a:pt x="13359" y="3925"/>
                  </a:lnTo>
                  <a:close/>
                  <a:moveTo>
                    <a:pt x="13840" y="3925"/>
                  </a:moveTo>
                  <a:lnTo>
                    <a:pt x="13840" y="4242"/>
                  </a:lnTo>
                  <a:lnTo>
                    <a:pt x="13634" y="4242"/>
                  </a:lnTo>
                  <a:lnTo>
                    <a:pt x="13634" y="3925"/>
                  </a:lnTo>
                  <a:close/>
                  <a:moveTo>
                    <a:pt x="14123" y="3925"/>
                  </a:moveTo>
                  <a:lnTo>
                    <a:pt x="14123" y="4242"/>
                  </a:lnTo>
                  <a:lnTo>
                    <a:pt x="13917" y="4242"/>
                  </a:lnTo>
                  <a:lnTo>
                    <a:pt x="13917" y="3925"/>
                  </a:lnTo>
                  <a:close/>
                  <a:moveTo>
                    <a:pt x="11300" y="4328"/>
                  </a:moveTo>
                  <a:lnTo>
                    <a:pt x="11300" y="4526"/>
                  </a:lnTo>
                  <a:lnTo>
                    <a:pt x="11094" y="4526"/>
                  </a:lnTo>
                  <a:lnTo>
                    <a:pt x="11094" y="4328"/>
                  </a:lnTo>
                  <a:close/>
                  <a:moveTo>
                    <a:pt x="11575" y="4328"/>
                  </a:moveTo>
                  <a:lnTo>
                    <a:pt x="11575" y="4526"/>
                  </a:lnTo>
                  <a:lnTo>
                    <a:pt x="11377" y="4526"/>
                  </a:lnTo>
                  <a:lnTo>
                    <a:pt x="11377" y="4328"/>
                  </a:lnTo>
                  <a:close/>
                  <a:moveTo>
                    <a:pt x="11867" y="4328"/>
                  </a:moveTo>
                  <a:lnTo>
                    <a:pt x="11867" y="4526"/>
                  </a:lnTo>
                  <a:lnTo>
                    <a:pt x="11661" y="4526"/>
                  </a:lnTo>
                  <a:lnTo>
                    <a:pt x="11661" y="4328"/>
                  </a:lnTo>
                  <a:close/>
                  <a:moveTo>
                    <a:pt x="11987" y="4328"/>
                  </a:moveTo>
                  <a:lnTo>
                    <a:pt x="11987" y="4526"/>
                  </a:lnTo>
                  <a:lnTo>
                    <a:pt x="11944" y="4526"/>
                  </a:lnTo>
                  <a:lnTo>
                    <a:pt x="11944" y="4328"/>
                  </a:lnTo>
                  <a:close/>
                  <a:moveTo>
                    <a:pt x="13282" y="4328"/>
                  </a:moveTo>
                  <a:lnTo>
                    <a:pt x="13282" y="4526"/>
                  </a:lnTo>
                  <a:lnTo>
                    <a:pt x="13239" y="4526"/>
                  </a:lnTo>
                  <a:lnTo>
                    <a:pt x="13239" y="4328"/>
                  </a:lnTo>
                  <a:close/>
                  <a:moveTo>
                    <a:pt x="13557" y="4328"/>
                  </a:moveTo>
                  <a:lnTo>
                    <a:pt x="13557" y="4526"/>
                  </a:lnTo>
                  <a:lnTo>
                    <a:pt x="13359" y="4526"/>
                  </a:lnTo>
                  <a:lnTo>
                    <a:pt x="13359" y="4328"/>
                  </a:lnTo>
                  <a:close/>
                  <a:moveTo>
                    <a:pt x="13840" y="4328"/>
                  </a:moveTo>
                  <a:lnTo>
                    <a:pt x="13840" y="4526"/>
                  </a:lnTo>
                  <a:lnTo>
                    <a:pt x="13634" y="4526"/>
                  </a:lnTo>
                  <a:lnTo>
                    <a:pt x="13634" y="4328"/>
                  </a:lnTo>
                  <a:close/>
                  <a:moveTo>
                    <a:pt x="14123" y="4328"/>
                  </a:moveTo>
                  <a:lnTo>
                    <a:pt x="14123" y="4526"/>
                  </a:lnTo>
                  <a:lnTo>
                    <a:pt x="13917" y="4526"/>
                  </a:lnTo>
                  <a:lnTo>
                    <a:pt x="13917" y="4328"/>
                  </a:lnTo>
                  <a:close/>
                  <a:moveTo>
                    <a:pt x="12853" y="4912"/>
                  </a:moveTo>
                  <a:lnTo>
                    <a:pt x="12853" y="5126"/>
                  </a:lnTo>
                  <a:lnTo>
                    <a:pt x="12561" y="5126"/>
                  </a:lnTo>
                  <a:lnTo>
                    <a:pt x="12390" y="4955"/>
                  </a:lnTo>
                  <a:lnTo>
                    <a:pt x="12390" y="4912"/>
                  </a:lnTo>
                  <a:close/>
                  <a:moveTo>
                    <a:pt x="9421" y="5143"/>
                  </a:moveTo>
                  <a:lnTo>
                    <a:pt x="9421" y="5272"/>
                  </a:lnTo>
                  <a:lnTo>
                    <a:pt x="9284" y="5272"/>
                  </a:lnTo>
                  <a:lnTo>
                    <a:pt x="9284" y="5143"/>
                  </a:lnTo>
                  <a:close/>
                  <a:moveTo>
                    <a:pt x="9190" y="5152"/>
                  </a:moveTo>
                  <a:lnTo>
                    <a:pt x="9190" y="5281"/>
                  </a:lnTo>
                  <a:lnTo>
                    <a:pt x="9070" y="5281"/>
                  </a:lnTo>
                  <a:lnTo>
                    <a:pt x="9070" y="5152"/>
                  </a:lnTo>
                  <a:close/>
                  <a:moveTo>
                    <a:pt x="12390" y="5186"/>
                  </a:moveTo>
                  <a:lnTo>
                    <a:pt x="12604" y="5401"/>
                  </a:lnTo>
                  <a:lnTo>
                    <a:pt x="12390" y="5401"/>
                  </a:lnTo>
                  <a:lnTo>
                    <a:pt x="12390" y="5186"/>
                  </a:lnTo>
                  <a:close/>
                  <a:moveTo>
                    <a:pt x="12845" y="5186"/>
                  </a:moveTo>
                  <a:lnTo>
                    <a:pt x="12845" y="5401"/>
                  </a:lnTo>
                  <a:lnTo>
                    <a:pt x="12836" y="5401"/>
                  </a:lnTo>
                  <a:lnTo>
                    <a:pt x="12630" y="5186"/>
                  </a:lnTo>
                  <a:close/>
                  <a:moveTo>
                    <a:pt x="9198" y="5366"/>
                  </a:moveTo>
                  <a:lnTo>
                    <a:pt x="9198" y="5589"/>
                  </a:lnTo>
                  <a:lnTo>
                    <a:pt x="9061" y="5589"/>
                  </a:lnTo>
                  <a:lnTo>
                    <a:pt x="9070" y="5366"/>
                  </a:lnTo>
                  <a:close/>
                  <a:moveTo>
                    <a:pt x="9421" y="5366"/>
                  </a:moveTo>
                  <a:lnTo>
                    <a:pt x="9430" y="5589"/>
                  </a:lnTo>
                  <a:lnTo>
                    <a:pt x="9284" y="5589"/>
                  </a:lnTo>
                  <a:lnTo>
                    <a:pt x="9284" y="5366"/>
                  </a:lnTo>
                  <a:close/>
                  <a:moveTo>
                    <a:pt x="12664" y="5461"/>
                  </a:moveTo>
                  <a:lnTo>
                    <a:pt x="12845" y="5658"/>
                  </a:lnTo>
                  <a:lnTo>
                    <a:pt x="12845" y="5675"/>
                  </a:lnTo>
                  <a:lnTo>
                    <a:pt x="12381" y="5675"/>
                  </a:lnTo>
                  <a:lnTo>
                    <a:pt x="12381" y="5461"/>
                  </a:lnTo>
                  <a:close/>
                  <a:moveTo>
                    <a:pt x="13059" y="4877"/>
                  </a:moveTo>
                  <a:lnTo>
                    <a:pt x="13222" y="5795"/>
                  </a:lnTo>
                  <a:lnTo>
                    <a:pt x="12905" y="5478"/>
                  </a:lnTo>
                  <a:lnTo>
                    <a:pt x="12905" y="4877"/>
                  </a:lnTo>
                  <a:close/>
                  <a:moveTo>
                    <a:pt x="9207" y="5667"/>
                  </a:moveTo>
                  <a:lnTo>
                    <a:pt x="9207" y="5855"/>
                  </a:lnTo>
                  <a:lnTo>
                    <a:pt x="9044" y="5855"/>
                  </a:lnTo>
                  <a:lnTo>
                    <a:pt x="9061" y="5667"/>
                  </a:lnTo>
                  <a:close/>
                  <a:moveTo>
                    <a:pt x="9430" y="5667"/>
                  </a:moveTo>
                  <a:lnTo>
                    <a:pt x="9438" y="5855"/>
                  </a:lnTo>
                  <a:lnTo>
                    <a:pt x="9284" y="5855"/>
                  </a:lnTo>
                  <a:lnTo>
                    <a:pt x="9284" y="5667"/>
                  </a:lnTo>
                  <a:close/>
                  <a:moveTo>
                    <a:pt x="12853" y="5735"/>
                  </a:moveTo>
                  <a:lnTo>
                    <a:pt x="12853" y="5950"/>
                  </a:lnTo>
                  <a:lnTo>
                    <a:pt x="12390" y="5950"/>
                  </a:lnTo>
                  <a:lnTo>
                    <a:pt x="12390" y="5735"/>
                  </a:lnTo>
                  <a:close/>
                  <a:moveTo>
                    <a:pt x="12905" y="5710"/>
                  </a:moveTo>
                  <a:lnTo>
                    <a:pt x="13248" y="6053"/>
                  </a:lnTo>
                  <a:lnTo>
                    <a:pt x="13265" y="6044"/>
                  </a:lnTo>
                  <a:lnTo>
                    <a:pt x="13265" y="6061"/>
                  </a:lnTo>
                  <a:lnTo>
                    <a:pt x="12905" y="6061"/>
                  </a:lnTo>
                  <a:lnTo>
                    <a:pt x="12905" y="5710"/>
                  </a:lnTo>
                  <a:close/>
                  <a:moveTo>
                    <a:pt x="12150" y="4937"/>
                  </a:moveTo>
                  <a:lnTo>
                    <a:pt x="12330" y="5118"/>
                  </a:lnTo>
                  <a:lnTo>
                    <a:pt x="12330" y="6070"/>
                  </a:lnTo>
                  <a:lnTo>
                    <a:pt x="11952" y="6070"/>
                  </a:lnTo>
                  <a:lnTo>
                    <a:pt x="12150" y="4937"/>
                  </a:lnTo>
                  <a:close/>
                  <a:moveTo>
                    <a:pt x="12853" y="6010"/>
                  </a:moveTo>
                  <a:lnTo>
                    <a:pt x="12853" y="6070"/>
                  </a:lnTo>
                  <a:lnTo>
                    <a:pt x="12390" y="6070"/>
                  </a:lnTo>
                  <a:lnTo>
                    <a:pt x="12390" y="6010"/>
                  </a:lnTo>
                  <a:close/>
                  <a:moveTo>
                    <a:pt x="12853" y="6284"/>
                  </a:moveTo>
                  <a:lnTo>
                    <a:pt x="12853" y="6499"/>
                  </a:lnTo>
                  <a:lnTo>
                    <a:pt x="12390" y="6499"/>
                  </a:lnTo>
                  <a:lnTo>
                    <a:pt x="12390" y="6284"/>
                  </a:lnTo>
                  <a:close/>
                  <a:moveTo>
                    <a:pt x="13291" y="6233"/>
                  </a:moveTo>
                  <a:lnTo>
                    <a:pt x="13308" y="6284"/>
                  </a:lnTo>
                  <a:lnTo>
                    <a:pt x="12922" y="6568"/>
                  </a:lnTo>
                  <a:lnTo>
                    <a:pt x="12922" y="6233"/>
                  </a:lnTo>
                  <a:close/>
                  <a:moveTo>
                    <a:pt x="12853" y="6559"/>
                  </a:moveTo>
                  <a:lnTo>
                    <a:pt x="12853" y="6602"/>
                  </a:lnTo>
                  <a:lnTo>
                    <a:pt x="12622" y="6773"/>
                  </a:lnTo>
                  <a:lnTo>
                    <a:pt x="12407" y="6773"/>
                  </a:lnTo>
                  <a:lnTo>
                    <a:pt x="12407" y="6559"/>
                  </a:lnTo>
                  <a:close/>
                  <a:moveTo>
                    <a:pt x="12519" y="6834"/>
                  </a:moveTo>
                  <a:lnTo>
                    <a:pt x="12390" y="6928"/>
                  </a:lnTo>
                  <a:lnTo>
                    <a:pt x="12390" y="6834"/>
                  </a:lnTo>
                  <a:close/>
                  <a:moveTo>
                    <a:pt x="12845" y="6834"/>
                  </a:moveTo>
                  <a:lnTo>
                    <a:pt x="12845" y="7048"/>
                  </a:lnTo>
                  <a:lnTo>
                    <a:pt x="12493" y="7048"/>
                  </a:lnTo>
                  <a:lnTo>
                    <a:pt x="12793" y="6834"/>
                  </a:lnTo>
                  <a:close/>
                  <a:moveTo>
                    <a:pt x="12853" y="7117"/>
                  </a:moveTo>
                  <a:lnTo>
                    <a:pt x="12853" y="7331"/>
                  </a:lnTo>
                  <a:lnTo>
                    <a:pt x="12390" y="7331"/>
                  </a:lnTo>
                  <a:lnTo>
                    <a:pt x="12390" y="7125"/>
                  </a:lnTo>
                  <a:lnTo>
                    <a:pt x="12416" y="7117"/>
                  </a:lnTo>
                  <a:close/>
                  <a:moveTo>
                    <a:pt x="12330" y="6224"/>
                  </a:moveTo>
                  <a:lnTo>
                    <a:pt x="12330" y="6233"/>
                  </a:lnTo>
                  <a:lnTo>
                    <a:pt x="12330" y="6962"/>
                  </a:lnTo>
                  <a:lnTo>
                    <a:pt x="11729" y="7383"/>
                  </a:lnTo>
                  <a:lnTo>
                    <a:pt x="11935" y="6224"/>
                  </a:lnTo>
                  <a:close/>
                  <a:moveTo>
                    <a:pt x="12853" y="7383"/>
                  </a:moveTo>
                  <a:lnTo>
                    <a:pt x="12853" y="7597"/>
                  </a:lnTo>
                  <a:lnTo>
                    <a:pt x="12390" y="7597"/>
                  </a:lnTo>
                  <a:lnTo>
                    <a:pt x="12390" y="7383"/>
                  </a:lnTo>
                  <a:close/>
                  <a:moveTo>
                    <a:pt x="13325" y="6456"/>
                  </a:moveTo>
                  <a:lnTo>
                    <a:pt x="13531" y="7666"/>
                  </a:lnTo>
                  <a:lnTo>
                    <a:pt x="12896" y="7666"/>
                  </a:lnTo>
                  <a:lnTo>
                    <a:pt x="12896" y="6756"/>
                  </a:lnTo>
                  <a:lnTo>
                    <a:pt x="12905" y="6756"/>
                  </a:lnTo>
                  <a:lnTo>
                    <a:pt x="13325" y="6456"/>
                  </a:lnTo>
                  <a:close/>
                  <a:moveTo>
                    <a:pt x="12330" y="7168"/>
                  </a:moveTo>
                  <a:lnTo>
                    <a:pt x="12330" y="7683"/>
                  </a:lnTo>
                  <a:lnTo>
                    <a:pt x="11678" y="7683"/>
                  </a:lnTo>
                  <a:lnTo>
                    <a:pt x="11686" y="7614"/>
                  </a:lnTo>
                  <a:lnTo>
                    <a:pt x="12330" y="7168"/>
                  </a:lnTo>
                  <a:close/>
                  <a:moveTo>
                    <a:pt x="12853" y="7657"/>
                  </a:moveTo>
                  <a:lnTo>
                    <a:pt x="12853" y="7683"/>
                  </a:lnTo>
                  <a:lnTo>
                    <a:pt x="12390" y="7683"/>
                  </a:lnTo>
                  <a:lnTo>
                    <a:pt x="12390" y="7657"/>
                  </a:lnTo>
                  <a:close/>
                  <a:moveTo>
                    <a:pt x="12853" y="7846"/>
                  </a:moveTo>
                  <a:lnTo>
                    <a:pt x="12853" y="7872"/>
                  </a:lnTo>
                  <a:lnTo>
                    <a:pt x="12390" y="7872"/>
                  </a:lnTo>
                  <a:lnTo>
                    <a:pt x="12390" y="7846"/>
                  </a:lnTo>
                  <a:close/>
                  <a:moveTo>
                    <a:pt x="12853" y="7932"/>
                  </a:moveTo>
                  <a:lnTo>
                    <a:pt x="12853" y="8146"/>
                  </a:lnTo>
                  <a:lnTo>
                    <a:pt x="12390" y="8146"/>
                  </a:lnTo>
                  <a:lnTo>
                    <a:pt x="12390" y="7932"/>
                  </a:lnTo>
                  <a:close/>
                  <a:moveTo>
                    <a:pt x="12330" y="7846"/>
                  </a:moveTo>
                  <a:lnTo>
                    <a:pt x="12330" y="8275"/>
                  </a:lnTo>
                  <a:lnTo>
                    <a:pt x="11643" y="7897"/>
                  </a:lnTo>
                  <a:lnTo>
                    <a:pt x="11652" y="7846"/>
                  </a:lnTo>
                  <a:close/>
                  <a:moveTo>
                    <a:pt x="12853" y="8206"/>
                  </a:moveTo>
                  <a:lnTo>
                    <a:pt x="12853" y="8421"/>
                  </a:lnTo>
                  <a:lnTo>
                    <a:pt x="12622" y="8421"/>
                  </a:lnTo>
                  <a:lnTo>
                    <a:pt x="12390" y="8301"/>
                  </a:lnTo>
                  <a:lnTo>
                    <a:pt x="12390" y="8206"/>
                  </a:lnTo>
                  <a:close/>
                  <a:moveTo>
                    <a:pt x="12845" y="8489"/>
                  </a:moveTo>
                  <a:lnTo>
                    <a:pt x="12845" y="8549"/>
                  </a:lnTo>
                  <a:lnTo>
                    <a:pt x="12716" y="8489"/>
                  </a:lnTo>
                  <a:close/>
                  <a:moveTo>
                    <a:pt x="12390" y="8489"/>
                  </a:moveTo>
                  <a:lnTo>
                    <a:pt x="12776" y="8704"/>
                  </a:lnTo>
                  <a:lnTo>
                    <a:pt x="12390" y="8704"/>
                  </a:lnTo>
                  <a:lnTo>
                    <a:pt x="12390" y="8489"/>
                  </a:lnTo>
                  <a:close/>
                  <a:moveTo>
                    <a:pt x="18670" y="8678"/>
                  </a:moveTo>
                  <a:lnTo>
                    <a:pt x="18670" y="8704"/>
                  </a:lnTo>
                  <a:lnTo>
                    <a:pt x="18627" y="8704"/>
                  </a:lnTo>
                  <a:lnTo>
                    <a:pt x="18627" y="8678"/>
                  </a:lnTo>
                  <a:close/>
                  <a:moveTo>
                    <a:pt x="18739" y="8678"/>
                  </a:moveTo>
                  <a:lnTo>
                    <a:pt x="18739" y="8704"/>
                  </a:lnTo>
                  <a:lnTo>
                    <a:pt x="18696" y="8704"/>
                  </a:lnTo>
                  <a:lnTo>
                    <a:pt x="18696" y="8678"/>
                  </a:lnTo>
                  <a:close/>
                  <a:moveTo>
                    <a:pt x="19468" y="8678"/>
                  </a:moveTo>
                  <a:lnTo>
                    <a:pt x="19468" y="8704"/>
                  </a:lnTo>
                  <a:lnTo>
                    <a:pt x="19425" y="8704"/>
                  </a:lnTo>
                  <a:lnTo>
                    <a:pt x="19425" y="8678"/>
                  </a:lnTo>
                  <a:close/>
                  <a:moveTo>
                    <a:pt x="19554" y="8678"/>
                  </a:moveTo>
                  <a:lnTo>
                    <a:pt x="19554" y="8704"/>
                  </a:lnTo>
                  <a:lnTo>
                    <a:pt x="19511" y="8704"/>
                  </a:lnTo>
                  <a:lnTo>
                    <a:pt x="19511" y="8678"/>
                  </a:lnTo>
                  <a:close/>
                  <a:moveTo>
                    <a:pt x="18653" y="8738"/>
                  </a:moveTo>
                  <a:lnTo>
                    <a:pt x="18653" y="8798"/>
                  </a:lnTo>
                  <a:lnTo>
                    <a:pt x="18610" y="8798"/>
                  </a:lnTo>
                  <a:lnTo>
                    <a:pt x="18610" y="8738"/>
                  </a:lnTo>
                  <a:close/>
                  <a:moveTo>
                    <a:pt x="18739" y="8738"/>
                  </a:moveTo>
                  <a:lnTo>
                    <a:pt x="18739" y="8798"/>
                  </a:lnTo>
                  <a:lnTo>
                    <a:pt x="18696" y="8798"/>
                  </a:lnTo>
                  <a:lnTo>
                    <a:pt x="18696" y="8738"/>
                  </a:lnTo>
                  <a:close/>
                  <a:moveTo>
                    <a:pt x="19468" y="8738"/>
                  </a:moveTo>
                  <a:lnTo>
                    <a:pt x="19468" y="8798"/>
                  </a:lnTo>
                  <a:lnTo>
                    <a:pt x="19425" y="8798"/>
                  </a:lnTo>
                  <a:lnTo>
                    <a:pt x="19425" y="8738"/>
                  </a:lnTo>
                  <a:close/>
                  <a:moveTo>
                    <a:pt x="19554" y="8738"/>
                  </a:moveTo>
                  <a:lnTo>
                    <a:pt x="19554" y="8798"/>
                  </a:lnTo>
                  <a:lnTo>
                    <a:pt x="19511" y="8798"/>
                  </a:lnTo>
                  <a:lnTo>
                    <a:pt x="19511" y="8738"/>
                  </a:lnTo>
                  <a:close/>
                  <a:moveTo>
                    <a:pt x="18653" y="8833"/>
                  </a:moveTo>
                  <a:lnTo>
                    <a:pt x="18653" y="8876"/>
                  </a:lnTo>
                  <a:lnTo>
                    <a:pt x="18602" y="8876"/>
                  </a:lnTo>
                  <a:lnTo>
                    <a:pt x="18610" y="8833"/>
                  </a:lnTo>
                  <a:close/>
                  <a:moveTo>
                    <a:pt x="18756" y="8833"/>
                  </a:moveTo>
                  <a:lnTo>
                    <a:pt x="18756" y="8876"/>
                  </a:lnTo>
                  <a:lnTo>
                    <a:pt x="18696" y="8876"/>
                  </a:lnTo>
                  <a:lnTo>
                    <a:pt x="18696" y="8833"/>
                  </a:lnTo>
                  <a:close/>
                  <a:moveTo>
                    <a:pt x="19468" y="8833"/>
                  </a:moveTo>
                  <a:lnTo>
                    <a:pt x="19468" y="8876"/>
                  </a:lnTo>
                  <a:lnTo>
                    <a:pt x="19417" y="8876"/>
                  </a:lnTo>
                  <a:lnTo>
                    <a:pt x="19425" y="8833"/>
                  </a:lnTo>
                  <a:close/>
                  <a:moveTo>
                    <a:pt x="19571" y="8833"/>
                  </a:moveTo>
                  <a:lnTo>
                    <a:pt x="19571" y="8876"/>
                  </a:lnTo>
                  <a:lnTo>
                    <a:pt x="19511" y="8876"/>
                  </a:lnTo>
                  <a:lnTo>
                    <a:pt x="19511" y="8833"/>
                  </a:lnTo>
                  <a:close/>
                  <a:moveTo>
                    <a:pt x="12853" y="8755"/>
                  </a:moveTo>
                  <a:lnTo>
                    <a:pt x="12853" y="8970"/>
                  </a:lnTo>
                  <a:lnTo>
                    <a:pt x="12390" y="8970"/>
                  </a:lnTo>
                  <a:lnTo>
                    <a:pt x="12390" y="8755"/>
                  </a:lnTo>
                  <a:close/>
                  <a:moveTo>
                    <a:pt x="18644" y="8901"/>
                  </a:moveTo>
                  <a:lnTo>
                    <a:pt x="18602" y="8978"/>
                  </a:lnTo>
                  <a:lnTo>
                    <a:pt x="18602" y="8901"/>
                  </a:lnTo>
                  <a:close/>
                  <a:moveTo>
                    <a:pt x="18765" y="8901"/>
                  </a:moveTo>
                  <a:lnTo>
                    <a:pt x="18765" y="8978"/>
                  </a:lnTo>
                  <a:lnTo>
                    <a:pt x="18722" y="8901"/>
                  </a:lnTo>
                  <a:close/>
                  <a:moveTo>
                    <a:pt x="19460" y="8901"/>
                  </a:moveTo>
                  <a:lnTo>
                    <a:pt x="19417" y="8978"/>
                  </a:lnTo>
                  <a:lnTo>
                    <a:pt x="19417" y="8901"/>
                  </a:lnTo>
                  <a:close/>
                  <a:moveTo>
                    <a:pt x="19571" y="8901"/>
                  </a:moveTo>
                  <a:lnTo>
                    <a:pt x="19571" y="8978"/>
                  </a:lnTo>
                  <a:lnTo>
                    <a:pt x="19528" y="8901"/>
                  </a:lnTo>
                  <a:close/>
                  <a:moveTo>
                    <a:pt x="18653" y="8961"/>
                  </a:moveTo>
                  <a:lnTo>
                    <a:pt x="18653" y="9021"/>
                  </a:lnTo>
                  <a:lnTo>
                    <a:pt x="18627" y="9021"/>
                  </a:lnTo>
                  <a:lnTo>
                    <a:pt x="18653" y="8961"/>
                  </a:lnTo>
                  <a:close/>
                  <a:moveTo>
                    <a:pt x="18696" y="8961"/>
                  </a:moveTo>
                  <a:lnTo>
                    <a:pt x="18730" y="9021"/>
                  </a:lnTo>
                  <a:lnTo>
                    <a:pt x="18696" y="9021"/>
                  </a:lnTo>
                  <a:lnTo>
                    <a:pt x="18696" y="8961"/>
                  </a:lnTo>
                  <a:close/>
                  <a:moveTo>
                    <a:pt x="19468" y="8961"/>
                  </a:moveTo>
                  <a:lnTo>
                    <a:pt x="19468" y="9021"/>
                  </a:lnTo>
                  <a:lnTo>
                    <a:pt x="19442" y="9021"/>
                  </a:lnTo>
                  <a:lnTo>
                    <a:pt x="19468" y="8961"/>
                  </a:lnTo>
                  <a:close/>
                  <a:moveTo>
                    <a:pt x="19511" y="8961"/>
                  </a:moveTo>
                  <a:lnTo>
                    <a:pt x="19545" y="9021"/>
                  </a:lnTo>
                  <a:lnTo>
                    <a:pt x="19511" y="9021"/>
                  </a:lnTo>
                  <a:lnTo>
                    <a:pt x="19511" y="8961"/>
                  </a:lnTo>
                  <a:close/>
                  <a:moveTo>
                    <a:pt x="13565" y="7846"/>
                  </a:moveTo>
                  <a:lnTo>
                    <a:pt x="13780" y="9056"/>
                  </a:lnTo>
                  <a:lnTo>
                    <a:pt x="12905" y="8584"/>
                  </a:lnTo>
                  <a:lnTo>
                    <a:pt x="12905" y="7846"/>
                  </a:lnTo>
                  <a:close/>
                  <a:moveTo>
                    <a:pt x="18644" y="9090"/>
                  </a:moveTo>
                  <a:lnTo>
                    <a:pt x="18584" y="9236"/>
                  </a:lnTo>
                  <a:lnTo>
                    <a:pt x="18593" y="9090"/>
                  </a:lnTo>
                  <a:close/>
                  <a:moveTo>
                    <a:pt x="18765" y="9090"/>
                  </a:moveTo>
                  <a:lnTo>
                    <a:pt x="18773" y="9236"/>
                  </a:lnTo>
                  <a:lnTo>
                    <a:pt x="18704" y="9090"/>
                  </a:lnTo>
                  <a:close/>
                  <a:moveTo>
                    <a:pt x="19460" y="9090"/>
                  </a:moveTo>
                  <a:lnTo>
                    <a:pt x="19399" y="9236"/>
                  </a:lnTo>
                  <a:lnTo>
                    <a:pt x="19408" y="9090"/>
                  </a:lnTo>
                  <a:close/>
                  <a:moveTo>
                    <a:pt x="19580" y="9090"/>
                  </a:moveTo>
                  <a:lnTo>
                    <a:pt x="19588" y="9236"/>
                  </a:lnTo>
                  <a:lnTo>
                    <a:pt x="19528" y="9090"/>
                  </a:lnTo>
                  <a:close/>
                  <a:moveTo>
                    <a:pt x="12853" y="9030"/>
                  </a:moveTo>
                  <a:lnTo>
                    <a:pt x="12853" y="9244"/>
                  </a:lnTo>
                  <a:lnTo>
                    <a:pt x="12390" y="9244"/>
                  </a:lnTo>
                  <a:lnTo>
                    <a:pt x="12390" y="9030"/>
                  </a:lnTo>
                  <a:close/>
                  <a:moveTo>
                    <a:pt x="12905" y="8764"/>
                  </a:moveTo>
                  <a:lnTo>
                    <a:pt x="13806" y="9253"/>
                  </a:lnTo>
                  <a:lnTo>
                    <a:pt x="13806" y="9279"/>
                  </a:lnTo>
                  <a:lnTo>
                    <a:pt x="12896" y="9279"/>
                  </a:lnTo>
                  <a:lnTo>
                    <a:pt x="12896" y="8764"/>
                  </a:lnTo>
                  <a:close/>
                  <a:moveTo>
                    <a:pt x="11609" y="8069"/>
                  </a:moveTo>
                  <a:lnTo>
                    <a:pt x="12330" y="8455"/>
                  </a:lnTo>
                  <a:lnTo>
                    <a:pt x="12330" y="9287"/>
                  </a:lnTo>
                  <a:lnTo>
                    <a:pt x="11395" y="9287"/>
                  </a:lnTo>
                  <a:lnTo>
                    <a:pt x="11609" y="8069"/>
                  </a:lnTo>
                  <a:close/>
                  <a:moveTo>
                    <a:pt x="18653" y="9159"/>
                  </a:moveTo>
                  <a:lnTo>
                    <a:pt x="18653" y="9313"/>
                  </a:lnTo>
                  <a:lnTo>
                    <a:pt x="18593" y="9313"/>
                  </a:lnTo>
                  <a:lnTo>
                    <a:pt x="18653" y="9159"/>
                  </a:lnTo>
                  <a:close/>
                  <a:moveTo>
                    <a:pt x="18696" y="9159"/>
                  </a:moveTo>
                  <a:lnTo>
                    <a:pt x="18765" y="9313"/>
                  </a:lnTo>
                  <a:lnTo>
                    <a:pt x="18696" y="9313"/>
                  </a:lnTo>
                  <a:lnTo>
                    <a:pt x="18696" y="9159"/>
                  </a:lnTo>
                  <a:close/>
                  <a:moveTo>
                    <a:pt x="19468" y="9159"/>
                  </a:moveTo>
                  <a:lnTo>
                    <a:pt x="19468" y="9313"/>
                  </a:lnTo>
                  <a:lnTo>
                    <a:pt x="19408" y="9313"/>
                  </a:lnTo>
                  <a:lnTo>
                    <a:pt x="19468" y="9159"/>
                  </a:lnTo>
                  <a:close/>
                  <a:moveTo>
                    <a:pt x="19511" y="9159"/>
                  </a:moveTo>
                  <a:lnTo>
                    <a:pt x="19580" y="9313"/>
                  </a:lnTo>
                  <a:lnTo>
                    <a:pt x="19511" y="9313"/>
                  </a:lnTo>
                  <a:lnTo>
                    <a:pt x="19511" y="9159"/>
                  </a:lnTo>
                  <a:close/>
                  <a:moveTo>
                    <a:pt x="12853" y="9450"/>
                  </a:moveTo>
                  <a:lnTo>
                    <a:pt x="12853" y="9528"/>
                  </a:lnTo>
                  <a:lnTo>
                    <a:pt x="12390" y="9528"/>
                  </a:lnTo>
                  <a:lnTo>
                    <a:pt x="12390" y="9450"/>
                  </a:lnTo>
                  <a:close/>
                  <a:moveTo>
                    <a:pt x="18644" y="9373"/>
                  </a:moveTo>
                  <a:lnTo>
                    <a:pt x="18559" y="9536"/>
                  </a:lnTo>
                  <a:lnTo>
                    <a:pt x="18567" y="9373"/>
                  </a:lnTo>
                  <a:close/>
                  <a:moveTo>
                    <a:pt x="18782" y="9373"/>
                  </a:moveTo>
                  <a:lnTo>
                    <a:pt x="18799" y="9536"/>
                  </a:lnTo>
                  <a:lnTo>
                    <a:pt x="18713" y="9373"/>
                  </a:lnTo>
                  <a:close/>
                  <a:moveTo>
                    <a:pt x="19597" y="9373"/>
                  </a:moveTo>
                  <a:lnTo>
                    <a:pt x="19614" y="9536"/>
                  </a:lnTo>
                  <a:lnTo>
                    <a:pt x="19528" y="9373"/>
                  </a:lnTo>
                  <a:close/>
                  <a:moveTo>
                    <a:pt x="19460" y="9373"/>
                  </a:moveTo>
                  <a:lnTo>
                    <a:pt x="19374" y="9545"/>
                  </a:lnTo>
                  <a:lnTo>
                    <a:pt x="19382" y="9373"/>
                  </a:lnTo>
                  <a:close/>
                  <a:moveTo>
                    <a:pt x="18653" y="9433"/>
                  </a:moveTo>
                  <a:lnTo>
                    <a:pt x="18653" y="9596"/>
                  </a:lnTo>
                  <a:lnTo>
                    <a:pt x="18567" y="9596"/>
                  </a:lnTo>
                  <a:lnTo>
                    <a:pt x="18653" y="9433"/>
                  </a:lnTo>
                  <a:close/>
                  <a:moveTo>
                    <a:pt x="18696" y="9433"/>
                  </a:moveTo>
                  <a:lnTo>
                    <a:pt x="18782" y="9596"/>
                  </a:lnTo>
                  <a:lnTo>
                    <a:pt x="18696" y="9596"/>
                  </a:lnTo>
                  <a:lnTo>
                    <a:pt x="18696" y="9433"/>
                  </a:lnTo>
                  <a:close/>
                  <a:moveTo>
                    <a:pt x="19468" y="9433"/>
                  </a:moveTo>
                  <a:lnTo>
                    <a:pt x="19468" y="9596"/>
                  </a:lnTo>
                  <a:lnTo>
                    <a:pt x="19382" y="9596"/>
                  </a:lnTo>
                  <a:lnTo>
                    <a:pt x="19468" y="9433"/>
                  </a:lnTo>
                  <a:close/>
                  <a:moveTo>
                    <a:pt x="19511" y="9433"/>
                  </a:moveTo>
                  <a:lnTo>
                    <a:pt x="19597" y="9596"/>
                  </a:lnTo>
                  <a:lnTo>
                    <a:pt x="19511" y="9596"/>
                  </a:lnTo>
                  <a:lnTo>
                    <a:pt x="19511" y="9433"/>
                  </a:lnTo>
                  <a:close/>
                  <a:moveTo>
                    <a:pt x="12330" y="9450"/>
                  </a:moveTo>
                  <a:lnTo>
                    <a:pt x="12330" y="9631"/>
                  </a:lnTo>
                  <a:lnTo>
                    <a:pt x="11343" y="9631"/>
                  </a:lnTo>
                  <a:lnTo>
                    <a:pt x="11377" y="9450"/>
                  </a:lnTo>
                  <a:close/>
                  <a:moveTo>
                    <a:pt x="12853" y="9579"/>
                  </a:moveTo>
                  <a:lnTo>
                    <a:pt x="12853" y="9631"/>
                  </a:lnTo>
                  <a:lnTo>
                    <a:pt x="12390" y="9631"/>
                  </a:lnTo>
                  <a:lnTo>
                    <a:pt x="12390" y="9579"/>
                  </a:lnTo>
                  <a:close/>
                  <a:moveTo>
                    <a:pt x="13840" y="9450"/>
                  </a:moveTo>
                  <a:lnTo>
                    <a:pt x="13848" y="9528"/>
                  </a:lnTo>
                  <a:lnTo>
                    <a:pt x="13540" y="9648"/>
                  </a:lnTo>
                  <a:lnTo>
                    <a:pt x="12896" y="9648"/>
                  </a:lnTo>
                  <a:lnTo>
                    <a:pt x="12896" y="9450"/>
                  </a:lnTo>
                  <a:close/>
                  <a:moveTo>
                    <a:pt x="12853" y="9716"/>
                  </a:moveTo>
                  <a:lnTo>
                    <a:pt x="12853" y="9794"/>
                  </a:lnTo>
                  <a:lnTo>
                    <a:pt x="12390" y="9794"/>
                  </a:lnTo>
                  <a:lnTo>
                    <a:pt x="12390" y="9716"/>
                  </a:lnTo>
                  <a:close/>
                  <a:moveTo>
                    <a:pt x="18636" y="9656"/>
                  </a:moveTo>
                  <a:lnTo>
                    <a:pt x="18541" y="9828"/>
                  </a:lnTo>
                  <a:lnTo>
                    <a:pt x="18550" y="9656"/>
                  </a:lnTo>
                  <a:close/>
                  <a:moveTo>
                    <a:pt x="18807" y="9656"/>
                  </a:moveTo>
                  <a:lnTo>
                    <a:pt x="18816" y="9828"/>
                  </a:lnTo>
                  <a:lnTo>
                    <a:pt x="18722" y="9656"/>
                  </a:lnTo>
                  <a:close/>
                  <a:moveTo>
                    <a:pt x="19451" y="9656"/>
                  </a:moveTo>
                  <a:lnTo>
                    <a:pt x="19357" y="9828"/>
                  </a:lnTo>
                  <a:lnTo>
                    <a:pt x="19365" y="9656"/>
                  </a:lnTo>
                  <a:close/>
                  <a:moveTo>
                    <a:pt x="19623" y="9656"/>
                  </a:moveTo>
                  <a:lnTo>
                    <a:pt x="19631" y="9828"/>
                  </a:lnTo>
                  <a:lnTo>
                    <a:pt x="19537" y="9656"/>
                  </a:lnTo>
                  <a:close/>
                  <a:moveTo>
                    <a:pt x="13334" y="9716"/>
                  </a:moveTo>
                  <a:lnTo>
                    <a:pt x="12905" y="9879"/>
                  </a:lnTo>
                  <a:lnTo>
                    <a:pt x="12905" y="9716"/>
                  </a:lnTo>
                  <a:close/>
                  <a:moveTo>
                    <a:pt x="18653" y="9708"/>
                  </a:moveTo>
                  <a:lnTo>
                    <a:pt x="18653" y="9888"/>
                  </a:lnTo>
                  <a:lnTo>
                    <a:pt x="18550" y="9888"/>
                  </a:lnTo>
                  <a:lnTo>
                    <a:pt x="18653" y="9708"/>
                  </a:lnTo>
                  <a:close/>
                  <a:moveTo>
                    <a:pt x="18696" y="9708"/>
                  </a:moveTo>
                  <a:lnTo>
                    <a:pt x="18807" y="9888"/>
                  </a:lnTo>
                  <a:lnTo>
                    <a:pt x="18696" y="9888"/>
                  </a:lnTo>
                  <a:lnTo>
                    <a:pt x="18696" y="9708"/>
                  </a:lnTo>
                  <a:close/>
                  <a:moveTo>
                    <a:pt x="19468" y="9708"/>
                  </a:moveTo>
                  <a:lnTo>
                    <a:pt x="19468" y="9888"/>
                  </a:lnTo>
                  <a:lnTo>
                    <a:pt x="19365" y="9888"/>
                  </a:lnTo>
                  <a:lnTo>
                    <a:pt x="19468" y="9708"/>
                  </a:lnTo>
                  <a:close/>
                  <a:moveTo>
                    <a:pt x="19511" y="9708"/>
                  </a:moveTo>
                  <a:lnTo>
                    <a:pt x="19623" y="9888"/>
                  </a:lnTo>
                  <a:lnTo>
                    <a:pt x="19511" y="9888"/>
                  </a:lnTo>
                  <a:lnTo>
                    <a:pt x="19511" y="9708"/>
                  </a:lnTo>
                  <a:close/>
                  <a:moveTo>
                    <a:pt x="10760" y="9708"/>
                  </a:moveTo>
                  <a:lnTo>
                    <a:pt x="10760" y="9905"/>
                  </a:lnTo>
                  <a:lnTo>
                    <a:pt x="10622" y="9905"/>
                  </a:lnTo>
                  <a:lnTo>
                    <a:pt x="10622" y="9708"/>
                  </a:lnTo>
                  <a:close/>
                  <a:moveTo>
                    <a:pt x="11154" y="9708"/>
                  </a:moveTo>
                  <a:lnTo>
                    <a:pt x="11129" y="9905"/>
                  </a:lnTo>
                  <a:lnTo>
                    <a:pt x="10837" y="9905"/>
                  </a:lnTo>
                  <a:lnTo>
                    <a:pt x="10837" y="9708"/>
                  </a:lnTo>
                  <a:close/>
                  <a:moveTo>
                    <a:pt x="13891" y="9708"/>
                  </a:moveTo>
                  <a:lnTo>
                    <a:pt x="13926" y="9905"/>
                  </a:lnTo>
                  <a:lnTo>
                    <a:pt x="13291" y="9905"/>
                  </a:lnTo>
                  <a:lnTo>
                    <a:pt x="13797" y="9708"/>
                  </a:lnTo>
                  <a:close/>
                  <a:moveTo>
                    <a:pt x="14921" y="9708"/>
                  </a:moveTo>
                  <a:lnTo>
                    <a:pt x="14921" y="9905"/>
                  </a:lnTo>
                  <a:lnTo>
                    <a:pt x="14784" y="9905"/>
                  </a:lnTo>
                  <a:lnTo>
                    <a:pt x="14784" y="9708"/>
                  </a:lnTo>
                  <a:close/>
                  <a:moveTo>
                    <a:pt x="12330" y="9716"/>
                  </a:moveTo>
                  <a:lnTo>
                    <a:pt x="12330" y="9914"/>
                  </a:lnTo>
                  <a:lnTo>
                    <a:pt x="11300" y="9914"/>
                  </a:lnTo>
                  <a:lnTo>
                    <a:pt x="11335" y="9716"/>
                  </a:lnTo>
                  <a:close/>
                  <a:moveTo>
                    <a:pt x="12853" y="9862"/>
                  </a:moveTo>
                  <a:lnTo>
                    <a:pt x="12853" y="9905"/>
                  </a:lnTo>
                  <a:lnTo>
                    <a:pt x="12836" y="9914"/>
                  </a:lnTo>
                  <a:lnTo>
                    <a:pt x="12407" y="9914"/>
                  </a:lnTo>
                  <a:lnTo>
                    <a:pt x="12407" y="9862"/>
                  </a:lnTo>
                  <a:close/>
                  <a:moveTo>
                    <a:pt x="14706" y="9716"/>
                  </a:moveTo>
                  <a:lnTo>
                    <a:pt x="14706" y="9914"/>
                  </a:lnTo>
                  <a:lnTo>
                    <a:pt x="14089" y="9914"/>
                  </a:lnTo>
                  <a:lnTo>
                    <a:pt x="14054" y="9716"/>
                  </a:lnTo>
                  <a:close/>
                  <a:moveTo>
                    <a:pt x="12604" y="9991"/>
                  </a:moveTo>
                  <a:lnTo>
                    <a:pt x="12390" y="10060"/>
                  </a:lnTo>
                  <a:lnTo>
                    <a:pt x="12390" y="9991"/>
                  </a:lnTo>
                  <a:close/>
                  <a:moveTo>
                    <a:pt x="18636" y="9948"/>
                  </a:moveTo>
                  <a:lnTo>
                    <a:pt x="18516" y="10128"/>
                  </a:lnTo>
                  <a:lnTo>
                    <a:pt x="18524" y="9948"/>
                  </a:lnTo>
                  <a:close/>
                  <a:moveTo>
                    <a:pt x="18825" y="9948"/>
                  </a:moveTo>
                  <a:lnTo>
                    <a:pt x="18842" y="10128"/>
                  </a:lnTo>
                  <a:lnTo>
                    <a:pt x="18722" y="9948"/>
                  </a:lnTo>
                  <a:close/>
                  <a:moveTo>
                    <a:pt x="19451" y="9948"/>
                  </a:moveTo>
                  <a:lnTo>
                    <a:pt x="19331" y="10128"/>
                  </a:lnTo>
                  <a:lnTo>
                    <a:pt x="19339" y="9948"/>
                  </a:lnTo>
                  <a:close/>
                  <a:moveTo>
                    <a:pt x="19640" y="9948"/>
                  </a:moveTo>
                  <a:lnTo>
                    <a:pt x="19657" y="10128"/>
                  </a:lnTo>
                  <a:lnTo>
                    <a:pt x="19537" y="9948"/>
                  </a:lnTo>
                  <a:close/>
                  <a:moveTo>
                    <a:pt x="18653" y="9974"/>
                  </a:moveTo>
                  <a:lnTo>
                    <a:pt x="18653" y="10171"/>
                  </a:lnTo>
                  <a:lnTo>
                    <a:pt x="18541" y="10171"/>
                  </a:lnTo>
                  <a:lnTo>
                    <a:pt x="18653" y="9974"/>
                  </a:lnTo>
                  <a:close/>
                  <a:moveTo>
                    <a:pt x="18696" y="9974"/>
                  </a:moveTo>
                  <a:lnTo>
                    <a:pt x="18816" y="10171"/>
                  </a:lnTo>
                  <a:lnTo>
                    <a:pt x="18696" y="10171"/>
                  </a:lnTo>
                  <a:lnTo>
                    <a:pt x="18696" y="9974"/>
                  </a:lnTo>
                  <a:close/>
                  <a:moveTo>
                    <a:pt x="19468" y="9974"/>
                  </a:moveTo>
                  <a:lnTo>
                    <a:pt x="19468" y="10171"/>
                  </a:lnTo>
                  <a:lnTo>
                    <a:pt x="19348" y="10171"/>
                  </a:lnTo>
                  <a:lnTo>
                    <a:pt x="19468" y="9974"/>
                  </a:lnTo>
                  <a:close/>
                  <a:moveTo>
                    <a:pt x="19511" y="9974"/>
                  </a:moveTo>
                  <a:lnTo>
                    <a:pt x="19631" y="10171"/>
                  </a:lnTo>
                  <a:lnTo>
                    <a:pt x="19511" y="10171"/>
                  </a:lnTo>
                  <a:lnTo>
                    <a:pt x="19511" y="9974"/>
                  </a:lnTo>
                  <a:close/>
                  <a:moveTo>
                    <a:pt x="12330" y="10257"/>
                  </a:moveTo>
                  <a:lnTo>
                    <a:pt x="12330" y="10300"/>
                  </a:lnTo>
                  <a:lnTo>
                    <a:pt x="12210" y="10300"/>
                  </a:lnTo>
                  <a:lnTo>
                    <a:pt x="12330" y="10257"/>
                  </a:lnTo>
                  <a:close/>
                  <a:moveTo>
                    <a:pt x="13934" y="9974"/>
                  </a:moveTo>
                  <a:lnTo>
                    <a:pt x="13994" y="10300"/>
                  </a:lnTo>
                  <a:lnTo>
                    <a:pt x="12905" y="10300"/>
                  </a:lnTo>
                  <a:lnTo>
                    <a:pt x="12905" y="10042"/>
                  </a:lnTo>
                  <a:lnTo>
                    <a:pt x="13068" y="9974"/>
                  </a:lnTo>
                  <a:close/>
                  <a:moveTo>
                    <a:pt x="10760" y="9991"/>
                  </a:moveTo>
                  <a:lnTo>
                    <a:pt x="10760" y="10308"/>
                  </a:lnTo>
                  <a:lnTo>
                    <a:pt x="10622" y="10308"/>
                  </a:lnTo>
                  <a:lnTo>
                    <a:pt x="10622" y="9991"/>
                  </a:lnTo>
                  <a:close/>
                  <a:moveTo>
                    <a:pt x="11120" y="9991"/>
                  </a:moveTo>
                  <a:lnTo>
                    <a:pt x="11060" y="10308"/>
                  </a:lnTo>
                  <a:lnTo>
                    <a:pt x="10837" y="10308"/>
                  </a:lnTo>
                  <a:lnTo>
                    <a:pt x="10837" y="9991"/>
                  </a:lnTo>
                  <a:close/>
                  <a:moveTo>
                    <a:pt x="12330" y="9991"/>
                  </a:moveTo>
                  <a:lnTo>
                    <a:pt x="12330" y="10094"/>
                  </a:lnTo>
                  <a:lnTo>
                    <a:pt x="11738" y="10308"/>
                  </a:lnTo>
                  <a:lnTo>
                    <a:pt x="11223" y="10308"/>
                  </a:lnTo>
                  <a:lnTo>
                    <a:pt x="11275" y="9991"/>
                  </a:lnTo>
                  <a:close/>
                  <a:moveTo>
                    <a:pt x="12845" y="10128"/>
                  </a:moveTo>
                  <a:lnTo>
                    <a:pt x="12845" y="10308"/>
                  </a:lnTo>
                  <a:lnTo>
                    <a:pt x="12381" y="10308"/>
                  </a:lnTo>
                  <a:lnTo>
                    <a:pt x="12381" y="10231"/>
                  </a:lnTo>
                  <a:lnTo>
                    <a:pt x="12390" y="10231"/>
                  </a:lnTo>
                  <a:lnTo>
                    <a:pt x="12682" y="10128"/>
                  </a:lnTo>
                  <a:close/>
                  <a:moveTo>
                    <a:pt x="14698" y="9991"/>
                  </a:moveTo>
                  <a:lnTo>
                    <a:pt x="14698" y="10308"/>
                  </a:lnTo>
                  <a:lnTo>
                    <a:pt x="14149" y="10308"/>
                  </a:lnTo>
                  <a:lnTo>
                    <a:pt x="14097" y="9991"/>
                  </a:lnTo>
                  <a:close/>
                  <a:moveTo>
                    <a:pt x="14921" y="9991"/>
                  </a:moveTo>
                  <a:lnTo>
                    <a:pt x="14921" y="10308"/>
                  </a:lnTo>
                  <a:lnTo>
                    <a:pt x="14784" y="10308"/>
                  </a:lnTo>
                  <a:lnTo>
                    <a:pt x="14784" y="9991"/>
                  </a:lnTo>
                  <a:close/>
                  <a:moveTo>
                    <a:pt x="19442" y="10231"/>
                  </a:moveTo>
                  <a:lnTo>
                    <a:pt x="19296" y="10428"/>
                  </a:lnTo>
                  <a:lnTo>
                    <a:pt x="19296" y="10428"/>
                  </a:lnTo>
                  <a:lnTo>
                    <a:pt x="19322" y="10231"/>
                  </a:lnTo>
                  <a:close/>
                  <a:moveTo>
                    <a:pt x="18636" y="10231"/>
                  </a:moveTo>
                  <a:lnTo>
                    <a:pt x="18499" y="10428"/>
                  </a:lnTo>
                  <a:lnTo>
                    <a:pt x="18516" y="10231"/>
                  </a:lnTo>
                  <a:close/>
                  <a:moveTo>
                    <a:pt x="18842" y="10231"/>
                  </a:moveTo>
                  <a:lnTo>
                    <a:pt x="18859" y="10428"/>
                  </a:lnTo>
                  <a:lnTo>
                    <a:pt x="18722" y="10231"/>
                  </a:lnTo>
                  <a:close/>
                  <a:moveTo>
                    <a:pt x="19657" y="10231"/>
                  </a:moveTo>
                  <a:lnTo>
                    <a:pt x="19674" y="10428"/>
                  </a:lnTo>
                  <a:lnTo>
                    <a:pt x="19537" y="10231"/>
                  </a:lnTo>
                  <a:close/>
                  <a:moveTo>
                    <a:pt x="18653" y="10265"/>
                  </a:moveTo>
                  <a:lnTo>
                    <a:pt x="18653" y="10454"/>
                  </a:lnTo>
                  <a:lnTo>
                    <a:pt x="18516" y="10454"/>
                  </a:lnTo>
                  <a:lnTo>
                    <a:pt x="18653" y="10265"/>
                  </a:lnTo>
                  <a:close/>
                  <a:moveTo>
                    <a:pt x="18696" y="10265"/>
                  </a:moveTo>
                  <a:lnTo>
                    <a:pt x="18842" y="10454"/>
                  </a:lnTo>
                  <a:lnTo>
                    <a:pt x="18696" y="10454"/>
                  </a:lnTo>
                  <a:lnTo>
                    <a:pt x="18696" y="10265"/>
                  </a:lnTo>
                  <a:close/>
                  <a:moveTo>
                    <a:pt x="19468" y="10265"/>
                  </a:moveTo>
                  <a:lnTo>
                    <a:pt x="19468" y="10454"/>
                  </a:lnTo>
                  <a:lnTo>
                    <a:pt x="19331" y="10454"/>
                  </a:lnTo>
                  <a:lnTo>
                    <a:pt x="19468" y="10265"/>
                  </a:lnTo>
                  <a:close/>
                  <a:moveTo>
                    <a:pt x="19511" y="10265"/>
                  </a:moveTo>
                  <a:lnTo>
                    <a:pt x="19657" y="10454"/>
                  </a:lnTo>
                  <a:lnTo>
                    <a:pt x="19511" y="10454"/>
                  </a:lnTo>
                  <a:lnTo>
                    <a:pt x="19511" y="10265"/>
                  </a:lnTo>
                  <a:close/>
                  <a:moveTo>
                    <a:pt x="10760" y="10386"/>
                  </a:moveTo>
                  <a:lnTo>
                    <a:pt x="10760" y="10488"/>
                  </a:lnTo>
                  <a:lnTo>
                    <a:pt x="10622" y="10488"/>
                  </a:lnTo>
                  <a:lnTo>
                    <a:pt x="10622" y="10386"/>
                  </a:lnTo>
                  <a:close/>
                  <a:moveTo>
                    <a:pt x="11051" y="10386"/>
                  </a:moveTo>
                  <a:lnTo>
                    <a:pt x="11034" y="10488"/>
                  </a:lnTo>
                  <a:lnTo>
                    <a:pt x="10837" y="10488"/>
                  </a:lnTo>
                  <a:lnTo>
                    <a:pt x="10837" y="10386"/>
                  </a:lnTo>
                  <a:close/>
                  <a:moveTo>
                    <a:pt x="11523" y="10386"/>
                  </a:moveTo>
                  <a:lnTo>
                    <a:pt x="11249" y="10488"/>
                  </a:lnTo>
                  <a:lnTo>
                    <a:pt x="11189" y="10488"/>
                  </a:lnTo>
                  <a:lnTo>
                    <a:pt x="11214" y="10386"/>
                  </a:lnTo>
                  <a:close/>
                  <a:moveTo>
                    <a:pt x="12330" y="10386"/>
                  </a:moveTo>
                  <a:lnTo>
                    <a:pt x="12330" y="10488"/>
                  </a:lnTo>
                  <a:lnTo>
                    <a:pt x="11704" y="10488"/>
                  </a:lnTo>
                  <a:lnTo>
                    <a:pt x="11987" y="10386"/>
                  </a:lnTo>
                  <a:close/>
                  <a:moveTo>
                    <a:pt x="12853" y="10403"/>
                  </a:moveTo>
                  <a:lnTo>
                    <a:pt x="12853" y="10488"/>
                  </a:lnTo>
                  <a:lnTo>
                    <a:pt x="12390" y="10488"/>
                  </a:lnTo>
                  <a:lnTo>
                    <a:pt x="12390" y="10403"/>
                  </a:lnTo>
                  <a:close/>
                  <a:moveTo>
                    <a:pt x="14003" y="10386"/>
                  </a:moveTo>
                  <a:lnTo>
                    <a:pt x="14020" y="10488"/>
                  </a:lnTo>
                  <a:lnTo>
                    <a:pt x="12905" y="10488"/>
                  </a:lnTo>
                  <a:lnTo>
                    <a:pt x="12905" y="10386"/>
                  </a:lnTo>
                  <a:close/>
                  <a:moveTo>
                    <a:pt x="14698" y="10386"/>
                  </a:moveTo>
                  <a:lnTo>
                    <a:pt x="14698" y="10488"/>
                  </a:lnTo>
                  <a:lnTo>
                    <a:pt x="14183" y="10488"/>
                  </a:lnTo>
                  <a:lnTo>
                    <a:pt x="14166" y="10386"/>
                  </a:lnTo>
                  <a:close/>
                  <a:moveTo>
                    <a:pt x="14921" y="10386"/>
                  </a:moveTo>
                  <a:lnTo>
                    <a:pt x="14921" y="10488"/>
                  </a:lnTo>
                  <a:lnTo>
                    <a:pt x="14784" y="10488"/>
                  </a:lnTo>
                  <a:lnTo>
                    <a:pt x="14784" y="10386"/>
                  </a:lnTo>
                  <a:close/>
                  <a:moveTo>
                    <a:pt x="12853" y="10566"/>
                  </a:moveTo>
                  <a:lnTo>
                    <a:pt x="12853" y="10609"/>
                  </a:lnTo>
                  <a:lnTo>
                    <a:pt x="12390" y="10609"/>
                  </a:lnTo>
                  <a:lnTo>
                    <a:pt x="12390" y="10566"/>
                  </a:lnTo>
                  <a:close/>
                  <a:moveTo>
                    <a:pt x="18868" y="10514"/>
                  </a:moveTo>
                  <a:lnTo>
                    <a:pt x="18885" y="10720"/>
                  </a:lnTo>
                  <a:lnTo>
                    <a:pt x="18730" y="10514"/>
                  </a:lnTo>
                  <a:close/>
                  <a:moveTo>
                    <a:pt x="19683" y="10514"/>
                  </a:moveTo>
                  <a:lnTo>
                    <a:pt x="19700" y="10720"/>
                  </a:lnTo>
                  <a:lnTo>
                    <a:pt x="19545" y="10514"/>
                  </a:lnTo>
                  <a:close/>
                  <a:moveTo>
                    <a:pt x="18636" y="10523"/>
                  </a:moveTo>
                  <a:lnTo>
                    <a:pt x="18481" y="10729"/>
                  </a:lnTo>
                  <a:lnTo>
                    <a:pt x="18499" y="10523"/>
                  </a:lnTo>
                  <a:close/>
                  <a:moveTo>
                    <a:pt x="19442" y="10523"/>
                  </a:moveTo>
                  <a:lnTo>
                    <a:pt x="19288" y="10729"/>
                  </a:lnTo>
                  <a:lnTo>
                    <a:pt x="19296" y="10523"/>
                  </a:lnTo>
                  <a:close/>
                  <a:moveTo>
                    <a:pt x="18653" y="10540"/>
                  </a:moveTo>
                  <a:lnTo>
                    <a:pt x="18653" y="10746"/>
                  </a:lnTo>
                  <a:lnTo>
                    <a:pt x="18499" y="10746"/>
                  </a:lnTo>
                  <a:lnTo>
                    <a:pt x="18653" y="10540"/>
                  </a:lnTo>
                  <a:close/>
                  <a:moveTo>
                    <a:pt x="18696" y="10540"/>
                  </a:moveTo>
                  <a:lnTo>
                    <a:pt x="18859" y="10746"/>
                  </a:lnTo>
                  <a:lnTo>
                    <a:pt x="18696" y="10746"/>
                  </a:lnTo>
                  <a:lnTo>
                    <a:pt x="18696" y="10540"/>
                  </a:lnTo>
                  <a:close/>
                  <a:moveTo>
                    <a:pt x="19468" y="10540"/>
                  </a:moveTo>
                  <a:lnTo>
                    <a:pt x="19468" y="10746"/>
                  </a:lnTo>
                  <a:lnTo>
                    <a:pt x="19314" y="10746"/>
                  </a:lnTo>
                  <a:lnTo>
                    <a:pt x="19468" y="10540"/>
                  </a:lnTo>
                  <a:close/>
                  <a:moveTo>
                    <a:pt x="19511" y="10540"/>
                  </a:moveTo>
                  <a:lnTo>
                    <a:pt x="19665" y="10746"/>
                  </a:lnTo>
                  <a:lnTo>
                    <a:pt x="19511" y="10746"/>
                  </a:lnTo>
                  <a:lnTo>
                    <a:pt x="19511" y="10540"/>
                  </a:lnTo>
                  <a:close/>
                  <a:moveTo>
                    <a:pt x="10760" y="10566"/>
                  </a:moveTo>
                  <a:lnTo>
                    <a:pt x="10760" y="10772"/>
                  </a:lnTo>
                  <a:lnTo>
                    <a:pt x="10622" y="10772"/>
                  </a:lnTo>
                  <a:lnTo>
                    <a:pt x="10622" y="10566"/>
                  </a:lnTo>
                  <a:close/>
                  <a:moveTo>
                    <a:pt x="11017" y="10566"/>
                  </a:moveTo>
                  <a:lnTo>
                    <a:pt x="10983" y="10772"/>
                  </a:lnTo>
                  <a:lnTo>
                    <a:pt x="10846" y="10772"/>
                  </a:lnTo>
                  <a:lnTo>
                    <a:pt x="10846" y="10566"/>
                  </a:lnTo>
                  <a:close/>
                  <a:moveTo>
                    <a:pt x="12853" y="10669"/>
                  </a:moveTo>
                  <a:lnTo>
                    <a:pt x="12853" y="10772"/>
                  </a:lnTo>
                  <a:lnTo>
                    <a:pt x="12390" y="10772"/>
                  </a:lnTo>
                  <a:lnTo>
                    <a:pt x="12390" y="10669"/>
                  </a:lnTo>
                  <a:close/>
                  <a:moveTo>
                    <a:pt x="14037" y="10566"/>
                  </a:moveTo>
                  <a:lnTo>
                    <a:pt x="14063" y="10772"/>
                  </a:lnTo>
                  <a:lnTo>
                    <a:pt x="12896" y="10772"/>
                  </a:lnTo>
                  <a:lnTo>
                    <a:pt x="12896" y="10566"/>
                  </a:lnTo>
                  <a:close/>
                  <a:moveTo>
                    <a:pt x="14706" y="10566"/>
                  </a:moveTo>
                  <a:lnTo>
                    <a:pt x="14706" y="10772"/>
                  </a:lnTo>
                  <a:lnTo>
                    <a:pt x="14235" y="10772"/>
                  </a:lnTo>
                  <a:lnTo>
                    <a:pt x="14209" y="10566"/>
                  </a:lnTo>
                  <a:close/>
                  <a:moveTo>
                    <a:pt x="12304" y="10566"/>
                  </a:moveTo>
                  <a:lnTo>
                    <a:pt x="12304" y="10772"/>
                  </a:lnTo>
                  <a:lnTo>
                    <a:pt x="12124" y="10772"/>
                  </a:lnTo>
                  <a:lnTo>
                    <a:pt x="12124" y="10643"/>
                  </a:lnTo>
                  <a:lnTo>
                    <a:pt x="12081" y="10643"/>
                  </a:lnTo>
                  <a:lnTo>
                    <a:pt x="12081" y="10780"/>
                  </a:lnTo>
                  <a:lnTo>
                    <a:pt x="11618" y="10780"/>
                  </a:lnTo>
                  <a:lnTo>
                    <a:pt x="11618" y="10652"/>
                  </a:lnTo>
                  <a:lnTo>
                    <a:pt x="11558" y="10652"/>
                  </a:lnTo>
                  <a:lnTo>
                    <a:pt x="11558" y="10780"/>
                  </a:lnTo>
                  <a:lnTo>
                    <a:pt x="11129" y="10780"/>
                  </a:lnTo>
                  <a:lnTo>
                    <a:pt x="11137" y="10694"/>
                  </a:lnTo>
                  <a:lnTo>
                    <a:pt x="11472" y="10566"/>
                  </a:lnTo>
                  <a:close/>
                  <a:moveTo>
                    <a:pt x="14921" y="10574"/>
                  </a:moveTo>
                  <a:lnTo>
                    <a:pt x="14921" y="10780"/>
                  </a:lnTo>
                  <a:lnTo>
                    <a:pt x="14784" y="10780"/>
                  </a:lnTo>
                  <a:lnTo>
                    <a:pt x="14784" y="10574"/>
                  </a:lnTo>
                  <a:close/>
                  <a:moveTo>
                    <a:pt x="18627" y="11089"/>
                  </a:moveTo>
                  <a:lnTo>
                    <a:pt x="18430" y="11295"/>
                  </a:lnTo>
                  <a:lnTo>
                    <a:pt x="18456" y="11089"/>
                  </a:lnTo>
                  <a:close/>
                  <a:moveTo>
                    <a:pt x="18902" y="11089"/>
                  </a:moveTo>
                  <a:lnTo>
                    <a:pt x="18928" y="11295"/>
                  </a:lnTo>
                  <a:lnTo>
                    <a:pt x="18730" y="11089"/>
                  </a:lnTo>
                  <a:close/>
                  <a:moveTo>
                    <a:pt x="19442" y="11089"/>
                  </a:moveTo>
                  <a:lnTo>
                    <a:pt x="19245" y="11295"/>
                  </a:lnTo>
                  <a:lnTo>
                    <a:pt x="19271" y="11089"/>
                  </a:lnTo>
                  <a:close/>
                  <a:moveTo>
                    <a:pt x="19717" y="11089"/>
                  </a:moveTo>
                  <a:lnTo>
                    <a:pt x="19743" y="11295"/>
                  </a:lnTo>
                  <a:lnTo>
                    <a:pt x="19545" y="11089"/>
                  </a:lnTo>
                  <a:close/>
                  <a:moveTo>
                    <a:pt x="18653" y="11123"/>
                  </a:moveTo>
                  <a:lnTo>
                    <a:pt x="18653" y="11329"/>
                  </a:lnTo>
                  <a:lnTo>
                    <a:pt x="18464" y="11329"/>
                  </a:lnTo>
                  <a:lnTo>
                    <a:pt x="18653" y="11123"/>
                  </a:lnTo>
                  <a:close/>
                  <a:moveTo>
                    <a:pt x="18696" y="11123"/>
                  </a:moveTo>
                  <a:lnTo>
                    <a:pt x="18893" y="11329"/>
                  </a:lnTo>
                  <a:lnTo>
                    <a:pt x="18696" y="11329"/>
                  </a:lnTo>
                  <a:lnTo>
                    <a:pt x="18696" y="11123"/>
                  </a:lnTo>
                  <a:close/>
                  <a:moveTo>
                    <a:pt x="19468" y="11123"/>
                  </a:moveTo>
                  <a:lnTo>
                    <a:pt x="19468" y="11329"/>
                  </a:lnTo>
                  <a:lnTo>
                    <a:pt x="19279" y="11329"/>
                  </a:lnTo>
                  <a:lnTo>
                    <a:pt x="19468" y="11123"/>
                  </a:lnTo>
                  <a:close/>
                  <a:moveTo>
                    <a:pt x="19511" y="11123"/>
                  </a:moveTo>
                  <a:lnTo>
                    <a:pt x="19708" y="11329"/>
                  </a:lnTo>
                  <a:lnTo>
                    <a:pt x="19511" y="11329"/>
                  </a:lnTo>
                  <a:lnTo>
                    <a:pt x="19511" y="11123"/>
                  </a:lnTo>
                  <a:close/>
                  <a:moveTo>
                    <a:pt x="11034" y="11261"/>
                  </a:moveTo>
                  <a:lnTo>
                    <a:pt x="11034" y="11372"/>
                  </a:lnTo>
                  <a:lnTo>
                    <a:pt x="10743" y="11372"/>
                  </a:lnTo>
                  <a:lnTo>
                    <a:pt x="10743" y="11261"/>
                  </a:lnTo>
                  <a:close/>
                  <a:moveTo>
                    <a:pt x="12939" y="11261"/>
                  </a:moveTo>
                  <a:lnTo>
                    <a:pt x="12939" y="11372"/>
                  </a:lnTo>
                  <a:lnTo>
                    <a:pt x="12647" y="11372"/>
                  </a:lnTo>
                  <a:lnTo>
                    <a:pt x="12647" y="11261"/>
                  </a:lnTo>
                  <a:close/>
                  <a:moveTo>
                    <a:pt x="14826" y="11261"/>
                  </a:moveTo>
                  <a:lnTo>
                    <a:pt x="14826" y="11372"/>
                  </a:lnTo>
                  <a:lnTo>
                    <a:pt x="14535" y="11372"/>
                  </a:lnTo>
                  <a:lnTo>
                    <a:pt x="14535" y="11261"/>
                  </a:lnTo>
                  <a:close/>
                  <a:moveTo>
                    <a:pt x="12081" y="11252"/>
                  </a:moveTo>
                  <a:lnTo>
                    <a:pt x="12081" y="11475"/>
                  </a:lnTo>
                  <a:lnTo>
                    <a:pt x="11618" y="11475"/>
                  </a:lnTo>
                  <a:lnTo>
                    <a:pt x="11618" y="11252"/>
                  </a:lnTo>
                  <a:close/>
                  <a:moveTo>
                    <a:pt x="18610" y="11381"/>
                  </a:moveTo>
                  <a:lnTo>
                    <a:pt x="18421" y="11587"/>
                  </a:lnTo>
                  <a:lnTo>
                    <a:pt x="18421" y="11587"/>
                  </a:lnTo>
                  <a:lnTo>
                    <a:pt x="18430" y="11381"/>
                  </a:lnTo>
                  <a:close/>
                  <a:moveTo>
                    <a:pt x="18936" y="11381"/>
                  </a:moveTo>
                  <a:lnTo>
                    <a:pt x="18945" y="11587"/>
                  </a:lnTo>
                  <a:lnTo>
                    <a:pt x="18756" y="11381"/>
                  </a:lnTo>
                  <a:close/>
                  <a:moveTo>
                    <a:pt x="19425" y="11381"/>
                  </a:moveTo>
                  <a:lnTo>
                    <a:pt x="19236" y="11587"/>
                  </a:lnTo>
                  <a:lnTo>
                    <a:pt x="19245" y="11381"/>
                  </a:lnTo>
                  <a:close/>
                  <a:moveTo>
                    <a:pt x="19751" y="11381"/>
                  </a:moveTo>
                  <a:lnTo>
                    <a:pt x="19760" y="11587"/>
                  </a:lnTo>
                  <a:lnTo>
                    <a:pt x="19571" y="11381"/>
                  </a:lnTo>
                  <a:close/>
                  <a:moveTo>
                    <a:pt x="18653" y="11381"/>
                  </a:moveTo>
                  <a:lnTo>
                    <a:pt x="18653" y="11604"/>
                  </a:lnTo>
                  <a:lnTo>
                    <a:pt x="18439" y="11604"/>
                  </a:lnTo>
                  <a:lnTo>
                    <a:pt x="18653" y="11381"/>
                  </a:lnTo>
                  <a:close/>
                  <a:moveTo>
                    <a:pt x="18696" y="11381"/>
                  </a:moveTo>
                  <a:lnTo>
                    <a:pt x="18910" y="11604"/>
                  </a:lnTo>
                  <a:lnTo>
                    <a:pt x="18696" y="11604"/>
                  </a:lnTo>
                  <a:lnTo>
                    <a:pt x="18696" y="11381"/>
                  </a:lnTo>
                  <a:close/>
                  <a:moveTo>
                    <a:pt x="19468" y="11381"/>
                  </a:moveTo>
                  <a:lnTo>
                    <a:pt x="19468" y="11604"/>
                  </a:lnTo>
                  <a:lnTo>
                    <a:pt x="19254" y="11604"/>
                  </a:lnTo>
                  <a:lnTo>
                    <a:pt x="19468" y="11381"/>
                  </a:lnTo>
                  <a:close/>
                  <a:moveTo>
                    <a:pt x="19511" y="11381"/>
                  </a:moveTo>
                  <a:lnTo>
                    <a:pt x="19725" y="11604"/>
                  </a:lnTo>
                  <a:lnTo>
                    <a:pt x="19511" y="11604"/>
                  </a:lnTo>
                  <a:lnTo>
                    <a:pt x="19511" y="11381"/>
                  </a:lnTo>
                  <a:close/>
                  <a:moveTo>
                    <a:pt x="12450" y="11252"/>
                  </a:moveTo>
                  <a:lnTo>
                    <a:pt x="12150" y="11672"/>
                  </a:lnTo>
                  <a:lnTo>
                    <a:pt x="12150" y="11252"/>
                  </a:lnTo>
                  <a:close/>
                  <a:moveTo>
                    <a:pt x="11034" y="11518"/>
                  </a:moveTo>
                  <a:lnTo>
                    <a:pt x="11034" y="11758"/>
                  </a:lnTo>
                  <a:lnTo>
                    <a:pt x="10743" y="11758"/>
                  </a:lnTo>
                  <a:lnTo>
                    <a:pt x="10743" y="11518"/>
                  </a:lnTo>
                  <a:close/>
                  <a:moveTo>
                    <a:pt x="12081" y="11535"/>
                  </a:moveTo>
                  <a:lnTo>
                    <a:pt x="12081" y="11758"/>
                  </a:lnTo>
                  <a:lnTo>
                    <a:pt x="11618" y="11758"/>
                  </a:lnTo>
                  <a:lnTo>
                    <a:pt x="11618" y="11535"/>
                  </a:lnTo>
                  <a:close/>
                  <a:moveTo>
                    <a:pt x="12939" y="11518"/>
                  </a:moveTo>
                  <a:lnTo>
                    <a:pt x="12939" y="11758"/>
                  </a:lnTo>
                  <a:lnTo>
                    <a:pt x="12647" y="11758"/>
                  </a:lnTo>
                  <a:lnTo>
                    <a:pt x="12647" y="11518"/>
                  </a:lnTo>
                  <a:close/>
                  <a:moveTo>
                    <a:pt x="14826" y="11518"/>
                  </a:moveTo>
                  <a:lnTo>
                    <a:pt x="14826" y="11758"/>
                  </a:lnTo>
                  <a:lnTo>
                    <a:pt x="14535" y="11758"/>
                  </a:lnTo>
                  <a:lnTo>
                    <a:pt x="14535" y="11518"/>
                  </a:lnTo>
                  <a:close/>
                  <a:moveTo>
                    <a:pt x="19442" y="11672"/>
                  </a:moveTo>
                  <a:lnTo>
                    <a:pt x="19202" y="11904"/>
                  </a:lnTo>
                  <a:lnTo>
                    <a:pt x="19202" y="11904"/>
                  </a:lnTo>
                  <a:lnTo>
                    <a:pt x="19228" y="11672"/>
                  </a:lnTo>
                  <a:close/>
                  <a:moveTo>
                    <a:pt x="18627" y="11672"/>
                  </a:moveTo>
                  <a:lnTo>
                    <a:pt x="18387" y="11904"/>
                  </a:lnTo>
                  <a:lnTo>
                    <a:pt x="18413" y="11672"/>
                  </a:lnTo>
                  <a:close/>
                  <a:moveTo>
                    <a:pt x="18945" y="11672"/>
                  </a:moveTo>
                  <a:lnTo>
                    <a:pt x="18970" y="11904"/>
                  </a:lnTo>
                  <a:lnTo>
                    <a:pt x="18730" y="11672"/>
                  </a:lnTo>
                  <a:close/>
                  <a:moveTo>
                    <a:pt x="19760" y="11672"/>
                  </a:moveTo>
                  <a:lnTo>
                    <a:pt x="19786" y="11904"/>
                  </a:lnTo>
                  <a:lnTo>
                    <a:pt x="19545" y="11672"/>
                  </a:lnTo>
                  <a:close/>
                  <a:moveTo>
                    <a:pt x="18653" y="11681"/>
                  </a:moveTo>
                  <a:lnTo>
                    <a:pt x="18653" y="11938"/>
                  </a:lnTo>
                  <a:lnTo>
                    <a:pt x="18413" y="11938"/>
                  </a:lnTo>
                  <a:lnTo>
                    <a:pt x="18653" y="11681"/>
                  </a:lnTo>
                  <a:close/>
                  <a:moveTo>
                    <a:pt x="18696" y="11681"/>
                  </a:moveTo>
                  <a:lnTo>
                    <a:pt x="18945" y="11938"/>
                  </a:lnTo>
                  <a:lnTo>
                    <a:pt x="18696" y="11938"/>
                  </a:lnTo>
                  <a:lnTo>
                    <a:pt x="18696" y="11681"/>
                  </a:lnTo>
                  <a:close/>
                  <a:moveTo>
                    <a:pt x="19468" y="11681"/>
                  </a:moveTo>
                  <a:lnTo>
                    <a:pt x="19468" y="11938"/>
                  </a:lnTo>
                  <a:lnTo>
                    <a:pt x="19228" y="11938"/>
                  </a:lnTo>
                  <a:lnTo>
                    <a:pt x="19468" y="11681"/>
                  </a:lnTo>
                  <a:close/>
                  <a:moveTo>
                    <a:pt x="19511" y="11681"/>
                  </a:moveTo>
                  <a:lnTo>
                    <a:pt x="19760" y="11938"/>
                  </a:lnTo>
                  <a:lnTo>
                    <a:pt x="19511" y="11938"/>
                  </a:lnTo>
                  <a:lnTo>
                    <a:pt x="19511" y="11681"/>
                  </a:lnTo>
                  <a:close/>
                  <a:moveTo>
                    <a:pt x="12038" y="11818"/>
                  </a:moveTo>
                  <a:lnTo>
                    <a:pt x="11875" y="12050"/>
                  </a:lnTo>
                  <a:lnTo>
                    <a:pt x="11635" y="12050"/>
                  </a:lnTo>
                  <a:lnTo>
                    <a:pt x="11635" y="11818"/>
                  </a:lnTo>
                  <a:close/>
                  <a:moveTo>
                    <a:pt x="11034" y="11921"/>
                  </a:moveTo>
                  <a:lnTo>
                    <a:pt x="11034" y="12153"/>
                  </a:lnTo>
                  <a:lnTo>
                    <a:pt x="10743" y="12153"/>
                  </a:lnTo>
                  <a:lnTo>
                    <a:pt x="10743" y="11921"/>
                  </a:lnTo>
                  <a:close/>
                  <a:moveTo>
                    <a:pt x="12939" y="11921"/>
                  </a:moveTo>
                  <a:lnTo>
                    <a:pt x="12939" y="12153"/>
                  </a:lnTo>
                  <a:lnTo>
                    <a:pt x="12647" y="12153"/>
                  </a:lnTo>
                  <a:lnTo>
                    <a:pt x="12647" y="11921"/>
                  </a:lnTo>
                  <a:close/>
                  <a:moveTo>
                    <a:pt x="14826" y="11921"/>
                  </a:moveTo>
                  <a:lnTo>
                    <a:pt x="14826" y="12153"/>
                  </a:lnTo>
                  <a:lnTo>
                    <a:pt x="14535" y="12153"/>
                  </a:lnTo>
                  <a:lnTo>
                    <a:pt x="14535" y="11921"/>
                  </a:lnTo>
                  <a:close/>
                  <a:moveTo>
                    <a:pt x="12090" y="12101"/>
                  </a:moveTo>
                  <a:lnTo>
                    <a:pt x="12090" y="12325"/>
                  </a:lnTo>
                  <a:lnTo>
                    <a:pt x="11875" y="12325"/>
                  </a:lnTo>
                  <a:lnTo>
                    <a:pt x="12038" y="12101"/>
                  </a:lnTo>
                  <a:close/>
                  <a:moveTo>
                    <a:pt x="11832" y="12110"/>
                  </a:moveTo>
                  <a:lnTo>
                    <a:pt x="11678" y="12333"/>
                  </a:lnTo>
                  <a:lnTo>
                    <a:pt x="11618" y="12333"/>
                  </a:lnTo>
                  <a:lnTo>
                    <a:pt x="11618" y="12110"/>
                  </a:lnTo>
                  <a:close/>
                  <a:moveTo>
                    <a:pt x="2463" y="11098"/>
                  </a:moveTo>
                  <a:lnTo>
                    <a:pt x="2463" y="12505"/>
                  </a:lnTo>
                  <a:lnTo>
                    <a:pt x="2326" y="12522"/>
                  </a:lnTo>
                  <a:lnTo>
                    <a:pt x="2326" y="11098"/>
                  </a:lnTo>
                  <a:close/>
                  <a:moveTo>
                    <a:pt x="11034" y="12316"/>
                  </a:moveTo>
                  <a:lnTo>
                    <a:pt x="11034" y="12548"/>
                  </a:lnTo>
                  <a:lnTo>
                    <a:pt x="10743" y="12548"/>
                  </a:lnTo>
                  <a:lnTo>
                    <a:pt x="10743" y="12316"/>
                  </a:lnTo>
                  <a:close/>
                  <a:moveTo>
                    <a:pt x="12939" y="12316"/>
                  </a:moveTo>
                  <a:lnTo>
                    <a:pt x="12939" y="12548"/>
                  </a:lnTo>
                  <a:lnTo>
                    <a:pt x="12647" y="12548"/>
                  </a:lnTo>
                  <a:lnTo>
                    <a:pt x="12647" y="12316"/>
                  </a:lnTo>
                  <a:close/>
                  <a:moveTo>
                    <a:pt x="14826" y="12316"/>
                  </a:moveTo>
                  <a:lnTo>
                    <a:pt x="14826" y="12548"/>
                  </a:lnTo>
                  <a:lnTo>
                    <a:pt x="14535" y="12548"/>
                  </a:lnTo>
                  <a:lnTo>
                    <a:pt x="14535" y="12316"/>
                  </a:lnTo>
                  <a:close/>
                  <a:moveTo>
                    <a:pt x="12081" y="12376"/>
                  </a:moveTo>
                  <a:lnTo>
                    <a:pt x="12081" y="12599"/>
                  </a:lnTo>
                  <a:lnTo>
                    <a:pt x="11678" y="12599"/>
                  </a:lnTo>
                  <a:lnTo>
                    <a:pt x="11832" y="12376"/>
                  </a:lnTo>
                  <a:close/>
                  <a:moveTo>
                    <a:pt x="782" y="11158"/>
                  </a:moveTo>
                  <a:lnTo>
                    <a:pt x="782" y="11801"/>
                  </a:lnTo>
                  <a:lnTo>
                    <a:pt x="782" y="11844"/>
                  </a:lnTo>
                  <a:lnTo>
                    <a:pt x="782" y="11930"/>
                  </a:lnTo>
                  <a:lnTo>
                    <a:pt x="782" y="11973"/>
                  </a:lnTo>
                  <a:lnTo>
                    <a:pt x="782" y="12608"/>
                  </a:lnTo>
                  <a:lnTo>
                    <a:pt x="782" y="12616"/>
                  </a:lnTo>
                  <a:lnTo>
                    <a:pt x="636" y="12625"/>
                  </a:lnTo>
                  <a:lnTo>
                    <a:pt x="636" y="11158"/>
                  </a:lnTo>
                  <a:close/>
                  <a:moveTo>
                    <a:pt x="12081" y="12668"/>
                  </a:moveTo>
                  <a:lnTo>
                    <a:pt x="12081" y="12891"/>
                  </a:lnTo>
                  <a:lnTo>
                    <a:pt x="11618" y="12891"/>
                  </a:lnTo>
                  <a:lnTo>
                    <a:pt x="11618" y="12676"/>
                  </a:lnTo>
                  <a:lnTo>
                    <a:pt x="11635" y="12668"/>
                  </a:lnTo>
                  <a:close/>
                  <a:moveTo>
                    <a:pt x="11034" y="12702"/>
                  </a:moveTo>
                  <a:lnTo>
                    <a:pt x="11034" y="12934"/>
                  </a:lnTo>
                  <a:lnTo>
                    <a:pt x="10743" y="12934"/>
                  </a:lnTo>
                  <a:lnTo>
                    <a:pt x="10743" y="12702"/>
                  </a:lnTo>
                  <a:close/>
                  <a:moveTo>
                    <a:pt x="12939" y="12702"/>
                  </a:moveTo>
                  <a:lnTo>
                    <a:pt x="12939" y="12934"/>
                  </a:lnTo>
                  <a:lnTo>
                    <a:pt x="12647" y="12934"/>
                  </a:lnTo>
                  <a:lnTo>
                    <a:pt x="12647" y="12702"/>
                  </a:lnTo>
                  <a:close/>
                  <a:moveTo>
                    <a:pt x="14826" y="12702"/>
                  </a:moveTo>
                  <a:lnTo>
                    <a:pt x="14826" y="12934"/>
                  </a:lnTo>
                  <a:lnTo>
                    <a:pt x="14535" y="12934"/>
                  </a:lnTo>
                  <a:lnTo>
                    <a:pt x="14535" y="12702"/>
                  </a:lnTo>
                  <a:close/>
                  <a:moveTo>
                    <a:pt x="11566" y="11252"/>
                  </a:moveTo>
                  <a:lnTo>
                    <a:pt x="11566" y="12488"/>
                  </a:lnTo>
                  <a:lnTo>
                    <a:pt x="11180" y="13019"/>
                  </a:lnTo>
                  <a:lnTo>
                    <a:pt x="11180" y="11252"/>
                  </a:lnTo>
                  <a:close/>
                  <a:moveTo>
                    <a:pt x="14380" y="11252"/>
                  </a:moveTo>
                  <a:lnTo>
                    <a:pt x="14380" y="13019"/>
                  </a:lnTo>
                  <a:lnTo>
                    <a:pt x="13111" y="11252"/>
                  </a:lnTo>
                  <a:close/>
                  <a:moveTo>
                    <a:pt x="12081" y="12951"/>
                  </a:moveTo>
                  <a:lnTo>
                    <a:pt x="12081" y="13174"/>
                  </a:lnTo>
                  <a:lnTo>
                    <a:pt x="11618" y="13174"/>
                  </a:lnTo>
                  <a:lnTo>
                    <a:pt x="11618" y="12951"/>
                  </a:lnTo>
                  <a:close/>
                  <a:moveTo>
                    <a:pt x="11034" y="13105"/>
                  </a:moveTo>
                  <a:lnTo>
                    <a:pt x="11034" y="13217"/>
                  </a:lnTo>
                  <a:lnTo>
                    <a:pt x="10743" y="13217"/>
                  </a:lnTo>
                  <a:lnTo>
                    <a:pt x="10743" y="13105"/>
                  </a:lnTo>
                  <a:close/>
                  <a:moveTo>
                    <a:pt x="12939" y="13105"/>
                  </a:moveTo>
                  <a:lnTo>
                    <a:pt x="12939" y="13217"/>
                  </a:lnTo>
                  <a:lnTo>
                    <a:pt x="12647" y="13217"/>
                  </a:lnTo>
                  <a:lnTo>
                    <a:pt x="12647" y="13105"/>
                  </a:lnTo>
                  <a:close/>
                  <a:moveTo>
                    <a:pt x="14826" y="13105"/>
                  </a:moveTo>
                  <a:lnTo>
                    <a:pt x="14826" y="13217"/>
                  </a:lnTo>
                  <a:lnTo>
                    <a:pt x="14535" y="13217"/>
                  </a:lnTo>
                  <a:lnTo>
                    <a:pt x="14535" y="13105"/>
                  </a:lnTo>
                  <a:close/>
                  <a:moveTo>
                    <a:pt x="11566" y="12754"/>
                  </a:moveTo>
                  <a:lnTo>
                    <a:pt x="11566" y="13406"/>
                  </a:lnTo>
                  <a:lnTo>
                    <a:pt x="11232" y="13406"/>
                  </a:lnTo>
                  <a:lnTo>
                    <a:pt x="11232" y="13217"/>
                  </a:lnTo>
                  <a:lnTo>
                    <a:pt x="11566" y="12754"/>
                  </a:lnTo>
                  <a:close/>
                  <a:moveTo>
                    <a:pt x="12081" y="13225"/>
                  </a:moveTo>
                  <a:lnTo>
                    <a:pt x="12081" y="13406"/>
                  </a:lnTo>
                  <a:lnTo>
                    <a:pt x="11618" y="13406"/>
                  </a:lnTo>
                  <a:lnTo>
                    <a:pt x="11618" y="13225"/>
                  </a:lnTo>
                  <a:close/>
                  <a:moveTo>
                    <a:pt x="12501" y="11492"/>
                  </a:moveTo>
                  <a:lnTo>
                    <a:pt x="12501" y="13217"/>
                  </a:lnTo>
                  <a:lnTo>
                    <a:pt x="12433" y="13217"/>
                  </a:lnTo>
                  <a:lnTo>
                    <a:pt x="12433" y="13423"/>
                  </a:lnTo>
                  <a:lnTo>
                    <a:pt x="12158" y="13423"/>
                  </a:lnTo>
                  <a:lnTo>
                    <a:pt x="12158" y="11964"/>
                  </a:lnTo>
                  <a:lnTo>
                    <a:pt x="12501" y="11492"/>
                  </a:lnTo>
                  <a:close/>
                  <a:moveTo>
                    <a:pt x="13102" y="11509"/>
                  </a:moveTo>
                  <a:lnTo>
                    <a:pt x="14312" y="13217"/>
                  </a:lnTo>
                  <a:lnTo>
                    <a:pt x="14312" y="13423"/>
                  </a:lnTo>
                  <a:lnTo>
                    <a:pt x="13153" y="13423"/>
                  </a:lnTo>
                  <a:lnTo>
                    <a:pt x="13153" y="13217"/>
                  </a:lnTo>
                  <a:lnTo>
                    <a:pt x="13102" y="13217"/>
                  </a:lnTo>
                  <a:lnTo>
                    <a:pt x="13102" y="11509"/>
                  </a:lnTo>
                  <a:close/>
                  <a:moveTo>
                    <a:pt x="6590" y="13328"/>
                  </a:moveTo>
                  <a:lnTo>
                    <a:pt x="6590" y="13517"/>
                  </a:lnTo>
                  <a:lnTo>
                    <a:pt x="6530" y="13517"/>
                  </a:lnTo>
                  <a:lnTo>
                    <a:pt x="6530" y="13603"/>
                  </a:lnTo>
                  <a:lnTo>
                    <a:pt x="5972" y="13603"/>
                  </a:lnTo>
                  <a:lnTo>
                    <a:pt x="5972" y="13517"/>
                  </a:lnTo>
                  <a:lnTo>
                    <a:pt x="5904" y="13517"/>
                  </a:lnTo>
                  <a:lnTo>
                    <a:pt x="5904" y="13328"/>
                  </a:lnTo>
                  <a:lnTo>
                    <a:pt x="5947" y="13328"/>
                  </a:lnTo>
                  <a:lnTo>
                    <a:pt x="5947" y="13397"/>
                  </a:lnTo>
                  <a:lnTo>
                    <a:pt x="6041" y="13397"/>
                  </a:lnTo>
                  <a:lnTo>
                    <a:pt x="6041" y="13328"/>
                  </a:lnTo>
                  <a:lnTo>
                    <a:pt x="6453" y="13328"/>
                  </a:lnTo>
                  <a:lnTo>
                    <a:pt x="6453" y="13397"/>
                  </a:lnTo>
                  <a:lnTo>
                    <a:pt x="6547" y="13397"/>
                  </a:lnTo>
                  <a:lnTo>
                    <a:pt x="6547" y="13328"/>
                  </a:lnTo>
                  <a:close/>
                  <a:moveTo>
                    <a:pt x="11764" y="2218"/>
                  </a:moveTo>
                  <a:lnTo>
                    <a:pt x="11764" y="2475"/>
                  </a:lnTo>
                  <a:lnTo>
                    <a:pt x="12364" y="2475"/>
                  </a:lnTo>
                  <a:lnTo>
                    <a:pt x="12364" y="2810"/>
                  </a:lnTo>
                  <a:lnTo>
                    <a:pt x="11978" y="2810"/>
                  </a:lnTo>
                  <a:lnTo>
                    <a:pt x="11978" y="3848"/>
                  </a:lnTo>
                  <a:lnTo>
                    <a:pt x="11935" y="3848"/>
                  </a:lnTo>
                  <a:lnTo>
                    <a:pt x="11935" y="3633"/>
                  </a:lnTo>
                  <a:lnTo>
                    <a:pt x="11867" y="3633"/>
                  </a:lnTo>
                  <a:lnTo>
                    <a:pt x="11867" y="3848"/>
                  </a:lnTo>
                  <a:lnTo>
                    <a:pt x="11661" y="3848"/>
                  </a:lnTo>
                  <a:lnTo>
                    <a:pt x="11661" y="3633"/>
                  </a:lnTo>
                  <a:lnTo>
                    <a:pt x="11575" y="3633"/>
                  </a:lnTo>
                  <a:lnTo>
                    <a:pt x="11575" y="3848"/>
                  </a:lnTo>
                  <a:lnTo>
                    <a:pt x="11377" y="3848"/>
                  </a:lnTo>
                  <a:lnTo>
                    <a:pt x="11377" y="3633"/>
                  </a:lnTo>
                  <a:lnTo>
                    <a:pt x="11292" y="3633"/>
                  </a:lnTo>
                  <a:lnTo>
                    <a:pt x="11292" y="3848"/>
                  </a:lnTo>
                  <a:lnTo>
                    <a:pt x="11086" y="3848"/>
                  </a:lnTo>
                  <a:lnTo>
                    <a:pt x="11086" y="3633"/>
                  </a:lnTo>
                  <a:lnTo>
                    <a:pt x="11000" y="3633"/>
                  </a:lnTo>
                  <a:lnTo>
                    <a:pt x="11000" y="3848"/>
                  </a:lnTo>
                  <a:lnTo>
                    <a:pt x="11000" y="3934"/>
                  </a:lnTo>
                  <a:lnTo>
                    <a:pt x="11000" y="4251"/>
                  </a:lnTo>
                  <a:lnTo>
                    <a:pt x="11000" y="4337"/>
                  </a:lnTo>
                  <a:lnTo>
                    <a:pt x="11000" y="4534"/>
                  </a:lnTo>
                  <a:lnTo>
                    <a:pt x="11000" y="4654"/>
                  </a:lnTo>
                  <a:lnTo>
                    <a:pt x="11000" y="4877"/>
                  </a:lnTo>
                  <a:lnTo>
                    <a:pt x="11987" y="4877"/>
                  </a:lnTo>
                  <a:lnTo>
                    <a:pt x="11172" y="9631"/>
                  </a:lnTo>
                  <a:lnTo>
                    <a:pt x="10537" y="9631"/>
                  </a:lnTo>
                  <a:lnTo>
                    <a:pt x="10537" y="10780"/>
                  </a:lnTo>
                  <a:lnTo>
                    <a:pt x="10434" y="10780"/>
                  </a:lnTo>
                  <a:lnTo>
                    <a:pt x="10434" y="11252"/>
                  </a:lnTo>
                  <a:lnTo>
                    <a:pt x="10571" y="11252"/>
                  </a:lnTo>
                  <a:lnTo>
                    <a:pt x="10571" y="13217"/>
                  </a:lnTo>
                  <a:lnTo>
                    <a:pt x="10502" y="13217"/>
                  </a:lnTo>
                  <a:lnTo>
                    <a:pt x="10502" y="13423"/>
                  </a:lnTo>
                  <a:lnTo>
                    <a:pt x="10279" y="13423"/>
                  </a:lnTo>
                  <a:lnTo>
                    <a:pt x="10279" y="13603"/>
                  </a:lnTo>
                  <a:lnTo>
                    <a:pt x="9867" y="13603"/>
                  </a:lnTo>
                  <a:lnTo>
                    <a:pt x="9867" y="13277"/>
                  </a:lnTo>
                  <a:lnTo>
                    <a:pt x="9867" y="11896"/>
                  </a:lnTo>
                  <a:lnTo>
                    <a:pt x="10116" y="11896"/>
                  </a:lnTo>
                  <a:lnTo>
                    <a:pt x="10116" y="11046"/>
                  </a:lnTo>
                  <a:lnTo>
                    <a:pt x="10022" y="10840"/>
                  </a:lnTo>
                  <a:lnTo>
                    <a:pt x="9782" y="10840"/>
                  </a:lnTo>
                  <a:lnTo>
                    <a:pt x="9782" y="10652"/>
                  </a:lnTo>
                  <a:lnTo>
                    <a:pt x="9722" y="10652"/>
                  </a:lnTo>
                  <a:lnTo>
                    <a:pt x="9670" y="9313"/>
                  </a:lnTo>
                  <a:lnTo>
                    <a:pt x="9885" y="9313"/>
                  </a:lnTo>
                  <a:lnTo>
                    <a:pt x="9885" y="8798"/>
                  </a:lnTo>
                  <a:lnTo>
                    <a:pt x="9644" y="8798"/>
                  </a:lnTo>
                  <a:lnTo>
                    <a:pt x="9644" y="8670"/>
                  </a:lnTo>
                  <a:lnTo>
                    <a:pt x="9885" y="8670"/>
                  </a:lnTo>
                  <a:lnTo>
                    <a:pt x="9885" y="8412"/>
                  </a:lnTo>
                  <a:lnTo>
                    <a:pt x="9636" y="8412"/>
                  </a:lnTo>
                  <a:lnTo>
                    <a:pt x="9533" y="5847"/>
                  </a:lnTo>
                  <a:lnTo>
                    <a:pt x="9499" y="5040"/>
                  </a:lnTo>
                  <a:lnTo>
                    <a:pt x="8984" y="5040"/>
                  </a:lnTo>
                  <a:lnTo>
                    <a:pt x="8949" y="5847"/>
                  </a:lnTo>
                  <a:lnTo>
                    <a:pt x="8838" y="8412"/>
                  </a:lnTo>
                  <a:lnTo>
                    <a:pt x="8666" y="8412"/>
                  </a:lnTo>
                  <a:lnTo>
                    <a:pt x="8666" y="8670"/>
                  </a:lnTo>
                  <a:lnTo>
                    <a:pt x="8829" y="8670"/>
                  </a:lnTo>
                  <a:lnTo>
                    <a:pt x="8829" y="8798"/>
                  </a:lnTo>
                  <a:lnTo>
                    <a:pt x="8683" y="8798"/>
                  </a:lnTo>
                  <a:lnTo>
                    <a:pt x="8683" y="9313"/>
                  </a:lnTo>
                  <a:lnTo>
                    <a:pt x="8812" y="9313"/>
                  </a:lnTo>
                  <a:lnTo>
                    <a:pt x="8752" y="10652"/>
                  </a:lnTo>
                  <a:lnTo>
                    <a:pt x="8683" y="10652"/>
                  </a:lnTo>
                  <a:lnTo>
                    <a:pt x="8683" y="10840"/>
                  </a:lnTo>
                  <a:lnTo>
                    <a:pt x="8443" y="10840"/>
                  </a:lnTo>
                  <a:lnTo>
                    <a:pt x="8349" y="11046"/>
                  </a:lnTo>
                  <a:lnTo>
                    <a:pt x="8349" y="11896"/>
                  </a:lnTo>
                  <a:lnTo>
                    <a:pt x="8581" y="11896"/>
                  </a:lnTo>
                  <a:lnTo>
                    <a:pt x="8581" y="13277"/>
                  </a:lnTo>
                  <a:lnTo>
                    <a:pt x="8581" y="13603"/>
                  </a:lnTo>
                  <a:lnTo>
                    <a:pt x="8049" y="13603"/>
                  </a:lnTo>
                  <a:lnTo>
                    <a:pt x="8049" y="12462"/>
                  </a:lnTo>
                  <a:lnTo>
                    <a:pt x="8049" y="12282"/>
                  </a:lnTo>
                  <a:lnTo>
                    <a:pt x="8049" y="12067"/>
                  </a:lnTo>
                  <a:lnTo>
                    <a:pt x="8049" y="11887"/>
                  </a:lnTo>
                  <a:lnTo>
                    <a:pt x="8049" y="11672"/>
                  </a:lnTo>
                  <a:lnTo>
                    <a:pt x="8049" y="11492"/>
                  </a:lnTo>
                  <a:lnTo>
                    <a:pt x="8049" y="10120"/>
                  </a:lnTo>
                  <a:lnTo>
                    <a:pt x="8049" y="10102"/>
                  </a:lnTo>
                  <a:lnTo>
                    <a:pt x="8049" y="9948"/>
                  </a:lnTo>
                  <a:lnTo>
                    <a:pt x="7705" y="9948"/>
                  </a:lnTo>
                  <a:lnTo>
                    <a:pt x="7705" y="10102"/>
                  </a:lnTo>
                  <a:lnTo>
                    <a:pt x="7705" y="10120"/>
                  </a:lnTo>
                  <a:lnTo>
                    <a:pt x="7705" y="11492"/>
                  </a:lnTo>
                  <a:lnTo>
                    <a:pt x="7705" y="11672"/>
                  </a:lnTo>
                  <a:lnTo>
                    <a:pt x="7705" y="11887"/>
                  </a:lnTo>
                  <a:lnTo>
                    <a:pt x="7705" y="12067"/>
                  </a:lnTo>
                  <a:lnTo>
                    <a:pt x="7705" y="12282"/>
                  </a:lnTo>
                  <a:lnTo>
                    <a:pt x="7705" y="12462"/>
                  </a:lnTo>
                  <a:lnTo>
                    <a:pt x="7705" y="13603"/>
                  </a:lnTo>
                  <a:lnTo>
                    <a:pt x="7405" y="13603"/>
                  </a:lnTo>
                  <a:lnTo>
                    <a:pt x="7405" y="12462"/>
                  </a:lnTo>
                  <a:lnTo>
                    <a:pt x="7405" y="12282"/>
                  </a:lnTo>
                  <a:lnTo>
                    <a:pt x="7405" y="12067"/>
                  </a:lnTo>
                  <a:lnTo>
                    <a:pt x="7405" y="11887"/>
                  </a:lnTo>
                  <a:lnTo>
                    <a:pt x="7405" y="11672"/>
                  </a:lnTo>
                  <a:lnTo>
                    <a:pt x="7405" y="11492"/>
                  </a:lnTo>
                  <a:lnTo>
                    <a:pt x="7405" y="10120"/>
                  </a:lnTo>
                  <a:lnTo>
                    <a:pt x="7405" y="10102"/>
                  </a:lnTo>
                  <a:lnTo>
                    <a:pt x="7405" y="9948"/>
                  </a:lnTo>
                  <a:lnTo>
                    <a:pt x="7079" y="9948"/>
                  </a:lnTo>
                  <a:lnTo>
                    <a:pt x="7079" y="10102"/>
                  </a:lnTo>
                  <a:lnTo>
                    <a:pt x="7079" y="10120"/>
                  </a:lnTo>
                  <a:lnTo>
                    <a:pt x="7079" y="11492"/>
                  </a:lnTo>
                  <a:lnTo>
                    <a:pt x="7079" y="11672"/>
                  </a:lnTo>
                  <a:lnTo>
                    <a:pt x="7079" y="11887"/>
                  </a:lnTo>
                  <a:lnTo>
                    <a:pt x="7079" y="12067"/>
                  </a:lnTo>
                  <a:lnTo>
                    <a:pt x="7079" y="12282"/>
                  </a:lnTo>
                  <a:lnTo>
                    <a:pt x="7079" y="12462"/>
                  </a:lnTo>
                  <a:lnTo>
                    <a:pt x="7079" y="13603"/>
                  </a:lnTo>
                  <a:lnTo>
                    <a:pt x="6796" y="13603"/>
                  </a:lnTo>
                  <a:lnTo>
                    <a:pt x="6796" y="13517"/>
                  </a:lnTo>
                  <a:lnTo>
                    <a:pt x="6727" y="13517"/>
                  </a:lnTo>
                  <a:lnTo>
                    <a:pt x="6727" y="13268"/>
                  </a:lnTo>
                  <a:cubicBezTo>
                    <a:pt x="6727" y="13225"/>
                    <a:pt x="6693" y="13191"/>
                    <a:pt x="6650" y="13191"/>
                  </a:cubicBezTo>
                  <a:lnTo>
                    <a:pt x="6547" y="13191"/>
                  </a:lnTo>
                  <a:lnTo>
                    <a:pt x="6547" y="13131"/>
                  </a:lnTo>
                  <a:lnTo>
                    <a:pt x="6453" y="13131"/>
                  </a:lnTo>
                  <a:lnTo>
                    <a:pt x="6453" y="13191"/>
                  </a:lnTo>
                  <a:lnTo>
                    <a:pt x="6041" y="13191"/>
                  </a:lnTo>
                  <a:lnTo>
                    <a:pt x="6041" y="13131"/>
                  </a:lnTo>
                  <a:lnTo>
                    <a:pt x="5947" y="13131"/>
                  </a:lnTo>
                  <a:lnTo>
                    <a:pt x="5947" y="13191"/>
                  </a:lnTo>
                  <a:lnTo>
                    <a:pt x="5826" y="13191"/>
                  </a:lnTo>
                  <a:cubicBezTo>
                    <a:pt x="5784" y="13191"/>
                    <a:pt x="5758" y="13225"/>
                    <a:pt x="5758" y="13268"/>
                  </a:cubicBezTo>
                  <a:lnTo>
                    <a:pt x="5758" y="13517"/>
                  </a:lnTo>
                  <a:lnTo>
                    <a:pt x="5689" y="13517"/>
                  </a:lnTo>
                  <a:lnTo>
                    <a:pt x="5689" y="13603"/>
                  </a:lnTo>
                  <a:lnTo>
                    <a:pt x="5329" y="13603"/>
                  </a:lnTo>
                  <a:lnTo>
                    <a:pt x="5329" y="13105"/>
                  </a:lnTo>
                  <a:lnTo>
                    <a:pt x="5200" y="13105"/>
                  </a:lnTo>
                  <a:lnTo>
                    <a:pt x="5200" y="12668"/>
                  </a:lnTo>
                  <a:lnTo>
                    <a:pt x="4960" y="12668"/>
                  </a:lnTo>
                  <a:lnTo>
                    <a:pt x="4960" y="10531"/>
                  </a:lnTo>
                  <a:lnTo>
                    <a:pt x="5046" y="10531"/>
                  </a:lnTo>
                  <a:lnTo>
                    <a:pt x="5046" y="10351"/>
                  </a:lnTo>
                  <a:lnTo>
                    <a:pt x="5046" y="10334"/>
                  </a:lnTo>
                  <a:lnTo>
                    <a:pt x="5046" y="7700"/>
                  </a:lnTo>
                  <a:lnTo>
                    <a:pt x="5046" y="7503"/>
                  </a:lnTo>
                  <a:lnTo>
                    <a:pt x="4960" y="7503"/>
                  </a:lnTo>
                  <a:lnTo>
                    <a:pt x="4960" y="3058"/>
                  </a:lnTo>
                  <a:cubicBezTo>
                    <a:pt x="5183" y="4054"/>
                    <a:pt x="5869" y="4869"/>
                    <a:pt x="6702" y="5118"/>
                  </a:cubicBezTo>
                  <a:cubicBezTo>
                    <a:pt x="6787" y="5143"/>
                    <a:pt x="6916" y="5161"/>
                    <a:pt x="7019" y="5161"/>
                  </a:cubicBezTo>
                  <a:cubicBezTo>
                    <a:pt x="7131" y="5161"/>
                    <a:pt x="7191" y="5152"/>
                    <a:pt x="7234" y="5118"/>
                  </a:cubicBezTo>
                  <a:cubicBezTo>
                    <a:pt x="7259" y="5109"/>
                    <a:pt x="7319" y="5066"/>
                    <a:pt x="7276" y="4800"/>
                  </a:cubicBezTo>
                  <a:lnTo>
                    <a:pt x="7045" y="3350"/>
                  </a:lnTo>
                  <a:cubicBezTo>
                    <a:pt x="7276" y="3282"/>
                    <a:pt x="7457" y="3127"/>
                    <a:pt x="7568" y="2921"/>
                  </a:cubicBezTo>
                  <a:lnTo>
                    <a:pt x="9438" y="2604"/>
                  </a:lnTo>
                  <a:lnTo>
                    <a:pt x="11009" y="2346"/>
                  </a:lnTo>
                  <a:lnTo>
                    <a:pt x="11764" y="2218"/>
                  </a:lnTo>
                  <a:close/>
                  <a:moveTo>
                    <a:pt x="16517" y="13328"/>
                  </a:moveTo>
                  <a:lnTo>
                    <a:pt x="16517" y="13517"/>
                  </a:lnTo>
                  <a:lnTo>
                    <a:pt x="16448" y="13517"/>
                  </a:lnTo>
                  <a:lnTo>
                    <a:pt x="16448" y="13603"/>
                  </a:lnTo>
                  <a:lnTo>
                    <a:pt x="15890" y="13603"/>
                  </a:lnTo>
                  <a:lnTo>
                    <a:pt x="15890" y="13517"/>
                  </a:lnTo>
                  <a:lnTo>
                    <a:pt x="15839" y="13517"/>
                  </a:lnTo>
                  <a:lnTo>
                    <a:pt x="15839" y="13328"/>
                  </a:lnTo>
                  <a:lnTo>
                    <a:pt x="15882" y="13328"/>
                  </a:lnTo>
                  <a:lnTo>
                    <a:pt x="15882" y="13397"/>
                  </a:lnTo>
                  <a:lnTo>
                    <a:pt x="15976" y="13397"/>
                  </a:lnTo>
                  <a:lnTo>
                    <a:pt x="15976" y="13328"/>
                  </a:lnTo>
                  <a:lnTo>
                    <a:pt x="16379" y="13328"/>
                  </a:lnTo>
                  <a:lnTo>
                    <a:pt x="16379" y="13397"/>
                  </a:lnTo>
                  <a:lnTo>
                    <a:pt x="16474" y="13397"/>
                  </a:lnTo>
                  <a:lnTo>
                    <a:pt x="16474" y="13328"/>
                  </a:lnTo>
                  <a:close/>
                  <a:moveTo>
                    <a:pt x="17907" y="13328"/>
                  </a:moveTo>
                  <a:lnTo>
                    <a:pt x="17907" y="13517"/>
                  </a:lnTo>
                  <a:lnTo>
                    <a:pt x="17838" y="13517"/>
                  </a:lnTo>
                  <a:lnTo>
                    <a:pt x="17838" y="13603"/>
                  </a:lnTo>
                  <a:lnTo>
                    <a:pt x="17280" y="13603"/>
                  </a:lnTo>
                  <a:lnTo>
                    <a:pt x="17280" y="13517"/>
                  </a:lnTo>
                  <a:lnTo>
                    <a:pt x="17220" y="13517"/>
                  </a:lnTo>
                  <a:lnTo>
                    <a:pt x="17220" y="13328"/>
                  </a:lnTo>
                  <a:lnTo>
                    <a:pt x="17263" y="13328"/>
                  </a:lnTo>
                  <a:lnTo>
                    <a:pt x="17263" y="13397"/>
                  </a:lnTo>
                  <a:lnTo>
                    <a:pt x="17357" y="13397"/>
                  </a:lnTo>
                  <a:lnTo>
                    <a:pt x="17357" y="13328"/>
                  </a:lnTo>
                  <a:lnTo>
                    <a:pt x="17761" y="13328"/>
                  </a:lnTo>
                  <a:lnTo>
                    <a:pt x="17761" y="13397"/>
                  </a:lnTo>
                  <a:lnTo>
                    <a:pt x="17864" y="13397"/>
                  </a:lnTo>
                  <a:lnTo>
                    <a:pt x="17864" y="13328"/>
                  </a:lnTo>
                  <a:close/>
                  <a:moveTo>
                    <a:pt x="6335" y="0"/>
                  </a:moveTo>
                  <a:cubicBezTo>
                    <a:pt x="6211" y="0"/>
                    <a:pt x="5992" y="91"/>
                    <a:pt x="5869" y="176"/>
                  </a:cubicBezTo>
                  <a:cubicBezTo>
                    <a:pt x="5269" y="605"/>
                    <a:pt x="4891" y="1394"/>
                    <a:pt x="4874" y="2252"/>
                  </a:cubicBezTo>
                  <a:lnTo>
                    <a:pt x="4874" y="7503"/>
                  </a:lnTo>
                  <a:lnTo>
                    <a:pt x="4788" y="7503"/>
                  </a:lnTo>
                  <a:lnTo>
                    <a:pt x="4788" y="7700"/>
                  </a:lnTo>
                  <a:lnTo>
                    <a:pt x="4788" y="10334"/>
                  </a:lnTo>
                  <a:lnTo>
                    <a:pt x="4788" y="10351"/>
                  </a:lnTo>
                  <a:lnTo>
                    <a:pt x="4788" y="10531"/>
                  </a:lnTo>
                  <a:lnTo>
                    <a:pt x="4883" y="10531"/>
                  </a:lnTo>
                  <a:lnTo>
                    <a:pt x="4883" y="12668"/>
                  </a:lnTo>
                  <a:lnTo>
                    <a:pt x="4651" y="12668"/>
                  </a:lnTo>
                  <a:lnTo>
                    <a:pt x="4651" y="13105"/>
                  </a:lnTo>
                  <a:lnTo>
                    <a:pt x="4522" y="13105"/>
                  </a:lnTo>
                  <a:lnTo>
                    <a:pt x="4522" y="13603"/>
                  </a:lnTo>
                  <a:lnTo>
                    <a:pt x="3887" y="13603"/>
                  </a:lnTo>
                  <a:lnTo>
                    <a:pt x="3887" y="12633"/>
                  </a:lnTo>
                  <a:lnTo>
                    <a:pt x="3973" y="12625"/>
                  </a:lnTo>
                  <a:lnTo>
                    <a:pt x="3973" y="12402"/>
                  </a:lnTo>
                  <a:lnTo>
                    <a:pt x="3544" y="12436"/>
                  </a:lnTo>
                  <a:lnTo>
                    <a:pt x="3544" y="11981"/>
                  </a:lnTo>
                  <a:lnTo>
                    <a:pt x="3544" y="11938"/>
                  </a:lnTo>
                  <a:lnTo>
                    <a:pt x="3544" y="11853"/>
                  </a:lnTo>
                  <a:lnTo>
                    <a:pt x="3544" y="11810"/>
                  </a:lnTo>
                  <a:lnTo>
                    <a:pt x="3544" y="10677"/>
                  </a:lnTo>
                  <a:lnTo>
                    <a:pt x="3544" y="10634"/>
                  </a:lnTo>
                  <a:lnTo>
                    <a:pt x="3544" y="10549"/>
                  </a:lnTo>
                  <a:lnTo>
                    <a:pt x="3544" y="10506"/>
                  </a:lnTo>
                  <a:lnTo>
                    <a:pt x="3544" y="10386"/>
                  </a:lnTo>
                  <a:cubicBezTo>
                    <a:pt x="3544" y="10214"/>
                    <a:pt x="3407" y="10085"/>
                    <a:pt x="3244" y="10085"/>
                  </a:cubicBezTo>
                  <a:lnTo>
                    <a:pt x="3158" y="10085"/>
                  </a:lnTo>
                  <a:lnTo>
                    <a:pt x="3158" y="9991"/>
                  </a:lnTo>
                  <a:cubicBezTo>
                    <a:pt x="3158" y="9965"/>
                    <a:pt x="3141" y="9948"/>
                    <a:pt x="3115" y="9948"/>
                  </a:cubicBezTo>
                  <a:lnTo>
                    <a:pt x="2901" y="9948"/>
                  </a:lnTo>
                  <a:cubicBezTo>
                    <a:pt x="2884" y="9948"/>
                    <a:pt x="2858" y="9965"/>
                    <a:pt x="2858" y="9991"/>
                  </a:cubicBezTo>
                  <a:lnTo>
                    <a:pt x="2858" y="10085"/>
                  </a:lnTo>
                  <a:lnTo>
                    <a:pt x="2772" y="10085"/>
                  </a:lnTo>
                  <a:cubicBezTo>
                    <a:pt x="2601" y="10085"/>
                    <a:pt x="2472" y="10223"/>
                    <a:pt x="2472" y="10386"/>
                  </a:cubicBezTo>
                  <a:lnTo>
                    <a:pt x="2472" y="10935"/>
                  </a:lnTo>
                  <a:lnTo>
                    <a:pt x="2257" y="10935"/>
                  </a:lnTo>
                  <a:cubicBezTo>
                    <a:pt x="2214" y="10935"/>
                    <a:pt x="2172" y="10960"/>
                    <a:pt x="2172" y="11020"/>
                  </a:cubicBezTo>
                  <a:lnTo>
                    <a:pt x="2172" y="12530"/>
                  </a:lnTo>
                  <a:lnTo>
                    <a:pt x="1863" y="12548"/>
                  </a:lnTo>
                  <a:lnTo>
                    <a:pt x="1863" y="11981"/>
                  </a:lnTo>
                  <a:lnTo>
                    <a:pt x="1863" y="11938"/>
                  </a:lnTo>
                  <a:lnTo>
                    <a:pt x="1863" y="11853"/>
                  </a:lnTo>
                  <a:lnTo>
                    <a:pt x="1863" y="11810"/>
                  </a:lnTo>
                  <a:lnTo>
                    <a:pt x="1863" y="10677"/>
                  </a:lnTo>
                  <a:lnTo>
                    <a:pt x="1863" y="10634"/>
                  </a:lnTo>
                  <a:lnTo>
                    <a:pt x="1863" y="10549"/>
                  </a:lnTo>
                  <a:lnTo>
                    <a:pt x="1863" y="10506"/>
                  </a:lnTo>
                  <a:lnTo>
                    <a:pt x="1863" y="10386"/>
                  </a:lnTo>
                  <a:cubicBezTo>
                    <a:pt x="1863" y="10214"/>
                    <a:pt x="1717" y="10085"/>
                    <a:pt x="1562" y="10085"/>
                  </a:cubicBezTo>
                  <a:lnTo>
                    <a:pt x="1468" y="10085"/>
                  </a:lnTo>
                  <a:lnTo>
                    <a:pt x="1468" y="9991"/>
                  </a:lnTo>
                  <a:cubicBezTo>
                    <a:pt x="1468" y="9965"/>
                    <a:pt x="1442" y="9948"/>
                    <a:pt x="1425" y="9948"/>
                  </a:cubicBezTo>
                  <a:lnTo>
                    <a:pt x="1211" y="9948"/>
                  </a:lnTo>
                  <a:cubicBezTo>
                    <a:pt x="1185" y="9948"/>
                    <a:pt x="1168" y="9965"/>
                    <a:pt x="1168" y="9991"/>
                  </a:cubicBezTo>
                  <a:lnTo>
                    <a:pt x="1168" y="10085"/>
                  </a:lnTo>
                  <a:lnTo>
                    <a:pt x="1065" y="10085"/>
                  </a:lnTo>
                  <a:cubicBezTo>
                    <a:pt x="893" y="10085"/>
                    <a:pt x="764" y="10223"/>
                    <a:pt x="764" y="10386"/>
                  </a:cubicBezTo>
                  <a:lnTo>
                    <a:pt x="764" y="10506"/>
                  </a:lnTo>
                  <a:lnTo>
                    <a:pt x="764" y="10549"/>
                  </a:lnTo>
                  <a:lnTo>
                    <a:pt x="764" y="10634"/>
                  </a:lnTo>
                  <a:lnTo>
                    <a:pt x="764" y="10677"/>
                  </a:lnTo>
                  <a:lnTo>
                    <a:pt x="764" y="10995"/>
                  </a:lnTo>
                  <a:lnTo>
                    <a:pt x="550" y="10995"/>
                  </a:lnTo>
                  <a:cubicBezTo>
                    <a:pt x="507" y="10995"/>
                    <a:pt x="464" y="11029"/>
                    <a:pt x="464" y="11080"/>
                  </a:cubicBezTo>
                  <a:lnTo>
                    <a:pt x="464" y="12633"/>
                  </a:lnTo>
                  <a:lnTo>
                    <a:pt x="198" y="12659"/>
                  </a:lnTo>
                  <a:lnTo>
                    <a:pt x="198" y="12882"/>
                  </a:lnTo>
                  <a:lnTo>
                    <a:pt x="859" y="12839"/>
                  </a:lnTo>
                  <a:lnTo>
                    <a:pt x="859" y="12839"/>
                  </a:lnTo>
                  <a:lnTo>
                    <a:pt x="284" y="12882"/>
                  </a:lnTo>
                  <a:lnTo>
                    <a:pt x="284" y="13603"/>
                  </a:lnTo>
                  <a:lnTo>
                    <a:pt x="1" y="13603"/>
                  </a:lnTo>
                  <a:lnTo>
                    <a:pt x="1" y="14212"/>
                  </a:lnTo>
                  <a:lnTo>
                    <a:pt x="20292" y="14212"/>
                  </a:lnTo>
                  <a:lnTo>
                    <a:pt x="20292" y="13603"/>
                  </a:lnTo>
                  <a:lnTo>
                    <a:pt x="20154" y="13603"/>
                  </a:lnTo>
                  <a:lnTo>
                    <a:pt x="20154" y="12831"/>
                  </a:lnTo>
                  <a:lnTo>
                    <a:pt x="20257" y="12831"/>
                  </a:lnTo>
                  <a:lnTo>
                    <a:pt x="20257" y="12719"/>
                  </a:lnTo>
                  <a:lnTo>
                    <a:pt x="20154" y="12719"/>
                  </a:lnTo>
                  <a:lnTo>
                    <a:pt x="20154" y="12050"/>
                  </a:lnTo>
                  <a:lnTo>
                    <a:pt x="20257" y="12050"/>
                  </a:lnTo>
                  <a:lnTo>
                    <a:pt x="20257" y="11938"/>
                  </a:lnTo>
                  <a:lnTo>
                    <a:pt x="19811" y="11938"/>
                  </a:lnTo>
                  <a:lnTo>
                    <a:pt x="19751" y="11072"/>
                  </a:lnTo>
                  <a:lnTo>
                    <a:pt x="19777" y="11072"/>
                  </a:lnTo>
                  <a:lnTo>
                    <a:pt x="19768" y="10772"/>
                  </a:lnTo>
                  <a:lnTo>
                    <a:pt x="19725" y="10772"/>
                  </a:lnTo>
                  <a:lnTo>
                    <a:pt x="19588" y="8884"/>
                  </a:lnTo>
                  <a:lnTo>
                    <a:pt x="19580" y="8644"/>
                  </a:lnTo>
                  <a:lnTo>
                    <a:pt x="19382" y="8644"/>
                  </a:lnTo>
                  <a:lnTo>
                    <a:pt x="19374" y="8884"/>
                  </a:lnTo>
                  <a:lnTo>
                    <a:pt x="19236" y="10772"/>
                  </a:lnTo>
                  <a:lnTo>
                    <a:pt x="19194" y="10772"/>
                  </a:lnTo>
                  <a:lnTo>
                    <a:pt x="19176" y="11072"/>
                  </a:lnTo>
                  <a:lnTo>
                    <a:pt x="19211" y="11072"/>
                  </a:lnTo>
                  <a:lnTo>
                    <a:pt x="19151" y="11938"/>
                  </a:lnTo>
                  <a:lnTo>
                    <a:pt x="18996" y="11938"/>
                  </a:lnTo>
                  <a:lnTo>
                    <a:pt x="18936" y="11072"/>
                  </a:lnTo>
                  <a:lnTo>
                    <a:pt x="18962" y="11072"/>
                  </a:lnTo>
                  <a:lnTo>
                    <a:pt x="18953" y="10772"/>
                  </a:lnTo>
                  <a:lnTo>
                    <a:pt x="18910" y="10772"/>
                  </a:lnTo>
                  <a:lnTo>
                    <a:pt x="18773" y="8893"/>
                  </a:lnTo>
                  <a:lnTo>
                    <a:pt x="18765" y="8644"/>
                  </a:lnTo>
                  <a:lnTo>
                    <a:pt x="18567" y="8644"/>
                  </a:lnTo>
                  <a:lnTo>
                    <a:pt x="18559" y="8884"/>
                  </a:lnTo>
                  <a:lnTo>
                    <a:pt x="18421" y="10772"/>
                  </a:lnTo>
                  <a:lnTo>
                    <a:pt x="18378" y="10772"/>
                  </a:lnTo>
                  <a:lnTo>
                    <a:pt x="18361" y="11072"/>
                  </a:lnTo>
                  <a:lnTo>
                    <a:pt x="18396" y="11072"/>
                  </a:lnTo>
                  <a:lnTo>
                    <a:pt x="18336" y="11938"/>
                  </a:lnTo>
                  <a:lnTo>
                    <a:pt x="18147" y="11938"/>
                  </a:lnTo>
                  <a:lnTo>
                    <a:pt x="18147" y="12050"/>
                  </a:lnTo>
                  <a:lnTo>
                    <a:pt x="18250" y="12050"/>
                  </a:lnTo>
                  <a:lnTo>
                    <a:pt x="18250" y="12719"/>
                  </a:lnTo>
                  <a:lnTo>
                    <a:pt x="18147" y="12719"/>
                  </a:lnTo>
                  <a:lnTo>
                    <a:pt x="18147" y="12831"/>
                  </a:lnTo>
                  <a:lnTo>
                    <a:pt x="18250" y="12831"/>
                  </a:lnTo>
                  <a:lnTo>
                    <a:pt x="18250" y="13603"/>
                  </a:lnTo>
                  <a:lnTo>
                    <a:pt x="18095" y="13603"/>
                  </a:lnTo>
                  <a:lnTo>
                    <a:pt x="18095" y="13517"/>
                  </a:lnTo>
                  <a:lnTo>
                    <a:pt x="18035" y="13517"/>
                  </a:lnTo>
                  <a:lnTo>
                    <a:pt x="18035" y="13268"/>
                  </a:lnTo>
                  <a:cubicBezTo>
                    <a:pt x="18035" y="13225"/>
                    <a:pt x="18001" y="13191"/>
                    <a:pt x="17958" y="13191"/>
                  </a:cubicBezTo>
                  <a:lnTo>
                    <a:pt x="17847" y="13191"/>
                  </a:lnTo>
                  <a:lnTo>
                    <a:pt x="17847" y="13131"/>
                  </a:lnTo>
                  <a:lnTo>
                    <a:pt x="17769" y="13131"/>
                  </a:lnTo>
                  <a:lnTo>
                    <a:pt x="17769" y="13191"/>
                  </a:lnTo>
                  <a:lnTo>
                    <a:pt x="17357" y="13191"/>
                  </a:lnTo>
                  <a:lnTo>
                    <a:pt x="17357" y="13131"/>
                  </a:lnTo>
                  <a:lnTo>
                    <a:pt x="17263" y="13131"/>
                  </a:lnTo>
                  <a:lnTo>
                    <a:pt x="17263" y="13191"/>
                  </a:lnTo>
                  <a:lnTo>
                    <a:pt x="17143" y="13191"/>
                  </a:lnTo>
                  <a:cubicBezTo>
                    <a:pt x="17100" y="13191"/>
                    <a:pt x="17066" y="13225"/>
                    <a:pt x="17066" y="13268"/>
                  </a:cubicBezTo>
                  <a:lnTo>
                    <a:pt x="17066" y="13517"/>
                  </a:lnTo>
                  <a:lnTo>
                    <a:pt x="17014" y="13517"/>
                  </a:lnTo>
                  <a:lnTo>
                    <a:pt x="17014" y="13603"/>
                  </a:lnTo>
                  <a:lnTo>
                    <a:pt x="16723" y="13603"/>
                  </a:lnTo>
                  <a:lnTo>
                    <a:pt x="16723" y="13517"/>
                  </a:lnTo>
                  <a:lnTo>
                    <a:pt x="16663" y="13517"/>
                  </a:lnTo>
                  <a:lnTo>
                    <a:pt x="16663" y="13268"/>
                  </a:lnTo>
                  <a:cubicBezTo>
                    <a:pt x="16663" y="13225"/>
                    <a:pt x="16628" y="13191"/>
                    <a:pt x="16585" y="13191"/>
                  </a:cubicBezTo>
                  <a:lnTo>
                    <a:pt x="16482" y="13191"/>
                  </a:lnTo>
                  <a:lnTo>
                    <a:pt x="16482" y="13131"/>
                  </a:lnTo>
                  <a:lnTo>
                    <a:pt x="16379" y="13131"/>
                  </a:lnTo>
                  <a:lnTo>
                    <a:pt x="16379" y="13191"/>
                  </a:lnTo>
                  <a:lnTo>
                    <a:pt x="15976" y="13191"/>
                  </a:lnTo>
                  <a:lnTo>
                    <a:pt x="15976" y="13131"/>
                  </a:lnTo>
                  <a:lnTo>
                    <a:pt x="15882" y="13131"/>
                  </a:lnTo>
                  <a:lnTo>
                    <a:pt x="15882" y="13191"/>
                  </a:lnTo>
                  <a:lnTo>
                    <a:pt x="15762" y="13191"/>
                  </a:lnTo>
                  <a:cubicBezTo>
                    <a:pt x="15719" y="13191"/>
                    <a:pt x="15684" y="13225"/>
                    <a:pt x="15684" y="13268"/>
                  </a:cubicBezTo>
                  <a:lnTo>
                    <a:pt x="15684" y="13517"/>
                  </a:lnTo>
                  <a:lnTo>
                    <a:pt x="15624" y="13517"/>
                  </a:lnTo>
                  <a:lnTo>
                    <a:pt x="15624" y="13603"/>
                  </a:lnTo>
                  <a:lnTo>
                    <a:pt x="15264" y="13603"/>
                  </a:lnTo>
                  <a:lnTo>
                    <a:pt x="15264" y="13423"/>
                  </a:lnTo>
                  <a:lnTo>
                    <a:pt x="15041" y="13423"/>
                  </a:lnTo>
                  <a:lnTo>
                    <a:pt x="15041" y="13217"/>
                  </a:lnTo>
                  <a:lnTo>
                    <a:pt x="14990" y="13217"/>
                  </a:lnTo>
                  <a:lnTo>
                    <a:pt x="14990" y="11252"/>
                  </a:lnTo>
                  <a:lnTo>
                    <a:pt x="15127" y="11252"/>
                  </a:lnTo>
                  <a:lnTo>
                    <a:pt x="15127" y="10780"/>
                  </a:lnTo>
                  <a:lnTo>
                    <a:pt x="14998" y="10780"/>
                  </a:lnTo>
                  <a:lnTo>
                    <a:pt x="14998" y="9631"/>
                  </a:lnTo>
                  <a:lnTo>
                    <a:pt x="14037" y="9631"/>
                  </a:lnTo>
                  <a:lnTo>
                    <a:pt x="13222" y="4877"/>
                  </a:lnTo>
                  <a:lnTo>
                    <a:pt x="14200" y="4877"/>
                  </a:lnTo>
                  <a:lnTo>
                    <a:pt x="14200" y="4654"/>
                  </a:lnTo>
                  <a:lnTo>
                    <a:pt x="14200" y="4543"/>
                  </a:lnTo>
                  <a:lnTo>
                    <a:pt x="14200" y="4337"/>
                  </a:lnTo>
                  <a:lnTo>
                    <a:pt x="14200" y="4251"/>
                  </a:lnTo>
                  <a:lnTo>
                    <a:pt x="14200" y="3942"/>
                  </a:lnTo>
                  <a:lnTo>
                    <a:pt x="14200" y="3856"/>
                  </a:lnTo>
                  <a:lnTo>
                    <a:pt x="14200" y="3642"/>
                  </a:lnTo>
                  <a:lnTo>
                    <a:pt x="14123" y="3642"/>
                  </a:lnTo>
                  <a:lnTo>
                    <a:pt x="14123" y="3856"/>
                  </a:lnTo>
                  <a:lnTo>
                    <a:pt x="13917" y="3856"/>
                  </a:lnTo>
                  <a:lnTo>
                    <a:pt x="13917" y="3642"/>
                  </a:lnTo>
                  <a:lnTo>
                    <a:pt x="13831" y="3642"/>
                  </a:lnTo>
                  <a:lnTo>
                    <a:pt x="13831" y="3856"/>
                  </a:lnTo>
                  <a:lnTo>
                    <a:pt x="13625" y="3856"/>
                  </a:lnTo>
                  <a:lnTo>
                    <a:pt x="13625" y="3642"/>
                  </a:lnTo>
                  <a:lnTo>
                    <a:pt x="13540" y="3642"/>
                  </a:lnTo>
                  <a:lnTo>
                    <a:pt x="13540" y="3856"/>
                  </a:lnTo>
                  <a:lnTo>
                    <a:pt x="13334" y="3856"/>
                  </a:lnTo>
                  <a:lnTo>
                    <a:pt x="13334" y="3642"/>
                  </a:lnTo>
                  <a:lnTo>
                    <a:pt x="13248" y="3642"/>
                  </a:lnTo>
                  <a:lnTo>
                    <a:pt x="13248" y="3856"/>
                  </a:lnTo>
                  <a:lnTo>
                    <a:pt x="13205" y="3856"/>
                  </a:lnTo>
                  <a:lnTo>
                    <a:pt x="13205" y="2810"/>
                  </a:lnTo>
                  <a:lnTo>
                    <a:pt x="12819" y="2810"/>
                  </a:lnTo>
                  <a:lnTo>
                    <a:pt x="12819" y="2484"/>
                  </a:lnTo>
                  <a:lnTo>
                    <a:pt x="13540" y="2484"/>
                  </a:lnTo>
                  <a:lnTo>
                    <a:pt x="13540" y="1926"/>
                  </a:lnTo>
                  <a:lnTo>
                    <a:pt x="14595" y="1754"/>
                  </a:lnTo>
                  <a:lnTo>
                    <a:pt x="16294" y="1471"/>
                  </a:lnTo>
                  <a:lnTo>
                    <a:pt x="18044" y="1180"/>
                  </a:lnTo>
                  <a:lnTo>
                    <a:pt x="17898" y="270"/>
                  </a:lnTo>
                  <a:lnTo>
                    <a:pt x="16165" y="562"/>
                  </a:lnTo>
                  <a:lnTo>
                    <a:pt x="14277" y="871"/>
                  </a:lnTo>
                  <a:lnTo>
                    <a:pt x="13540" y="991"/>
                  </a:lnTo>
                  <a:lnTo>
                    <a:pt x="13540" y="665"/>
                  </a:lnTo>
                  <a:lnTo>
                    <a:pt x="11764" y="665"/>
                  </a:lnTo>
                  <a:lnTo>
                    <a:pt x="11764" y="1291"/>
                  </a:lnTo>
                  <a:lnTo>
                    <a:pt x="11009" y="1420"/>
                  </a:lnTo>
                  <a:lnTo>
                    <a:pt x="9121" y="1729"/>
                  </a:lnTo>
                  <a:lnTo>
                    <a:pt x="7422" y="2012"/>
                  </a:lnTo>
                  <a:cubicBezTo>
                    <a:pt x="7276" y="1849"/>
                    <a:pt x="7062" y="1737"/>
                    <a:pt x="6822" y="1737"/>
                  </a:cubicBezTo>
                  <a:lnTo>
                    <a:pt x="6770" y="1737"/>
                  </a:lnTo>
                  <a:lnTo>
                    <a:pt x="6521" y="296"/>
                  </a:lnTo>
                  <a:cubicBezTo>
                    <a:pt x="6470" y="21"/>
                    <a:pt x="6393" y="4"/>
                    <a:pt x="6376" y="4"/>
                  </a:cubicBezTo>
                  <a:cubicBezTo>
                    <a:pt x="6364" y="1"/>
                    <a:pt x="6350" y="0"/>
                    <a:pt x="633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7"/>
            <p:cNvSpPr/>
            <p:nvPr/>
          </p:nvSpPr>
          <p:spPr>
            <a:xfrm>
              <a:off x="8677975" y="2861900"/>
              <a:ext cx="323127" cy="1880085"/>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17"/>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45"/>
        <p:cNvGrpSpPr/>
        <p:nvPr/>
      </p:nvGrpSpPr>
      <p:grpSpPr>
        <a:xfrm>
          <a:off x="0" y="0"/>
          <a:ext cx="0" cy="0"/>
          <a:chOff x="0" y="0"/>
          <a:chExt cx="0" cy="0"/>
        </a:xfrm>
      </p:grpSpPr>
      <p:grpSp>
        <p:nvGrpSpPr>
          <p:cNvPr id="146" name="Google Shape;146;p18"/>
          <p:cNvGrpSpPr/>
          <p:nvPr/>
        </p:nvGrpSpPr>
        <p:grpSpPr>
          <a:xfrm>
            <a:off x="-50" y="3338176"/>
            <a:ext cx="9144000" cy="1805349"/>
            <a:chOff x="-50" y="3338176"/>
            <a:chExt cx="9144000" cy="1805349"/>
          </a:xfrm>
        </p:grpSpPr>
        <p:sp>
          <p:nvSpPr>
            <p:cNvPr id="147" name="Google Shape;147;p18"/>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8"/>
            <p:cNvSpPr/>
            <p:nvPr/>
          </p:nvSpPr>
          <p:spPr>
            <a:xfrm>
              <a:off x="98875" y="3338176"/>
              <a:ext cx="1196522" cy="1308832"/>
            </a:xfrm>
            <a:custGeom>
              <a:avLst/>
              <a:gdLst/>
              <a:ahLst/>
              <a:cxnLst/>
              <a:rect l="l" t="t" r="r" b="b"/>
              <a:pathLst>
                <a:path w="19571" h="21408" extrusionOk="0">
                  <a:moveTo>
                    <a:pt x="5585" y="1657"/>
                  </a:moveTo>
                  <a:lnTo>
                    <a:pt x="5534" y="1854"/>
                  </a:lnTo>
                  <a:lnTo>
                    <a:pt x="5482" y="1657"/>
                  </a:lnTo>
                  <a:close/>
                  <a:moveTo>
                    <a:pt x="5414" y="1991"/>
                  </a:moveTo>
                  <a:lnTo>
                    <a:pt x="5448" y="2103"/>
                  </a:lnTo>
                  <a:lnTo>
                    <a:pt x="5379" y="2317"/>
                  </a:lnTo>
                  <a:lnTo>
                    <a:pt x="5414" y="1991"/>
                  </a:lnTo>
                  <a:close/>
                  <a:moveTo>
                    <a:pt x="5637" y="1991"/>
                  </a:moveTo>
                  <a:lnTo>
                    <a:pt x="5671" y="2326"/>
                  </a:lnTo>
                  <a:lnTo>
                    <a:pt x="5671" y="2326"/>
                  </a:lnTo>
                  <a:lnTo>
                    <a:pt x="5603" y="2111"/>
                  </a:lnTo>
                  <a:lnTo>
                    <a:pt x="5637" y="1991"/>
                  </a:lnTo>
                  <a:close/>
                  <a:moveTo>
                    <a:pt x="5517" y="2343"/>
                  </a:moveTo>
                  <a:lnTo>
                    <a:pt x="5645" y="2772"/>
                  </a:lnTo>
                  <a:lnTo>
                    <a:pt x="5388" y="2772"/>
                  </a:lnTo>
                  <a:lnTo>
                    <a:pt x="5517" y="2343"/>
                  </a:lnTo>
                  <a:close/>
                  <a:moveTo>
                    <a:pt x="5663" y="2926"/>
                  </a:moveTo>
                  <a:lnTo>
                    <a:pt x="5534" y="3227"/>
                  </a:lnTo>
                  <a:lnTo>
                    <a:pt x="5405" y="2926"/>
                  </a:lnTo>
                  <a:close/>
                  <a:moveTo>
                    <a:pt x="5311" y="3098"/>
                  </a:moveTo>
                  <a:lnTo>
                    <a:pt x="5448" y="3398"/>
                  </a:lnTo>
                  <a:lnTo>
                    <a:pt x="5242" y="3862"/>
                  </a:lnTo>
                  <a:lnTo>
                    <a:pt x="5311" y="3098"/>
                  </a:lnTo>
                  <a:close/>
                  <a:moveTo>
                    <a:pt x="5740" y="3098"/>
                  </a:moveTo>
                  <a:lnTo>
                    <a:pt x="5808" y="3862"/>
                  </a:lnTo>
                  <a:lnTo>
                    <a:pt x="5611" y="3398"/>
                  </a:lnTo>
                  <a:lnTo>
                    <a:pt x="5740" y="3098"/>
                  </a:lnTo>
                  <a:close/>
                  <a:moveTo>
                    <a:pt x="5534" y="3570"/>
                  </a:moveTo>
                  <a:lnTo>
                    <a:pt x="5808" y="4213"/>
                  </a:lnTo>
                  <a:lnTo>
                    <a:pt x="5242" y="4213"/>
                  </a:lnTo>
                  <a:lnTo>
                    <a:pt x="5534" y="3570"/>
                  </a:lnTo>
                  <a:close/>
                  <a:moveTo>
                    <a:pt x="12878" y="4651"/>
                  </a:moveTo>
                  <a:lnTo>
                    <a:pt x="12878" y="4694"/>
                  </a:lnTo>
                  <a:lnTo>
                    <a:pt x="12827" y="4694"/>
                  </a:lnTo>
                  <a:lnTo>
                    <a:pt x="12827" y="4651"/>
                  </a:lnTo>
                  <a:close/>
                  <a:moveTo>
                    <a:pt x="12990" y="4651"/>
                  </a:moveTo>
                  <a:lnTo>
                    <a:pt x="12990" y="4694"/>
                  </a:lnTo>
                  <a:lnTo>
                    <a:pt x="12930" y="4694"/>
                  </a:lnTo>
                  <a:lnTo>
                    <a:pt x="12930" y="4651"/>
                  </a:lnTo>
                  <a:close/>
                  <a:moveTo>
                    <a:pt x="13916" y="4651"/>
                  </a:moveTo>
                  <a:lnTo>
                    <a:pt x="13916" y="4694"/>
                  </a:lnTo>
                  <a:lnTo>
                    <a:pt x="13865" y="4694"/>
                  </a:lnTo>
                  <a:lnTo>
                    <a:pt x="13865" y="4651"/>
                  </a:lnTo>
                  <a:close/>
                  <a:moveTo>
                    <a:pt x="14028" y="4651"/>
                  </a:moveTo>
                  <a:lnTo>
                    <a:pt x="14028" y="4694"/>
                  </a:lnTo>
                  <a:lnTo>
                    <a:pt x="13976" y="4694"/>
                  </a:lnTo>
                  <a:lnTo>
                    <a:pt x="13976" y="4651"/>
                  </a:lnTo>
                  <a:close/>
                  <a:moveTo>
                    <a:pt x="5783" y="4351"/>
                  </a:moveTo>
                  <a:lnTo>
                    <a:pt x="5525" y="4771"/>
                  </a:lnTo>
                  <a:lnTo>
                    <a:pt x="5268" y="4351"/>
                  </a:lnTo>
                  <a:close/>
                  <a:moveTo>
                    <a:pt x="12869" y="4762"/>
                  </a:moveTo>
                  <a:lnTo>
                    <a:pt x="12869" y="4848"/>
                  </a:lnTo>
                  <a:lnTo>
                    <a:pt x="12801" y="4848"/>
                  </a:lnTo>
                  <a:lnTo>
                    <a:pt x="12818" y="4762"/>
                  </a:lnTo>
                  <a:close/>
                  <a:moveTo>
                    <a:pt x="12998" y="4762"/>
                  </a:moveTo>
                  <a:lnTo>
                    <a:pt x="12998" y="4848"/>
                  </a:lnTo>
                  <a:lnTo>
                    <a:pt x="12930" y="4848"/>
                  </a:lnTo>
                  <a:lnTo>
                    <a:pt x="12930" y="4762"/>
                  </a:lnTo>
                  <a:close/>
                  <a:moveTo>
                    <a:pt x="13916" y="4762"/>
                  </a:moveTo>
                  <a:lnTo>
                    <a:pt x="13916" y="4848"/>
                  </a:lnTo>
                  <a:lnTo>
                    <a:pt x="13856" y="4848"/>
                  </a:lnTo>
                  <a:lnTo>
                    <a:pt x="13865" y="4762"/>
                  </a:lnTo>
                  <a:close/>
                  <a:moveTo>
                    <a:pt x="14036" y="4771"/>
                  </a:moveTo>
                  <a:lnTo>
                    <a:pt x="14036" y="4857"/>
                  </a:lnTo>
                  <a:lnTo>
                    <a:pt x="13976" y="4857"/>
                  </a:lnTo>
                  <a:lnTo>
                    <a:pt x="13976" y="4771"/>
                  </a:lnTo>
                  <a:close/>
                  <a:moveTo>
                    <a:pt x="12878" y="4908"/>
                  </a:moveTo>
                  <a:lnTo>
                    <a:pt x="12878" y="4986"/>
                  </a:lnTo>
                  <a:lnTo>
                    <a:pt x="12818" y="4986"/>
                  </a:lnTo>
                  <a:lnTo>
                    <a:pt x="12818" y="4908"/>
                  </a:lnTo>
                  <a:close/>
                  <a:moveTo>
                    <a:pt x="12998" y="4908"/>
                  </a:moveTo>
                  <a:lnTo>
                    <a:pt x="12998" y="4986"/>
                  </a:lnTo>
                  <a:lnTo>
                    <a:pt x="12930" y="4986"/>
                  </a:lnTo>
                  <a:lnTo>
                    <a:pt x="12930" y="4908"/>
                  </a:lnTo>
                  <a:close/>
                  <a:moveTo>
                    <a:pt x="13916" y="4917"/>
                  </a:moveTo>
                  <a:lnTo>
                    <a:pt x="13916" y="4994"/>
                  </a:lnTo>
                  <a:lnTo>
                    <a:pt x="13856" y="4994"/>
                  </a:lnTo>
                  <a:lnTo>
                    <a:pt x="13856" y="4917"/>
                  </a:lnTo>
                  <a:close/>
                  <a:moveTo>
                    <a:pt x="14045" y="4917"/>
                  </a:moveTo>
                  <a:lnTo>
                    <a:pt x="14045" y="4994"/>
                  </a:lnTo>
                  <a:lnTo>
                    <a:pt x="13985" y="4994"/>
                  </a:lnTo>
                  <a:lnTo>
                    <a:pt x="13985" y="4917"/>
                  </a:lnTo>
                  <a:close/>
                  <a:moveTo>
                    <a:pt x="12998" y="5046"/>
                  </a:moveTo>
                  <a:lnTo>
                    <a:pt x="13007" y="5191"/>
                  </a:lnTo>
                  <a:lnTo>
                    <a:pt x="13007" y="5191"/>
                  </a:lnTo>
                  <a:lnTo>
                    <a:pt x="12938" y="5046"/>
                  </a:lnTo>
                  <a:close/>
                  <a:moveTo>
                    <a:pt x="13908" y="5046"/>
                  </a:moveTo>
                  <a:lnTo>
                    <a:pt x="13848" y="5191"/>
                  </a:lnTo>
                  <a:lnTo>
                    <a:pt x="13848" y="5191"/>
                  </a:lnTo>
                  <a:lnTo>
                    <a:pt x="13856" y="5046"/>
                  </a:lnTo>
                  <a:close/>
                  <a:moveTo>
                    <a:pt x="12861" y="5046"/>
                  </a:moveTo>
                  <a:lnTo>
                    <a:pt x="12792" y="5191"/>
                  </a:lnTo>
                  <a:lnTo>
                    <a:pt x="12801" y="5046"/>
                  </a:lnTo>
                  <a:close/>
                  <a:moveTo>
                    <a:pt x="14045" y="5046"/>
                  </a:moveTo>
                  <a:lnTo>
                    <a:pt x="14062" y="5191"/>
                  </a:lnTo>
                  <a:lnTo>
                    <a:pt x="13993" y="5046"/>
                  </a:lnTo>
                  <a:close/>
                  <a:moveTo>
                    <a:pt x="12878" y="5149"/>
                  </a:moveTo>
                  <a:lnTo>
                    <a:pt x="12878" y="5252"/>
                  </a:lnTo>
                  <a:lnTo>
                    <a:pt x="12827" y="5252"/>
                  </a:lnTo>
                  <a:lnTo>
                    <a:pt x="12878" y="5149"/>
                  </a:lnTo>
                  <a:close/>
                  <a:moveTo>
                    <a:pt x="12930" y="5157"/>
                  </a:moveTo>
                  <a:lnTo>
                    <a:pt x="12972" y="5260"/>
                  </a:lnTo>
                  <a:lnTo>
                    <a:pt x="12930" y="5260"/>
                  </a:lnTo>
                  <a:lnTo>
                    <a:pt x="12930" y="5157"/>
                  </a:lnTo>
                  <a:close/>
                  <a:moveTo>
                    <a:pt x="13916" y="5157"/>
                  </a:moveTo>
                  <a:lnTo>
                    <a:pt x="13916" y="5260"/>
                  </a:lnTo>
                  <a:lnTo>
                    <a:pt x="13865" y="5260"/>
                  </a:lnTo>
                  <a:lnTo>
                    <a:pt x="13916" y="5157"/>
                  </a:lnTo>
                  <a:close/>
                  <a:moveTo>
                    <a:pt x="13976" y="5157"/>
                  </a:moveTo>
                  <a:lnTo>
                    <a:pt x="14011" y="5260"/>
                  </a:lnTo>
                  <a:lnTo>
                    <a:pt x="13976" y="5260"/>
                  </a:lnTo>
                  <a:lnTo>
                    <a:pt x="13976" y="5157"/>
                  </a:lnTo>
                  <a:close/>
                  <a:moveTo>
                    <a:pt x="5869" y="4479"/>
                  </a:moveTo>
                  <a:lnTo>
                    <a:pt x="5971" y="5500"/>
                  </a:lnTo>
                  <a:lnTo>
                    <a:pt x="5971" y="5500"/>
                  </a:lnTo>
                  <a:lnTo>
                    <a:pt x="5611" y="4908"/>
                  </a:lnTo>
                  <a:lnTo>
                    <a:pt x="5869" y="4479"/>
                  </a:lnTo>
                  <a:close/>
                  <a:moveTo>
                    <a:pt x="5174" y="4479"/>
                  </a:moveTo>
                  <a:lnTo>
                    <a:pt x="5431" y="4908"/>
                  </a:lnTo>
                  <a:lnTo>
                    <a:pt x="5071" y="5500"/>
                  </a:lnTo>
                  <a:lnTo>
                    <a:pt x="5174" y="4479"/>
                  </a:lnTo>
                  <a:close/>
                  <a:moveTo>
                    <a:pt x="14071" y="5372"/>
                  </a:moveTo>
                  <a:lnTo>
                    <a:pt x="14079" y="5629"/>
                  </a:lnTo>
                  <a:lnTo>
                    <a:pt x="14079" y="5629"/>
                  </a:lnTo>
                  <a:lnTo>
                    <a:pt x="13993" y="5372"/>
                  </a:lnTo>
                  <a:close/>
                  <a:moveTo>
                    <a:pt x="12869" y="5372"/>
                  </a:moveTo>
                  <a:lnTo>
                    <a:pt x="12784" y="5629"/>
                  </a:lnTo>
                  <a:lnTo>
                    <a:pt x="12792" y="5372"/>
                  </a:lnTo>
                  <a:close/>
                  <a:moveTo>
                    <a:pt x="13015" y="5372"/>
                  </a:moveTo>
                  <a:lnTo>
                    <a:pt x="13033" y="5629"/>
                  </a:lnTo>
                  <a:lnTo>
                    <a:pt x="12947" y="5372"/>
                  </a:lnTo>
                  <a:close/>
                  <a:moveTo>
                    <a:pt x="13908" y="5372"/>
                  </a:moveTo>
                  <a:lnTo>
                    <a:pt x="13822" y="5629"/>
                  </a:lnTo>
                  <a:lnTo>
                    <a:pt x="13830" y="5372"/>
                  </a:lnTo>
                  <a:close/>
                  <a:moveTo>
                    <a:pt x="5534" y="5046"/>
                  </a:moveTo>
                  <a:lnTo>
                    <a:pt x="5886" y="5638"/>
                  </a:lnTo>
                  <a:lnTo>
                    <a:pt x="5165" y="5638"/>
                  </a:lnTo>
                  <a:lnTo>
                    <a:pt x="5534" y="5046"/>
                  </a:lnTo>
                  <a:close/>
                  <a:moveTo>
                    <a:pt x="12878" y="5500"/>
                  </a:moveTo>
                  <a:lnTo>
                    <a:pt x="12878" y="5766"/>
                  </a:lnTo>
                  <a:lnTo>
                    <a:pt x="12792" y="5766"/>
                  </a:lnTo>
                  <a:lnTo>
                    <a:pt x="12878" y="5500"/>
                  </a:lnTo>
                  <a:close/>
                  <a:moveTo>
                    <a:pt x="12930" y="5500"/>
                  </a:moveTo>
                  <a:lnTo>
                    <a:pt x="13015" y="5766"/>
                  </a:lnTo>
                  <a:lnTo>
                    <a:pt x="12930" y="5766"/>
                  </a:lnTo>
                  <a:lnTo>
                    <a:pt x="12930" y="5500"/>
                  </a:lnTo>
                  <a:close/>
                  <a:moveTo>
                    <a:pt x="13916" y="5500"/>
                  </a:moveTo>
                  <a:lnTo>
                    <a:pt x="13916" y="5766"/>
                  </a:lnTo>
                  <a:lnTo>
                    <a:pt x="13830" y="5766"/>
                  </a:lnTo>
                  <a:lnTo>
                    <a:pt x="13916" y="5500"/>
                  </a:lnTo>
                  <a:close/>
                  <a:moveTo>
                    <a:pt x="13976" y="5500"/>
                  </a:moveTo>
                  <a:lnTo>
                    <a:pt x="14062" y="5766"/>
                  </a:lnTo>
                  <a:lnTo>
                    <a:pt x="13976" y="5766"/>
                  </a:lnTo>
                  <a:lnTo>
                    <a:pt x="13976" y="5500"/>
                  </a:lnTo>
                  <a:close/>
                  <a:moveTo>
                    <a:pt x="5036" y="5938"/>
                  </a:moveTo>
                  <a:lnTo>
                    <a:pt x="5071" y="5972"/>
                  </a:lnTo>
                  <a:lnTo>
                    <a:pt x="5028" y="5972"/>
                  </a:lnTo>
                  <a:lnTo>
                    <a:pt x="5036" y="5938"/>
                  </a:lnTo>
                  <a:close/>
                  <a:moveTo>
                    <a:pt x="5971" y="5775"/>
                  </a:moveTo>
                  <a:lnTo>
                    <a:pt x="5757" y="5972"/>
                  </a:lnTo>
                  <a:lnTo>
                    <a:pt x="5294" y="5972"/>
                  </a:lnTo>
                  <a:lnTo>
                    <a:pt x="5079" y="5775"/>
                  </a:lnTo>
                  <a:close/>
                  <a:moveTo>
                    <a:pt x="6014" y="5938"/>
                  </a:moveTo>
                  <a:lnTo>
                    <a:pt x="6014" y="5972"/>
                  </a:lnTo>
                  <a:lnTo>
                    <a:pt x="5971" y="5972"/>
                  </a:lnTo>
                  <a:lnTo>
                    <a:pt x="6014" y="5938"/>
                  </a:lnTo>
                  <a:close/>
                  <a:moveTo>
                    <a:pt x="4333" y="6032"/>
                  </a:moveTo>
                  <a:lnTo>
                    <a:pt x="4333" y="6109"/>
                  </a:lnTo>
                  <a:lnTo>
                    <a:pt x="4204" y="6109"/>
                  </a:lnTo>
                  <a:lnTo>
                    <a:pt x="4204" y="6032"/>
                  </a:lnTo>
                  <a:close/>
                  <a:moveTo>
                    <a:pt x="4590" y="6032"/>
                  </a:moveTo>
                  <a:lnTo>
                    <a:pt x="4590" y="6109"/>
                  </a:lnTo>
                  <a:lnTo>
                    <a:pt x="4461" y="6109"/>
                  </a:lnTo>
                  <a:lnTo>
                    <a:pt x="4461" y="6032"/>
                  </a:lnTo>
                  <a:close/>
                  <a:moveTo>
                    <a:pt x="5208" y="6075"/>
                  </a:moveTo>
                  <a:lnTo>
                    <a:pt x="5242" y="6109"/>
                  </a:lnTo>
                  <a:lnTo>
                    <a:pt x="5208" y="6109"/>
                  </a:lnTo>
                  <a:lnTo>
                    <a:pt x="5208" y="6075"/>
                  </a:lnTo>
                  <a:close/>
                  <a:moveTo>
                    <a:pt x="5585" y="6032"/>
                  </a:moveTo>
                  <a:lnTo>
                    <a:pt x="5585" y="6109"/>
                  </a:lnTo>
                  <a:lnTo>
                    <a:pt x="5457" y="6109"/>
                  </a:lnTo>
                  <a:lnTo>
                    <a:pt x="5457" y="6032"/>
                  </a:lnTo>
                  <a:close/>
                  <a:moveTo>
                    <a:pt x="5843" y="6075"/>
                  </a:moveTo>
                  <a:lnTo>
                    <a:pt x="5843" y="6109"/>
                  </a:lnTo>
                  <a:lnTo>
                    <a:pt x="5808" y="6109"/>
                  </a:lnTo>
                  <a:lnTo>
                    <a:pt x="5843" y="6075"/>
                  </a:lnTo>
                  <a:close/>
                  <a:moveTo>
                    <a:pt x="6014" y="6032"/>
                  </a:moveTo>
                  <a:lnTo>
                    <a:pt x="6023" y="6109"/>
                  </a:lnTo>
                  <a:lnTo>
                    <a:pt x="5963" y="6109"/>
                  </a:lnTo>
                  <a:lnTo>
                    <a:pt x="5963" y="6032"/>
                  </a:lnTo>
                  <a:close/>
                  <a:moveTo>
                    <a:pt x="4839" y="6049"/>
                  </a:moveTo>
                  <a:lnTo>
                    <a:pt x="4839" y="6118"/>
                  </a:lnTo>
                  <a:lnTo>
                    <a:pt x="4710" y="6118"/>
                  </a:lnTo>
                  <a:lnTo>
                    <a:pt x="4710" y="6049"/>
                  </a:lnTo>
                  <a:close/>
                  <a:moveTo>
                    <a:pt x="5079" y="6049"/>
                  </a:moveTo>
                  <a:lnTo>
                    <a:pt x="5079" y="6118"/>
                  </a:lnTo>
                  <a:lnTo>
                    <a:pt x="5028" y="6118"/>
                  </a:lnTo>
                  <a:lnTo>
                    <a:pt x="5028" y="6049"/>
                  </a:lnTo>
                  <a:close/>
                  <a:moveTo>
                    <a:pt x="6349" y="6049"/>
                  </a:moveTo>
                  <a:lnTo>
                    <a:pt x="6349" y="6118"/>
                  </a:lnTo>
                  <a:lnTo>
                    <a:pt x="6220" y="6118"/>
                  </a:lnTo>
                  <a:lnTo>
                    <a:pt x="6220" y="6049"/>
                  </a:lnTo>
                  <a:close/>
                  <a:moveTo>
                    <a:pt x="6589" y="6049"/>
                  </a:moveTo>
                  <a:lnTo>
                    <a:pt x="6589" y="6118"/>
                  </a:lnTo>
                  <a:lnTo>
                    <a:pt x="6460" y="6118"/>
                  </a:lnTo>
                  <a:lnTo>
                    <a:pt x="6460" y="6049"/>
                  </a:lnTo>
                  <a:close/>
                  <a:moveTo>
                    <a:pt x="6855" y="6049"/>
                  </a:moveTo>
                  <a:lnTo>
                    <a:pt x="6855" y="6118"/>
                  </a:lnTo>
                  <a:lnTo>
                    <a:pt x="6726" y="6118"/>
                  </a:lnTo>
                  <a:lnTo>
                    <a:pt x="6726" y="6049"/>
                  </a:lnTo>
                  <a:close/>
                  <a:moveTo>
                    <a:pt x="12861" y="5878"/>
                  </a:moveTo>
                  <a:lnTo>
                    <a:pt x="12749" y="6161"/>
                  </a:lnTo>
                  <a:lnTo>
                    <a:pt x="12758" y="5878"/>
                  </a:lnTo>
                  <a:close/>
                  <a:moveTo>
                    <a:pt x="13050" y="5878"/>
                  </a:moveTo>
                  <a:lnTo>
                    <a:pt x="13058" y="6161"/>
                  </a:lnTo>
                  <a:lnTo>
                    <a:pt x="12955" y="5878"/>
                  </a:lnTo>
                  <a:close/>
                  <a:moveTo>
                    <a:pt x="13908" y="5878"/>
                  </a:moveTo>
                  <a:lnTo>
                    <a:pt x="13796" y="6161"/>
                  </a:lnTo>
                  <a:lnTo>
                    <a:pt x="13813" y="5878"/>
                  </a:lnTo>
                  <a:close/>
                  <a:moveTo>
                    <a:pt x="14088" y="5878"/>
                  </a:moveTo>
                  <a:lnTo>
                    <a:pt x="14105" y="6161"/>
                  </a:lnTo>
                  <a:lnTo>
                    <a:pt x="13993" y="5878"/>
                  </a:lnTo>
                  <a:close/>
                  <a:moveTo>
                    <a:pt x="12930" y="5972"/>
                  </a:moveTo>
                  <a:lnTo>
                    <a:pt x="13041" y="6272"/>
                  </a:lnTo>
                  <a:lnTo>
                    <a:pt x="12930" y="6272"/>
                  </a:lnTo>
                  <a:lnTo>
                    <a:pt x="12930" y="5972"/>
                  </a:lnTo>
                  <a:close/>
                  <a:moveTo>
                    <a:pt x="12878" y="5981"/>
                  </a:moveTo>
                  <a:lnTo>
                    <a:pt x="12878" y="6281"/>
                  </a:lnTo>
                  <a:lnTo>
                    <a:pt x="12775" y="6281"/>
                  </a:lnTo>
                  <a:lnTo>
                    <a:pt x="12878" y="5981"/>
                  </a:lnTo>
                  <a:close/>
                  <a:moveTo>
                    <a:pt x="13916" y="5981"/>
                  </a:moveTo>
                  <a:lnTo>
                    <a:pt x="13916" y="6281"/>
                  </a:lnTo>
                  <a:lnTo>
                    <a:pt x="13813" y="6281"/>
                  </a:lnTo>
                  <a:lnTo>
                    <a:pt x="13916" y="5981"/>
                  </a:lnTo>
                  <a:close/>
                  <a:moveTo>
                    <a:pt x="13976" y="5981"/>
                  </a:moveTo>
                  <a:lnTo>
                    <a:pt x="14079" y="6281"/>
                  </a:lnTo>
                  <a:lnTo>
                    <a:pt x="13976" y="6281"/>
                  </a:lnTo>
                  <a:lnTo>
                    <a:pt x="13976" y="5981"/>
                  </a:lnTo>
                  <a:close/>
                  <a:moveTo>
                    <a:pt x="5843" y="6178"/>
                  </a:moveTo>
                  <a:lnTo>
                    <a:pt x="5843" y="6187"/>
                  </a:lnTo>
                  <a:lnTo>
                    <a:pt x="5843" y="6444"/>
                  </a:lnTo>
                  <a:lnTo>
                    <a:pt x="5714" y="6324"/>
                  </a:lnTo>
                  <a:lnTo>
                    <a:pt x="5714" y="6187"/>
                  </a:lnTo>
                  <a:lnTo>
                    <a:pt x="5723" y="6178"/>
                  </a:lnTo>
                  <a:close/>
                  <a:moveTo>
                    <a:pt x="5328" y="6187"/>
                  </a:moveTo>
                  <a:lnTo>
                    <a:pt x="5337" y="6195"/>
                  </a:lnTo>
                  <a:lnTo>
                    <a:pt x="5337" y="6333"/>
                  </a:lnTo>
                  <a:lnTo>
                    <a:pt x="5208" y="6453"/>
                  </a:lnTo>
                  <a:lnTo>
                    <a:pt x="5208" y="6195"/>
                  </a:lnTo>
                  <a:lnTo>
                    <a:pt x="5328" y="6195"/>
                  </a:lnTo>
                  <a:lnTo>
                    <a:pt x="5328" y="6187"/>
                  </a:lnTo>
                  <a:close/>
                  <a:moveTo>
                    <a:pt x="4333" y="6187"/>
                  </a:moveTo>
                  <a:lnTo>
                    <a:pt x="4333" y="6547"/>
                  </a:lnTo>
                  <a:lnTo>
                    <a:pt x="4204" y="6547"/>
                  </a:lnTo>
                  <a:lnTo>
                    <a:pt x="4204" y="6187"/>
                  </a:lnTo>
                  <a:close/>
                  <a:moveTo>
                    <a:pt x="4590" y="6187"/>
                  </a:moveTo>
                  <a:lnTo>
                    <a:pt x="4590" y="6547"/>
                  </a:lnTo>
                  <a:lnTo>
                    <a:pt x="4461" y="6547"/>
                  </a:lnTo>
                  <a:lnTo>
                    <a:pt x="4461" y="6187"/>
                  </a:lnTo>
                  <a:close/>
                  <a:moveTo>
                    <a:pt x="4839" y="6187"/>
                  </a:moveTo>
                  <a:lnTo>
                    <a:pt x="4839" y="6547"/>
                  </a:lnTo>
                  <a:lnTo>
                    <a:pt x="4710" y="6547"/>
                  </a:lnTo>
                  <a:lnTo>
                    <a:pt x="4710" y="6187"/>
                  </a:lnTo>
                  <a:close/>
                  <a:moveTo>
                    <a:pt x="5088" y="6187"/>
                  </a:moveTo>
                  <a:lnTo>
                    <a:pt x="5088" y="6547"/>
                  </a:lnTo>
                  <a:lnTo>
                    <a:pt x="4985" y="6547"/>
                  </a:lnTo>
                  <a:lnTo>
                    <a:pt x="5019" y="6187"/>
                  </a:lnTo>
                  <a:close/>
                  <a:moveTo>
                    <a:pt x="5337" y="6530"/>
                  </a:moveTo>
                  <a:lnTo>
                    <a:pt x="5337" y="6547"/>
                  </a:lnTo>
                  <a:lnTo>
                    <a:pt x="5319" y="6547"/>
                  </a:lnTo>
                  <a:lnTo>
                    <a:pt x="5337" y="6530"/>
                  </a:lnTo>
                  <a:close/>
                  <a:moveTo>
                    <a:pt x="5525" y="6367"/>
                  </a:moveTo>
                  <a:lnTo>
                    <a:pt x="5585" y="6418"/>
                  </a:lnTo>
                  <a:lnTo>
                    <a:pt x="5585" y="6547"/>
                  </a:lnTo>
                  <a:lnTo>
                    <a:pt x="5457" y="6547"/>
                  </a:lnTo>
                  <a:lnTo>
                    <a:pt x="5457" y="6418"/>
                  </a:lnTo>
                  <a:lnTo>
                    <a:pt x="5525" y="6367"/>
                  </a:lnTo>
                  <a:close/>
                  <a:moveTo>
                    <a:pt x="5714" y="6530"/>
                  </a:moveTo>
                  <a:lnTo>
                    <a:pt x="5740" y="6547"/>
                  </a:lnTo>
                  <a:lnTo>
                    <a:pt x="5714" y="6547"/>
                  </a:lnTo>
                  <a:lnTo>
                    <a:pt x="5714" y="6530"/>
                  </a:lnTo>
                  <a:close/>
                  <a:moveTo>
                    <a:pt x="6032" y="6187"/>
                  </a:moveTo>
                  <a:lnTo>
                    <a:pt x="6066" y="6547"/>
                  </a:lnTo>
                  <a:lnTo>
                    <a:pt x="5963" y="6547"/>
                  </a:lnTo>
                  <a:lnTo>
                    <a:pt x="5963" y="6187"/>
                  </a:lnTo>
                  <a:close/>
                  <a:moveTo>
                    <a:pt x="6349" y="6187"/>
                  </a:moveTo>
                  <a:lnTo>
                    <a:pt x="6349" y="6547"/>
                  </a:lnTo>
                  <a:lnTo>
                    <a:pt x="6220" y="6547"/>
                  </a:lnTo>
                  <a:lnTo>
                    <a:pt x="6220" y="6187"/>
                  </a:lnTo>
                  <a:close/>
                  <a:moveTo>
                    <a:pt x="6589" y="6187"/>
                  </a:moveTo>
                  <a:lnTo>
                    <a:pt x="6589" y="6547"/>
                  </a:lnTo>
                  <a:lnTo>
                    <a:pt x="6460" y="6547"/>
                  </a:lnTo>
                  <a:lnTo>
                    <a:pt x="6460" y="6187"/>
                  </a:lnTo>
                  <a:close/>
                  <a:moveTo>
                    <a:pt x="6855" y="6187"/>
                  </a:moveTo>
                  <a:lnTo>
                    <a:pt x="6855" y="6547"/>
                  </a:lnTo>
                  <a:lnTo>
                    <a:pt x="6726" y="6547"/>
                  </a:lnTo>
                  <a:lnTo>
                    <a:pt x="6726" y="6187"/>
                  </a:lnTo>
                  <a:close/>
                  <a:moveTo>
                    <a:pt x="6083" y="6616"/>
                  </a:moveTo>
                  <a:lnTo>
                    <a:pt x="6083" y="6659"/>
                  </a:lnTo>
                  <a:lnTo>
                    <a:pt x="6040" y="6616"/>
                  </a:lnTo>
                  <a:close/>
                  <a:moveTo>
                    <a:pt x="5019" y="6624"/>
                  </a:moveTo>
                  <a:lnTo>
                    <a:pt x="4976" y="6667"/>
                  </a:lnTo>
                  <a:lnTo>
                    <a:pt x="4976" y="6624"/>
                  </a:lnTo>
                  <a:close/>
                  <a:moveTo>
                    <a:pt x="12861" y="6393"/>
                  </a:moveTo>
                  <a:lnTo>
                    <a:pt x="12732" y="6693"/>
                  </a:lnTo>
                  <a:lnTo>
                    <a:pt x="12741" y="6393"/>
                  </a:lnTo>
                  <a:close/>
                  <a:moveTo>
                    <a:pt x="13084" y="6393"/>
                  </a:moveTo>
                  <a:lnTo>
                    <a:pt x="13093" y="6693"/>
                  </a:lnTo>
                  <a:lnTo>
                    <a:pt x="12964" y="6393"/>
                  </a:lnTo>
                  <a:close/>
                  <a:moveTo>
                    <a:pt x="13899" y="6393"/>
                  </a:moveTo>
                  <a:lnTo>
                    <a:pt x="13770" y="6693"/>
                  </a:lnTo>
                  <a:lnTo>
                    <a:pt x="13779" y="6393"/>
                  </a:lnTo>
                  <a:close/>
                  <a:moveTo>
                    <a:pt x="14122" y="6393"/>
                  </a:moveTo>
                  <a:lnTo>
                    <a:pt x="14131" y="6693"/>
                  </a:lnTo>
                  <a:lnTo>
                    <a:pt x="14002" y="6393"/>
                  </a:lnTo>
                  <a:close/>
                  <a:moveTo>
                    <a:pt x="12878" y="6461"/>
                  </a:moveTo>
                  <a:lnTo>
                    <a:pt x="12878" y="6787"/>
                  </a:lnTo>
                  <a:lnTo>
                    <a:pt x="12741" y="6787"/>
                  </a:lnTo>
                  <a:lnTo>
                    <a:pt x="12878" y="6461"/>
                  </a:lnTo>
                  <a:close/>
                  <a:moveTo>
                    <a:pt x="12930" y="6461"/>
                  </a:moveTo>
                  <a:lnTo>
                    <a:pt x="13075" y="6787"/>
                  </a:lnTo>
                  <a:lnTo>
                    <a:pt x="12930" y="6787"/>
                  </a:lnTo>
                  <a:lnTo>
                    <a:pt x="12930" y="6461"/>
                  </a:lnTo>
                  <a:close/>
                  <a:moveTo>
                    <a:pt x="13916" y="6461"/>
                  </a:moveTo>
                  <a:lnTo>
                    <a:pt x="13916" y="6787"/>
                  </a:lnTo>
                  <a:lnTo>
                    <a:pt x="13779" y="6787"/>
                  </a:lnTo>
                  <a:lnTo>
                    <a:pt x="13916" y="6461"/>
                  </a:lnTo>
                  <a:close/>
                  <a:moveTo>
                    <a:pt x="13976" y="6461"/>
                  </a:moveTo>
                  <a:lnTo>
                    <a:pt x="14114" y="6787"/>
                  </a:lnTo>
                  <a:lnTo>
                    <a:pt x="13976" y="6787"/>
                  </a:lnTo>
                  <a:lnTo>
                    <a:pt x="13976" y="6461"/>
                  </a:lnTo>
                  <a:close/>
                  <a:moveTo>
                    <a:pt x="4333" y="6624"/>
                  </a:moveTo>
                  <a:lnTo>
                    <a:pt x="4333" y="6804"/>
                  </a:lnTo>
                  <a:lnTo>
                    <a:pt x="4204" y="6804"/>
                  </a:lnTo>
                  <a:lnTo>
                    <a:pt x="4204" y="6624"/>
                  </a:lnTo>
                  <a:close/>
                  <a:moveTo>
                    <a:pt x="4590" y="6624"/>
                  </a:moveTo>
                  <a:lnTo>
                    <a:pt x="4590" y="6804"/>
                  </a:lnTo>
                  <a:lnTo>
                    <a:pt x="4461" y="6804"/>
                  </a:lnTo>
                  <a:lnTo>
                    <a:pt x="4461" y="6624"/>
                  </a:lnTo>
                  <a:close/>
                  <a:moveTo>
                    <a:pt x="4839" y="6624"/>
                  </a:moveTo>
                  <a:lnTo>
                    <a:pt x="4813" y="6804"/>
                  </a:lnTo>
                  <a:lnTo>
                    <a:pt x="4710" y="6804"/>
                  </a:lnTo>
                  <a:lnTo>
                    <a:pt x="4710" y="6624"/>
                  </a:lnTo>
                  <a:close/>
                  <a:moveTo>
                    <a:pt x="5096" y="6753"/>
                  </a:moveTo>
                  <a:lnTo>
                    <a:pt x="5096" y="6804"/>
                  </a:lnTo>
                  <a:lnTo>
                    <a:pt x="5028" y="6804"/>
                  </a:lnTo>
                  <a:lnTo>
                    <a:pt x="5096" y="6753"/>
                  </a:lnTo>
                  <a:close/>
                  <a:moveTo>
                    <a:pt x="5337" y="6624"/>
                  </a:moveTo>
                  <a:lnTo>
                    <a:pt x="5337" y="6804"/>
                  </a:lnTo>
                  <a:lnTo>
                    <a:pt x="5208" y="6804"/>
                  </a:lnTo>
                  <a:lnTo>
                    <a:pt x="5208" y="6650"/>
                  </a:lnTo>
                  <a:lnTo>
                    <a:pt x="5234" y="6624"/>
                  </a:lnTo>
                  <a:close/>
                  <a:moveTo>
                    <a:pt x="5585" y="6624"/>
                  </a:moveTo>
                  <a:lnTo>
                    <a:pt x="5585" y="6804"/>
                  </a:lnTo>
                  <a:lnTo>
                    <a:pt x="5457" y="6804"/>
                  </a:lnTo>
                  <a:lnTo>
                    <a:pt x="5457" y="6624"/>
                  </a:lnTo>
                  <a:close/>
                  <a:moveTo>
                    <a:pt x="5817" y="6624"/>
                  </a:moveTo>
                  <a:lnTo>
                    <a:pt x="5843" y="6650"/>
                  </a:lnTo>
                  <a:lnTo>
                    <a:pt x="5843" y="6804"/>
                  </a:lnTo>
                  <a:lnTo>
                    <a:pt x="5714" y="6804"/>
                  </a:lnTo>
                  <a:lnTo>
                    <a:pt x="5714" y="6624"/>
                  </a:lnTo>
                  <a:close/>
                  <a:moveTo>
                    <a:pt x="5963" y="6753"/>
                  </a:moveTo>
                  <a:lnTo>
                    <a:pt x="6023" y="6804"/>
                  </a:lnTo>
                  <a:lnTo>
                    <a:pt x="5963" y="6804"/>
                  </a:lnTo>
                  <a:lnTo>
                    <a:pt x="5963" y="6753"/>
                  </a:lnTo>
                  <a:close/>
                  <a:moveTo>
                    <a:pt x="6349" y="6624"/>
                  </a:moveTo>
                  <a:lnTo>
                    <a:pt x="6349" y="6804"/>
                  </a:lnTo>
                  <a:lnTo>
                    <a:pt x="6237" y="6804"/>
                  </a:lnTo>
                  <a:lnTo>
                    <a:pt x="6220" y="6624"/>
                  </a:lnTo>
                  <a:close/>
                  <a:moveTo>
                    <a:pt x="6589" y="6624"/>
                  </a:moveTo>
                  <a:lnTo>
                    <a:pt x="6589" y="6804"/>
                  </a:lnTo>
                  <a:lnTo>
                    <a:pt x="6460" y="6804"/>
                  </a:lnTo>
                  <a:lnTo>
                    <a:pt x="6460" y="6624"/>
                  </a:lnTo>
                  <a:close/>
                  <a:moveTo>
                    <a:pt x="6855" y="6624"/>
                  </a:moveTo>
                  <a:lnTo>
                    <a:pt x="6855" y="6804"/>
                  </a:lnTo>
                  <a:lnTo>
                    <a:pt x="6726" y="6804"/>
                  </a:lnTo>
                  <a:lnTo>
                    <a:pt x="6726" y="6624"/>
                  </a:lnTo>
                  <a:close/>
                  <a:moveTo>
                    <a:pt x="5843" y="7122"/>
                  </a:moveTo>
                  <a:lnTo>
                    <a:pt x="5791" y="7165"/>
                  </a:lnTo>
                  <a:lnTo>
                    <a:pt x="5791" y="7122"/>
                  </a:lnTo>
                  <a:close/>
                  <a:moveTo>
                    <a:pt x="5277" y="7122"/>
                  </a:moveTo>
                  <a:lnTo>
                    <a:pt x="5277" y="7182"/>
                  </a:lnTo>
                  <a:lnTo>
                    <a:pt x="5191" y="7122"/>
                  </a:lnTo>
                  <a:close/>
                  <a:moveTo>
                    <a:pt x="14156" y="6890"/>
                  </a:moveTo>
                  <a:lnTo>
                    <a:pt x="14165" y="7216"/>
                  </a:lnTo>
                  <a:lnTo>
                    <a:pt x="14165" y="7216"/>
                  </a:lnTo>
                  <a:lnTo>
                    <a:pt x="14019" y="6890"/>
                  </a:lnTo>
                  <a:close/>
                  <a:moveTo>
                    <a:pt x="12844" y="6890"/>
                  </a:moveTo>
                  <a:lnTo>
                    <a:pt x="12698" y="7216"/>
                  </a:lnTo>
                  <a:lnTo>
                    <a:pt x="12706" y="6890"/>
                  </a:lnTo>
                  <a:close/>
                  <a:moveTo>
                    <a:pt x="13101" y="6890"/>
                  </a:moveTo>
                  <a:lnTo>
                    <a:pt x="13118" y="7216"/>
                  </a:lnTo>
                  <a:lnTo>
                    <a:pt x="12964" y="6890"/>
                  </a:lnTo>
                  <a:close/>
                  <a:moveTo>
                    <a:pt x="13890" y="6890"/>
                  </a:moveTo>
                  <a:lnTo>
                    <a:pt x="13736" y="7216"/>
                  </a:lnTo>
                  <a:lnTo>
                    <a:pt x="13745" y="6890"/>
                  </a:lnTo>
                  <a:close/>
                  <a:moveTo>
                    <a:pt x="12878" y="6950"/>
                  </a:moveTo>
                  <a:lnTo>
                    <a:pt x="12878" y="7293"/>
                  </a:lnTo>
                  <a:lnTo>
                    <a:pt x="12715" y="7293"/>
                  </a:lnTo>
                  <a:lnTo>
                    <a:pt x="12878" y="6950"/>
                  </a:lnTo>
                  <a:close/>
                  <a:moveTo>
                    <a:pt x="12930" y="6950"/>
                  </a:moveTo>
                  <a:lnTo>
                    <a:pt x="13093" y="7293"/>
                  </a:lnTo>
                  <a:lnTo>
                    <a:pt x="12930" y="7293"/>
                  </a:lnTo>
                  <a:lnTo>
                    <a:pt x="12930" y="6950"/>
                  </a:lnTo>
                  <a:close/>
                  <a:moveTo>
                    <a:pt x="13916" y="6950"/>
                  </a:moveTo>
                  <a:lnTo>
                    <a:pt x="13916" y="7293"/>
                  </a:lnTo>
                  <a:lnTo>
                    <a:pt x="13762" y="7293"/>
                  </a:lnTo>
                  <a:lnTo>
                    <a:pt x="13916" y="6950"/>
                  </a:lnTo>
                  <a:close/>
                  <a:moveTo>
                    <a:pt x="13976" y="6950"/>
                  </a:moveTo>
                  <a:lnTo>
                    <a:pt x="14131" y="7293"/>
                  </a:lnTo>
                  <a:lnTo>
                    <a:pt x="13976" y="7293"/>
                  </a:lnTo>
                  <a:lnTo>
                    <a:pt x="13976" y="6950"/>
                  </a:lnTo>
                  <a:close/>
                  <a:moveTo>
                    <a:pt x="5740" y="7148"/>
                  </a:moveTo>
                  <a:lnTo>
                    <a:pt x="5740" y="7208"/>
                  </a:lnTo>
                  <a:lnTo>
                    <a:pt x="5568" y="7345"/>
                  </a:lnTo>
                  <a:lnTo>
                    <a:pt x="5465" y="7345"/>
                  </a:lnTo>
                  <a:lnTo>
                    <a:pt x="5319" y="7225"/>
                  </a:lnTo>
                  <a:lnTo>
                    <a:pt x="5319" y="7148"/>
                  </a:lnTo>
                  <a:close/>
                  <a:moveTo>
                    <a:pt x="5328" y="7396"/>
                  </a:moveTo>
                  <a:lnTo>
                    <a:pt x="5405" y="7465"/>
                  </a:lnTo>
                  <a:lnTo>
                    <a:pt x="5328" y="7525"/>
                  </a:lnTo>
                  <a:lnTo>
                    <a:pt x="5328" y="7396"/>
                  </a:lnTo>
                  <a:close/>
                  <a:moveTo>
                    <a:pt x="5748" y="7388"/>
                  </a:moveTo>
                  <a:lnTo>
                    <a:pt x="5748" y="7534"/>
                  </a:lnTo>
                  <a:lnTo>
                    <a:pt x="5637" y="7465"/>
                  </a:lnTo>
                  <a:lnTo>
                    <a:pt x="5731" y="7388"/>
                  </a:lnTo>
                  <a:close/>
                  <a:moveTo>
                    <a:pt x="5534" y="7559"/>
                  </a:moveTo>
                  <a:lnTo>
                    <a:pt x="5568" y="7577"/>
                  </a:lnTo>
                  <a:lnTo>
                    <a:pt x="5500" y="7577"/>
                  </a:lnTo>
                  <a:lnTo>
                    <a:pt x="5534" y="7559"/>
                  </a:lnTo>
                  <a:close/>
                  <a:moveTo>
                    <a:pt x="8236" y="7517"/>
                  </a:moveTo>
                  <a:lnTo>
                    <a:pt x="8236" y="7620"/>
                  </a:lnTo>
                  <a:lnTo>
                    <a:pt x="8142" y="7620"/>
                  </a:lnTo>
                  <a:lnTo>
                    <a:pt x="8142" y="7517"/>
                  </a:lnTo>
                  <a:close/>
                  <a:moveTo>
                    <a:pt x="8391" y="7517"/>
                  </a:moveTo>
                  <a:lnTo>
                    <a:pt x="8391" y="7620"/>
                  </a:lnTo>
                  <a:lnTo>
                    <a:pt x="8288" y="7620"/>
                  </a:lnTo>
                  <a:lnTo>
                    <a:pt x="8297" y="7517"/>
                  </a:lnTo>
                  <a:close/>
                  <a:moveTo>
                    <a:pt x="12835" y="7396"/>
                  </a:moveTo>
                  <a:lnTo>
                    <a:pt x="12655" y="7731"/>
                  </a:lnTo>
                  <a:lnTo>
                    <a:pt x="12672" y="7396"/>
                  </a:lnTo>
                  <a:close/>
                  <a:moveTo>
                    <a:pt x="13127" y="7405"/>
                  </a:moveTo>
                  <a:lnTo>
                    <a:pt x="13144" y="7740"/>
                  </a:lnTo>
                  <a:lnTo>
                    <a:pt x="13144" y="7740"/>
                  </a:lnTo>
                  <a:lnTo>
                    <a:pt x="12964" y="7405"/>
                  </a:lnTo>
                  <a:close/>
                  <a:moveTo>
                    <a:pt x="13890" y="7405"/>
                  </a:moveTo>
                  <a:lnTo>
                    <a:pt x="13702" y="7740"/>
                  </a:lnTo>
                  <a:lnTo>
                    <a:pt x="13727" y="7405"/>
                  </a:lnTo>
                  <a:close/>
                  <a:moveTo>
                    <a:pt x="14165" y="7405"/>
                  </a:moveTo>
                  <a:lnTo>
                    <a:pt x="14191" y="7740"/>
                  </a:lnTo>
                  <a:lnTo>
                    <a:pt x="14002" y="7405"/>
                  </a:lnTo>
                  <a:close/>
                  <a:moveTo>
                    <a:pt x="12878" y="7465"/>
                  </a:moveTo>
                  <a:lnTo>
                    <a:pt x="12878" y="7808"/>
                  </a:lnTo>
                  <a:lnTo>
                    <a:pt x="12698" y="7808"/>
                  </a:lnTo>
                  <a:lnTo>
                    <a:pt x="12878" y="7465"/>
                  </a:lnTo>
                  <a:close/>
                  <a:moveTo>
                    <a:pt x="12930" y="7465"/>
                  </a:moveTo>
                  <a:lnTo>
                    <a:pt x="13118" y="7808"/>
                  </a:lnTo>
                  <a:lnTo>
                    <a:pt x="12930" y="7808"/>
                  </a:lnTo>
                  <a:lnTo>
                    <a:pt x="12930" y="7465"/>
                  </a:lnTo>
                  <a:close/>
                  <a:moveTo>
                    <a:pt x="13916" y="7465"/>
                  </a:moveTo>
                  <a:lnTo>
                    <a:pt x="13916" y="7808"/>
                  </a:lnTo>
                  <a:lnTo>
                    <a:pt x="13736" y="7808"/>
                  </a:lnTo>
                  <a:lnTo>
                    <a:pt x="13916" y="7465"/>
                  </a:lnTo>
                  <a:close/>
                  <a:moveTo>
                    <a:pt x="13976" y="7465"/>
                  </a:moveTo>
                  <a:lnTo>
                    <a:pt x="14156" y="7808"/>
                  </a:lnTo>
                  <a:lnTo>
                    <a:pt x="13976" y="7808"/>
                  </a:lnTo>
                  <a:lnTo>
                    <a:pt x="13976" y="7465"/>
                  </a:lnTo>
                  <a:close/>
                  <a:moveTo>
                    <a:pt x="5620" y="7645"/>
                  </a:moveTo>
                  <a:lnTo>
                    <a:pt x="5740" y="7731"/>
                  </a:lnTo>
                  <a:lnTo>
                    <a:pt x="5740" y="7834"/>
                  </a:lnTo>
                  <a:lnTo>
                    <a:pt x="5328" y="7834"/>
                  </a:lnTo>
                  <a:lnTo>
                    <a:pt x="5328" y="7825"/>
                  </a:lnTo>
                  <a:lnTo>
                    <a:pt x="5328" y="7722"/>
                  </a:lnTo>
                  <a:lnTo>
                    <a:pt x="5422" y="7645"/>
                  </a:lnTo>
                  <a:close/>
                  <a:moveTo>
                    <a:pt x="8236" y="7697"/>
                  </a:moveTo>
                  <a:lnTo>
                    <a:pt x="8236" y="7877"/>
                  </a:lnTo>
                  <a:lnTo>
                    <a:pt x="8125" y="7877"/>
                  </a:lnTo>
                  <a:lnTo>
                    <a:pt x="8142" y="7697"/>
                  </a:lnTo>
                  <a:close/>
                  <a:moveTo>
                    <a:pt x="8408" y="7697"/>
                  </a:moveTo>
                  <a:lnTo>
                    <a:pt x="8417" y="7877"/>
                  </a:lnTo>
                  <a:lnTo>
                    <a:pt x="8314" y="7877"/>
                  </a:lnTo>
                  <a:lnTo>
                    <a:pt x="8297" y="7697"/>
                  </a:lnTo>
                  <a:close/>
                  <a:moveTo>
                    <a:pt x="6143" y="7122"/>
                  </a:moveTo>
                  <a:lnTo>
                    <a:pt x="6237" y="7937"/>
                  </a:lnTo>
                  <a:lnTo>
                    <a:pt x="5791" y="7577"/>
                  </a:lnTo>
                  <a:lnTo>
                    <a:pt x="5791" y="7345"/>
                  </a:lnTo>
                  <a:lnTo>
                    <a:pt x="6066" y="7122"/>
                  </a:lnTo>
                  <a:close/>
                  <a:moveTo>
                    <a:pt x="4959" y="7122"/>
                  </a:moveTo>
                  <a:lnTo>
                    <a:pt x="5285" y="7362"/>
                  </a:lnTo>
                  <a:lnTo>
                    <a:pt x="5285" y="7568"/>
                  </a:lnTo>
                  <a:lnTo>
                    <a:pt x="4813" y="7946"/>
                  </a:lnTo>
                  <a:lnTo>
                    <a:pt x="4908" y="7122"/>
                  </a:lnTo>
                  <a:close/>
                  <a:moveTo>
                    <a:pt x="5740" y="7877"/>
                  </a:moveTo>
                  <a:lnTo>
                    <a:pt x="5740" y="8074"/>
                  </a:lnTo>
                  <a:lnTo>
                    <a:pt x="5328" y="8074"/>
                  </a:lnTo>
                  <a:lnTo>
                    <a:pt x="5328" y="7877"/>
                  </a:lnTo>
                  <a:close/>
                  <a:moveTo>
                    <a:pt x="8236" y="7954"/>
                  </a:moveTo>
                  <a:lnTo>
                    <a:pt x="8236" y="8117"/>
                  </a:lnTo>
                  <a:lnTo>
                    <a:pt x="8116" y="8117"/>
                  </a:lnTo>
                  <a:lnTo>
                    <a:pt x="8125" y="7954"/>
                  </a:lnTo>
                  <a:close/>
                  <a:moveTo>
                    <a:pt x="8425" y="7954"/>
                  </a:moveTo>
                  <a:lnTo>
                    <a:pt x="8442" y="8117"/>
                  </a:lnTo>
                  <a:lnTo>
                    <a:pt x="8314" y="8117"/>
                  </a:lnTo>
                  <a:lnTo>
                    <a:pt x="8314" y="7954"/>
                  </a:lnTo>
                  <a:close/>
                  <a:moveTo>
                    <a:pt x="5277" y="7765"/>
                  </a:moveTo>
                  <a:lnTo>
                    <a:pt x="5277" y="8177"/>
                  </a:lnTo>
                  <a:lnTo>
                    <a:pt x="4779" y="8177"/>
                  </a:lnTo>
                  <a:lnTo>
                    <a:pt x="4779" y="8160"/>
                  </a:lnTo>
                  <a:lnTo>
                    <a:pt x="5277" y="7765"/>
                  </a:lnTo>
                  <a:close/>
                  <a:moveTo>
                    <a:pt x="5740" y="8126"/>
                  </a:moveTo>
                  <a:lnTo>
                    <a:pt x="5740" y="8177"/>
                  </a:lnTo>
                  <a:lnTo>
                    <a:pt x="5328" y="8177"/>
                  </a:lnTo>
                  <a:lnTo>
                    <a:pt x="5328" y="8126"/>
                  </a:lnTo>
                  <a:close/>
                  <a:moveTo>
                    <a:pt x="5791" y="7765"/>
                  </a:moveTo>
                  <a:lnTo>
                    <a:pt x="6263" y="8134"/>
                  </a:lnTo>
                  <a:lnTo>
                    <a:pt x="6263" y="8177"/>
                  </a:lnTo>
                  <a:lnTo>
                    <a:pt x="5783" y="8177"/>
                  </a:lnTo>
                  <a:lnTo>
                    <a:pt x="5783" y="7765"/>
                  </a:lnTo>
                  <a:close/>
                  <a:moveTo>
                    <a:pt x="13161" y="7903"/>
                  </a:moveTo>
                  <a:lnTo>
                    <a:pt x="13178" y="8254"/>
                  </a:lnTo>
                  <a:lnTo>
                    <a:pt x="12972" y="7903"/>
                  </a:lnTo>
                  <a:close/>
                  <a:moveTo>
                    <a:pt x="12835" y="7911"/>
                  </a:moveTo>
                  <a:lnTo>
                    <a:pt x="12629" y="8263"/>
                  </a:lnTo>
                  <a:lnTo>
                    <a:pt x="12655" y="7911"/>
                  </a:lnTo>
                  <a:close/>
                  <a:moveTo>
                    <a:pt x="13873" y="7911"/>
                  </a:moveTo>
                  <a:lnTo>
                    <a:pt x="13676" y="8263"/>
                  </a:lnTo>
                  <a:lnTo>
                    <a:pt x="13693" y="7911"/>
                  </a:lnTo>
                  <a:close/>
                  <a:moveTo>
                    <a:pt x="14199" y="7911"/>
                  </a:moveTo>
                  <a:lnTo>
                    <a:pt x="14216" y="8263"/>
                  </a:lnTo>
                  <a:lnTo>
                    <a:pt x="14019" y="7911"/>
                  </a:lnTo>
                  <a:close/>
                  <a:moveTo>
                    <a:pt x="12878" y="7954"/>
                  </a:moveTo>
                  <a:lnTo>
                    <a:pt x="12878" y="8306"/>
                  </a:lnTo>
                  <a:lnTo>
                    <a:pt x="12672" y="8306"/>
                  </a:lnTo>
                  <a:lnTo>
                    <a:pt x="12878" y="7954"/>
                  </a:lnTo>
                  <a:close/>
                  <a:moveTo>
                    <a:pt x="12930" y="7954"/>
                  </a:moveTo>
                  <a:lnTo>
                    <a:pt x="13135" y="8306"/>
                  </a:lnTo>
                  <a:lnTo>
                    <a:pt x="12930" y="8306"/>
                  </a:lnTo>
                  <a:lnTo>
                    <a:pt x="12930" y="7954"/>
                  </a:lnTo>
                  <a:close/>
                  <a:moveTo>
                    <a:pt x="13916" y="7954"/>
                  </a:moveTo>
                  <a:lnTo>
                    <a:pt x="13916" y="8306"/>
                  </a:lnTo>
                  <a:lnTo>
                    <a:pt x="13719" y="8306"/>
                  </a:lnTo>
                  <a:lnTo>
                    <a:pt x="13916" y="7954"/>
                  </a:lnTo>
                  <a:close/>
                  <a:moveTo>
                    <a:pt x="13976" y="7954"/>
                  </a:moveTo>
                  <a:lnTo>
                    <a:pt x="14174" y="8306"/>
                  </a:lnTo>
                  <a:lnTo>
                    <a:pt x="13976" y="8306"/>
                  </a:lnTo>
                  <a:lnTo>
                    <a:pt x="13976" y="7954"/>
                  </a:lnTo>
                  <a:close/>
                  <a:moveTo>
                    <a:pt x="5740" y="8366"/>
                  </a:moveTo>
                  <a:lnTo>
                    <a:pt x="5740" y="8555"/>
                  </a:lnTo>
                  <a:lnTo>
                    <a:pt x="5328" y="8555"/>
                  </a:lnTo>
                  <a:lnTo>
                    <a:pt x="5328" y="8366"/>
                  </a:lnTo>
                  <a:close/>
                  <a:moveTo>
                    <a:pt x="6280" y="8332"/>
                  </a:moveTo>
                  <a:lnTo>
                    <a:pt x="6297" y="8366"/>
                  </a:lnTo>
                  <a:lnTo>
                    <a:pt x="5791" y="8692"/>
                  </a:lnTo>
                  <a:lnTo>
                    <a:pt x="5791" y="8332"/>
                  </a:lnTo>
                  <a:close/>
                  <a:moveTo>
                    <a:pt x="5277" y="8323"/>
                  </a:moveTo>
                  <a:lnTo>
                    <a:pt x="5277" y="8718"/>
                  </a:lnTo>
                  <a:lnTo>
                    <a:pt x="4753" y="8375"/>
                  </a:lnTo>
                  <a:lnTo>
                    <a:pt x="4762" y="8323"/>
                  </a:lnTo>
                  <a:close/>
                  <a:moveTo>
                    <a:pt x="5740" y="8623"/>
                  </a:moveTo>
                  <a:lnTo>
                    <a:pt x="5740" y="8735"/>
                  </a:lnTo>
                  <a:lnTo>
                    <a:pt x="5628" y="8803"/>
                  </a:lnTo>
                  <a:lnTo>
                    <a:pt x="5405" y="8803"/>
                  </a:lnTo>
                  <a:lnTo>
                    <a:pt x="5328" y="8761"/>
                  </a:lnTo>
                  <a:lnTo>
                    <a:pt x="5328" y="8623"/>
                  </a:lnTo>
                  <a:close/>
                  <a:moveTo>
                    <a:pt x="5542" y="8855"/>
                  </a:moveTo>
                  <a:lnTo>
                    <a:pt x="5508" y="8881"/>
                  </a:lnTo>
                  <a:lnTo>
                    <a:pt x="5491" y="8855"/>
                  </a:lnTo>
                  <a:close/>
                  <a:moveTo>
                    <a:pt x="5328" y="8932"/>
                  </a:moveTo>
                  <a:lnTo>
                    <a:pt x="5379" y="8967"/>
                  </a:lnTo>
                  <a:lnTo>
                    <a:pt x="5328" y="8992"/>
                  </a:lnTo>
                  <a:lnTo>
                    <a:pt x="5328" y="8932"/>
                  </a:lnTo>
                  <a:close/>
                  <a:moveTo>
                    <a:pt x="5748" y="8898"/>
                  </a:moveTo>
                  <a:lnTo>
                    <a:pt x="5748" y="9018"/>
                  </a:lnTo>
                  <a:lnTo>
                    <a:pt x="5654" y="8967"/>
                  </a:lnTo>
                  <a:lnTo>
                    <a:pt x="5748" y="8898"/>
                  </a:lnTo>
                  <a:close/>
                  <a:moveTo>
                    <a:pt x="14259" y="8915"/>
                  </a:moveTo>
                  <a:lnTo>
                    <a:pt x="14277" y="9284"/>
                  </a:lnTo>
                  <a:lnTo>
                    <a:pt x="14277" y="9284"/>
                  </a:lnTo>
                  <a:lnTo>
                    <a:pt x="14028" y="8915"/>
                  </a:lnTo>
                  <a:close/>
                  <a:moveTo>
                    <a:pt x="13221" y="8915"/>
                  </a:moveTo>
                  <a:lnTo>
                    <a:pt x="13230" y="9284"/>
                  </a:lnTo>
                  <a:lnTo>
                    <a:pt x="12990" y="8915"/>
                  </a:lnTo>
                  <a:close/>
                  <a:moveTo>
                    <a:pt x="12835" y="8932"/>
                  </a:moveTo>
                  <a:lnTo>
                    <a:pt x="12586" y="9293"/>
                  </a:lnTo>
                  <a:lnTo>
                    <a:pt x="12586" y="9293"/>
                  </a:lnTo>
                  <a:lnTo>
                    <a:pt x="12604" y="8932"/>
                  </a:lnTo>
                  <a:close/>
                  <a:moveTo>
                    <a:pt x="5594" y="9104"/>
                  </a:moveTo>
                  <a:lnTo>
                    <a:pt x="5740" y="9198"/>
                  </a:lnTo>
                  <a:lnTo>
                    <a:pt x="5740" y="9293"/>
                  </a:lnTo>
                  <a:lnTo>
                    <a:pt x="5328" y="9293"/>
                  </a:lnTo>
                  <a:lnTo>
                    <a:pt x="5328" y="9164"/>
                  </a:lnTo>
                  <a:lnTo>
                    <a:pt x="5440" y="9104"/>
                  </a:lnTo>
                  <a:close/>
                  <a:moveTo>
                    <a:pt x="13873" y="8932"/>
                  </a:moveTo>
                  <a:lnTo>
                    <a:pt x="13633" y="9293"/>
                  </a:lnTo>
                  <a:lnTo>
                    <a:pt x="13642" y="8932"/>
                  </a:lnTo>
                  <a:close/>
                  <a:moveTo>
                    <a:pt x="12878" y="8967"/>
                  </a:moveTo>
                  <a:lnTo>
                    <a:pt x="12878" y="9327"/>
                  </a:lnTo>
                  <a:lnTo>
                    <a:pt x="12621" y="9327"/>
                  </a:lnTo>
                  <a:lnTo>
                    <a:pt x="12878" y="8967"/>
                  </a:lnTo>
                  <a:close/>
                  <a:moveTo>
                    <a:pt x="12930" y="8967"/>
                  </a:moveTo>
                  <a:lnTo>
                    <a:pt x="13187" y="9327"/>
                  </a:lnTo>
                  <a:lnTo>
                    <a:pt x="12930" y="9327"/>
                  </a:lnTo>
                  <a:lnTo>
                    <a:pt x="12930" y="8967"/>
                  </a:lnTo>
                  <a:close/>
                  <a:moveTo>
                    <a:pt x="13916" y="8967"/>
                  </a:moveTo>
                  <a:lnTo>
                    <a:pt x="13916" y="9327"/>
                  </a:lnTo>
                  <a:lnTo>
                    <a:pt x="13659" y="9327"/>
                  </a:lnTo>
                  <a:lnTo>
                    <a:pt x="13916" y="8967"/>
                  </a:lnTo>
                  <a:close/>
                  <a:moveTo>
                    <a:pt x="13976" y="8967"/>
                  </a:moveTo>
                  <a:lnTo>
                    <a:pt x="14225" y="9327"/>
                  </a:lnTo>
                  <a:lnTo>
                    <a:pt x="13976" y="9327"/>
                  </a:lnTo>
                  <a:lnTo>
                    <a:pt x="13976" y="8967"/>
                  </a:lnTo>
                  <a:close/>
                  <a:moveTo>
                    <a:pt x="4736" y="8538"/>
                  </a:moveTo>
                  <a:lnTo>
                    <a:pt x="5277" y="8889"/>
                  </a:lnTo>
                  <a:lnTo>
                    <a:pt x="5277" y="9027"/>
                  </a:lnTo>
                  <a:lnTo>
                    <a:pt x="4633" y="9456"/>
                  </a:lnTo>
                  <a:lnTo>
                    <a:pt x="4736" y="8538"/>
                  </a:lnTo>
                  <a:close/>
                  <a:moveTo>
                    <a:pt x="6315" y="8520"/>
                  </a:moveTo>
                  <a:lnTo>
                    <a:pt x="6426" y="9481"/>
                  </a:lnTo>
                  <a:lnTo>
                    <a:pt x="5791" y="9061"/>
                  </a:lnTo>
                  <a:lnTo>
                    <a:pt x="5791" y="8864"/>
                  </a:lnTo>
                  <a:lnTo>
                    <a:pt x="6315" y="8520"/>
                  </a:lnTo>
                  <a:close/>
                  <a:moveTo>
                    <a:pt x="5740" y="9335"/>
                  </a:moveTo>
                  <a:lnTo>
                    <a:pt x="5740" y="9533"/>
                  </a:lnTo>
                  <a:lnTo>
                    <a:pt x="5328" y="9533"/>
                  </a:lnTo>
                  <a:lnTo>
                    <a:pt x="5328" y="9335"/>
                  </a:lnTo>
                  <a:close/>
                  <a:moveTo>
                    <a:pt x="5277" y="9198"/>
                  </a:moveTo>
                  <a:lnTo>
                    <a:pt x="5277" y="9610"/>
                  </a:lnTo>
                  <a:lnTo>
                    <a:pt x="4667" y="9610"/>
                  </a:lnTo>
                  <a:lnTo>
                    <a:pt x="5277" y="9198"/>
                  </a:lnTo>
                  <a:close/>
                  <a:moveTo>
                    <a:pt x="5740" y="9584"/>
                  </a:moveTo>
                  <a:lnTo>
                    <a:pt x="5740" y="9610"/>
                  </a:lnTo>
                  <a:lnTo>
                    <a:pt x="5328" y="9610"/>
                  </a:lnTo>
                  <a:lnTo>
                    <a:pt x="5328" y="9584"/>
                  </a:lnTo>
                  <a:close/>
                  <a:moveTo>
                    <a:pt x="5791" y="9232"/>
                  </a:moveTo>
                  <a:lnTo>
                    <a:pt x="6366" y="9610"/>
                  </a:lnTo>
                  <a:lnTo>
                    <a:pt x="5791" y="9610"/>
                  </a:lnTo>
                  <a:lnTo>
                    <a:pt x="5791" y="9232"/>
                  </a:lnTo>
                  <a:close/>
                  <a:moveTo>
                    <a:pt x="5740" y="9747"/>
                  </a:moveTo>
                  <a:lnTo>
                    <a:pt x="5740" y="9782"/>
                  </a:lnTo>
                  <a:lnTo>
                    <a:pt x="5328" y="9782"/>
                  </a:lnTo>
                  <a:lnTo>
                    <a:pt x="5328" y="9747"/>
                  </a:lnTo>
                  <a:close/>
                  <a:moveTo>
                    <a:pt x="12801" y="9438"/>
                  </a:moveTo>
                  <a:lnTo>
                    <a:pt x="12543" y="9790"/>
                  </a:lnTo>
                  <a:lnTo>
                    <a:pt x="12543" y="9790"/>
                  </a:lnTo>
                  <a:lnTo>
                    <a:pt x="12569" y="9438"/>
                  </a:lnTo>
                  <a:close/>
                  <a:moveTo>
                    <a:pt x="13247" y="9438"/>
                  </a:moveTo>
                  <a:lnTo>
                    <a:pt x="13264" y="9790"/>
                  </a:lnTo>
                  <a:lnTo>
                    <a:pt x="13007" y="9438"/>
                  </a:lnTo>
                  <a:close/>
                  <a:moveTo>
                    <a:pt x="13856" y="9438"/>
                  </a:moveTo>
                  <a:lnTo>
                    <a:pt x="13599" y="9790"/>
                  </a:lnTo>
                  <a:lnTo>
                    <a:pt x="13616" y="9438"/>
                  </a:lnTo>
                  <a:close/>
                  <a:moveTo>
                    <a:pt x="14285" y="9438"/>
                  </a:moveTo>
                  <a:lnTo>
                    <a:pt x="14302" y="9790"/>
                  </a:lnTo>
                  <a:lnTo>
                    <a:pt x="14045" y="9438"/>
                  </a:lnTo>
                  <a:close/>
                  <a:moveTo>
                    <a:pt x="12930" y="9438"/>
                  </a:moveTo>
                  <a:lnTo>
                    <a:pt x="13221" y="9833"/>
                  </a:lnTo>
                  <a:lnTo>
                    <a:pt x="12930" y="9833"/>
                  </a:lnTo>
                  <a:lnTo>
                    <a:pt x="12930" y="9438"/>
                  </a:lnTo>
                  <a:close/>
                  <a:moveTo>
                    <a:pt x="13916" y="9438"/>
                  </a:moveTo>
                  <a:lnTo>
                    <a:pt x="13916" y="9833"/>
                  </a:lnTo>
                  <a:lnTo>
                    <a:pt x="13633" y="9833"/>
                  </a:lnTo>
                  <a:lnTo>
                    <a:pt x="13916" y="9438"/>
                  </a:lnTo>
                  <a:close/>
                  <a:moveTo>
                    <a:pt x="13976" y="9438"/>
                  </a:moveTo>
                  <a:lnTo>
                    <a:pt x="14259" y="9833"/>
                  </a:lnTo>
                  <a:lnTo>
                    <a:pt x="13976" y="9833"/>
                  </a:lnTo>
                  <a:lnTo>
                    <a:pt x="13976" y="9438"/>
                  </a:lnTo>
                  <a:close/>
                  <a:moveTo>
                    <a:pt x="12878" y="9447"/>
                  </a:moveTo>
                  <a:lnTo>
                    <a:pt x="12878" y="9842"/>
                  </a:lnTo>
                  <a:lnTo>
                    <a:pt x="12586" y="9842"/>
                  </a:lnTo>
                  <a:lnTo>
                    <a:pt x="12878" y="9447"/>
                  </a:lnTo>
                  <a:close/>
                  <a:moveTo>
                    <a:pt x="5740" y="9833"/>
                  </a:moveTo>
                  <a:lnTo>
                    <a:pt x="5740" y="10022"/>
                  </a:lnTo>
                  <a:lnTo>
                    <a:pt x="5328" y="10022"/>
                  </a:lnTo>
                  <a:lnTo>
                    <a:pt x="5328" y="9833"/>
                  </a:lnTo>
                  <a:close/>
                  <a:moveTo>
                    <a:pt x="6392" y="9756"/>
                  </a:moveTo>
                  <a:lnTo>
                    <a:pt x="5800" y="10090"/>
                  </a:lnTo>
                  <a:lnTo>
                    <a:pt x="5800" y="9756"/>
                  </a:lnTo>
                  <a:close/>
                  <a:moveTo>
                    <a:pt x="5277" y="9756"/>
                  </a:moveTo>
                  <a:lnTo>
                    <a:pt x="5277" y="10108"/>
                  </a:lnTo>
                  <a:lnTo>
                    <a:pt x="4642" y="9756"/>
                  </a:lnTo>
                  <a:close/>
                  <a:moveTo>
                    <a:pt x="5740" y="10065"/>
                  </a:moveTo>
                  <a:lnTo>
                    <a:pt x="5740" y="10108"/>
                  </a:lnTo>
                  <a:lnTo>
                    <a:pt x="5508" y="10236"/>
                  </a:lnTo>
                  <a:lnTo>
                    <a:pt x="5328" y="10133"/>
                  </a:lnTo>
                  <a:lnTo>
                    <a:pt x="5328" y="10065"/>
                  </a:lnTo>
                  <a:close/>
                  <a:moveTo>
                    <a:pt x="5362" y="10322"/>
                  </a:moveTo>
                  <a:lnTo>
                    <a:pt x="5328" y="10348"/>
                  </a:lnTo>
                  <a:lnTo>
                    <a:pt x="5328" y="10322"/>
                  </a:lnTo>
                  <a:close/>
                  <a:moveTo>
                    <a:pt x="5731" y="10322"/>
                  </a:moveTo>
                  <a:lnTo>
                    <a:pt x="5731" y="10365"/>
                  </a:lnTo>
                  <a:lnTo>
                    <a:pt x="5663" y="10322"/>
                  </a:lnTo>
                  <a:close/>
                  <a:moveTo>
                    <a:pt x="12835" y="9953"/>
                  </a:moveTo>
                  <a:lnTo>
                    <a:pt x="12526" y="10365"/>
                  </a:lnTo>
                  <a:lnTo>
                    <a:pt x="12543" y="9953"/>
                  </a:lnTo>
                  <a:close/>
                  <a:moveTo>
                    <a:pt x="13264" y="9953"/>
                  </a:moveTo>
                  <a:lnTo>
                    <a:pt x="13290" y="10365"/>
                  </a:lnTo>
                  <a:lnTo>
                    <a:pt x="12972" y="9953"/>
                  </a:lnTo>
                  <a:close/>
                  <a:moveTo>
                    <a:pt x="13873" y="9953"/>
                  </a:moveTo>
                  <a:lnTo>
                    <a:pt x="13564" y="10365"/>
                  </a:lnTo>
                  <a:lnTo>
                    <a:pt x="13590" y="9953"/>
                  </a:lnTo>
                  <a:close/>
                  <a:moveTo>
                    <a:pt x="14319" y="9953"/>
                  </a:moveTo>
                  <a:lnTo>
                    <a:pt x="14337" y="10365"/>
                  </a:lnTo>
                  <a:lnTo>
                    <a:pt x="14028" y="9953"/>
                  </a:lnTo>
                  <a:close/>
                  <a:moveTo>
                    <a:pt x="12878" y="9970"/>
                  </a:moveTo>
                  <a:lnTo>
                    <a:pt x="12878" y="10425"/>
                  </a:lnTo>
                  <a:lnTo>
                    <a:pt x="12561" y="10425"/>
                  </a:lnTo>
                  <a:lnTo>
                    <a:pt x="12878" y="9970"/>
                  </a:lnTo>
                  <a:close/>
                  <a:moveTo>
                    <a:pt x="12930" y="9970"/>
                  </a:moveTo>
                  <a:lnTo>
                    <a:pt x="13256" y="10425"/>
                  </a:lnTo>
                  <a:lnTo>
                    <a:pt x="12930" y="10425"/>
                  </a:lnTo>
                  <a:lnTo>
                    <a:pt x="12930" y="9970"/>
                  </a:lnTo>
                  <a:close/>
                  <a:moveTo>
                    <a:pt x="13916" y="9979"/>
                  </a:moveTo>
                  <a:lnTo>
                    <a:pt x="13916" y="10425"/>
                  </a:lnTo>
                  <a:lnTo>
                    <a:pt x="13599" y="10425"/>
                  </a:lnTo>
                  <a:lnTo>
                    <a:pt x="13916" y="9979"/>
                  </a:lnTo>
                  <a:close/>
                  <a:moveTo>
                    <a:pt x="13976" y="9979"/>
                  </a:moveTo>
                  <a:lnTo>
                    <a:pt x="14294" y="10425"/>
                  </a:lnTo>
                  <a:lnTo>
                    <a:pt x="13976" y="10425"/>
                  </a:lnTo>
                  <a:lnTo>
                    <a:pt x="13976" y="9979"/>
                  </a:lnTo>
                  <a:close/>
                  <a:moveTo>
                    <a:pt x="16267" y="10108"/>
                  </a:moveTo>
                  <a:lnTo>
                    <a:pt x="16267" y="10314"/>
                  </a:lnTo>
                  <a:lnTo>
                    <a:pt x="16190" y="10314"/>
                  </a:lnTo>
                  <a:lnTo>
                    <a:pt x="16190" y="10425"/>
                  </a:lnTo>
                  <a:lnTo>
                    <a:pt x="15563" y="10425"/>
                  </a:lnTo>
                  <a:lnTo>
                    <a:pt x="15563" y="10314"/>
                  </a:lnTo>
                  <a:lnTo>
                    <a:pt x="15486" y="10314"/>
                  </a:lnTo>
                  <a:lnTo>
                    <a:pt x="15486" y="10108"/>
                  </a:lnTo>
                  <a:lnTo>
                    <a:pt x="15546" y="10108"/>
                  </a:lnTo>
                  <a:lnTo>
                    <a:pt x="15546" y="10185"/>
                  </a:lnTo>
                  <a:lnTo>
                    <a:pt x="15658" y="10185"/>
                  </a:lnTo>
                  <a:lnTo>
                    <a:pt x="15658" y="10108"/>
                  </a:lnTo>
                  <a:lnTo>
                    <a:pt x="16121" y="10108"/>
                  </a:lnTo>
                  <a:lnTo>
                    <a:pt x="16121" y="10185"/>
                  </a:lnTo>
                  <a:lnTo>
                    <a:pt x="16224" y="10185"/>
                  </a:lnTo>
                  <a:lnTo>
                    <a:pt x="16224" y="10108"/>
                  </a:lnTo>
                  <a:close/>
                  <a:moveTo>
                    <a:pt x="5508" y="10408"/>
                  </a:moveTo>
                  <a:lnTo>
                    <a:pt x="5697" y="10519"/>
                  </a:lnTo>
                  <a:lnTo>
                    <a:pt x="5319" y="10519"/>
                  </a:lnTo>
                  <a:lnTo>
                    <a:pt x="5508" y="10408"/>
                  </a:lnTo>
                  <a:close/>
                  <a:moveTo>
                    <a:pt x="5740" y="10562"/>
                  </a:moveTo>
                  <a:lnTo>
                    <a:pt x="5740" y="10751"/>
                  </a:lnTo>
                  <a:lnTo>
                    <a:pt x="5328" y="10751"/>
                  </a:lnTo>
                  <a:lnTo>
                    <a:pt x="5328" y="10562"/>
                  </a:lnTo>
                  <a:close/>
                  <a:moveTo>
                    <a:pt x="4582" y="9885"/>
                  </a:moveTo>
                  <a:lnTo>
                    <a:pt x="5277" y="10279"/>
                  </a:lnTo>
                  <a:lnTo>
                    <a:pt x="5277" y="10382"/>
                  </a:lnTo>
                  <a:lnTo>
                    <a:pt x="4461" y="10828"/>
                  </a:lnTo>
                  <a:lnTo>
                    <a:pt x="4582" y="9885"/>
                  </a:lnTo>
                  <a:close/>
                  <a:moveTo>
                    <a:pt x="6469" y="9850"/>
                  </a:moveTo>
                  <a:lnTo>
                    <a:pt x="6581" y="10837"/>
                  </a:lnTo>
                  <a:lnTo>
                    <a:pt x="6581" y="10837"/>
                  </a:lnTo>
                  <a:lnTo>
                    <a:pt x="5791" y="10391"/>
                  </a:lnTo>
                  <a:lnTo>
                    <a:pt x="5791" y="10236"/>
                  </a:lnTo>
                  <a:lnTo>
                    <a:pt x="6469" y="9850"/>
                  </a:lnTo>
                  <a:close/>
                  <a:moveTo>
                    <a:pt x="5740" y="10811"/>
                  </a:moveTo>
                  <a:lnTo>
                    <a:pt x="5740" y="11000"/>
                  </a:lnTo>
                  <a:lnTo>
                    <a:pt x="5328" y="11000"/>
                  </a:lnTo>
                  <a:lnTo>
                    <a:pt x="5328" y="10811"/>
                  </a:lnTo>
                  <a:close/>
                  <a:moveTo>
                    <a:pt x="5285" y="10537"/>
                  </a:moveTo>
                  <a:lnTo>
                    <a:pt x="5285" y="11034"/>
                  </a:lnTo>
                  <a:lnTo>
                    <a:pt x="4453" y="11034"/>
                  </a:lnTo>
                  <a:lnTo>
                    <a:pt x="4453" y="11008"/>
                  </a:lnTo>
                  <a:lnTo>
                    <a:pt x="5285" y="10537"/>
                  </a:lnTo>
                  <a:close/>
                  <a:moveTo>
                    <a:pt x="5791" y="10562"/>
                  </a:moveTo>
                  <a:lnTo>
                    <a:pt x="6606" y="11026"/>
                  </a:lnTo>
                  <a:lnTo>
                    <a:pt x="6606" y="11034"/>
                  </a:lnTo>
                  <a:lnTo>
                    <a:pt x="5791" y="11034"/>
                  </a:lnTo>
                  <a:lnTo>
                    <a:pt x="5791" y="10562"/>
                  </a:lnTo>
                  <a:close/>
                  <a:moveTo>
                    <a:pt x="5740" y="11180"/>
                  </a:moveTo>
                  <a:lnTo>
                    <a:pt x="5740" y="11249"/>
                  </a:lnTo>
                  <a:lnTo>
                    <a:pt x="5328" y="11249"/>
                  </a:lnTo>
                  <a:lnTo>
                    <a:pt x="5328" y="11180"/>
                  </a:lnTo>
                  <a:close/>
                  <a:moveTo>
                    <a:pt x="5740" y="11292"/>
                  </a:moveTo>
                  <a:lnTo>
                    <a:pt x="5740" y="11343"/>
                  </a:lnTo>
                  <a:lnTo>
                    <a:pt x="5328" y="11343"/>
                  </a:lnTo>
                  <a:lnTo>
                    <a:pt x="5328" y="11292"/>
                  </a:lnTo>
                  <a:close/>
                  <a:moveTo>
                    <a:pt x="6641" y="11171"/>
                  </a:moveTo>
                  <a:lnTo>
                    <a:pt x="6641" y="11249"/>
                  </a:lnTo>
                  <a:lnTo>
                    <a:pt x="6383" y="11343"/>
                  </a:lnTo>
                  <a:lnTo>
                    <a:pt x="5800" y="11343"/>
                  </a:lnTo>
                  <a:lnTo>
                    <a:pt x="5800" y="11171"/>
                  </a:lnTo>
                  <a:close/>
                  <a:moveTo>
                    <a:pt x="5277" y="11180"/>
                  </a:moveTo>
                  <a:lnTo>
                    <a:pt x="5277" y="11352"/>
                  </a:lnTo>
                  <a:lnTo>
                    <a:pt x="4650" y="11352"/>
                  </a:lnTo>
                  <a:lnTo>
                    <a:pt x="4419" y="11257"/>
                  </a:lnTo>
                  <a:lnTo>
                    <a:pt x="4427" y="11180"/>
                  </a:lnTo>
                  <a:close/>
                  <a:moveTo>
                    <a:pt x="5740" y="11420"/>
                  </a:moveTo>
                  <a:lnTo>
                    <a:pt x="5740" y="11498"/>
                  </a:lnTo>
                  <a:lnTo>
                    <a:pt x="5328" y="11498"/>
                  </a:lnTo>
                  <a:lnTo>
                    <a:pt x="5328" y="11420"/>
                  </a:lnTo>
                  <a:close/>
                  <a:moveTo>
                    <a:pt x="6186" y="11420"/>
                  </a:moveTo>
                  <a:lnTo>
                    <a:pt x="5791" y="11566"/>
                  </a:lnTo>
                  <a:lnTo>
                    <a:pt x="5791" y="11420"/>
                  </a:lnTo>
                  <a:close/>
                  <a:moveTo>
                    <a:pt x="3878" y="11420"/>
                  </a:moveTo>
                  <a:lnTo>
                    <a:pt x="3878" y="11592"/>
                  </a:lnTo>
                  <a:lnTo>
                    <a:pt x="3749" y="11592"/>
                  </a:lnTo>
                  <a:lnTo>
                    <a:pt x="3749" y="11420"/>
                  </a:lnTo>
                  <a:close/>
                  <a:moveTo>
                    <a:pt x="4256" y="11420"/>
                  </a:moveTo>
                  <a:lnTo>
                    <a:pt x="4238" y="11592"/>
                  </a:lnTo>
                  <a:lnTo>
                    <a:pt x="3955" y="11592"/>
                  </a:lnTo>
                  <a:lnTo>
                    <a:pt x="3955" y="11420"/>
                  </a:lnTo>
                  <a:close/>
                  <a:moveTo>
                    <a:pt x="4436" y="11420"/>
                  </a:moveTo>
                  <a:lnTo>
                    <a:pt x="4882" y="11592"/>
                  </a:lnTo>
                  <a:lnTo>
                    <a:pt x="4376" y="11592"/>
                  </a:lnTo>
                  <a:lnTo>
                    <a:pt x="4393" y="11420"/>
                  </a:lnTo>
                  <a:close/>
                  <a:moveTo>
                    <a:pt x="5277" y="11429"/>
                  </a:moveTo>
                  <a:lnTo>
                    <a:pt x="5277" y="11592"/>
                  </a:lnTo>
                  <a:lnTo>
                    <a:pt x="4848" y="11429"/>
                  </a:lnTo>
                  <a:close/>
                  <a:moveTo>
                    <a:pt x="5740" y="11549"/>
                  </a:moveTo>
                  <a:lnTo>
                    <a:pt x="5740" y="11592"/>
                  </a:lnTo>
                  <a:lnTo>
                    <a:pt x="5328" y="11592"/>
                  </a:lnTo>
                  <a:lnTo>
                    <a:pt x="5328" y="11549"/>
                  </a:lnTo>
                  <a:close/>
                  <a:moveTo>
                    <a:pt x="6649" y="11420"/>
                  </a:moveTo>
                  <a:lnTo>
                    <a:pt x="6666" y="11592"/>
                  </a:lnTo>
                  <a:lnTo>
                    <a:pt x="6143" y="11592"/>
                  </a:lnTo>
                  <a:lnTo>
                    <a:pt x="6581" y="11420"/>
                  </a:lnTo>
                  <a:close/>
                  <a:moveTo>
                    <a:pt x="7387" y="11420"/>
                  </a:moveTo>
                  <a:lnTo>
                    <a:pt x="7387" y="11592"/>
                  </a:lnTo>
                  <a:lnTo>
                    <a:pt x="6821" y="11592"/>
                  </a:lnTo>
                  <a:lnTo>
                    <a:pt x="6795" y="11420"/>
                  </a:lnTo>
                  <a:close/>
                  <a:moveTo>
                    <a:pt x="7593" y="11420"/>
                  </a:moveTo>
                  <a:lnTo>
                    <a:pt x="7593" y="11592"/>
                  </a:lnTo>
                  <a:lnTo>
                    <a:pt x="7464" y="11592"/>
                  </a:lnTo>
                  <a:lnTo>
                    <a:pt x="7464" y="11420"/>
                  </a:lnTo>
                  <a:close/>
                  <a:moveTo>
                    <a:pt x="5551" y="11669"/>
                  </a:moveTo>
                  <a:lnTo>
                    <a:pt x="5508" y="11686"/>
                  </a:lnTo>
                  <a:lnTo>
                    <a:pt x="5465" y="11669"/>
                  </a:lnTo>
                  <a:close/>
                  <a:moveTo>
                    <a:pt x="5277" y="11926"/>
                  </a:moveTo>
                  <a:lnTo>
                    <a:pt x="5277" y="11944"/>
                  </a:lnTo>
                  <a:lnTo>
                    <a:pt x="5208" y="11944"/>
                  </a:lnTo>
                  <a:lnTo>
                    <a:pt x="5277" y="11926"/>
                  </a:lnTo>
                  <a:close/>
                  <a:moveTo>
                    <a:pt x="5508" y="11824"/>
                  </a:moveTo>
                  <a:lnTo>
                    <a:pt x="5740" y="11909"/>
                  </a:lnTo>
                  <a:lnTo>
                    <a:pt x="5740" y="11944"/>
                  </a:lnTo>
                  <a:lnTo>
                    <a:pt x="5328" y="11944"/>
                  </a:lnTo>
                  <a:lnTo>
                    <a:pt x="5328" y="11901"/>
                  </a:lnTo>
                  <a:lnTo>
                    <a:pt x="5508" y="11824"/>
                  </a:lnTo>
                  <a:close/>
                  <a:moveTo>
                    <a:pt x="6666" y="11669"/>
                  </a:moveTo>
                  <a:lnTo>
                    <a:pt x="6709" y="11944"/>
                  </a:lnTo>
                  <a:lnTo>
                    <a:pt x="6220" y="11944"/>
                  </a:lnTo>
                  <a:lnTo>
                    <a:pt x="5791" y="11781"/>
                  </a:lnTo>
                  <a:lnTo>
                    <a:pt x="5791" y="11729"/>
                  </a:lnTo>
                  <a:lnTo>
                    <a:pt x="5946" y="11669"/>
                  </a:lnTo>
                  <a:close/>
                  <a:moveTo>
                    <a:pt x="7387" y="11652"/>
                  </a:moveTo>
                  <a:lnTo>
                    <a:pt x="7387" y="11944"/>
                  </a:lnTo>
                  <a:lnTo>
                    <a:pt x="6855" y="11944"/>
                  </a:lnTo>
                  <a:lnTo>
                    <a:pt x="6821" y="11652"/>
                  </a:lnTo>
                  <a:close/>
                  <a:moveTo>
                    <a:pt x="3878" y="11669"/>
                  </a:moveTo>
                  <a:lnTo>
                    <a:pt x="3878" y="11952"/>
                  </a:lnTo>
                  <a:lnTo>
                    <a:pt x="3749" y="11952"/>
                  </a:lnTo>
                  <a:lnTo>
                    <a:pt x="3749" y="11669"/>
                  </a:lnTo>
                  <a:close/>
                  <a:moveTo>
                    <a:pt x="4238" y="11669"/>
                  </a:moveTo>
                  <a:lnTo>
                    <a:pt x="4204" y="11952"/>
                  </a:lnTo>
                  <a:lnTo>
                    <a:pt x="3955" y="11952"/>
                  </a:lnTo>
                  <a:lnTo>
                    <a:pt x="3955" y="11669"/>
                  </a:lnTo>
                  <a:close/>
                  <a:moveTo>
                    <a:pt x="5071" y="11669"/>
                  </a:moveTo>
                  <a:lnTo>
                    <a:pt x="5277" y="11738"/>
                  </a:lnTo>
                  <a:lnTo>
                    <a:pt x="5277" y="11772"/>
                  </a:lnTo>
                  <a:lnTo>
                    <a:pt x="4805" y="11952"/>
                  </a:lnTo>
                  <a:lnTo>
                    <a:pt x="4333" y="11952"/>
                  </a:lnTo>
                  <a:lnTo>
                    <a:pt x="4376" y="11669"/>
                  </a:lnTo>
                  <a:close/>
                  <a:moveTo>
                    <a:pt x="7593" y="11669"/>
                  </a:moveTo>
                  <a:lnTo>
                    <a:pt x="7593" y="11952"/>
                  </a:lnTo>
                  <a:lnTo>
                    <a:pt x="7464" y="11952"/>
                  </a:lnTo>
                  <a:lnTo>
                    <a:pt x="7464" y="11669"/>
                  </a:lnTo>
                  <a:close/>
                  <a:moveTo>
                    <a:pt x="10347" y="11755"/>
                  </a:moveTo>
                  <a:lnTo>
                    <a:pt x="10347" y="11952"/>
                  </a:lnTo>
                  <a:lnTo>
                    <a:pt x="10287" y="11952"/>
                  </a:lnTo>
                  <a:lnTo>
                    <a:pt x="10287" y="12055"/>
                  </a:lnTo>
                  <a:lnTo>
                    <a:pt x="9652" y="12055"/>
                  </a:lnTo>
                  <a:lnTo>
                    <a:pt x="9652" y="11952"/>
                  </a:lnTo>
                  <a:lnTo>
                    <a:pt x="9575" y="11952"/>
                  </a:lnTo>
                  <a:lnTo>
                    <a:pt x="9575" y="11755"/>
                  </a:lnTo>
                  <a:lnTo>
                    <a:pt x="9626" y="11755"/>
                  </a:lnTo>
                  <a:lnTo>
                    <a:pt x="9626" y="11824"/>
                  </a:lnTo>
                  <a:lnTo>
                    <a:pt x="9738" y="11824"/>
                  </a:lnTo>
                  <a:lnTo>
                    <a:pt x="9738" y="11755"/>
                  </a:lnTo>
                  <a:lnTo>
                    <a:pt x="10201" y="11755"/>
                  </a:lnTo>
                  <a:lnTo>
                    <a:pt x="10201" y="11824"/>
                  </a:lnTo>
                  <a:lnTo>
                    <a:pt x="10304" y="11824"/>
                  </a:lnTo>
                  <a:lnTo>
                    <a:pt x="10304" y="11755"/>
                  </a:lnTo>
                  <a:close/>
                  <a:moveTo>
                    <a:pt x="5740" y="12029"/>
                  </a:moveTo>
                  <a:lnTo>
                    <a:pt x="5740" y="12107"/>
                  </a:lnTo>
                  <a:lnTo>
                    <a:pt x="5328" y="12107"/>
                  </a:lnTo>
                  <a:lnTo>
                    <a:pt x="5328" y="12029"/>
                  </a:lnTo>
                  <a:close/>
                  <a:moveTo>
                    <a:pt x="6735" y="12012"/>
                  </a:moveTo>
                  <a:lnTo>
                    <a:pt x="6735" y="12107"/>
                  </a:lnTo>
                  <a:lnTo>
                    <a:pt x="6649" y="12107"/>
                  </a:lnTo>
                  <a:lnTo>
                    <a:pt x="6409" y="12012"/>
                  </a:lnTo>
                  <a:close/>
                  <a:moveTo>
                    <a:pt x="3878" y="12021"/>
                  </a:moveTo>
                  <a:lnTo>
                    <a:pt x="3878" y="12115"/>
                  </a:lnTo>
                  <a:lnTo>
                    <a:pt x="3749" y="12115"/>
                  </a:lnTo>
                  <a:lnTo>
                    <a:pt x="3749" y="12021"/>
                  </a:lnTo>
                  <a:close/>
                  <a:moveTo>
                    <a:pt x="4195" y="12021"/>
                  </a:moveTo>
                  <a:lnTo>
                    <a:pt x="4178" y="12115"/>
                  </a:lnTo>
                  <a:lnTo>
                    <a:pt x="3955" y="12115"/>
                  </a:lnTo>
                  <a:lnTo>
                    <a:pt x="3955" y="12021"/>
                  </a:lnTo>
                  <a:close/>
                  <a:moveTo>
                    <a:pt x="4624" y="12021"/>
                  </a:moveTo>
                  <a:lnTo>
                    <a:pt x="4384" y="12115"/>
                  </a:lnTo>
                  <a:lnTo>
                    <a:pt x="4316" y="12115"/>
                  </a:lnTo>
                  <a:lnTo>
                    <a:pt x="4333" y="12021"/>
                  </a:lnTo>
                  <a:close/>
                  <a:moveTo>
                    <a:pt x="5277" y="12021"/>
                  </a:moveTo>
                  <a:lnTo>
                    <a:pt x="5277" y="12115"/>
                  </a:lnTo>
                  <a:lnTo>
                    <a:pt x="4779" y="12115"/>
                  </a:lnTo>
                  <a:lnTo>
                    <a:pt x="5019" y="12021"/>
                  </a:lnTo>
                  <a:close/>
                  <a:moveTo>
                    <a:pt x="6006" y="12021"/>
                  </a:moveTo>
                  <a:lnTo>
                    <a:pt x="6237" y="12115"/>
                  </a:lnTo>
                  <a:lnTo>
                    <a:pt x="5791" y="12115"/>
                  </a:lnTo>
                  <a:lnTo>
                    <a:pt x="5791" y="12021"/>
                  </a:lnTo>
                  <a:close/>
                  <a:moveTo>
                    <a:pt x="7387" y="12021"/>
                  </a:moveTo>
                  <a:lnTo>
                    <a:pt x="7387" y="12115"/>
                  </a:lnTo>
                  <a:lnTo>
                    <a:pt x="6872" y="12115"/>
                  </a:lnTo>
                  <a:lnTo>
                    <a:pt x="6864" y="12021"/>
                  </a:lnTo>
                  <a:close/>
                  <a:moveTo>
                    <a:pt x="7593" y="12021"/>
                  </a:moveTo>
                  <a:lnTo>
                    <a:pt x="7593" y="12115"/>
                  </a:lnTo>
                  <a:lnTo>
                    <a:pt x="7464" y="12115"/>
                  </a:lnTo>
                  <a:lnTo>
                    <a:pt x="7464" y="12021"/>
                  </a:lnTo>
                  <a:close/>
                  <a:moveTo>
                    <a:pt x="5740" y="12184"/>
                  </a:moveTo>
                  <a:lnTo>
                    <a:pt x="5740" y="12227"/>
                  </a:lnTo>
                  <a:lnTo>
                    <a:pt x="5328" y="12227"/>
                  </a:lnTo>
                  <a:lnTo>
                    <a:pt x="5328" y="12184"/>
                  </a:lnTo>
                  <a:close/>
                  <a:moveTo>
                    <a:pt x="3878" y="12184"/>
                  </a:moveTo>
                  <a:lnTo>
                    <a:pt x="3878" y="12364"/>
                  </a:lnTo>
                  <a:lnTo>
                    <a:pt x="3749" y="12364"/>
                  </a:lnTo>
                  <a:lnTo>
                    <a:pt x="3749" y="12184"/>
                  </a:lnTo>
                  <a:close/>
                  <a:moveTo>
                    <a:pt x="4170" y="12184"/>
                  </a:moveTo>
                  <a:lnTo>
                    <a:pt x="4153" y="12364"/>
                  </a:lnTo>
                  <a:lnTo>
                    <a:pt x="3955" y="12364"/>
                  </a:lnTo>
                  <a:lnTo>
                    <a:pt x="3955" y="12184"/>
                  </a:lnTo>
                  <a:close/>
                  <a:moveTo>
                    <a:pt x="5285" y="12167"/>
                  </a:moveTo>
                  <a:lnTo>
                    <a:pt x="5285" y="12355"/>
                  </a:lnTo>
                  <a:lnTo>
                    <a:pt x="5122" y="12355"/>
                  </a:lnTo>
                  <a:lnTo>
                    <a:pt x="5122" y="12235"/>
                  </a:lnTo>
                  <a:lnTo>
                    <a:pt x="5062" y="12235"/>
                  </a:lnTo>
                  <a:lnTo>
                    <a:pt x="5062" y="12244"/>
                  </a:lnTo>
                  <a:lnTo>
                    <a:pt x="5062" y="12364"/>
                  </a:lnTo>
                  <a:lnTo>
                    <a:pt x="4650" y="12364"/>
                  </a:lnTo>
                  <a:lnTo>
                    <a:pt x="4650" y="12244"/>
                  </a:lnTo>
                  <a:lnTo>
                    <a:pt x="4599" y="12244"/>
                  </a:lnTo>
                  <a:lnTo>
                    <a:pt x="4599" y="12364"/>
                  </a:lnTo>
                  <a:lnTo>
                    <a:pt x="4290" y="12364"/>
                  </a:lnTo>
                  <a:lnTo>
                    <a:pt x="4298" y="12287"/>
                  </a:lnTo>
                  <a:lnTo>
                    <a:pt x="4599" y="12167"/>
                  </a:lnTo>
                  <a:close/>
                  <a:moveTo>
                    <a:pt x="5740" y="12278"/>
                  </a:moveTo>
                  <a:lnTo>
                    <a:pt x="5740" y="12364"/>
                  </a:lnTo>
                  <a:lnTo>
                    <a:pt x="5328" y="12364"/>
                  </a:lnTo>
                  <a:lnTo>
                    <a:pt x="5328" y="12278"/>
                  </a:lnTo>
                  <a:close/>
                  <a:moveTo>
                    <a:pt x="6435" y="12184"/>
                  </a:moveTo>
                  <a:lnTo>
                    <a:pt x="6752" y="12313"/>
                  </a:lnTo>
                  <a:lnTo>
                    <a:pt x="6769" y="12364"/>
                  </a:lnTo>
                  <a:lnTo>
                    <a:pt x="5791" y="12364"/>
                  </a:lnTo>
                  <a:lnTo>
                    <a:pt x="5791" y="12184"/>
                  </a:lnTo>
                  <a:close/>
                  <a:moveTo>
                    <a:pt x="7387" y="12184"/>
                  </a:moveTo>
                  <a:lnTo>
                    <a:pt x="7387" y="12364"/>
                  </a:lnTo>
                  <a:lnTo>
                    <a:pt x="6907" y="12364"/>
                  </a:lnTo>
                  <a:lnTo>
                    <a:pt x="6881" y="12184"/>
                  </a:lnTo>
                  <a:close/>
                  <a:moveTo>
                    <a:pt x="7593" y="12184"/>
                  </a:moveTo>
                  <a:lnTo>
                    <a:pt x="7593" y="12364"/>
                  </a:lnTo>
                  <a:lnTo>
                    <a:pt x="7464" y="12364"/>
                  </a:lnTo>
                  <a:lnTo>
                    <a:pt x="7464" y="12184"/>
                  </a:lnTo>
                  <a:close/>
                  <a:moveTo>
                    <a:pt x="4118" y="12793"/>
                  </a:moveTo>
                  <a:lnTo>
                    <a:pt x="4118" y="12887"/>
                  </a:lnTo>
                  <a:lnTo>
                    <a:pt x="3861" y="12887"/>
                  </a:lnTo>
                  <a:lnTo>
                    <a:pt x="3861" y="12793"/>
                  </a:lnTo>
                  <a:close/>
                  <a:moveTo>
                    <a:pt x="5817" y="12793"/>
                  </a:moveTo>
                  <a:lnTo>
                    <a:pt x="5817" y="12887"/>
                  </a:lnTo>
                  <a:lnTo>
                    <a:pt x="5568" y="12887"/>
                  </a:lnTo>
                  <a:lnTo>
                    <a:pt x="5568" y="12793"/>
                  </a:lnTo>
                  <a:close/>
                  <a:moveTo>
                    <a:pt x="7507" y="12793"/>
                  </a:moveTo>
                  <a:lnTo>
                    <a:pt x="7507" y="12887"/>
                  </a:lnTo>
                  <a:lnTo>
                    <a:pt x="7250" y="12887"/>
                  </a:lnTo>
                  <a:lnTo>
                    <a:pt x="7250" y="12793"/>
                  </a:lnTo>
                  <a:close/>
                  <a:moveTo>
                    <a:pt x="19278" y="12870"/>
                  </a:moveTo>
                  <a:lnTo>
                    <a:pt x="19364" y="12922"/>
                  </a:lnTo>
                  <a:lnTo>
                    <a:pt x="19356" y="12939"/>
                  </a:lnTo>
                  <a:lnTo>
                    <a:pt x="19210" y="12982"/>
                  </a:lnTo>
                  <a:lnTo>
                    <a:pt x="19278" y="12870"/>
                  </a:lnTo>
                  <a:close/>
                  <a:moveTo>
                    <a:pt x="5062" y="12802"/>
                  </a:moveTo>
                  <a:lnTo>
                    <a:pt x="5062" y="12999"/>
                  </a:lnTo>
                  <a:lnTo>
                    <a:pt x="4650" y="12999"/>
                  </a:lnTo>
                  <a:lnTo>
                    <a:pt x="4650" y="12802"/>
                  </a:lnTo>
                  <a:close/>
                  <a:moveTo>
                    <a:pt x="5379" y="12793"/>
                  </a:moveTo>
                  <a:lnTo>
                    <a:pt x="5113" y="13171"/>
                  </a:lnTo>
                  <a:lnTo>
                    <a:pt x="5113" y="12793"/>
                  </a:lnTo>
                  <a:close/>
                  <a:moveTo>
                    <a:pt x="19347" y="12965"/>
                  </a:moveTo>
                  <a:lnTo>
                    <a:pt x="19210" y="13196"/>
                  </a:lnTo>
                  <a:lnTo>
                    <a:pt x="19184" y="13016"/>
                  </a:lnTo>
                  <a:lnTo>
                    <a:pt x="19193" y="13008"/>
                  </a:lnTo>
                  <a:lnTo>
                    <a:pt x="19347" y="12965"/>
                  </a:lnTo>
                  <a:close/>
                  <a:moveTo>
                    <a:pt x="4118" y="13042"/>
                  </a:moveTo>
                  <a:lnTo>
                    <a:pt x="4118" y="13239"/>
                  </a:lnTo>
                  <a:lnTo>
                    <a:pt x="3861" y="13239"/>
                  </a:lnTo>
                  <a:lnTo>
                    <a:pt x="3861" y="13042"/>
                  </a:lnTo>
                  <a:close/>
                  <a:moveTo>
                    <a:pt x="5062" y="13050"/>
                  </a:moveTo>
                  <a:lnTo>
                    <a:pt x="5062" y="13239"/>
                  </a:lnTo>
                  <a:lnTo>
                    <a:pt x="4650" y="13239"/>
                  </a:lnTo>
                  <a:lnTo>
                    <a:pt x="4650" y="13050"/>
                  </a:lnTo>
                  <a:close/>
                  <a:moveTo>
                    <a:pt x="5817" y="13042"/>
                  </a:moveTo>
                  <a:lnTo>
                    <a:pt x="5817" y="13239"/>
                  </a:lnTo>
                  <a:lnTo>
                    <a:pt x="5568" y="13239"/>
                  </a:lnTo>
                  <a:lnTo>
                    <a:pt x="5568" y="13042"/>
                  </a:lnTo>
                  <a:close/>
                  <a:moveTo>
                    <a:pt x="7507" y="13042"/>
                  </a:moveTo>
                  <a:lnTo>
                    <a:pt x="7507" y="13239"/>
                  </a:lnTo>
                  <a:lnTo>
                    <a:pt x="7250" y="13239"/>
                  </a:lnTo>
                  <a:lnTo>
                    <a:pt x="7250" y="13042"/>
                  </a:lnTo>
                  <a:close/>
                  <a:moveTo>
                    <a:pt x="19167" y="13059"/>
                  </a:moveTo>
                  <a:lnTo>
                    <a:pt x="19184" y="13239"/>
                  </a:lnTo>
                  <a:lnTo>
                    <a:pt x="19184" y="13256"/>
                  </a:lnTo>
                  <a:lnTo>
                    <a:pt x="19081" y="13196"/>
                  </a:lnTo>
                  <a:lnTo>
                    <a:pt x="19167" y="13059"/>
                  </a:lnTo>
                  <a:close/>
                  <a:moveTo>
                    <a:pt x="19424" y="12939"/>
                  </a:moveTo>
                  <a:lnTo>
                    <a:pt x="19433" y="12956"/>
                  </a:lnTo>
                  <a:lnTo>
                    <a:pt x="19236" y="13282"/>
                  </a:lnTo>
                  <a:lnTo>
                    <a:pt x="19227" y="13274"/>
                  </a:lnTo>
                  <a:lnTo>
                    <a:pt x="19424" y="12939"/>
                  </a:lnTo>
                  <a:close/>
                  <a:moveTo>
                    <a:pt x="19055" y="13213"/>
                  </a:moveTo>
                  <a:lnTo>
                    <a:pt x="19167" y="13274"/>
                  </a:lnTo>
                  <a:lnTo>
                    <a:pt x="19150" y="13282"/>
                  </a:lnTo>
                  <a:lnTo>
                    <a:pt x="18952" y="13368"/>
                  </a:lnTo>
                  <a:lnTo>
                    <a:pt x="19055" y="13213"/>
                  </a:lnTo>
                  <a:close/>
                  <a:moveTo>
                    <a:pt x="5019" y="13308"/>
                  </a:moveTo>
                  <a:lnTo>
                    <a:pt x="4873" y="13497"/>
                  </a:lnTo>
                  <a:lnTo>
                    <a:pt x="4650" y="13497"/>
                  </a:lnTo>
                  <a:lnTo>
                    <a:pt x="4650" y="13308"/>
                  </a:lnTo>
                  <a:close/>
                  <a:moveTo>
                    <a:pt x="4118" y="13385"/>
                  </a:moveTo>
                  <a:lnTo>
                    <a:pt x="4118" y="13582"/>
                  </a:lnTo>
                  <a:lnTo>
                    <a:pt x="3861" y="13582"/>
                  </a:lnTo>
                  <a:lnTo>
                    <a:pt x="3861" y="13385"/>
                  </a:lnTo>
                  <a:close/>
                  <a:moveTo>
                    <a:pt x="5817" y="13385"/>
                  </a:moveTo>
                  <a:lnTo>
                    <a:pt x="5817" y="13582"/>
                  </a:lnTo>
                  <a:lnTo>
                    <a:pt x="5568" y="13582"/>
                  </a:lnTo>
                  <a:lnTo>
                    <a:pt x="5568" y="13385"/>
                  </a:lnTo>
                  <a:close/>
                  <a:moveTo>
                    <a:pt x="7507" y="13394"/>
                  </a:moveTo>
                  <a:lnTo>
                    <a:pt x="7507" y="13600"/>
                  </a:lnTo>
                  <a:lnTo>
                    <a:pt x="7250" y="13600"/>
                  </a:lnTo>
                  <a:lnTo>
                    <a:pt x="7250" y="13394"/>
                  </a:lnTo>
                  <a:close/>
                  <a:moveTo>
                    <a:pt x="19133" y="13316"/>
                  </a:moveTo>
                  <a:lnTo>
                    <a:pt x="18935" y="13651"/>
                  </a:lnTo>
                  <a:lnTo>
                    <a:pt x="18910" y="13437"/>
                  </a:lnTo>
                  <a:lnTo>
                    <a:pt x="18927" y="13402"/>
                  </a:lnTo>
                  <a:lnTo>
                    <a:pt x="19133" y="13316"/>
                  </a:lnTo>
                  <a:close/>
                  <a:moveTo>
                    <a:pt x="18892" y="13471"/>
                  </a:moveTo>
                  <a:lnTo>
                    <a:pt x="18927" y="13685"/>
                  </a:lnTo>
                  <a:lnTo>
                    <a:pt x="18798" y="13608"/>
                  </a:lnTo>
                  <a:lnTo>
                    <a:pt x="18892" y="13471"/>
                  </a:lnTo>
                  <a:close/>
                  <a:moveTo>
                    <a:pt x="19218" y="13308"/>
                  </a:moveTo>
                  <a:lnTo>
                    <a:pt x="19236" y="13316"/>
                  </a:lnTo>
                  <a:lnTo>
                    <a:pt x="18995" y="13737"/>
                  </a:lnTo>
                  <a:lnTo>
                    <a:pt x="18970" y="13728"/>
                  </a:lnTo>
                  <a:lnTo>
                    <a:pt x="19218" y="13308"/>
                  </a:lnTo>
                  <a:close/>
                  <a:moveTo>
                    <a:pt x="4848" y="13557"/>
                  </a:moveTo>
                  <a:lnTo>
                    <a:pt x="4710" y="13745"/>
                  </a:lnTo>
                  <a:lnTo>
                    <a:pt x="4667" y="13745"/>
                  </a:lnTo>
                  <a:lnTo>
                    <a:pt x="4667" y="13557"/>
                  </a:lnTo>
                  <a:close/>
                  <a:moveTo>
                    <a:pt x="5062" y="13557"/>
                  </a:moveTo>
                  <a:lnTo>
                    <a:pt x="5062" y="13745"/>
                  </a:lnTo>
                  <a:lnTo>
                    <a:pt x="4882" y="13745"/>
                  </a:lnTo>
                  <a:lnTo>
                    <a:pt x="5019" y="13557"/>
                  </a:lnTo>
                  <a:close/>
                  <a:moveTo>
                    <a:pt x="8880" y="13136"/>
                  </a:moveTo>
                  <a:lnTo>
                    <a:pt x="8880" y="13308"/>
                  </a:lnTo>
                  <a:lnTo>
                    <a:pt x="8846" y="13308"/>
                  </a:lnTo>
                  <a:lnTo>
                    <a:pt x="8846" y="13368"/>
                  </a:lnTo>
                  <a:lnTo>
                    <a:pt x="8880" y="13368"/>
                  </a:lnTo>
                  <a:lnTo>
                    <a:pt x="8880" y="13419"/>
                  </a:lnTo>
                  <a:lnTo>
                    <a:pt x="8846" y="13419"/>
                  </a:lnTo>
                  <a:lnTo>
                    <a:pt x="8846" y="13488"/>
                  </a:lnTo>
                  <a:lnTo>
                    <a:pt x="8880" y="13488"/>
                  </a:lnTo>
                  <a:lnTo>
                    <a:pt x="8880" y="13711"/>
                  </a:lnTo>
                  <a:lnTo>
                    <a:pt x="8846" y="13711"/>
                  </a:lnTo>
                  <a:lnTo>
                    <a:pt x="8846" y="13780"/>
                  </a:lnTo>
                  <a:lnTo>
                    <a:pt x="8751" y="13780"/>
                  </a:lnTo>
                  <a:lnTo>
                    <a:pt x="8751" y="13136"/>
                  </a:lnTo>
                  <a:close/>
                  <a:moveTo>
                    <a:pt x="7095" y="12793"/>
                  </a:moveTo>
                  <a:lnTo>
                    <a:pt x="7095" y="13797"/>
                  </a:lnTo>
                  <a:lnTo>
                    <a:pt x="6692" y="13797"/>
                  </a:lnTo>
                  <a:lnTo>
                    <a:pt x="5971" y="12793"/>
                  </a:lnTo>
                  <a:close/>
                  <a:moveTo>
                    <a:pt x="7507" y="13745"/>
                  </a:moveTo>
                  <a:lnTo>
                    <a:pt x="7507" y="13797"/>
                  </a:lnTo>
                  <a:lnTo>
                    <a:pt x="7250" y="13797"/>
                  </a:lnTo>
                  <a:lnTo>
                    <a:pt x="7250" y="13745"/>
                  </a:lnTo>
                  <a:close/>
                  <a:moveTo>
                    <a:pt x="7773" y="13153"/>
                  </a:moveTo>
                  <a:lnTo>
                    <a:pt x="7773" y="13797"/>
                  </a:lnTo>
                  <a:lnTo>
                    <a:pt x="7644" y="13797"/>
                  </a:lnTo>
                  <a:lnTo>
                    <a:pt x="7644" y="13153"/>
                  </a:lnTo>
                  <a:close/>
                  <a:moveTo>
                    <a:pt x="9223" y="13213"/>
                  </a:moveTo>
                  <a:lnTo>
                    <a:pt x="9223" y="13239"/>
                  </a:lnTo>
                  <a:lnTo>
                    <a:pt x="9283" y="13239"/>
                  </a:lnTo>
                  <a:lnTo>
                    <a:pt x="9283" y="13574"/>
                  </a:lnTo>
                  <a:lnTo>
                    <a:pt x="9283" y="13814"/>
                  </a:lnTo>
                  <a:lnTo>
                    <a:pt x="9069" y="13814"/>
                  </a:lnTo>
                  <a:lnTo>
                    <a:pt x="9069" y="13745"/>
                  </a:lnTo>
                  <a:lnTo>
                    <a:pt x="9043" y="13745"/>
                  </a:lnTo>
                  <a:lnTo>
                    <a:pt x="9043" y="13497"/>
                  </a:lnTo>
                  <a:lnTo>
                    <a:pt x="9069" y="13497"/>
                  </a:lnTo>
                  <a:lnTo>
                    <a:pt x="9069" y="13437"/>
                  </a:lnTo>
                  <a:lnTo>
                    <a:pt x="9043" y="13437"/>
                  </a:lnTo>
                  <a:lnTo>
                    <a:pt x="9043" y="13385"/>
                  </a:lnTo>
                  <a:lnTo>
                    <a:pt x="9069" y="13385"/>
                  </a:lnTo>
                  <a:lnTo>
                    <a:pt x="9069" y="13316"/>
                  </a:lnTo>
                  <a:lnTo>
                    <a:pt x="9043" y="13316"/>
                  </a:lnTo>
                  <a:lnTo>
                    <a:pt x="9043" y="13213"/>
                  </a:lnTo>
                  <a:close/>
                  <a:moveTo>
                    <a:pt x="18781" y="13651"/>
                  </a:moveTo>
                  <a:lnTo>
                    <a:pt x="18910" y="13728"/>
                  </a:lnTo>
                  <a:lnTo>
                    <a:pt x="18910" y="13737"/>
                  </a:lnTo>
                  <a:lnTo>
                    <a:pt x="18661" y="13848"/>
                  </a:lnTo>
                  <a:lnTo>
                    <a:pt x="18781" y="13651"/>
                  </a:lnTo>
                  <a:close/>
                  <a:moveTo>
                    <a:pt x="4118" y="13737"/>
                  </a:moveTo>
                  <a:lnTo>
                    <a:pt x="4118" y="13943"/>
                  </a:lnTo>
                  <a:lnTo>
                    <a:pt x="3861" y="13943"/>
                  </a:lnTo>
                  <a:lnTo>
                    <a:pt x="3861" y="13737"/>
                  </a:lnTo>
                  <a:close/>
                  <a:moveTo>
                    <a:pt x="5817" y="13737"/>
                  </a:moveTo>
                  <a:lnTo>
                    <a:pt x="5817" y="13943"/>
                  </a:lnTo>
                  <a:lnTo>
                    <a:pt x="5568" y="13943"/>
                  </a:lnTo>
                  <a:lnTo>
                    <a:pt x="5568" y="13737"/>
                  </a:lnTo>
                  <a:close/>
                  <a:moveTo>
                    <a:pt x="7507" y="13874"/>
                  </a:moveTo>
                  <a:lnTo>
                    <a:pt x="7507" y="13951"/>
                  </a:lnTo>
                  <a:lnTo>
                    <a:pt x="7250" y="13951"/>
                  </a:lnTo>
                  <a:lnTo>
                    <a:pt x="7250" y="13874"/>
                  </a:lnTo>
                  <a:close/>
                  <a:moveTo>
                    <a:pt x="6907" y="13840"/>
                  </a:moveTo>
                  <a:lnTo>
                    <a:pt x="6907" y="13968"/>
                  </a:lnTo>
                  <a:lnTo>
                    <a:pt x="6821" y="13968"/>
                  </a:lnTo>
                  <a:lnTo>
                    <a:pt x="6735" y="13840"/>
                  </a:lnTo>
                  <a:close/>
                  <a:moveTo>
                    <a:pt x="7095" y="13866"/>
                  </a:moveTo>
                  <a:lnTo>
                    <a:pt x="7095" y="13968"/>
                  </a:lnTo>
                  <a:lnTo>
                    <a:pt x="6958" y="13968"/>
                  </a:lnTo>
                  <a:lnTo>
                    <a:pt x="6958" y="13866"/>
                  </a:lnTo>
                  <a:close/>
                  <a:moveTo>
                    <a:pt x="8846" y="13866"/>
                  </a:moveTo>
                  <a:lnTo>
                    <a:pt x="8846" y="13908"/>
                  </a:lnTo>
                  <a:lnTo>
                    <a:pt x="8880" y="13908"/>
                  </a:lnTo>
                  <a:lnTo>
                    <a:pt x="8880" y="13968"/>
                  </a:lnTo>
                  <a:lnTo>
                    <a:pt x="8751" y="13968"/>
                  </a:lnTo>
                  <a:lnTo>
                    <a:pt x="8751" y="13866"/>
                  </a:lnTo>
                  <a:close/>
                  <a:moveTo>
                    <a:pt x="17082" y="13840"/>
                  </a:moveTo>
                  <a:lnTo>
                    <a:pt x="17082" y="13968"/>
                  </a:lnTo>
                  <a:lnTo>
                    <a:pt x="16876" y="13968"/>
                  </a:lnTo>
                  <a:lnTo>
                    <a:pt x="16876" y="13840"/>
                  </a:lnTo>
                  <a:close/>
                  <a:moveTo>
                    <a:pt x="7773" y="13874"/>
                  </a:moveTo>
                  <a:lnTo>
                    <a:pt x="7773" y="13986"/>
                  </a:lnTo>
                  <a:lnTo>
                    <a:pt x="7644" y="13986"/>
                  </a:lnTo>
                  <a:lnTo>
                    <a:pt x="7644" y="13874"/>
                  </a:lnTo>
                  <a:close/>
                  <a:moveTo>
                    <a:pt x="9283" y="13874"/>
                  </a:moveTo>
                  <a:lnTo>
                    <a:pt x="9283" y="13986"/>
                  </a:lnTo>
                  <a:lnTo>
                    <a:pt x="9043" y="13986"/>
                  </a:lnTo>
                  <a:lnTo>
                    <a:pt x="9043" y="13917"/>
                  </a:lnTo>
                  <a:lnTo>
                    <a:pt x="9069" y="13917"/>
                  </a:lnTo>
                  <a:lnTo>
                    <a:pt x="9069" y="13874"/>
                  </a:lnTo>
                  <a:close/>
                  <a:moveTo>
                    <a:pt x="16825" y="13874"/>
                  </a:moveTo>
                  <a:lnTo>
                    <a:pt x="16825" y="13986"/>
                  </a:lnTo>
                  <a:lnTo>
                    <a:pt x="16747" y="13986"/>
                  </a:lnTo>
                  <a:lnTo>
                    <a:pt x="16747" y="13874"/>
                  </a:lnTo>
                  <a:close/>
                  <a:moveTo>
                    <a:pt x="3295" y="13102"/>
                  </a:moveTo>
                  <a:lnTo>
                    <a:pt x="3295" y="13274"/>
                  </a:lnTo>
                  <a:lnTo>
                    <a:pt x="215" y="13994"/>
                  </a:lnTo>
                  <a:lnTo>
                    <a:pt x="189" y="13986"/>
                  </a:lnTo>
                  <a:lnTo>
                    <a:pt x="3295" y="13102"/>
                  </a:lnTo>
                  <a:close/>
                  <a:moveTo>
                    <a:pt x="5062" y="13797"/>
                  </a:moveTo>
                  <a:lnTo>
                    <a:pt x="5062" y="13994"/>
                  </a:lnTo>
                  <a:lnTo>
                    <a:pt x="4693" y="13994"/>
                  </a:lnTo>
                  <a:lnTo>
                    <a:pt x="4839" y="13797"/>
                  </a:lnTo>
                  <a:close/>
                  <a:moveTo>
                    <a:pt x="146" y="14003"/>
                  </a:moveTo>
                  <a:lnTo>
                    <a:pt x="266" y="14054"/>
                  </a:lnTo>
                  <a:lnTo>
                    <a:pt x="129" y="14097"/>
                  </a:lnTo>
                  <a:cubicBezTo>
                    <a:pt x="120" y="14097"/>
                    <a:pt x="103" y="14089"/>
                    <a:pt x="94" y="14089"/>
                  </a:cubicBezTo>
                  <a:lnTo>
                    <a:pt x="146" y="14003"/>
                  </a:lnTo>
                  <a:close/>
                  <a:moveTo>
                    <a:pt x="6907" y="14037"/>
                  </a:moveTo>
                  <a:lnTo>
                    <a:pt x="6907" y="14097"/>
                  </a:lnTo>
                  <a:lnTo>
                    <a:pt x="6864" y="14037"/>
                  </a:lnTo>
                  <a:close/>
                  <a:moveTo>
                    <a:pt x="18884" y="13771"/>
                  </a:moveTo>
                  <a:lnTo>
                    <a:pt x="18652" y="14174"/>
                  </a:lnTo>
                  <a:lnTo>
                    <a:pt x="18618" y="13908"/>
                  </a:lnTo>
                  <a:lnTo>
                    <a:pt x="18626" y="13883"/>
                  </a:lnTo>
                  <a:lnTo>
                    <a:pt x="18884" y="13771"/>
                  </a:lnTo>
                  <a:close/>
                  <a:moveTo>
                    <a:pt x="18584" y="13943"/>
                  </a:moveTo>
                  <a:lnTo>
                    <a:pt x="18618" y="14200"/>
                  </a:lnTo>
                  <a:lnTo>
                    <a:pt x="18481" y="14114"/>
                  </a:lnTo>
                  <a:lnTo>
                    <a:pt x="18584" y="13943"/>
                  </a:lnTo>
                  <a:close/>
                  <a:moveTo>
                    <a:pt x="60" y="14140"/>
                  </a:moveTo>
                  <a:lnTo>
                    <a:pt x="146" y="14183"/>
                  </a:lnTo>
                  <a:lnTo>
                    <a:pt x="146" y="14209"/>
                  </a:lnTo>
                  <a:lnTo>
                    <a:pt x="137" y="14209"/>
                  </a:lnTo>
                  <a:lnTo>
                    <a:pt x="52" y="14157"/>
                  </a:lnTo>
                  <a:lnTo>
                    <a:pt x="60" y="14140"/>
                  </a:lnTo>
                  <a:close/>
                  <a:moveTo>
                    <a:pt x="8880" y="14011"/>
                  </a:moveTo>
                  <a:lnTo>
                    <a:pt x="8880" y="14140"/>
                  </a:lnTo>
                  <a:lnTo>
                    <a:pt x="8846" y="14140"/>
                  </a:lnTo>
                  <a:lnTo>
                    <a:pt x="8846" y="14209"/>
                  </a:lnTo>
                  <a:lnTo>
                    <a:pt x="8880" y="14209"/>
                  </a:lnTo>
                  <a:lnTo>
                    <a:pt x="8880" y="14226"/>
                  </a:lnTo>
                  <a:lnTo>
                    <a:pt x="8751" y="14226"/>
                  </a:lnTo>
                  <a:lnTo>
                    <a:pt x="8751" y="14011"/>
                  </a:lnTo>
                  <a:close/>
                  <a:moveTo>
                    <a:pt x="6701" y="14046"/>
                  </a:moveTo>
                  <a:lnTo>
                    <a:pt x="6838" y="14243"/>
                  </a:lnTo>
                  <a:lnTo>
                    <a:pt x="6701" y="14243"/>
                  </a:lnTo>
                  <a:lnTo>
                    <a:pt x="6701" y="14046"/>
                  </a:lnTo>
                  <a:close/>
                  <a:moveTo>
                    <a:pt x="7095" y="14029"/>
                  </a:moveTo>
                  <a:lnTo>
                    <a:pt x="7095" y="14243"/>
                  </a:lnTo>
                  <a:lnTo>
                    <a:pt x="7010" y="14243"/>
                  </a:lnTo>
                  <a:lnTo>
                    <a:pt x="6958" y="14166"/>
                  </a:lnTo>
                  <a:lnTo>
                    <a:pt x="6958" y="14029"/>
                  </a:lnTo>
                  <a:close/>
                  <a:moveTo>
                    <a:pt x="7507" y="14089"/>
                  </a:moveTo>
                  <a:lnTo>
                    <a:pt x="7507" y="14243"/>
                  </a:lnTo>
                  <a:lnTo>
                    <a:pt x="7250" y="14243"/>
                  </a:lnTo>
                  <a:lnTo>
                    <a:pt x="7250" y="14089"/>
                  </a:lnTo>
                  <a:close/>
                  <a:moveTo>
                    <a:pt x="7773" y="14029"/>
                  </a:moveTo>
                  <a:lnTo>
                    <a:pt x="7773" y="14243"/>
                  </a:lnTo>
                  <a:lnTo>
                    <a:pt x="7644" y="14243"/>
                  </a:lnTo>
                  <a:lnTo>
                    <a:pt x="7644" y="14029"/>
                  </a:lnTo>
                  <a:close/>
                  <a:moveTo>
                    <a:pt x="16825" y="14029"/>
                  </a:moveTo>
                  <a:lnTo>
                    <a:pt x="16825" y="14243"/>
                  </a:lnTo>
                  <a:lnTo>
                    <a:pt x="16747" y="14243"/>
                  </a:lnTo>
                  <a:lnTo>
                    <a:pt x="16747" y="14029"/>
                  </a:lnTo>
                  <a:close/>
                  <a:moveTo>
                    <a:pt x="17082" y="14029"/>
                  </a:moveTo>
                  <a:lnTo>
                    <a:pt x="17082" y="14243"/>
                  </a:lnTo>
                  <a:lnTo>
                    <a:pt x="16876" y="14243"/>
                  </a:lnTo>
                  <a:lnTo>
                    <a:pt x="16876" y="14029"/>
                  </a:lnTo>
                  <a:close/>
                  <a:moveTo>
                    <a:pt x="5062" y="14046"/>
                  </a:moveTo>
                  <a:lnTo>
                    <a:pt x="5062" y="14252"/>
                  </a:lnTo>
                  <a:lnTo>
                    <a:pt x="4650" y="14252"/>
                  </a:lnTo>
                  <a:lnTo>
                    <a:pt x="4650" y="14054"/>
                  </a:lnTo>
                  <a:lnTo>
                    <a:pt x="4667" y="14046"/>
                  </a:lnTo>
                  <a:close/>
                  <a:moveTo>
                    <a:pt x="9283" y="14037"/>
                  </a:moveTo>
                  <a:lnTo>
                    <a:pt x="9283" y="14252"/>
                  </a:lnTo>
                  <a:lnTo>
                    <a:pt x="9043" y="14252"/>
                  </a:lnTo>
                  <a:lnTo>
                    <a:pt x="9043" y="14217"/>
                  </a:lnTo>
                  <a:lnTo>
                    <a:pt x="9069" y="14217"/>
                  </a:lnTo>
                  <a:lnTo>
                    <a:pt x="9069" y="14157"/>
                  </a:lnTo>
                  <a:lnTo>
                    <a:pt x="9043" y="14157"/>
                  </a:lnTo>
                  <a:lnTo>
                    <a:pt x="9043" y="14037"/>
                  </a:lnTo>
                  <a:close/>
                  <a:moveTo>
                    <a:pt x="18944" y="13737"/>
                  </a:moveTo>
                  <a:lnTo>
                    <a:pt x="18970" y="13745"/>
                  </a:lnTo>
                  <a:lnTo>
                    <a:pt x="18695" y="14252"/>
                  </a:lnTo>
                  <a:lnTo>
                    <a:pt x="18661" y="14226"/>
                  </a:lnTo>
                  <a:lnTo>
                    <a:pt x="18944" y="13737"/>
                  </a:lnTo>
                  <a:close/>
                  <a:moveTo>
                    <a:pt x="300" y="14089"/>
                  </a:moveTo>
                  <a:lnTo>
                    <a:pt x="317" y="14097"/>
                  </a:lnTo>
                  <a:lnTo>
                    <a:pt x="386" y="14269"/>
                  </a:lnTo>
                  <a:lnTo>
                    <a:pt x="172" y="14140"/>
                  </a:lnTo>
                  <a:cubicBezTo>
                    <a:pt x="172" y="14131"/>
                    <a:pt x="163" y="14131"/>
                    <a:pt x="163" y="14123"/>
                  </a:cubicBezTo>
                  <a:lnTo>
                    <a:pt x="300" y="14089"/>
                  </a:lnTo>
                  <a:close/>
                  <a:moveTo>
                    <a:pt x="352" y="14123"/>
                  </a:moveTo>
                  <a:lnTo>
                    <a:pt x="489" y="14200"/>
                  </a:lnTo>
                  <a:lnTo>
                    <a:pt x="429" y="14294"/>
                  </a:lnTo>
                  <a:lnTo>
                    <a:pt x="352" y="14123"/>
                  </a:lnTo>
                  <a:close/>
                  <a:moveTo>
                    <a:pt x="4118" y="14089"/>
                  </a:moveTo>
                  <a:lnTo>
                    <a:pt x="4118" y="14294"/>
                  </a:lnTo>
                  <a:lnTo>
                    <a:pt x="3861" y="14294"/>
                  </a:lnTo>
                  <a:lnTo>
                    <a:pt x="3861" y="14089"/>
                  </a:lnTo>
                  <a:close/>
                  <a:moveTo>
                    <a:pt x="5817" y="14089"/>
                  </a:moveTo>
                  <a:lnTo>
                    <a:pt x="5817" y="14294"/>
                  </a:lnTo>
                  <a:lnTo>
                    <a:pt x="5568" y="14294"/>
                  </a:lnTo>
                  <a:lnTo>
                    <a:pt x="5568" y="14089"/>
                  </a:lnTo>
                  <a:close/>
                  <a:moveTo>
                    <a:pt x="515" y="14200"/>
                  </a:moveTo>
                  <a:lnTo>
                    <a:pt x="678" y="14286"/>
                  </a:lnTo>
                  <a:lnTo>
                    <a:pt x="463" y="14303"/>
                  </a:lnTo>
                  <a:lnTo>
                    <a:pt x="446" y="14294"/>
                  </a:lnTo>
                  <a:lnTo>
                    <a:pt x="515" y="14200"/>
                  </a:lnTo>
                  <a:close/>
                  <a:moveTo>
                    <a:pt x="18455" y="14140"/>
                  </a:moveTo>
                  <a:lnTo>
                    <a:pt x="18609" y="14226"/>
                  </a:lnTo>
                  <a:lnTo>
                    <a:pt x="18326" y="14346"/>
                  </a:lnTo>
                  <a:lnTo>
                    <a:pt x="18455" y="14140"/>
                  </a:lnTo>
                  <a:close/>
                  <a:moveTo>
                    <a:pt x="180" y="14217"/>
                  </a:moveTo>
                  <a:lnTo>
                    <a:pt x="395" y="14337"/>
                  </a:lnTo>
                  <a:lnTo>
                    <a:pt x="386" y="14355"/>
                  </a:lnTo>
                  <a:lnTo>
                    <a:pt x="180" y="14243"/>
                  </a:lnTo>
                  <a:lnTo>
                    <a:pt x="180" y="14217"/>
                  </a:lnTo>
                  <a:close/>
                  <a:moveTo>
                    <a:pt x="4599" y="12793"/>
                  </a:moveTo>
                  <a:lnTo>
                    <a:pt x="4599" y="13883"/>
                  </a:lnTo>
                  <a:lnTo>
                    <a:pt x="4256" y="14355"/>
                  </a:lnTo>
                  <a:lnTo>
                    <a:pt x="4256" y="12793"/>
                  </a:lnTo>
                  <a:close/>
                  <a:moveTo>
                    <a:pt x="9283" y="14294"/>
                  </a:moveTo>
                  <a:lnTo>
                    <a:pt x="9283" y="14355"/>
                  </a:lnTo>
                  <a:lnTo>
                    <a:pt x="9043" y="14355"/>
                  </a:lnTo>
                  <a:lnTo>
                    <a:pt x="9043" y="14337"/>
                  </a:lnTo>
                  <a:lnTo>
                    <a:pt x="9069" y="14337"/>
                  </a:lnTo>
                  <a:lnTo>
                    <a:pt x="9069" y="14294"/>
                  </a:lnTo>
                  <a:close/>
                  <a:moveTo>
                    <a:pt x="16825" y="14294"/>
                  </a:moveTo>
                  <a:lnTo>
                    <a:pt x="16825" y="14355"/>
                  </a:lnTo>
                  <a:lnTo>
                    <a:pt x="16747" y="14355"/>
                  </a:lnTo>
                  <a:lnTo>
                    <a:pt x="16747" y="14294"/>
                  </a:lnTo>
                  <a:close/>
                  <a:moveTo>
                    <a:pt x="6872" y="14303"/>
                  </a:moveTo>
                  <a:lnTo>
                    <a:pt x="6907" y="14346"/>
                  </a:lnTo>
                  <a:lnTo>
                    <a:pt x="6907" y="14372"/>
                  </a:lnTo>
                  <a:lnTo>
                    <a:pt x="6701" y="14372"/>
                  </a:lnTo>
                  <a:lnTo>
                    <a:pt x="6701" y="14303"/>
                  </a:lnTo>
                  <a:close/>
                  <a:moveTo>
                    <a:pt x="7095" y="14303"/>
                  </a:moveTo>
                  <a:lnTo>
                    <a:pt x="7095" y="14372"/>
                  </a:lnTo>
                  <a:lnTo>
                    <a:pt x="7044" y="14303"/>
                  </a:lnTo>
                  <a:close/>
                  <a:moveTo>
                    <a:pt x="7773" y="14294"/>
                  </a:moveTo>
                  <a:lnTo>
                    <a:pt x="7773" y="14312"/>
                  </a:lnTo>
                  <a:lnTo>
                    <a:pt x="7773" y="14372"/>
                  </a:lnTo>
                  <a:lnTo>
                    <a:pt x="7644" y="14372"/>
                  </a:lnTo>
                  <a:lnTo>
                    <a:pt x="7644" y="14294"/>
                  </a:lnTo>
                  <a:close/>
                  <a:moveTo>
                    <a:pt x="8846" y="14294"/>
                  </a:moveTo>
                  <a:lnTo>
                    <a:pt x="8846" y="14337"/>
                  </a:lnTo>
                  <a:lnTo>
                    <a:pt x="8880" y="14337"/>
                  </a:lnTo>
                  <a:lnTo>
                    <a:pt x="8880" y="14372"/>
                  </a:lnTo>
                  <a:lnTo>
                    <a:pt x="8751" y="14372"/>
                  </a:lnTo>
                  <a:lnTo>
                    <a:pt x="8751" y="14312"/>
                  </a:lnTo>
                  <a:lnTo>
                    <a:pt x="8751" y="14294"/>
                  </a:lnTo>
                  <a:close/>
                  <a:moveTo>
                    <a:pt x="17082" y="14303"/>
                  </a:moveTo>
                  <a:lnTo>
                    <a:pt x="17082" y="14372"/>
                  </a:lnTo>
                  <a:lnTo>
                    <a:pt x="16876" y="14372"/>
                  </a:lnTo>
                  <a:lnTo>
                    <a:pt x="16876" y="14303"/>
                  </a:lnTo>
                  <a:close/>
                  <a:moveTo>
                    <a:pt x="5062" y="14303"/>
                  </a:moveTo>
                  <a:lnTo>
                    <a:pt x="5062" y="14500"/>
                  </a:lnTo>
                  <a:lnTo>
                    <a:pt x="4650" y="14500"/>
                  </a:lnTo>
                  <a:lnTo>
                    <a:pt x="4650" y="14303"/>
                  </a:lnTo>
                  <a:close/>
                  <a:moveTo>
                    <a:pt x="721" y="14303"/>
                  </a:moveTo>
                  <a:lnTo>
                    <a:pt x="746" y="14312"/>
                  </a:lnTo>
                  <a:lnTo>
                    <a:pt x="832" y="14518"/>
                  </a:lnTo>
                  <a:lnTo>
                    <a:pt x="506" y="14329"/>
                  </a:lnTo>
                  <a:lnTo>
                    <a:pt x="721" y="14303"/>
                  </a:lnTo>
                  <a:close/>
                  <a:moveTo>
                    <a:pt x="5817" y="14432"/>
                  </a:moveTo>
                  <a:lnTo>
                    <a:pt x="5817" y="14552"/>
                  </a:lnTo>
                  <a:lnTo>
                    <a:pt x="5568" y="14552"/>
                  </a:lnTo>
                  <a:lnTo>
                    <a:pt x="5568" y="14432"/>
                  </a:lnTo>
                  <a:close/>
                  <a:moveTo>
                    <a:pt x="7507" y="14432"/>
                  </a:moveTo>
                  <a:lnTo>
                    <a:pt x="7507" y="14552"/>
                  </a:lnTo>
                  <a:lnTo>
                    <a:pt x="7250" y="14552"/>
                  </a:lnTo>
                  <a:lnTo>
                    <a:pt x="7250" y="14432"/>
                  </a:lnTo>
                  <a:close/>
                  <a:moveTo>
                    <a:pt x="781" y="14346"/>
                  </a:moveTo>
                  <a:lnTo>
                    <a:pt x="944" y="14432"/>
                  </a:lnTo>
                  <a:lnTo>
                    <a:pt x="867" y="14560"/>
                  </a:lnTo>
                  <a:lnTo>
                    <a:pt x="781" y="14346"/>
                  </a:lnTo>
                  <a:close/>
                  <a:moveTo>
                    <a:pt x="978" y="14432"/>
                  </a:moveTo>
                  <a:lnTo>
                    <a:pt x="1175" y="14543"/>
                  </a:lnTo>
                  <a:lnTo>
                    <a:pt x="901" y="14560"/>
                  </a:lnTo>
                  <a:lnTo>
                    <a:pt x="884" y="14560"/>
                  </a:lnTo>
                  <a:lnTo>
                    <a:pt x="978" y="14432"/>
                  </a:lnTo>
                  <a:close/>
                  <a:moveTo>
                    <a:pt x="4118" y="14440"/>
                  </a:moveTo>
                  <a:lnTo>
                    <a:pt x="4118" y="14560"/>
                  </a:lnTo>
                  <a:lnTo>
                    <a:pt x="3861" y="14560"/>
                  </a:lnTo>
                  <a:lnTo>
                    <a:pt x="3861" y="14440"/>
                  </a:lnTo>
                  <a:close/>
                  <a:moveTo>
                    <a:pt x="4599" y="14140"/>
                  </a:moveTo>
                  <a:lnTo>
                    <a:pt x="4599" y="14560"/>
                  </a:lnTo>
                  <a:lnTo>
                    <a:pt x="4298" y="14560"/>
                  </a:lnTo>
                  <a:lnTo>
                    <a:pt x="4599" y="14140"/>
                  </a:lnTo>
                  <a:close/>
                  <a:moveTo>
                    <a:pt x="5414" y="12990"/>
                  </a:moveTo>
                  <a:lnTo>
                    <a:pt x="5414" y="14560"/>
                  </a:lnTo>
                  <a:lnTo>
                    <a:pt x="5113" y="14560"/>
                  </a:lnTo>
                  <a:lnTo>
                    <a:pt x="5113" y="13411"/>
                  </a:lnTo>
                  <a:lnTo>
                    <a:pt x="5414" y="12990"/>
                  </a:lnTo>
                  <a:close/>
                  <a:moveTo>
                    <a:pt x="5963" y="13016"/>
                  </a:moveTo>
                  <a:lnTo>
                    <a:pt x="6649" y="13986"/>
                  </a:lnTo>
                  <a:lnTo>
                    <a:pt x="6649" y="14560"/>
                  </a:lnTo>
                  <a:lnTo>
                    <a:pt x="5963" y="14560"/>
                  </a:lnTo>
                  <a:lnTo>
                    <a:pt x="5963" y="13016"/>
                  </a:lnTo>
                  <a:close/>
                  <a:moveTo>
                    <a:pt x="6907" y="14423"/>
                  </a:moveTo>
                  <a:lnTo>
                    <a:pt x="6907" y="14560"/>
                  </a:lnTo>
                  <a:lnTo>
                    <a:pt x="6701" y="14560"/>
                  </a:lnTo>
                  <a:lnTo>
                    <a:pt x="6701" y="14423"/>
                  </a:lnTo>
                  <a:close/>
                  <a:moveTo>
                    <a:pt x="6958" y="14423"/>
                  </a:moveTo>
                  <a:lnTo>
                    <a:pt x="7052" y="14560"/>
                  </a:lnTo>
                  <a:lnTo>
                    <a:pt x="6958" y="14560"/>
                  </a:lnTo>
                  <a:lnTo>
                    <a:pt x="6958" y="14423"/>
                  </a:lnTo>
                  <a:close/>
                  <a:moveTo>
                    <a:pt x="7773" y="14423"/>
                  </a:moveTo>
                  <a:lnTo>
                    <a:pt x="7773" y="14560"/>
                  </a:lnTo>
                  <a:lnTo>
                    <a:pt x="7644" y="14560"/>
                  </a:lnTo>
                  <a:lnTo>
                    <a:pt x="7644" y="14423"/>
                  </a:lnTo>
                  <a:close/>
                  <a:moveTo>
                    <a:pt x="8880" y="14423"/>
                  </a:moveTo>
                  <a:lnTo>
                    <a:pt x="8880" y="14560"/>
                  </a:lnTo>
                  <a:lnTo>
                    <a:pt x="8751" y="14560"/>
                  </a:lnTo>
                  <a:lnTo>
                    <a:pt x="8751" y="14423"/>
                  </a:lnTo>
                  <a:close/>
                  <a:moveTo>
                    <a:pt x="9283" y="14423"/>
                  </a:moveTo>
                  <a:lnTo>
                    <a:pt x="9283" y="14560"/>
                  </a:lnTo>
                  <a:lnTo>
                    <a:pt x="9043" y="14560"/>
                  </a:lnTo>
                  <a:lnTo>
                    <a:pt x="9043" y="14423"/>
                  </a:lnTo>
                  <a:close/>
                  <a:moveTo>
                    <a:pt x="16825" y="14423"/>
                  </a:moveTo>
                  <a:lnTo>
                    <a:pt x="16825" y="14560"/>
                  </a:lnTo>
                  <a:lnTo>
                    <a:pt x="16747" y="14560"/>
                  </a:lnTo>
                  <a:lnTo>
                    <a:pt x="16747" y="14423"/>
                  </a:lnTo>
                  <a:close/>
                  <a:moveTo>
                    <a:pt x="17082" y="14423"/>
                  </a:moveTo>
                  <a:lnTo>
                    <a:pt x="17082" y="14560"/>
                  </a:lnTo>
                  <a:lnTo>
                    <a:pt x="16876" y="14560"/>
                  </a:lnTo>
                  <a:lnTo>
                    <a:pt x="16876" y="14423"/>
                  </a:lnTo>
                  <a:close/>
                  <a:moveTo>
                    <a:pt x="429" y="14346"/>
                  </a:moveTo>
                  <a:lnTo>
                    <a:pt x="858" y="14595"/>
                  </a:lnTo>
                  <a:lnTo>
                    <a:pt x="832" y="14612"/>
                  </a:lnTo>
                  <a:lnTo>
                    <a:pt x="420" y="14372"/>
                  </a:lnTo>
                  <a:lnTo>
                    <a:pt x="429" y="14346"/>
                  </a:lnTo>
                  <a:close/>
                  <a:moveTo>
                    <a:pt x="3277" y="13308"/>
                  </a:moveTo>
                  <a:lnTo>
                    <a:pt x="3269" y="13685"/>
                  </a:lnTo>
                  <a:lnTo>
                    <a:pt x="1587" y="14689"/>
                  </a:lnTo>
                  <a:lnTo>
                    <a:pt x="266" y="14011"/>
                  </a:lnTo>
                  <a:lnTo>
                    <a:pt x="3277" y="13308"/>
                  </a:lnTo>
                  <a:close/>
                  <a:moveTo>
                    <a:pt x="18584" y="14260"/>
                  </a:moveTo>
                  <a:lnTo>
                    <a:pt x="18318" y="14723"/>
                  </a:lnTo>
                  <a:lnTo>
                    <a:pt x="18275" y="14423"/>
                  </a:lnTo>
                  <a:lnTo>
                    <a:pt x="18292" y="14389"/>
                  </a:lnTo>
                  <a:lnTo>
                    <a:pt x="18584" y="14260"/>
                  </a:lnTo>
                  <a:close/>
                  <a:moveTo>
                    <a:pt x="18249" y="14458"/>
                  </a:moveTo>
                  <a:lnTo>
                    <a:pt x="18292" y="14758"/>
                  </a:lnTo>
                  <a:lnTo>
                    <a:pt x="18283" y="14775"/>
                  </a:lnTo>
                  <a:lnTo>
                    <a:pt x="18112" y="14681"/>
                  </a:lnTo>
                  <a:lnTo>
                    <a:pt x="18249" y="14458"/>
                  </a:lnTo>
                  <a:close/>
                  <a:moveTo>
                    <a:pt x="1218" y="14569"/>
                  </a:moveTo>
                  <a:lnTo>
                    <a:pt x="1244" y="14586"/>
                  </a:lnTo>
                  <a:lnTo>
                    <a:pt x="1347" y="14826"/>
                  </a:lnTo>
                  <a:lnTo>
                    <a:pt x="1347" y="14826"/>
                  </a:lnTo>
                  <a:lnTo>
                    <a:pt x="944" y="14595"/>
                  </a:lnTo>
                  <a:lnTo>
                    <a:pt x="1218" y="14569"/>
                  </a:lnTo>
                  <a:close/>
                  <a:moveTo>
                    <a:pt x="18652" y="14260"/>
                  </a:moveTo>
                  <a:lnTo>
                    <a:pt x="18678" y="14286"/>
                  </a:lnTo>
                  <a:lnTo>
                    <a:pt x="18369" y="14826"/>
                  </a:lnTo>
                  <a:lnTo>
                    <a:pt x="18326" y="14809"/>
                  </a:lnTo>
                  <a:lnTo>
                    <a:pt x="18652" y="14260"/>
                  </a:lnTo>
                  <a:close/>
                  <a:moveTo>
                    <a:pt x="1287" y="14603"/>
                  </a:moveTo>
                  <a:lnTo>
                    <a:pt x="1476" y="14698"/>
                  </a:lnTo>
                  <a:lnTo>
                    <a:pt x="1390" y="14844"/>
                  </a:lnTo>
                  <a:lnTo>
                    <a:pt x="1287" y="14603"/>
                  </a:lnTo>
                  <a:close/>
                  <a:moveTo>
                    <a:pt x="1501" y="14715"/>
                  </a:moveTo>
                  <a:lnTo>
                    <a:pt x="1716" y="14818"/>
                  </a:lnTo>
                  <a:lnTo>
                    <a:pt x="1416" y="14852"/>
                  </a:lnTo>
                  <a:lnTo>
                    <a:pt x="1501" y="14715"/>
                  </a:lnTo>
                  <a:close/>
                  <a:moveTo>
                    <a:pt x="867" y="14612"/>
                  </a:moveTo>
                  <a:lnTo>
                    <a:pt x="1364" y="14895"/>
                  </a:lnTo>
                  <a:lnTo>
                    <a:pt x="1347" y="14929"/>
                  </a:lnTo>
                  <a:lnTo>
                    <a:pt x="858" y="14638"/>
                  </a:lnTo>
                  <a:lnTo>
                    <a:pt x="867" y="14612"/>
                  </a:lnTo>
                  <a:close/>
                  <a:moveTo>
                    <a:pt x="3269" y="13737"/>
                  </a:moveTo>
                  <a:lnTo>
                    <a:pt x="3269" y="13900"/>
                  </a:lnTo>
                  <a:lnTo>
                    <a:pt x="2102" y="14955"/>
                  </a:lnTo>
                  <a:lnTo>
                    <a:pt x="1630" y="14715"/>
                  </a:lnTo>
                  <a:lnTo>
                    <a:pt x="3269" y="13737"/>
                  </a:lnTo>
                  <a:close/>
                  <a:moveTo>
                    <a:pt x="18094" y="14715"/>
                  </a:moveTo>
                  <a:lnTo>
                    <a:pt x="18275" y="14809"/>
                  </a:lnTo>
                  <a:lnTo>
                    <a:pt x="18266" y="14818"/>
                  </a:lnTo>
                  <a:lnTo>
                    <a:pt x="17923" y="14972"/>
                  </a:lnTo>
                  <a:lnTo>
                    <a:pt x="18094" y="14715"/>
                  </a:lnTo>
                  <a:close/>
                  <a:moveTo>
                    <a:pt x="1759" y="14844"/>
                  </a:moveTo>
                  <a:lnTo>
                    <a:pt x="1793" y="14861"/>
                  </a:lnTo>
                  <a:lnTo>
                    <a:pt x="1905" y="15144"/>
                  </a:lnTo>
                  <a:lnTo>
                    <a:pt x="1450" y="14869"/>
                  </a:lnTo>
                  <a:lnTo>
                    <a:pt x="1759" y="14844"/>
                  </a:lnTo>
                  <a:close/>
                  <a:moveTo>
                    <a:pt x="1836" y="14886"/>
                  </a:moveTo>
                  <a:lnTo>
                    <a:pt x="2068" y="14998"/>
                  </a:lnTo>
                  <a:lnTo>
                    <a:pt x="1956" y="15170"/>
                  </a:lnTo>
                  <a:lnTo>
                    <a:pt x="1939" y="15161"/>
                  </a:lnTo>
                  <a:lnTo>
                    <a:pt x="1836" y="14886"/>
                  </a:lnTo>
                  <a:close/>
                  <a:moveTo>
                    <a:pt x="2102" y="15015"/>
                  </a:moveTo>
                  <a:lnTo>
                    <a:pt x="2377" y="15152"/>
                  </a:lnTo>
                  <a:lnTo>
                    <a:pt x="2016" y="15195"/>
                  </a:lnTo>
                  <a:lnTo>
                    <a:pt x="2008" y="15187"/>
                  </a:lnTo>
                  <a:lnTo>
                    <a:pt x="2102" y="15015"/>
                  </a:lnTo>
                  <a:close/>
                  <a:moveTo>
                    <a:pt x="1390" y="14904"/>
                  </a:moveTo>
                  <a:lnTo>
                    <a:pt x="1948" y="15230"/>
                  </a:lnTo>
                  <a:lnTo>
                    <a:pt x="1930" y="15273"/>
                  </a:lnTo>
                  <a:lnTo>
                    <a:pt x="1373" y="14938"/>
                  </a:lnTo>
                  <a:lnTo>
                    <a:pt x="1390" y="14904"/>
                  </a:lnTo>
                  <a:close/>
                  <a:moveTo>
                    <a:pt x="17846" y="15075"/>
                  </a:moveTo>
                  <a:lnTo>
                    <a:pt x="17880" y="15315"/>
                  </a:lnTo>
                  <a:lnTo>
                    <a:pt x="17691" y="15315"/>
                  </a:lnTo>
                  <a:lnTo>
                    <a:pt x="17846" y="15075"/>
                  </a:lnTo>
                  <a:close/>
                  <a:moveTo>
                    <a:pt x="18240" y="14861"/>
                  </a:moveTo>
                  <a:lnTo>
                    <a:pt x="17931" y="15401"/>
                  </a:lnTo>
                  <a:lnTo>
                    <a:pt x="17880" y="15041"/>
                  </a:lnTo>
                  <a:lnTo>
                    <a:pt x="17897" y="15015"/>
                  </a:lnTo>
                  <a:lnTo>
                    <a:pt x="18240" y="14861"/>
                  </a:lnTo>
                  <a:close/>
                  <a:moveTo>
                    <a:pt x="17889" y="15333"/>
                  </a:moveTo>
                  <a:lnTo>
                    <a:pt x="17897" y="15427"/>
                  </a:lnTo>
                  <a:lnTo>
                    <a:pt x="17889" y="15418"/>
                  </a:lnTo>
                  <a:lnTo>
                    <a:pt x="17889" y="15333"/>
                  </a:lnTo>
                  <a:close/>
                  <a:moveTo>
                    <a:pt x="2419" y="15170"/>
                  </a:moveTo>
                  <a:lnTo>
                    <a:pt x="2454" y="15195"/>
                  </a:lnTo>
                  <a:lnTo>
                    <a:pt x="2548" y="15444"/>
                  </a:lnTo>
                  <a:lnTo>
                    <a:pt x="2437" y="15444"/>
                  </a:lnTo>
                  <a:lnTo>
                    <a:pt x="2051" y="15213"/>
                  </a:lnTo>
                  <a:lnTo>
                    <a:pt x="2419" y="15170"/>
                  </a:lnTo>
                  <a:close/>
                  <a:moveTo>
                    <a:pt x="2488" y="15213"/>
                  </a:moveTo>
                  <a:lnTo>
                    <a:pt x="2677" y="15315"/>
                  </a:lnTo>
                  <a:lnTo>
                    <a:pt x="2591" y="15315"/>
                  </a:lnTo>
                  <a:lnTo>
                    <a:pt x="2591" y="15444"/>
                  </a:lnTo>
                  <a:lnTo>
                    <a:pt x="2583" y="15444"/>
                  </a:lnTo>
                  <a:lnTo>
                    <a:pt x="2488" y="15213"/>
                  </a:lnTo>
                  <a:close/>
                  <a:moveTo>
                    <a:pt x="18318" y="14826"/>
                  </a:moveTo>
                  <a:lnTo>
                    <a:pt x="18360" y="14852"/>
                  </a:lnTo>
                  <a:lnTo>
                    <a:pt x="18026" y="15444"/>
                  </a:lnTo>
                  <a:lnTo>
                    <a:pt x="17966" y="15444"/>
                  </a:lnTo>
                  <a:lnTo>
                    <a:pt x="18318" y="14826"/>
                  </a:lnTo>
                  <a:close/>
                  <a:moveTo>
                    <a:pt x="1965" y="15238"/>
                  </a:moveTo>
                  <a:lnTo>
                    <a:pt x="2359" y="15461"/>
                  </a:lnTo>
                  <a:lnTo>
                    <a:pt x="2359" y="15530"/>
                  </a:lnTo>
                  <a:lnTo>
                    <a:pt x="1939" y="15281"/>
                  </a:lnTo>
                  <a:lnTo>
                    <a:pt x="1965" y="15238"/>
                  </a:lnTo>
                  <a:close/>
                  <a:moveTo>
                    <a:pt x="3260" y="13943"/>
                  </a:moveTo>
                  <a:lnTo>
                    <a:pt x="3235" y="14552"/>
                  </a:lnTo>
                  <a:lnTo>
                    <a:pt x="3097" y="14552"/>
                  </a:lnTo>
                  <a:lnTo>
                    <a:pt x="3097" y="14869"/>
                  </a:lnTo>
                  <a:lnTo>
                    <a:pt x="3398" y="14869"/>
                  </a:lnTo>
                  <a:lnTo>
                    <a:pt x="3398" y="15770"/>
                  </a:lnTo>
                  <a:lnTo>
                    <a:pt x="3192" y="15770"/>
                  </a:lnTo>
                  <a:lnTo>
                    <a:pt x="3192" y="15315"/>
                  </a:lnTo>
                  <a:lnTo>
                    <a:pt x="2797" y="15315"/>
                  </a:lnTo>
                  <a:lnTo>
                    <a:pt x="2136" y="14972"/>
                  </a:lnTo>
                  <a:lnTo>
                    <a:pt x="3260" y="13943"/>
                  </a:lnTo>
                  <a:close/>
                  <a:moveTo>
                    <a:pt x="17391" y="15916"/>
                  </a:moveTo>
                  <a:lnTo>
                    <a:pt x="17116" y="16191"/>
                  </a:lnTo>
                  <a:lnTo>
                    <a:pt x="17116" y="15916"/>
                  </a:lnTo>
                  <a:close/>
                  <a:moveTo>
                    <a:pt x="3398" y="15925"/>
                  </a:moveTo>
                  <a:lnTo>
                    <a:pt x="3398" y="16233"/>
                  </a:lnTo>
                  <a:lnTo>
                    <a:pt x="3089" y="15925"/>
                  </a:lnTo>
                  <a:close/>
                  <a:moveTo>
                    <a:pt x="2934" y="15925"/>
                  </a:moveTo>
                  <a:lnTo>
                    <a:pt x="3295" y="16276"/>
                  </a:lnTo>
                  <a:lnTo>
                    <a:pt x="3217" y="16276"/>
                  </a:lnTo>
                  <a:lnTo>
                    <a:pt x="3217" y="16328"/>
                  </a:lnTo>
                  <a:lnTo>
                    <a:pt x="2806" y="15925"/>
                  </a:lnTo>
                  <a:close/>
                  <a:moveTo>
                    <a:pt x="17674" y="15916"/>
                  </a:moveTo>
                  <a:lnTo>
                    <a:pt x="17262" y="16328"/>
                  </a:lnTo>
                  <a:lnTo>
                    <a:pt x="17262" y="16268"/>
                  </a:lnTo>
                  <a:lnTo>
                    <a:pt x="17194" y="16268"/>
                  </a:lnTo>
                  <a:lnTo>
                    <a:pt x="17545" y="15916"/>
                  </a:lnTo>
                  <a:close/>
                  <a:moveTo>
                    <a:pt x="34" y="14209"/>
                  </a:moveTo>
                  <a:lnTo>
                    <a:pt x="146" y="14269"/>
                  </a:lnTo>
                  <a:lnTo>
                    <a:pt x="146" y="16834"/>
                  </a:lnTo>
                  <a:lnTo>
                    <a:pt x="137" y="16834"/>
                  </a:lnTo>
                  <a:cubicBezTo>
                    <a:pt x="120" y="16825"/>
                    <a:pt x="103" y="16817"/>
                    <a:pt x="86" y="16817"/>
                  </a:cubicBezTo>
                  <a:cubicBezTo>
                    <a:pt x="60" y="16817"/>
                    <a:pt x="43" y="16825"/>
                    <a:pt x="34" y="16834"/>
                  </a:cubicBezTo>
                  <a:lnTo>
                    <a:pt x="34" y="14209"/>
                  </a:lnTo>
                  <a:close/>
                  <a:moveTo>
                    <a:pt x="129" y="17040"/>
                  </a:moveTo>
                  <a:cubicBezTo>
                    <a:pt x="129" y="17049"/>
                    <a:pt x="103" y="17057"/>
                    <a:pt x="86" y="17057"/>
                  </a:cubicBezTo>
                  <a:cubicBezTo>
                    <a:pt x="60" y="17057"/>
                    <a:pt x="52" y="17049"/>
                    <a:pt x="43" y="17040"/>
                  </a:cubicBezTo>
                  <a:lnTo>
                    <a:pt x="43" y="17040"/>
                  </a:lnTo>
                  <a:cubicBezTo>
                    <a:pt x="52" y="17049"/>
                    <a:pt x="77" y="17049"/>
                    <a:pt x="86" y="17049"/>
                  </a:cubicBezTo>
                  <a:cubicBezTo>
                    <a:pt x="103" y="17049"/>
                    <a:pt x="120" y="17049"/>
                    <a:pt x="129" y="17040"/>
                  </a:cubicBezTo>
                  <a:close/>
                  <a:moveTo>
                    <a:pt x="4805" y="16817"/>
                  </a:moveTo>
                  <a:lnTo>
                    <a:pt x="4427" y="17117"/>
                  </a:lnTo>
                  <a:lnTo>
                    <a:pt x="4067" y="16817"/>
                  </a:lnTo>
                  <a:close/>
                  <a:moveTo>
                    <a:pt x="6460" y="16817"/>
                  </a:moveTo>
                  <a:lnTo>
                    <a:pt x="6092" y="17117"/>
                  </a:lnTo>
                  <a:lnTo>
                    <a:pt x="5723" y="16817"/>
                  </a:lnTo>
                  <a:close/>
                  <a:moveTo>
                    <a:pt x="8116" y="16817"/>
                  </a:moveTo>
                  <a:lnTo>
                    <a:pt x="7739" y="17117"/>
                  </a:lnTo>
                  <a:lnTo>
                    <a:pt x="7379" y="16817"/>
                  </a:lnTo>
                  <a:close/>
                  <a:moveTo>
                    <a:pt x="9781" y="16817"/>
                  </a:moveTo>
                  <a:lnTo>
                    <a:pt x="9403" y="17117"/>
                  </a:lnTo>
                  <a:lnTo>
                    <a:pt x="9043" y="16817"/>
                  </a:lnTo>
                  <a:close/>
                  <a:moveTo>
                    <a:pt x="11445" y="16817"/>
                  </a:moveTo>
                  <a:lnTo>
                    <a:pt x="11068" y="17117"/>
                  </a:lnTo>
                  <a:lnTo>
                    <a:pt x="10699" y="16817"/>
                  </a:lnTo>
                  <a:close/>
                  <a:moveTo>
                    <a:pt x="13101" y="16817"/>
                  </a:moveTo>
                  <a:lnTo>
                    <a:pt x="12741" y="17117"/>
                  </a:lnTo>
                  <a:lnTo>
                    <a:pt x="12372" y="16817"/>
                  </a:lnTo>
                  <a:close/>
                  <a:moveTo>
                    <a:pt x="14766" y="16817"/>
                  </a:moveTo>
                  <a:lnTo>
                    <a:pt x="14388" y="17117"/>
                  </a:lnTo>
                  <a:lnTo>
                    <a:pt x="14028" y="16817"/>
                  </a:lnTo>
                  <a:close/>
                  <a:moveTo>
                    <a:pt x="16430" y="16817"/>
                  </a:moveTo>
                  <a:lnTo>
                    <a:pt x="16053" y="17117"/>
                  </a:lnTo>
                  <a:lnTo>
                    <a:pt x="15692" y="16817"/>
                  </a:lnTo>
                  <a:close/>
                  <a:moveTo>
                    <a:pt x="3981" y="16877"/>
                  </a:moveTo>
                  <a:lnTo>
                    <a:pt x="4341" y="17177"/>
                  </a:lnTo>
                  <a:lnTo>
                    <a:pt x="3981" y="17478"/>
                  </a:lnTo>
                  <a:lnTo>
                    <a:pt x="3981" y="16877"/>
                  </a:lnTo>
                  <a:close/>
                  <a:moveTo>
                    <a:pt x="4882" y="16877"/>
                  </a:moveTo>
                  <a:lnTo>
                    <a:pt x="4882" y="17478"/>
                  </a:lnTo>
                  <a:lnTo>
                    <a:pt x="4513" y="17177"/>
                  </a:lnTo>
                  <a:lnTo>
                    <a:pt x="4882" y="16877"/>
                  </a:lnTo>
                  <a:close/>
                  <a:moveTo>
                    <a:pt x="5637" y="16877"/>
                  </a:moveTo>
                  <a:lnTo>
                    <a:pt x="6006" y="17177"/>
                  </a:lnTo>
                  <a:lnTo>
                    <a:pt x="5637" y="17478"/>
                  </a:lnTo>
                  <a:lnTo>
                    <a:pt x="5637" y="16877"/>
                  </a:lnTo>
                  <a:close/>
                  <a:moveTo>
                    <a:pt x="6538" y="16877"/>
                  </a:moveTo>
                  <a:lnTo>
                    <a:pt x="6538" y="17478"/>
                  </a:lnTo>
                  <a:lnTo>
                    <a:pt x="6177" y="17177"/>
                  </a:lnTo>
                  <a:lnTo>
                    <a:pt x="6538" y="16877"/>
                  </a:lnTo>
                  <a:close/>
                  <a:moveTo>
                    <a:pt x="7301" y="16877"/>
                  </a:moveTo>
                  <a:lnTo>
                    <a:pt x="7670" y="17177"/>
                  </a:lnTo>
                  <a:lnTo>
                    <a:pt x="7301" y="17478"/>
                  </a:lnTo>
                  <a:lnTo>
                    <a:pt x="7301" y="16877"/>
                  </a:lnTo>
                  <a:close/>
                  <a:moveTo>
                    <a:pt x="8966" y="16877"/>
                  </a:moveTo>
                  <a:lnTo>
                    <a:pt x="9326" y="17177"/>
                  </a:lnTo>
                  <a:lnTo>
                    <a:pt x="8966" y="17478"/>
                  </a:lnTo>
                  <a:lnTo>
                    <a:pt x="8966" y="16877"/>
                  </a:lnTo>
                  <a:close/>
                  <a:moveTo>
                    <a:pt x="9867" y="16877"/>
                  </a:moveTo>
                  <a:lnTo>
                    <a:pt x="9867" y="17478"/>
                  </a:lnTo>
                  <a:lnTo>
                    <a:pt x="9498" y="17177"/>
                  </a:lnTo>
                  <a:lnTo>
                    <a:pt x="9867" y="16877"/>
                  </a:lnTo>
                  <a:close/>
                  <a:moveTo>
                    <a:pt x="10630" y="16877"/>
                  </a:moveTo>
                  <a:lnTo>
                    <a:pt x="10991" y="17177"/>
                  </a:lnTo>
                  <a:lnTo>
                    <a:pt x="10630" y="17478"/>
                  </a:lnTo>
                  <a:lnTo>
                    <a:pt x="10630" y="16877"/>
                  </a:lnTo>
                  <a:close/>
                  <a:moveTo>
                    <a:pt x="11531" y="16877"/>
                  </a:moveTo>
                  <a:lnTo>
                    <a:pt x="11531" y="17478"/>
                  </a:lnTo>
                  <a:lnTo>
                    <a:pt x="11162" y="17177"/>
                  </a:lnTo>
                  <a:lnTo>
                    <a:pt x="11531" y="16877"/>
                  </a:lnTo>
                  <a:close/>
                  <a:moveTo>
                    <a:pt x="12286" y="16877"/>
                  </a:moveTo>
                  <a:lnTo>
                    <a:pt x="12655" y="17177"/>
                  </a:lnTo>
                  <a:lnTo>
                    <a:pt x="12286" y="17478"/>
                  </a:lnTo>
                  <a:lnTo>
                    <a:pt x="12286" y="16877"/>
                  </a:lnTo>
                  <a:close/>
                  <a:moveTo>
                    <a:pt x="13178" y="16877"/>
                  </a:moveTo>
                  <a:lnTo>
                    <a:pt x="13178" y="17478"/>
                  </a:lnTo>
                  <a:lnTo>
                    <a:pt x="12818" y="17177"/>
                  </a:lnTo>
                  <a:lnTo>
                    <a:pt x="13178" y="16877"/>
                  </a:lnTo>
                  <a:close/>
                  <a:moveTo>
                    <a:pt x="13951" y="16877"/>
                  </a:moveTo>
                  <a:lnTo>
                    <a:pt x="14319" y="17177"/>
                  </a:lnTo>
                  <a:lnTo>
                    <a:pt x="13951" y="17478"/>
                  </a:lnTo>
                  <a:lnTo>
                    <a:pt x="13951" y="16877"/>
                  </a:lnTo>
                  <a:close/>
                  <a:moveTo>
                    <a:pt x="14843" y="16877"/>
                  </a:moveTo>
                  <a:lnTo>
                    <a:pt x="14843" y="17478"/>
                  </a:lnTo>
                  <a:lnTo>
                    <a:pt x="14474" y="17177"/>
                  </a:lnTo>
                  <a:lnTo>
                    <a:pt x="14843" y="16877"/>
                  </a:lnTo>
                  <a:close/>
                  <a:moveTo>
                    <a:pt x="15615" y="16877"/>
                  </a:moveTo>
                  <a:lnTo>
                    <a:pt x="15975" y="17177"/>
                  </a:lnTo>
                  <a:lnTo>
                    <a:pt x="15615" y="17478"/>
                  </a:lnTo>
                  <a:lnTo>
                    <a:pt x="15615" y="16877"/>
                  </a:lnTo>
                  <a:close/>
                  <a:moveTo>
                    <a:pt x="16507" y="16886"/>
                  </a:moveTo>
                  <a:lnTo>
                    <a:pt x="16507" y="17478"/>
                  </a:lnTo>
                  <a:lnTo>
                    <a:pt x="16147" y="17186"/>
                  </a:lnTo>
                  <a:lnTo>
                    <a:pt x="16507" y="16886"/>
                  </a:lnTo>
                  <a:close/>
                  <a:moveTo>
                    <a:pt x="8202" y="16886"/>
                  </a:moveTo>
                  <a:lnTo>
                    <a:pt x="8202" y="17486"/>
                  </a:lnTo>
                  <a:lnTo>
                    <a:pt x="7842" y="17186"/>
                  </a:lnTo>
                  <a:lnTo>
                    <a:pt x="8202" y="16886"/>
                  </a:lnTo>
                  <a:close/>
                  <a:moveTo>
                    <a:pt x="4427" y="17254"/>
                  </a:moveTo>
                  <a:lnTo>
                    <a:pt x="4787" y="17555"/>
                  </a:lnTo>
                  <a:lnTo>
                    <a:pt x="4067" y="17555"/>
                  </a:lnTo>
                  <a:lnTo>
                    <a:pt x="4427" y="17254"/>
                  </a:lnTo>
                  <a:close/>
                  <a:moveTo>
                    <a:pt x="6092" y="17254"/>
                  </a:moveTo>
                  <a:lnTo>
                    <a:pt x="6452" y="17555"/>
                  </a:lnTo>
                  <a:lnTo>
                    <a:pt x="5723" y="17555"/>
                  </a:lnTo>
                  <a:lnTo>
                    <a:pt x="6092" y="17254"/>
                  </a:lnTo>
                  <a:close/>
                  <a:moveTo>
                    <a:pt x="7747" y="17254"/>
                  </a:moveTo>
                  <a:lnTo>
                    <a:pt x="8116" y="17555"/>
                  </a:lnTo>
                  <a:lnTo>
                    <a:pt x="7387" y="17555"/>
                  </a:lnTo>
                  <a:lnTo>
                    <a:pt x="7747" y="17254"/>
                  </a:lnTo>
                  <a:close/>
                  <a:moveTo>
                    <a:pt x="9412" y="17254"/>
                  </a:moveTo>
                  <a:lnTo>
                    <a:pt x="9781" y="17555"/>
                  </a:lnTo>
                  <a:lnTo>
                    <a:pt x="9052" y="17555"/>
                  </a:lnTo>
                  <a:lnTo>
                    <a:pt x="9412" y="17254"/>
                  </a:lnTo>
                  <a:close/>
                  <a:moveTo>
                    <a:pt x="11076" y="17254"/>
                  </a:moveTo>
                  <a:lnTo>
                    <a:pt x="11437" y="17555"/>
                  </a:lnTo>
                  <a:lnTo>
                    <a:pt x="10716" y="17555"/>
                  </a:lnTo>
                  <a:lnTo>
                    <a:pt x="11076" y="17254"/>
                  </a:lnTo>
                  <a:close/>
                  <a:moveTo>
                    <a:pt x="12724" y="17254"/>
                  </a:moveTo>
                  <a:lnTo>
                    <a:pt x="13093" y="17555"/>
                  </a:lnTo>
                  <a:lnTo>
                    <a:pt x="12363" y="17555"/>
                  </a:lnTo>
                  <a:lnTo>
                    <a:pt x="12724" y="17254"/>
                  </a:lnTo>
                  <a:close/>
                  <a:moveTo>
                    <a:pt x="14388" y="17254"/>
                  </a:moveTo>
                  <a:lnTo>
                    <a:pt x="14757" y="17555"/>
                  </a:lnTo>
                  <a:lnTo>
                    <a:pt x="14028" y="17555"/>
                  </a:lnTo>
                  <a:lnTo>
                    <a:pt x="14388" y="17254"/>
                  </a:lnTo>
                  <a:close/>
                  <a:moveTo>
                    <a:pt x="16053" y="17254"/>
                  </a:moveTo>
                  <a:lnTo>
                    <a:pt x="16413" y="17555"/>
                  </a:lnTo>
                  <a:lnTo>
                    <a:pt x="15692" y="17555"/>
                  </a:lnTo>
                  <a:lnTo>
                    <a:pt x="16053" y="17254"/>
                  </a:lnTo>
                  <a:close/>
                  <a:moveTo>
                    <a:pt x="8288" y="17812"/>
                  </a:moveTo>
                  <a:lnTo>
                    <a:pt x="8288" y="17992"/>
                  </a:lnTo>
                  <a:lnTo>
                    <a:pt x="8022" y="17864"/>
                  </a:lnTo>
                  <a:lnTo>
                    <a:pt x="8125" y="17812"/>
                  </a:lnTo>
                  <a:close/>
                  <a:moveTo>
                    <a:pt x="12132" y="17812"/>
                  </a:moveTo>
                  <a:lnTo>
                    <a:pt x="12132" y="17992"/>
                  </a:lnTo>
                  <a:lnTo>
                    <a:pt x="11857" y="17864"/>
                  </a:lnTo>
                  <a:lnTo>
                    <a:pt x="11969" y="17812"/>
                  </a:lnTo>
                  <a:close/>
                  <a:moveTo>
                    <a:pt x="8502" y="17821"/>
                  </a:moveTo>
                  <a:lnTo>
                    <a:pt x="8605" y="17872"/>
                  </a:lnTo>
                  <a:lnTo>
                    <a:pt x="8339" y="18001"/>
                  </a:lnTo>
                  <a:lnTo>
                    <a:pt x="8339" y="17829"/>
                  </a:lnTo>
                  <a:lnTo>
                    <a:pt x="8502" y="17829"/>
                  </a:lnTo>
                  <a:lnTo>
                    <a:pt x="8502" y="17821"/>
                  </a:lnTo>
                  <a:close/>
                  <a:moveTo>
                    <a:pt x="12346" y="17821"/>
                  </a:moveTo>
                  <a:lnTo>
                    <a:pt x="12449" y="17872"/>
                  </a:lnTo>
                  <a:lnTo>
                    <a:pt x="12183" y="18001"/>
                  </a:lnTo>
                  <a:lnTo>
                    <a:pt x="12183" y="17821"/>
                  </a:lnTo>
                  <a:close/>
                  <a:moveTo>
                    <a:pt x="3749" y="17821"/>
                  </a:moveTo>
                  <a:lnTo>
                    <a:pt x="3526" y="18018"/>
                  </a:lnTo>
                  <a:lnTo>
                    <a:pt x="3526" y="17821"/>
                  </a:lnTo>
                  <a:close/>
                  <a:moveTo>
                    <a:pt x="4238" y="17821"/>
                  </a:moveTo>
                  <a:lnTo>
                    <a:pt x="4238" y="18018"/>
                  </a:lnTo>
                  <a:lnTo>
                    <a:pt x="4007" y="17821"/>
                  </a:lnTo>
                  <a:close/>
                  <a:moveTo>
                    <a:pt x="4933" y="17821"/>
                  </a:moveTo>
                  <a:lnTo>
                    <a:pt x="4710" y="18018"/>
                  </a:lnTo>
                  <a:lnTo>
                    <a:pt x="4710" y="17821"/>
                  </a:lnTo>
                  <a:close/>
                  <a:moveTo>
                    <a:pt x="5405" y="17821"/>
                  </a:moveTo>
                  <a:lnTo>
                    <a:pt x="5405" y="18018"/>
                  </a:lnTo>
                  <a:lnTo>
                    <a:pt x="5174" y="17821"/>
                  </a:lnTo>
                  <a:close/>
                  <a:moveTo>
                    <a:pt x="15289" y="17821"/>
                  </a:moveTo>
                  <a:lnTo>
                    <a:pt x="15066" y="18018"/>
                  </a:lnTo>
                  <a:lnTo>
                    <a:pt x="15066" y="17821"/>
                  </a:lnTo>
                  <a:close/>
                  <a:moveTo>
                    <a:pt x="15778" y="17821"/>
                  </a:moveTo>
                  <a:lnTo>
                    <a:pt x="15778" y="18018"/>
                  </a:lnTo>
                  <a:lnTo>
                    <a:pt x="15546" y="17821"/>
                  </a:lnTo>
                  <a:close/>
                  <a:moveTo>
                    <a:pt x="16473" y="17821"/>
                  </a:moveTo>
                  <a:lnTo>
                    <a:pt x="16250" y="18018"/>
                  </a:lnTo>
                  <a:lnTo>
                    <a:pt x="16250" y="17821"/>
                  </a:lnTo>
                  <a:close/>
                  <a:moveTo>
                    <a:pt x="16945" y="17821"/>
                  </a:moveTo>
                  <a:lnTo>
                    <a:pt x="16945" y="18018"/>
                  </a:lnTo>
                  <a:lnTo>
                    <a:pt x="16722" y="17821"/>
                  </a:lnTo>
                  <a:close/>
                  <a:moveTo>
                    <a:pt x="7979" y="17907"/>
                  </a:moveTo>
                  <a:lnTo>
                    <a:pt x="7979" y="18164"/>
                  </a:lnTo>
                  <a:lnTo>
                    <a:pt x="7988" y="18160"/>
                  </a:lnTo>
                  <a:lnTo>
                    <a:pt x="7988" y="18160"/>
                  </a:lnTo>
                  <a:lnTo>
                    <a:pt x="7988" y="17911"/>
                  </a:lnTo>
                  <a:lnTo>
                    <a:pt x="7988" y="17911"/>
                  </a:lnTo>
                  <a:lnTo>
                    <a:pt x="7979" y="17907"/>
                  </a:lnTo>
                  <a:close/>
                  <a:moveTo>
                    <a:pt x="8657" y="17907"/>
                  </a:moveTo>
                  <a:lnTo>
                    <a:pt x="8657" y="18164"/>
                  </a:lnTo>
                  <a:lnTo>
                    <a:pt x="8374" y="18035"/>
                  </a:lnTo>
                  <a:lnTo>
                    <a:pt x="8657" y="17907"/>
                  </a:lnTo>
                  <a:close/>
                  <a:moveTo>
                    <a:pt x="12492" y="17907"/>
                  </a:moveTo>
                  <a:lnTo>
                    <a:pt x="12492" y="18164"/>
                  </a:lnTo>
                  <a:lnTo>
                    <a:pt x="12217" y="18035"/>
                  </a:lnTo>
                  <a:lnTo>
                    <a:pt x="12492" y="17907"/>
                  </a:lnTo>
                  <a:close/>
                  <a:moveTo>
                    <a:pt x="8288" y="18070"/>
                  </a:moveTo>
                  <a:lnTo>
                    <a:pt x="8288" y="18327"/>
                  </a:lnTo>
                  <a:lnTo>
                    <a:pt x="8022" y="18198"/>
                  </a:lnTo>
                  <a:lnTo>
                    <a:pt x="8288" y="18070"/>
                  </a:lnTo>
                  <a:close/>
                  <a:moveTo>
                    <a:pt x="12132" y="18070"/>
                  </a:moveTo>
                  <a:lnTo>
                    <a:pt x="12132" y="18327"/>
                  </a:lnTo>
                  <a:lnTo>
                    <a:pt x="11857" y="18198"/>
                  </a:lnTo>
                  <a:lnTo>
                    <a:pt x="12132" y="18070"/>
                  </a:lnTo>
                  <a:close/>
                  <a:moveTo>
                    <a:pt x="8357" y="18087"/>
                  </a:moveTo>
                  <a:lnTo>
                    <a:pt x="8623" y="18207"/>
                  </a:lnTo>
                  <a:lnTo>
                    <a:pt x="8357" y="18336"/>
                  </a:lnTo>
                  <a:lnTo>
                    <a:pt x="8357" y="18087"/>
                  </a:lnTo>
                  <a:close/>
                  <a:moveTo>
                    <a:pt x="12183" y="18078"/>
                  </a:moveTo>
                  <a:lnTo>
                    <a:pt x="12449" y="18207"/>
                  </a:lnTo>
                  <a:lnTo>
                    <a:pt x="12183" y="18336"/>
                  </a:lnTo>
                  <a:lnTo>
                    <a:pt x="12183" y="18078"/>
                  </a:lnTo>
                  <a:close/>
                  <a:moveTo>
                    <a:pt x="3827" y="17889"/>
                  </a:moveTo>
                  <a:lnTo>
                    <a:pt x="3827" y="18361"/>
                  </a:lnTo>
                  <a:lnTo>
                    <a:pt x="3561" y="18121"/>
                  </a:lnTo>
                  <a:lnTo>
                    <a:pt x="3827" y="17889"/>
                  </a:lnTo>
                  <a:close/>
                  <a:moveTo>
                    <a:pt x="3938" y="17898"/>
                  </a:moveTo>
                  <a:lnTo>
                    <a:pt x="4204" y="18121"/>
                  </a:lnTo>
                  <a:lnTo>
                    <a:pt x="3938" y="18361"/>
                  </a:lnTo>
                  <a:lnTo>
                    <a:pt x="3938" y="17898"/>
                  </a:lnTo>
                  <a:close/>
                  <a:moveTo>
                    <a:pt x="5011" y="17889"/>
                  </a:moveTo>
                  <a:lnTo>
                    <a:pt x="5011" y="18361"/>
                  </a:lnTo>
                  <a:lnTo>
                    <a:pt x="4736" y="18121"/>
                  </a:lnTo>
                  <a:lnTo>
                    <a:pt x="5011" y="17889"/>
                  </a:lnTo>
                  <a:close/>
                  <a:moveTo>
                    <a:pt x="15366" y="17889"/>
                  </a:moveTo>
                  <a:lnTo>
                    <a:pt x="15366" y="18361"/>
                  </a:lnTo>
                  <a:lnTo>
                    <a:pt x="15100" y="18121"/>
                  </a:lnTo>
                  <a:lnTo>
                    <a:pt x="15366" y="17889"/>
                  </a:lnTo>
                  <a:close/>
                  <a:moveTo>
                    <a:pt x="16550" y="17889"/>
                  </a:moveTo>
                  <a:lnTo>
                    <a:pt x="16550" y="18361"/>
                  </a:lnTo>
                  <a:lnTo>
                    <a:pt x="16276" y="18121"/>
                  </a:lnTo>
                  <a:lnTo>
                    <a:pt x="16550" y="17889"/>
                  </a:lnTo>
                  <a:close/>
                  <a:moveTo>
                    <a:pt x="5113" y="17898"/>
                  </a:moveTo>
                  <a:lnTo>
                    <a:pt x="5379" y="18130"/>
                  </a:lnTo>
                  <a:lnTo>
                    <a:pt x="5113" y="18370"/>
                  </a:lnTo>
                  <a:lnTo>
                    <a:pt x="5113" y="17898"/>
                  </a:lnTo>
                  <a:close/>
                  <a:moveTo>
                    <a:pt x="15478" y="17898"/>
                  </a:moveTo>
                  <a:lnTo>
                    <a:pt x="15744" y="18130"/>
                  </a:lnTo>
                  <a:lnTo>
                    <a:pt x="15478" y="18370"/>
                  </a:lnTo>
                  <a:lnTo>
                    <a:pt x="15478" y="17898"/>
                  </a:lnTo>
                  <a:close/>
                  <a:moveTo>
                    <a:pt x="16653" y="17898"/>
                  </a:moveTo>
                  <a:lnTo>
                    <a:pt x="16919" y="18130"/>
                  </a:lnTo>
                  <a:lnTo>
                    <a:pt x="16653" y="18370"/>
                  </a:lnTo>
                  <a:lnTo>
                    <a:pt x="16653" y="17898"/>
                  </a:lnTo>
                  <a:close/>
                  <a:moveTo>
                    <a:pt x="7979" y="18250"/>
                  </a:moveTo>
                  <a:lnTo>
                    <a:pt x="7979" y="18507"/>
                  </a:lnTo>
                  <a:lnTo>
                    <a:pt x="7988" y="18503"/>
                  </a:lnTo>
                  <a:lnTo>
                    <a:pt x="7988" y="18503"/>
                  </a:lnTo>
                  <a:lnTo>
                    <a:pt x="7988" y="18254"/>
                  </a:lnTo>
                  <a:lnTo>
                    <a:pt x="7988" y="18254"/>
                  </a:lnTo>
                  <a:lnTo>
                    <a:pt x="7979" y="18250"/>
                  </a:lnTo>
                  <a:close/>
                  <a:moveTo>
                    <a:pt x="8657" y="18250"/>
                  </a:moveTo>
                  <a:lnTo>
                    <a:pt x="8657" y="18507"/>
                  </a:lnTo>
                  <a:lnTo>
                    <a:pt x="8374" y="18378"/>
                  </a:lnTo>
                  <a:lnTo>
                    <a:pt x="8657" y="18250"/>
                  </a:lnTo>
                  <a:close/>
                  <a:moveTo>
                    <a:pt x="12492" y="18250"/>
                  </a:moveTo>
                  <a:lnTo>
                    <a:pt x="12492" y="18507"/>
                  </a:lnTo>
                  <a:lnTo>
                    <a:pt x="12217" y="18378"/>
                  </a:lnTo>
                  <a:lnTo>
                    <a:pt x="12492" y="18250"/>
                  </a:lnTo>
                  <a:close/>
                  <a:moveTo>
                    <a:pt x="8288" y="18413"/>
                  </a:moveTo>
                  <a:lnTo>
                    <a:pt x="8288" y="18670"/>
                  </a:lnTo>
                  <a:lnTo>
                    <a:pt x="8022" y="18541"/>
                  </a:lnTo>
                  <a:lnTo>
                    <a:pt x="8288" y="18413"/>
                  </a:lnTo>
                  <a:close/>
                  <a:moveTo>
                    <a:pt x="8357" y="18421"/>
                  </a:moveTo>
                  <a:lnTo>
                    <a:pt x="8623" y="18541"/>
                  </a:lnTo>
                  <a:lnTo>
                    <a:pt x="8357" y="18670"/>
                  </a:lnTo>
                  <a:lnTo>
                    <a:pt x="8357" y="18421"/>
                  </a:lnTo>
                  <a:close/>
                  <a:moveTo>
                    <a:pt x="12132" y="18413"/>
                  </a:moveTo>
                  <a:lnTo>
                    <a:pt x="12132" y="18670"/>
                  </a:lnTo>
                  <a:lnTo>
                    <a:pt x="11857" y="18541"/>
                  </a:lnTo>
                  <a:lnTo>
                    <a:pt x="12132" y="18413"/>
                  </a:lnTo>
                  <a:close/>
                  <a:moveTo>
                    <a:pt x="12183" y="18421"/>
                  </a:moveTo>
                  <a:lnTo>
                    <a:pt x="12449" y="18550"/>
                  </a:lnTo>
                  <a:lnTo>
                    <a:pt x="12183" y="18679"/>
                  </a:lnTo>
                  <a:lnTo>
                    <a:pt x="12183" y="18421"/>
                  </a:lnTo>
                  <a:close/>
                  <a:moveTo>
                    <a:pt x="3526" y="18241"/>
                  </a:moveTo>
                  <a:lnTo>
                    <a:pt x="3792" y="18473"/>
                  </a:lnTo>
                  <a:lnTo>
                    <a:pt x="3526" y="18713"/>
                  </a:lnTo>
                  <a:lnTo>
                    <a:pt x="3526" y="18241"/>
                  </a:lnTo>
                  <a:close/>
                  <a:moveTo>
                    <a:pt x="4710" y="18233"/>
                  </a:moveTo>
                  <a:lnTo>
                    <a:pt x="4976" y="18473"/>
                  </a:lnTo>
                  <a:lnTo>
                    <a:pt x="4710" y="18713"/>
                  </a:lnTo>
                  <a:lnTo>
                    <a:pt x="4710" y="18233"/>
                  </a:lnTo>
                  <a:close/>
                  <a:moveTo>
                    <a:pt x="15066" y="18241"/>
                  </a:moveTo>
                  <a:lnTo>
                    <a:pt x="15332" y="18473"/>
                  </a:lnTo>
                  <a:lnTo>
                    <a:pt x="15066" y="18713"/>
                  </a:lnTo>
                  <a:lnTo>
                    <a:pt x="15066" y="18241"/>
                  </a:lnTo>
                  <a:close/>
                  <a:moveTo>
                    <a:pt x="16258" y="18233"/>
                  </a:moveTo>
                  <a:lnTo>
                    <a:pt x="16524" y="18473"/>
                  </a:lnTo>
                  <a:lnTo>
                    <a:pt x="16258" y="18713"/>
                  </a:lnTo>
                  <a:lnTo>
                    <a:pt x="16258" y="18233"/>
                  </a:lnTo>
                  <a:close/>
                  <a:moveTo>
                    <a:pt x="4238" y="18250"/>
                  </a:moveTo>
                  <a:lnTo>
                    <a:pt x="4238" y="18722"/>
                  </a:lnTo>
                  <a:lnTo>
                    <a:pt x="3964" y="18490"/>
                  </a:lnTo>
                  <a:lnTo>
                    <a:pt x="4238" y="18250"/>
                  </a:lnTo>
                  <a:close/>
                  <a:moveTo>
                    <a:pt x="5405" y="18250"/>
                  </a:moveTo>
                  <a:lnTo>
                    <a:pt x="5405" y="18722"/>
                  </a:lnTo>
                  <a:lnTo>
                    <a:pt x="5139" y="18490"/>
                  </a:lnTo>
                  <a:lnTo>
                    <a:pt x="5405" y="18250"/>
                  </a:lnTo>
                  <a:close/>
                  <a:moveTo>
                    <a:pt x="15778" y="18250"/>
                  </a:moveTo>
                  <a:lnTo>
                    <a:pt x="15778" y="18722"/>
                  </a:lnTo>
                  <a:lnTo>
                    <a:pt x="15503" y="18490"/>
                  </a:lnTo>
                  <a:lnTo>
                    <a:pt x="15778" y="18250"/>
                  </a:lnTo>
                  <a:close/>
                  <a:moveTo>
                    <a:pt x="16945" y="18250"/>
                  </a:moveTo>
                  <a:lnTo>
                    <a:pt x="16945" y="18722"/>
                  </a:lnTo>
                  <a:lnTo>
                    <a:pt x="16679" y="18490"/>
                  </a:lnTo>
                  <a:lnTo>
                    <a:pt x="16945" y="18250"/>
                  </a:lnTo>
                  <a:close/>
                  <a:moveTo>
                    <a:pt x="7979" y="18584"/>
                  </a:moveTo>
                  <a:lnTo>
                    <a:pt x="7979" y="18842"/>
                  </a:lnTo>
                  <a:lnTo>
                    <a:pt x="7988" y="18838"/>
                  </a:lnTo>
                  <a:lnTo>
                    <a:pt x="7988" y="18838"/>
                  </a:lnTo>
                  <a:lnTo>
                    <a:pt x="7988" y="18588"/>
                  </a:lnTo>
                  <a:lnTo>
                    <a:pt x="7988" y="18588"/>
                  </a:lnTo>
                  <a:lnTo>
                    <a:pt x="7979" y="18584"/>
                  </a:lnTo>
                  <a:close/>
                  <a:moveTo>
                    <a:pt x="8657" y="18584"/>
                  </a:moveTo>
                  <a:lnTo>
                    <a:pt x="8657" y="18842"/>
                  </a:lnTo>
                  <a:lnTo>
                    <a:pt x="8374" y="18713"/>
                  </a:lnTo>
                  <a:lnTo>
                    <a:pt x="8657" y="18584"/>
                  </a:lnTo>
                  <a:close/>
                  <a:moveTo>
                    <a:pt x="12492" y="18584"/>
                  </a:moveTo>
                  <a:lnTo>
                    <a:pt x="12492" y="18842"/>
                  </a:lnTo>
                  <a:lnTo>
                    <a:pt x="12217" y="18713"/>
                  </a:lnTo>
                  <a:lnTo>
                    <a:pt x="12492" y="18584"/>
                  </a:lnTo>
                  <a:close/>
                  <a:moveTo>
                    <a:pt x="8288" y="18747"/>
                  </a:moveTo>
                  <a:lnTo>
                    <a:pt x="8288" y="18979"/>
                  </a:lnTo>
                  <a:lnTo>
                    <a:pt x="8288" y="19005"/>
                  </a:lnTo>
                  <a:lnTo>
                    <a:pt x="8022" y="18876"/>
                  </a:lnTo>
                  <a:lnTo>
                    <a:pt x="8288" y="18747"/>
                  </a:lnTo>
                  <a:close/>
                  <a:moveTo>
                    <a:pt x="12132" y="18747"/>
                  </a:moveTo>
                  <a:lnTo>
                    <a:pt x="12132" y="18979"/>
                  </a:lnTo>
                  <a:lnTo>
                    <a:pt x="12132" y="19005"/>
                  </a:lnTo>
                  <a:lnTo>
                    <a:pt x="11857" y="18876"/>
                  </a:lnTo>
                  <a:lnTo>
                    <a:pt x="12132" y="18747"/>
                  </a:lnTo>
                  <a:close/>
                  <a:moveTo>
                    <a:pt x="8357" y="18765"/>
                  </a:moveTo>
                  <a:lnTo>
                    <a:pt x="8623" y="18885"/>
                  </a:lnTo>
                  <a:lnTo>
                    <a:pt x="8357" y="19013"/>
                  </a:lnTo>
                  <a:lnTo>
                    <a:pt x="8357" y="18988"/>
                  </a:lnTo>
                  <a:lnTo>
                    <a:pt x="8357" y="18765"/>
                  </a:lnTo>
                  <a:close/>
                  <a:moveTo>
                    <a:pt x="12183" y="18756"/>
                  </a:moveTo>
                  <a:lnTo>
                    <a:pt x="12449" y="18885"/>
                  </a:lnTo>
                  <a:lnTo>
                    <a:pt x="12183" y="19013"/>
                  </a:lnTo>
                  <a:lnTo>
                    <a:pt x="12183" y="18979"/>
                  </a:lnTo>
                  <a:lnTo>
                    <a:pt x="12183" y="18756"/>
                  </a:lnTo>
                  <a:close/>
                  <a:moveTo>
                    <a:pt x="3827" y="18593"/>
                  </a:moveTo>
                  <a:lnTo>
                    <a:pt x="3827" y="19065"/>
                  </a:lnTo>
                  <a:lnTo>
                    <a:pt x="3561" y="18833"/>
                  </a:lnTo>
                  <a:lnTo>
                    <a:pt x="3827" y="18593"/>
                  </a:lnTo>
                  <a:close/>
                  <a:moveTo>
                    <a:pt x="5011" y="18593"/>
                  </a:moveTo>
                  <a:lnTo>
                    <a:pt x="5011" y="19065"/>
                  </a:lnTo>
                  <a:lnTo>
                    <a:pt x="4736" y="18833"/>
                  </a:lnTo>
                  <a:lnTo>
                    <a:pt x="5011" y="18593"/>
                  </a:lnTo>
                  <a:close/>
                  <a:moveTo>
                    <a:pt x="15366" y="18593"/>
                  </a:moveTo>
                  <a:lnTo>
                    <a:pt x="15366" y="19065"/>
                  </a:lnTo>
                  <a:lnTo>
                    <a:pt x="15100" y="18833"/>
                  </a:lnTo>
                  <a:lnTo>
                    <a:pt x="15366" y="18593"/>
                  </a:lnTo>
                  <a:close/>
                  <a:moveTo>
                    <a:pt x="16550" y="18593"/>
                  </a:moveTo>
                  <a:lnTo>
                    <a:pt x="16550" y="19065"/>
                  </a:lnTo>
                  <a:lnTo>
                    <a:pt x="16276" y="18833"/>
                  </a:lnTo>
                  <a:lnTo>
                    <a:pt x="16550" y="18593"/>
                  </a:lnTo>
                  <a:close/>
                  <a:moveTo>
                    <a:pt x="3938" y="18619"/>
                  </a:moveTo>
                  <a:lnTo>
                    <a:pt x="4204" y="18842"/>
                  </a:lnTo>
                  <a:lnTo>
                    <a:pt x="3938" y="19073"/>
                  </a:lnTo>
                  <a:lnTo>
                    <a:pt x="3938" y="18619"/>
                  </a:lnTo>
                  <a:close/>
                  <a:moveTo>
                    <a:pt x="5105" y="18619"/>
                  </a:moveTo>
                  <a:lnTo>
                    <a:pt x="5371" y="18842"/>
                  </a:lnTo>
                  <a:lnTo>
                    <a:pt x="5105" y="19073"/>
                  </a:lnTo>
                  <a:lnTo>
                    <a:pt x="5105" y="18619"/>
                  </a:lnTo>
                  <a:close/>
                  <a:moveTo>
                    <a:pt x="15478" y="18601"/>
                  </a:moveTo>
                  <a:lnTo>
                    <a:pt x="15744" y="18842"/>
                  </a:lnTo>
                  <a:lnTo>
                    <a:pt x="15478" y="19073"/>
                  </a:lnTo>
                  <a:lnTo>
                    <a:pt x="15478" y="18601"/>
                  </a:lnTo>
                  <a:close/>
                  <a:moveTo>
                    <a:pt x="16653" y="18601"/>
                  </a:moveTo>
                  <a:lnTo>
                    <a:pt x="16919" y="18842"/>
                  </a:lnTo>
                  <a:lnTo>
                    <a:pt x="16653" y="19073"/>
                  </a:lnTo>
                  <a:lnTo>
                    <a:pt x="16653" y="18601"/>
                  </a:lnTo>
                  <a:close/>
                  <a:moveTo>
                    <a:pt x="7979" y="18919"/>
                  </a:moveTo>
                  <a:lnTo>
                    <a:pt x="7979" y="18979"/>
                  </a:lnTo>
                  <a:lnTo>
                    <a:pt x="7979" y="19176"/>
                  </a:lnTo>
                  <a:lnTo>
                    <a:pt x="7988" y="19172"/>
                  </a:lnTo>
                  <a:lnTo>
                    <a:pt x="7988" y="19172"/>
                  </a:lnTo>
                  <a:lnTo>
                    <a:pt x="7988" y="18945"/>
                  </a:lnTo>
                  <a:lnTo>
                    <a:pt x="7988" y="18923"/>
                  </a:lnTo>
                  <a:lnTo>
                    <a:pt x="7988" y="18923"/>
                  </a:lnTo>
                  <a:lnTo>
                    <a:pt x="7979" y="18919"/>
                  </a:lnTo>
                  <a:close/>
                  <a:moveTo>
                    <a:pt x="8657" y="18919"/>
                  </a:moveTo>
                  <a:lnTo>
                    <a:pt x="8657" y="18979"/>
                  </a:lnTo>
                  <a:lnTo>
                    <a:pt x="8657" y="19176"/>
                  </a:lnTo>
                  <a:lnTo>
                    <a:pt x="8374" y="19048"/>
                  </a:lnTo>
                  <a:lnTo>
                    <a:pt x="8657" y="18919"/>
                  </a:lnTo>
                  <a:close/>
                  <a:moveTo>
                    <a:pt x="12492" y="18919"/>
                  </a:moveTo>
                  <a:lnTo>
                    <a:pt x="12492" y="18979"/>
                  </a:lnTo>
                  <a:lnTo>
                    <a:pt x="12492" y="19176"/>
                  </a:lnTo>
                  <a:lnTo>
                    <a:pt x="12217" y="19048"/>
                  </a:lnTo>
                  <a:lnTo>
                    <a:pt x="12492" y="18919"/>
                  </a:lnTo>
                  <a:close/>
                  <a:moveTo>
                    <a:pt x="8288" y="19091"/>
                  </a:moveTo>
                  <a:lnTo>
                    <a:pt x="8288" y="19348"/>
                  </a:lnTo>
                  <a:lnTo>
                    <a:pt x="8022" y="19219"/>
                  </a:lnTo>
                  <a:lnTo>
                    <a:pt x="8288" y="19091"/>
                  </a:lnTo>
                  <a:close/>
                  <a:moveTo>
                    <a:pt x="8339" y="19099"/>
                  </a:moveTo>
                  <a:lnTo>
                    <a:pt x="8605" y="19219"/>
                  </a:lnTo>
                  <a:lnTo>
                    <a:pt x="8339" y="19348"/>
                  </a:lnTo>
                  <a:lnTo>
                    <a:pt x="8339" y="19099"/>
                  </a:lnTo>
                  <a:close/>
                  <a:moveTo>
                    <a:pt x="12132" y="19091"/>
                  </a:moveTo>
                  <a:lnTo>
                    <a:pt x="12132" y="19348"/>
                  </a:lnTo>
                  <a:lnTo>
                    <a:pt x="11857" y="19219"/>
                  </a:lnTo>
                  <a:lnTo>
                    <a:pt x="12132" y="19091"/>
                  </a:lnTo>
                  <a:close/>
                  <a:moveTo>
                    <a:pt x="12183" y="19099"/>
                  </a:moveTo>
                  <a:lnTo>
                    <a:pt x="12449" y="19228"/>
                  </a:lnTo>
                  <a:lnTo>
                    <a:pt x="12183" y="19356"/>
                  </a:lnTo>
                  <a:lnTo>
                    <a:pt x="12183" y="19099"/>
                  </a:lnTo>
                  <a:close/>
                  <a:moveTo>
                    <a:pt x="3526" y="18945"/>
                  </a:moveTo>
                  <a:lnTo>
                    <a:pt x="3792" y="19185"/>
                  </a:lnTo>
                  <a:lnTo>
                    <a:pt x="3526" y="19417"/>
                  </a:lnTo>
                  <a:lnTo>
                    <a:pt x="3526" y="18945"/>
                  </a:lnTo>
                  <a:close/>
                  <a:moveTo>
                    <a:pt x="15066" y="18945"/>
                  </a:moveTo>
                  <a:lnTo>
                    <a:pt x="15332" y="19185"/>
                  </a:lnTo>
                  <a:lnTo>
                    <a:pt x="15066" y="19417"/>
                  </a:lnTo>
                  <a:lnTo>
                    <a:pt x="15066" y="18945"/>
                  </a:lnTo>
                  <a:close/>
                  <a:moveTo>
                    <a:pt x="4238" y="18962"/>
                  </a:moveTo>
                  <a:lnTo>
                    <a:pt x="4238" y="19434"/>
                  </a:lnTo>
                  <a:lnTo>
                    <a:pt x="3964" y="19193"/>
                  </a:lnTo>
                  <a:lnTo>
                    <a:pt x="4238" y="18962"/>
                  </a:lnTo>
                  <a:close/>
                  <a:moveTo>
                    <a:pt x="4710" y="18945"/>
                  </a:moveTo>
                  <a:lnTo>
                    <a:pt x="4976" y="19193"/>
                  </a:lnTo>
                  <a:lnTo>
                    <a:pt x="4710" y="19434"/>
                  </a:lnTo>
                  <a:lnTo>
                    <a:pt x="4710" y="18945"/>
                  </a:lnTo>
                  <a:close/>
                  <a:moveTo>
                    <a:pt x="5405" y="18962"/>
                  </a:moveTo>
                  <a:lnTo>
                    <a:pt x="5405" y="19434"/>
                  </a:lnTo>
                  <a:lnTo>
                    <a:pt x="5139" y="19193"/>
                  </a:lnTo>
                  <a:lnTo>
                    <a:pt x="5405" y="18962"/>
                  </a:lnTo>
                  <a:close/>
                  <a:moveTo>
                    <a:pt x="15778" y="18962"/>
                  </a:moveTo>
                  <a:lnTo>
                    <a:pt x="15778" y="19434"/>
                  </a:lnTo>
                  <a:lnTo>
                    <a:pt x="15503" y="19193"/>
                  </a:lnTo>
                  <a:lnTo>
                    <a:pt x="15778" y="18962"/>
                  </a:lnTo>
                  <a:close/>
                  <a:moveTo>
                    <a:pt x="16258" y="18945"/>
                  </a:moveTo>
                  <a:lnTo>
                    <a:pt x="16524" y="19193"/>
                  </a:lnTo>
                  <a:lnTo>
                    <a:pt x="16258" y="19434"/>
                  </a:lnTo>
                  <a:lnTo>
                    <a:pt x="16258" y="18945"/>
                  </a:lnTo>
                  <a:close/>
                  <a:moveTo>
                    <a:pt x="16945" y="18962"/>
                  </a:moveTo>
                  <a:lnTo>
                    <a:pt x="16945" y="19434"/>
                  </a:lnTo>
                  <a:lnTo>
                    <a:pt x="16679" y="19193"/>
                  </a:lnTo>
                  <a:lnTo>
                    <a:pt x="16945" y="18962"/>
                  </a:lnTo>
                  <a:close/>
                  <a:moveTo>
                    <a:pt x="7979" y="19262"/>
                  </a:moveTo>
                  <a:lnTo>
                    <a:pt x="7979" y="19408"/>
                  </a:lnTo>
                  <a:lnTo>
                    <a:pt x="7979" y="19520"/>
                  </a:lnTo>
                  <a:lnTo>
                    <a:pt x="7988" y="19515"/>
                  </a:lnTo>
                  <a:lnTo>
                    <a:pt x="7988" y="19515"/>
                  </a:lnTo>
                  <a:lnTo>
                    <a:pt x="7988" y="19374"/>
                  </a:lnTo>
                  <a:lnTo>
                    <a:pt x="7988" y="19266"/>
                  </a:lnTo>
                  <a:lnTo>
                    <a:pt x="7988" y="19266"/>
                  </a:lnTo>
                  <a:lnTo>
                    <a:pt x="7979" y="19262"/>
                  </a:lnTo>
                  <a:close/>
                  <a:moveTo>
                    <a:pt x="8657" y="19262"/>
                  </a:moveTo>
                  <a:lnTo>
                    <a:pt x="8657" y="19408"/>
                  </a:lnTo>
                  <a:lnTo>
                    <a:pt x="8657" y="19520"/>
                  </a:lnTo>
                  <a:lnTo>
                    <a:pt x="8374" y="19391"/>
                  </a:lnTo>
                  <a:lnTo>
                    <a:pt x="8657" y="19262"/>
                  </a:lnTo>
                  <a:close/>
                  <a:moveTo>
                    <a:pt x="12492" y="19262"/>
                  </a:moveTo>
                  <a:lnTo>
                    <a:pt x="12492" y="19408"/>
                  </a:lnTo>
                  <a:lnTo>
                    <a:pt x="12492" y="19520"/>
                  </a:lnTo>
                  <a:lnTo>
                    <a:pt x="12217" y="19391"/>
                  </a:lnTo>
                  <a:lnTo>
                    <a:pt x="12492" y="19262"/>
                  </a:lnTo>
                  <a:close/>
                  <a:moveTo>
                    <a:pt x="8288" y="19417"/>
                  </a:moveTo>
                  <a:lnTo>
                    <a:pt x="8288" y="19674"/>
                  </a:lnTo>
                  <a:lnTo>
                    <a:pt x="8022" y="19545"/>
                  </a:lnTo>
                  <a:lnTo>
                    <a:pt x="8288" y="19417"/>
                  </a:lnTo>
                  <a:close/>
                  <a:moveTo>
                    <a:pt x="12132" y="19417"/>
                  </a:moveTo>
                  <a:lnTo>
                    <a:pt x="12132" y="19674"/>
                  </a:lnTo>
                  <a:lnTo>
                    <a:pt x="11857" y="19545"/>
                  </a:lnTo>
                  <a:lnTo>
                    <a:pt x="12132" y="19417"/>
                  </a:lnTo>
                  <a:close/>
                  <a:moveTo>
                    <a:pt x="8357" y="19442"/>
                  </a:moveTo>
                  <a:lnTo>
                    <a:pt x="8623" y="19562"/>
                  </a:lnTo>
                  <a:lnTo>
                    <a:pt x="8357" y="19691"/>
                  </a:lnTo>
                  <a:lnTo>
                    <a:pt x="8357" y="19442"/>
                  </a:lnTo>
                  <a:close/>
                  <a:moveTo>
                    <a:pt x="12183" y="19434"/>
                  </a:moveTo>
                  <a:lnTo>
                    <a:pt x="12449" y="19562"/>
                  </a:lnTo>
                  <a:lnTo>
                    <a:pt x="12183" y="19691"/>
                  </a:lnTo>
                  <a:lnTo>
                    <a:pt x="12183" y="19434"/>
                  </a:lnTo>
                  <a:close/>
                  <a:moveTo>
                    <a:pt x="3827" y="19314"/>
                  </a:moveTo>
                  <a:lnTo>
                    <a:pt x="3827" y="19785"/>
                  </a:lnTo>
                  <a:lnTo>
                    <a:pt x="3561" y="19545"/>
                  </a:lnTo>
                  <a:lnTo>
                    <a:pt x="3827" y="19314"/>
                  </a:lnTo>
                  <a:close/>
                  <a:moveTo>
                    <a:pt x="3938" y="19322"/>
                  </a:moveTo>
                  <a:lnTo>
                    <a:pt x="4204" y="19545"/>
                  </a:lnTo>
                  <a:lnTo>
                    <a:pt x="3938" y="19785"/>
                  </a:lnTo>
                  <a:lnTo>
                    <a:pt x="3938" y="19322"/>
                  </a:lnTo>
                  <a:close/>
                  <a:moveTo>
                    <a:pt x="5011" y="19314"/>
                  </a:moveTo>
                  <a:lnTo>
                    <a:pt x="5011" y="19785"/>
                  </a:lnTo>
                  <a:lnTo>
                    <a:pt x="4736" y="19545"/>
                  </a:lnTo>
                  <a:lnTo>
                    <a:pt x="5011" y="19314"/>
                  </a:lnTo>
                  <a:close/>
                  <a:moveTo>
                    <a:pt x="5105" y="19322"/>
                  </a:moveTo>
                  <a:lnTo>
                    <a:pt x="5371" y="19545"/>
                  </a:lnTo>
                  <a:lnTo>
                    <a:pt x="5105" y="19785"/>
                  </a:lnTo>
                  <a:lnTo>
                    <a:pt x="5105" y="19322"/>
                  </a:lnTo>
                  <a:close/>
                  <a:moveTo>
                    <a:pt x="15366" y="19314"/>
                  </a:moveTo>
                  <a:lnTo>
                    <a:pt x="15366" y="19785"/>
                  </a:lnTo>
                  <a:lnTo>
                    <a:pt x="15100" y="19545"/>
                  </a:lnTo>
                  <a:lnTo>
                    <a:pt x="15366" y="19314"/>
                  </a:lnTo>
                  <a:close/>
                  <a:moveTo>
                    <a:pt x="15478" y="19314"/>
                  </a:moveTo>
                  <a:lnTo>
                    <a:pt x="15744" y="19545"/>
                  </a:lnTo>
                  <a:lnTo>
                    <a:pt x="15478" y="19785"/>
                  </a:lnTo>
                  <a:lnTo>
                    <a:pt x="15478" y="19314"/>
                  </a:lnTo>
                  <a:close/>
                  <a:moveTo>
                    <a:pt x="16550" y="19314"/>
                  </a:moveTo>
                  <a:lnTo>
                    <a:pt x="16550" y="19785"/>
                  </a:lnTo>
                  <a:lnTo>
                    <a:pt x="16276" y="19545"/>
                  </a:lnTo>
                  <a:lnTo>
                    <a:pt x="16550" y="19314"/>
                  </a:lnTo>
                  <a:close/>
                  <a:moveTo>
                    <a:pt x="16653" y="19314"/>
                  </a:moveTo>
                  <a:lnTo>
                    <a:pt x="16919" y="19545"/>
                  </a:lnTo>
                  <a:lnTo>
                    <a:pt x="16653" y="19785"/>
                  </a:lnTo>
                  <a:lnTo>
                    <a:pt x="16653" y="19314"/>
                  </a:lnTo>
                  <a:close/>
                  <a:moveTo>
                    <a:pt x="3526" y="19665"/>
                  </a:moveTo>
                  <a:lnTo>
                    <a:pt x="3732" y="19846"/>
                  </a:lnTo>
                  <a:lnTo>
                    <a:pt x="3526" y="19846"/>
                  </a:lnTo>
                  <a:lnTo>
                    <a:pt x="3526" y="19665"/>
                  </a:lnTo>
                  <a:close/>
                  <a:moveTo>
                    <a:pt x="4238" y="19665"/>
                  </a:moveTo>
                  <a:lnTo>
                    <a:pt x="4238" y="19846"/>
                  </a:lnTo>
                  <a:lnTo>
                    <a:pt x="4032" y="19846"/>
                  </a:lnTo>
                  <a:lnTo>
                    <a:pt x="4238" y="19665"/>
                  </a:lnTo>
                  <a:close/>
                  <a:moveTo>
                    <a:pt x="4590" y="17821"/>
                  </a:moveTo>
                  <a:lnTo>
                    <a:pt x="4590" y="19846"/>
                  </a:lnTo>
                  <a:lnTo>
                    <a:pt x="4333" y="19846"/>
                  </a:lnTo>
                  <a:lnTo>
                    <a:pt x="4333" y="17821"/>
                  </a:lnTo>
                  <a:close/>
                  <a:moveTo>
                    <a:pt x="4710" y="19665"/>
                  </a:moveTo>
                  <a:lnTo>
                    <a:pt x="4908" y="19846"/>
                  </a:lnTo>
                  <a:lnTo>
                    <a:pt x="4710" y="19846"/>
                  </a:lnTo>
                  <a:lnTo>
                    <a:pt x="4710" y="19665"/>
                  </a:lnTo>
                  <a:close/>
                  <a:moveTo>
                    <a:pt x="5405" y="19665"/>
                  </a:moveTo>
                  <a:lnTo>
                    <a:pt x="5405" y="19846"/>
                  </a:lnTo>
                  <a:lnTo>
                    <a:pt x="5199" y="19846"/>
                  </a:lnTo>
                  <a:lnTo>
                    <a:pt x="5405" y="19665"/>
                  </a:lnTo>
                  <a:close/>
                  <a:moveTo>
                    <a:pt x="7979" y="19588"/>
                  </a:moveTo>
                  <a:lnTo>
                    <a:pt x="7979" y="19846"/>
                  </a:lnTo>
                  <a:lnTo>
                    <a:pt x="7988" y="19842"/>
                  </a:lnTo>
                  <a:lnTo>
                    <a:pt x="7988" y="19842"/>
                  </a:lnTo>
                  <a:lnTo>
                    <a:pt x="7988" y="19592"/>
                  </a:lnTo>
                  <a:lnTo>
                    <a:pt x="7988" y="19592"/>
                  </a:lnTo>
                  <a:lnTo>
                    <a:pt x="7979" y="19588"/>
                  </a:lnTo>
                  <a:close/>
                  <a:moveTo>
                    <a:pt x="8657" y="19588"/>
                  </a:moveTo>
                  <a:lnTo>
                    <a:pt x="8657" y="19846"/>
                  </a:lnTo>
                  <a:lnTo>
                    <a:pt x="8374" y="19717"/>
                  </a:lnTo>
                  <a:lnTo>
                    <a:pt x="8657" y="19588"/>
                  </a:lnTo>
                  <a:close/>
                  <a:moveTo>
                    <a:pt x="12492" y="19588"/>
                  </a:moveTo>
                  <a:lnTo>
                    <a:pt x="12492" y="19846"/>
                  </a:lnTo>
                  <a:lnTo>
                    <a:pt x="12217" y="19717"/>
                  </a:lnTo>
                  <a:lnTo>
                    <a:pt x="12492" y="19588"/>
                  </a:lnTo>
                  <a:close/>
                  <a:moveTo>
                    <a:pt x="15066" y="19665"/>
                  </a:moveTo>
                  <a:lnTo>
                    <a:pt x="15272" y="19846"/>
                  </a:lnTo>
                  <a:lnTo>
                    <a:pt x="15066" y="19846"/>
                  </a:lnTo>
                  <a:lnTo>
                    <a:pt x="15066" y="19665"/>
                  </a:lnTo>
                  <a:close/>
                  <a:moveTo>
                    <a:pt x="15778" y="19665"/>
                  </a:moveTo>
                  <a:lnTo>
                    <a:pt x="15778" y="19846"/>
                  </a:lnTo>
                  <a:lnTo>
                    <a:pt x="15572" y="19846"/>
                  </a:lnTo>
                  <a:lnTo>
                    <a:pt x="15778" y="19665"/>
                  </a:lnTo>
                  <a:close/>
                  <a:moveTo>
                    <a:pt x="16130" y="17821"/>
                  </a:moveTo>
                  <a:lnTo>
                    <a:pt x="16130" y="19846"/>
                  </a:lnTo>
                  <a:lnTo>
                    <a:pt x="15872" y="19846"/>
                  </a:lnTo>
                  <a:lnTo>
                    <a:pt x="15872" y="17821"/>
                  </a:lnTo>
                  <a:close/>
                  <a:moveTo>
                    <a:pt x="16250" y="19665"/>
                  </a:moveTo>
                  <a:lnTo>
                    <a:pt x="16447" y="19846"/>
                  </a:lnTo>
                  <a:lnTo>
                    <a:pt x="16250" y="19846"/>
                  </a:lnTo>
                  <a:lnTo>
                    <a:pt x="16250" y="19665"/>
                  </a:lnTo>
                  <a:close/>
                  <a:moveTo>
                    <a:pt x="16945" y="19665"/>
                  </a:moveTo>
                  <a:lnTo>
                    <a:pt x="16945" y="19846"/>
                  </a:lnTo>
                  <a:lnTo>
                    <a:pt x="16739" y="19846"/>
                  </a:lnTo>
                  <a:lnTo>
                    <a:pt x="16945" y="19665"/>
                  </a:lnTo>
                  <a:close/>
                  <a:moveTo>
                    <a:pt x="3741" y="19957"/>
                  </a:moveTo>
                  <a:lnTo>
                    <a:pt x="3672" y="20009"/>
                  </a:lnTo>
                  <a:lnTo>
                    <a:pt x="3526" y="20009"/>
                  </a:lnTo>
                  <a:lnTo>
                    <a:pt x="3526" y="19957"/>
                  </a:lnTo>
                  <a:close/>
                  <a:moveTo>
                    <a:pt x="4238" y="19957"/>
                  </a:moveTo>
                  <a:lnTo>
                    <a:pt x="4238" y="20009"/>
                  </a:lnTo>
                  <a:lnTo>
                    <a:pt x="4084" y="20009"/>
                  </a:lnTo>
                  <a:lnTo>
                    <a:pt x="4024" y="19957"/>
                  </a:lnTo>
                  <a:close/>
                  <a:moveTo>
                    <a:pt x="4599" y="19957"/>
                  </a:moveTo>
                  <a:lnTo>
                    <a:pt x="4599" y="20009"/>
                  </a:lnTo>
                  <a:lnTo>
                    <a:pt x="4333" y="20009"/>
                  </a:lnTo>
                  <a:lnTo>
                    <a:pt x="4333" y="19957"/>
                  </a:lnTo>
                  <a:close/>
                  <a:moveTo>
                    <a:pt x="4925" y="19957"/>
                  </a:moveTo>
                  <a:lnTo>
                    <a:pt x="4856" y="20009"/>
                  </a:lnTo>
                  <a:lnTo>
                    <a:pt x="4710" y="20009"/>
                  </a:lnTo>
                  <a:lnTo>
                    <a:pt x="4710" y="19957"/>
                  </a:lnTo>
                  <a:close/>
                  <a:moveTo>
                    <a:pt x="5405" y="19957"/>
                  </a:moveTo>
                  <a:lnTo>
                    <a:pt x="5405" y="20009"/>
                  </a:lnTo>
                  <a:lnTo>
                    <a:pt x="5251" y="20009"/>
                  </a:lnTo>
                  <a:lnTo>
                    <a:pt x="5191" y="19957"/>
                  </a:lnTo>
                  <a:close/>
                  <a:moveTo>
                    <a:pt x="15280" y="19957"/>
                  </a:moveTo>
                  <a:lnTo>
                    <a:pt x="15220" y="20009"/>
                  </a:lnTo>
                  <a:lnTo>
                    <a:pt x="15066" y="20009"/>
                  </a:lnTo>
                  <a:lnTo>
                    <a:pt x="15066" y="19957"/>
                  </a:lnTo>
                  <a:close/>
                  <a:moveTo>
                    <a:pt x="15778" y="19957"/>
                  </a:moveTo>
                  <a:lnTo>
                    <a:pt x="15778" y="20009"/>
                  </a:lnTo>
                  <a:lnTo>
                    <a:pt x="15624" y="20009"/>
                  </a:lnTo>
                  <a:lnTo>
                    <a:pt x="15563" y="19957"/>
                  </a:lnTo>
                  <a:close/>
                  <a:moveTo>
                    <a:pt x="16138" y="19957"/>
                  </a:moveTo>
                  <a:lnTo>
                    <a:pt x="16138" y="20009"/>
                  </a:lnTo>
                  <a:lnTo>
                    <a:pt x="15872" y="20009"/>
                  </a:lnTo>
                  <a:lnTo>
                    <a:pt x="15872" y="19957"/>
                  </a:lnTo>
                  <a:close/>
                  <a:moveTo>
                    <a:pt x="16464" y="19957"/>
                  </a:moveTo>
                  <a:lnTo>
                    <a:pt x="16396" y="20009"/>
                  </a:lnTo>
                  <a:lnTo>
                    <a:pt x="16250" y="20009"/>
                  </a:lnTo>
                  <a:lnTo>
                    <a:pt x="16250" y="19957"/>
                  </a:lnTo>
                  <a:close/>
                  <a:moveTo>
                    <a:pt x="16945" y="19957"/>
                  </a:moveTo>
                  <a:lnTo>
                    <a:pt x="16945" y="20009"/>
                  </a:lnTo>
                  <a:lnTo>
                    <a:pt x="16790" y="20009"/>
                  </a:lnTo>
                  <a:lnTo>
                    <a:pt x="16730" y="19957"/>
                  </a:lnTo>
                  <a:close/>
                  <a:moveTo>
                    <a:pt x="8288" y="19760"/>
                  </a:moveTo>
                  <a:lnTo>
                    <a:pt x="8288" y="20017"/>
                  </a:lnTo>
                  <a:lnTo>
                    <a:pt x="8022" y="19888"/>
                  </a:lnTo>
                  <a:lnTo>
                    <a:pt x="8288" y="19760"/>
                  </a:lnTo>
                  <a:close/>
                  <a:moveTo>
                    <a:pt x="8357" y="19777"/>
                  </a:moveTo>
                  <a:lnTo>
                    <a:pt x="8623" y="19888"/>
                  </a:lnTo>
                  <a:lnTo>
                    <a:pt x="8357" y="20017"/>
                  </a:lnTo>
                  <a:lnTo>
                    <a:pt x="8357" y="19777"/>
                  </a:lnTo>
                  <a:close/>
                  <a:moveTo>
                    <a:pt x="12132" y="19760"/>
                  </a:moveTo>
                  <a:lnTo>
                    <a:pt x="12132" y="20017"/>
                  </a:lnTo>
                  <a:lnTo>
                    <a:pt x="11857" y="19888"/>
                  </a:lnTo>
                  <a:lnTo>
                    <a:pt x="12132" y="19760"/>
                  </a:lnTo>
                  <a:close/>
                  <a:moveTo>
                    <a:pt x="12183" y="19760"/>
                  </a:moveTo>
                  <a:lnTo>
                    <a:pt x="12449" y="19888"/>
                  </a:lnTo>
                  <a:lnTo>
                    <a:pt x="12183" y="20017"/>
                  </a:lnTo>
                  <a:lnTo>
                    <a:pt x="12183" y="19760"/>
                  </a:lnTo>
                  <a:close/>
                  <a:moveTo>
                    <a:pt x="7979" y="19931"/>
                  </a:moveTo>
                  <a:lnTo>
                    <a:pt x="7979" y="20189"/>
                  </a:lnTo>
                  <a:lnTo>
                    <a:pt x="7988" y="20185"/>
                  </a:lnTo>
                  <a:lnTo>
                    <a:pt x="7988" y="20185"/>
                  </a:lnTo>
                  <a:lnTo>
                    <a:pt x="7988" y="19935"/>
                  </a:lnTo>
                  <a:lnTo>
                    <a:pt x="7988" y="19935"/>
                  </a:lnTo>
                  <a:lnTo>
                    <a:pt x="7979" y="19931"/>
                  </a:lnTo>
                  <a:close/>
                  <a:moveTo>
                    <a:pt x="8657" y="19931"/>
                  </a:moveTo>
                  <a:lnTo>
                    <a:pt x="8657" y="20189"/>
                  </a:lnTo>
                  <a:lnTo>
                    <a:pt x="8374" y="20060"/>
                  </a:lnTo>
                  <a:lnTo>
                    <a:pt x="8657" y="19931"/>
                  </a:lnTo>
                  <a:close/>
                  <a:moveTo>
                    <a:pt x="12492" y="19931"/>
                  </a:moveTo>
                  <a:lnTo>
                    <a:pt x="12492" y="20189"/>
                  </a:lnTo>
                  <a:lnTo>
                    <a:pt x="12217" y="20060"/>
                  </a:lnTo>
                  <a:lnTo>
                    <a:pt x="12492" y="19931"/>
                  </a:lnTo>
                  <a:close/>
                  <a:moveTo>
                    <a:pt x="8288" y="20094"/>
                  </a:moveTo>
                  <a:lnTo>
                    <a:pt x="8288" y="20335"/>
                  </a:lnTo>
                  <a:lnTo>
                    <a:pt x="8288" y="20352"/>
                  </a:lnTo>
                  <a:lnTo>
                    <a:pt x="8022" y="20223"/>
                  </a:lnTo>
                  <a:lnTo>
                    <a:pt x="8288" y="20094"/>
                  </a:lnTo>
                  <a:close/>
                  <a:moveTo>
                    <a:pt x="12132" y="20094"/>
                  </a:moveTo>
                  <a:lnTo>
                    <a:pt x="12132" y="20335"/>
                  </a:lnTo>
                  <a:lnTo>
                    <a:pt x="12132" y="20352"/>
                  </a:lnTo>
                  <a:lnTo>
                    <a:pt x="11857" y="20223"/>
                  </a:lnTo>
                  <a:lnTo>
                    <a:pt x="12132" y="20094"/>
                  </a:lnTo>
                  <a:close/>
                  <a:moveTo>
                    <a:pt x="8357" y="20120"/>
                  </a:moveTo>
                  <a:lnTo>
                    <a:pt x="8623" y="20232"/>
                  </a:lnTo>
                  <a:lnTo>
                    <a:pt x="8357" y="20360"/>
                  </a:lnTo>
                  <a:lnTo>
                    <a:pt x="8357" y="20343"/>
                  </a:lnTo>
                  <a:lnTo>
                    <a:pt x="8357" y="20120"/>
                  </a:lnTo>
                  <a:close/>
                  <a:moveTo>
                    <a:pt x="12183" y="20103"/>
                  </a:moveTo>
                  <a:lnTo>
                    <a:pt x="12449" y="20232"/>
                  </a:lnTo>
                  <a:lnTo>
                    <a:pt x="12183" y="20360"/>
                  </a:lnTo>
                  <a:lnTo>
                    <a:pt x="12183" y="20335"/>
                  </a:lnTo>
                  <a:lnTo>
                    <a:pt x="12183" y="20103"/>
                  </a:lnTo>
                  <a:close/>
                  <a:moveTo>
                    <a:pt x="4993" y="20223"/>
                  </a:moveTo>
                  <a:lnTo>
                    <a:pt x="4993" y="20475"/>
                  </a:lnTo>
                  <a:lnTo>
                    <a:pt x="4993" y="20475"/>
                  </a:lnTo>
                  <a:lnTo>
                    <a:pt x="4736" y="20257"/>
                  </a:lnTo>
                  <a:lnTo>
                    <a:pt x="4770" y="20223"/>
                  </a:lnTo>
                  <a:close/>
                  <a:moveTo>
                    <a:pt x="16533" y="20223"/>
                  </a:moveTo>
                  <a:lnTo>
                    <a:pt x="16533" y="20475"/>
                  </a:lnTo>
                  <a:lnTo>
                    <a:pt x="16533" y="20475"/>
                  </a:lnTo>
                  <a:lnTo>
                    <a:pt x="16276" y="20257"/>
                  </a:lnTo>
                  <a:lnTo>
                    <a:pt x="16310" y="20223"/>
                  </a:lnTo>
                  <a:close/>
                  <a:moveTo>
                    <a:pt x="3818" y="20223"/>
                  </a:moveTo>
                  <a:lnTo>
                    <a:pt x="3818" y="20482"/>
                  </a:lnTo>
                  <a:lnTo>
                    <a:pt x="3818" y="20482"/>
                  </a:lnTo>
                  <a:lnTo>
                    <a:pt x="3561" y="20257"/>
                  </a:lnTo>
                  <a:lnTo>
                    <a:pt x="3595" y="20223"/>
                  </a:lnTo>
                  <a:close/>
                  <a:moveTo>
                    <a:pt x="15358" y="20223"/>
                  </a:moveTo>
                  <a:lnTo>
                    <a:pt x="15358" y="20482"/>
                  </a:lnTo>
                  <a:lnTo>
                    <a:pt x="15358" y="20482"/>
                  </a:lnTo>
                  <a:lnTo>
                    <a:pt x="15100" y="20257"/>
                  </a:lnTo>
                  <a:lnTo>
                    <a:pt x="15135" y="20223"/>
                  </a:lnTo>
                  <a:close/>
                  <a:moveTo>
                    <a:pt x="4161" y="20223"/>
                  </a:moveTo>
                  <a:lnTo>
                    <a:pt x="4195" y="20257"/>
                  </a:lnTo>
                  <a:lnTo>
                    <a:pt x="3921" y="20489"/>
                  </a:lnTo>
                  <a:lnTo>
                    <a:pt x="3921" y="20223"/>
                  </a:lnTo>
                  <a:close/>
                  <a:moveTo>
                    <a:pt x="5337" y="20223"/>
                  </a:moveTo>
                  <a:lnTo>
                    <a:pt x="5371" y="20257"/>
                  </a:lnTo>
                  <a:lnTo>
                    <a:pt x="5105" y="20489"/>
                  </a:lnTo>
                  <a:lnTo>
                    <a:pt x="5105" y="20223"/>
                  </a:lnTo>
                  <a:close/>
                  <a:moveTo>
                    <a:pt x="15701" y="20223"/>
                  </a:moveTo>
                  <a:lnTo>
                    <a:pt x="15735" y="20257"/>
                  </a:lnTo>
                  <a:lnTo>
                    <a:pt x="15461" y="20489"/>
                  </a:lnTo>
                  <a:lnTo>
                    <a:pt x="15461" y="20223"/>
                  </a:lnTo>
                  <a:close/>
                  <a:moveTo>
                    <a:pt x="16876" y="20223"/>
                  </a:moveTo>
                  <a:lnTo>
                    <a:pt x="16911" y="20257"/>
                  </a:lnTo>
                  <a:lnTo>
                    <a:pt x="16645" y="20489"/>
                  </a:lnTo>
                  <a:lnTo>
                    <a:pt x="16645" y="20223"/>
                  </a:lnTo>
                  <a:close/>
                  <a:moveTo>
                    <a:pt x="7979" y="20266"/>
                  </a:moveTo>
                  <a:lnTo>
                    <a:pt x="7979" y="20335"/>
                  </a:lnTo>
                  <a:lnTo>
                    <a:pt x="7979" y="20523"/>
                  </a:lnTo>
                  <a:lnTo>
                    <a:pt x="7988" y="20519"/>
                  </a:lnTo>
                  <a:lnTo>
                    <a:pt x="7988" y="20519"/>
                  </a:lnTo>
                  <a:lnTo>
                    <a:pt x="7988" y="20300"/>
                  </a:lnTo>
                  <a:lnTo>
                    <a:pt x="7988" y="20270"/>
                  </a:lnTo>
                  <a:lnTo>
                    <a:pt x="7988" y="20270"/>
                  </a:lnTo>
                  <a:lnTo>
                    <a:pt x="7979" y="20266"/>
                  </a:lnTo>
                  <a:close/>
                  <a:moveTo>
                    <a:pt x="8657" y="20266"/>
                  </a:moveTo>
                  <a:lnTo>
                    <a:pt x="8657" y="20335"/>
                  </a:lnTo>
                  <a:lnTo>
                    <a:pt x="8657" y="20523"/>
                  </a:lnTo>
                  <a:lnTo>
                    <a:pt x="8374" y="20395"/>
                  </a:lnTo>
                  <a:lnTo>
                    <a:pt x="8657" y="20266"/>
                  </a:lnTo>
                  <a:close/>
                  <a:moveTo>
                    <a:pt x="12492" y="20266"/>
                  </a:moveTo>
                  <a:lnTo>
                    <a:pt x="12492" y="20335"/>
                  </a:lnTo>
                  <a:lnTo>
                    <a:pt x="12492" y="20523"/>
                  </a:lnTo>
                  <a:lnTo>
                    <a:pt x="12217" y="20395"/>
                  </a:lnTo>
                  <a:lnTo>
                    <a:pt x="12492" y="20266"/>
                  </a:lnTo>
                  <a:close/>
                  <a:moveTo>
                    <a:pt x="8288" y="20438"/>
                  </a:moveTo>
                  <a:lnTo>
                    <a:pt x="8288" y="20695"/>
                  </a:lnTo>
                  <a:lnTo>
                    <a:pt x="8022" y="20566"/>
                  </a:lnTo>
                  <a:lnTo>
                    <a:pt x="8288" y="20438"/>
                  </a:lnTo>
                  <a:close/>
                  <a:moveTo>
                    <a:pt x="8339" y="20446"/>
                  </a:moveTo>
                  <a:lnTo>
                    <a:pt x="8605" y="20566"/>
                  </a:lnTo>
                  <a:lnTo>
                    <a:pt x="8339" y="20695"/>
                  </a:lnTo>
                  <a:lnTo>
                    <a:pt x="8339" y="20446"/>
                  </a:lnTo>
                  <a:close/>
                  <a:moveTo>
                    <a:pt x="12132" y="20438"/>
                  </a:moveTo>
                  <a:lnTo>
                    <a:pt x="12132" y="20695"/>
                  </a:lnTo>
                  <a:lnTo>
                    <a:pt x="11857" y="20566"/>
                  </a:lnTo>
                  <a:lnTo>
                    <a:pt x="12132" y="20438"/>
                  </a:lnTo>
                  <a:close/>
                  <a:moveTo>
                    <a:pt x="12183" y="20438"/>
                  </a:moveTo>
                  <a:lnTo>
                    <a:pt x="12449" y="20566"/>
                  </a:lnTo>
                  <a:lnTo>
                    <a:pt x="12183" y="20695"/>
                  </a:lnTo>
                  <a:lnTo>
                    <a:pt x="12183" y="20438"/>
                  </a:lnTo>
                  <a:close/>
                  <a:moveTo>
                    <a:pt x="3526" y="20377"/>
                  </a:moveTo>
                  <a:lnTo>
                    <a:pt x="3792" y="20609"/>
                  </a:lnTo>
                  <a:lnTo>
                    <a:pt x="3526" y="20849"/>
                  </a:lnTo>
                  <a:lnTo>
                    <a:pt x="3526" y="20377"/>
                  </a:lnTo>
                  <a:close/>
                  <a:moveTo>
                    <a:pt x="4710" y="20377"/>
                  </a:moveTo>
                  <a:lnTo>
                    <a:pt x="4976" y="20609"/>
                  </a:lnTo>
                  <a:lnTo>
                    <a:pt x="4710" y="20849"/>
                  </a:lnTo>
                  <a:lnTo>
                    <a:pt x="4710" y="20377"/>
                  </a:lnTo>
                  <a:close/>
                  <a:moveTo>
                    <a:pt x="15066" y="20377"/>
                  </a:moveTo>
                  <a:lnTo>
                    <a:pt x="15332" y="20609"/>
                  </a:lnTo>
                  <a:lnTo>
                    <a:pt x="15066" y="20849"/>
                  </a:lnTo>
                  <a:lnTo>
                    <a:pt x="15066" y="20377"/>
                  </a:lnTo>
                  <a:close/>
                  <a:moveTo>
                    <a:pt x="16250" y="20377"/>
                  </a:moveTo>
                  <a:lnTo>
                    <a:pt x="16516" y="20609"/>
                  </a:lnTo>
                  <a:lnTo>
                    <a:pt x="16250" y="20849"/>
                  </a:lnTo>
                  <a:lnTo>
                    <a:pt x="16250" y="20377"/>
                  </a:lnTo>
                  <a:close/>
                  <a:moveTo>
                    <a:pt x="4238" y="20386"/>
                  </a:moveTo>
                  <a:lnTo>
                    <a:pt x="4238" y="20858"/>
                  </a:lnTo>
                  <a:lnTo>
                    <a:pt x="3964" y="20618"/>
                  </a:lnTo>
                  <a:lnTo>
                    <a:pt x="4238" y="20386"/>
                  </a:lnTo>
                  <a:close/>
                  <a:moveTo>
                    <a:pt x="5405" y="20386"/>
                  </a:moveTo>
                  <a:lnTo>
                    <a:pt x="5405" y="20858"/>
                  </a:lnTo>
                  <a:lnTo>
                    <a:pt x="5139" y="20618"/>
                  </a:lnTo>
                  <a:lnTo>
                    <a:pt x="5405" y="20386"/>
                  </a:lnTo>
                  <a:close/>
                  <a:moveTo>
                    <a:pt x="15778" y="20386"/>
                  </a:moveTo>
                  <a:lnTo>
                    <a:pt x="15778" y="20858"/>
                  </a:lnTo>
                  <a:lnTo>
                    <a:pt x="15503" y="20618"/>
                  </a:lnTo>
                  <a:lnTo>
                    <a:pt x="15778" y="20386"/>
                  </a:lnTo>
                  <a:close/>
                  <a:moveTo>
                    <a:pt x="16945" y="20386"/>
                  </a:moveTo>
                  <a:lnTo>
                    <a:pt x="16945" y="20858"/>
                  </a:lnTo>
                  <a:lnTo>
                    <a:pt x="16679" y="20618"/>
                  </a:lnTo>
                  <a:lnTo>
                    <a:pt x="16945" y="20386"/>
                  </a:lnTo>
                  <a:close/>
                  <a:moveTo>
                    <a:pt x="7979" y="20609"/>
                  </a:moveTo>
                  <a:lnTo>
                    <a:pt x="7979" y="20764"/>
                  </a:lnTo>
                  <a:lnTo>
                    <a:pt x="7979" y="20867"/>
                  </a:lnTo>
                  <a:lnTo>
                    <a:pt x="7988" y="20862"/>
                  </a:lnTo>
                  <a:lnTo>
                    <a:pt x="7988" y="20862"/>
                  </a:lnTo>
                  <a:lnTo>
                    <a:pt x="7988" y="20729"/>
                  </a:lnTo>
                  <a:lnTo>
                    <a:pt x="7988" y="20613"/>
                  </a:lnTo>
                  <a:lnTo>
                    <a:pt x="7988" y="20613"/>
                  </a:lnTo>
                  <a:lnTo>
                    <a:pt x="7979" y="20609"/>
                  </a:lnTo>
                  <a:close/>
                  <a:moveTo>
                    <a:pt x="8657" y="20609"/>
                  </a:moveTo>
                  <a:lnTo>
                    <a:pt x="8657" y="20764"/>
                  </a:lnTo>
                  <a:lnTo>
                    <a:pt x="8657" y="20867"/>
                  </a:lnTo>
                  <a:lnTo>
                    <a:pt x="8374" y="20738"/>
                  </a:lnTo>
                  <a:lnTo>
                    <a:pt x="8657" y="20609"/>
                  </a:lnTo>
                  <a:close/>
                  <a:moveTo>
                    <a:pt x="12492" y="20609"/>
                  </a:moveTo>
                  <a:lnTo>
                    <a:pt x="12492" y="20764"/>
                  </a:lnTo>
                  <a:lnTo>
                    <a:pt x="12492" y="20867"/>
                  </a:lnTo>
                  <a:lnTo>
                    <a:pt x="12217" y="20738"/>
                  </a:lnTo>
                  <a:lnTo>
                    <a:pt x="12492" y="20609"/>
                  </a:lnTo>
                  <a:close/>
                  <a:moveTo>
                    <a:pt x="8288" y="20772"/>
                  </a:moveTo>
                  <a:lnTo>
                    <a:pt x="8288" y="21030"/>
                  </a:lnTo>
                  <a:lnTo>
                    <a:pt x="8022" y="20901"/>
                  </a:lnTo>
                  <a:lnTo>
                    <a:pt x="8288" y="20772"/>
                  </a:lnTo>
                  <a:close/>
                  <a:moveTo>
                    <a:pt x="8357" y="20781"/>
                  </a:moveTo>
                  <a:lnTo>
                    <a:pt x="8623" y="20901"/>
                  </a:lnTo>
                  <a:lnTo>
                    <a:pt x="8357" y="21030"/>
                  </a:lnTo>
                  <a:lnTo>
                    <a:pt x="8357" y="20781"/>
                  </a:lnTo>
                  <a:close/>
                  <a:moveTo>
                    <a:pt x="12132" y="20772"/>
                  </a:moveTo>
                  <a:lnTo>
                    <a:pt x="12132" y="21030"/>
                  </a:lnTo>
                  <a:lnTo>
                    <a:pt x="11857" y="20901"/>
                  </a:lnTo>
                  <a:lnTo>
                    <a:pt x="12132" y="20772"/>
                  </a:lnTo>
                  <a:close/>
                  <a:moveTo>
                    <a:pt x="12183" y="20781"/>
                  </a:moveTo>
                  <a:lnTo>
                    <a:pt x="12449" y="20909"/>
                  </a:lnTo>
                  <a:lnTo>
                    <a:pt x="12183" y="21038"/>
                  </a:lnTo>
                  <a:lnTo>
                    <a:pt x="12183" y="20781"/>
                  </a:lnTo>
                  <a:close/>
                  <a:moveTo>
                    <a:pt x="3827" y="20729"/>
                  </a:moveTo>
                  <a:lnTo>
                    <a:pt x="3827" y="21201"/>
                  </a:lnTo>
                  <a:lnTo>
                    <a:pt x="3561" y="20961"/>
                  </a:lnTo>
                  <a:lnTo>
                    <a:pt x="3827" y="20729"/>
                  </a:lnTo>
                  <a:close/>
                  <a:moveTo>
                    <a:pt x="3938" y="20738"/>
                  </a:moveTo>
                  <a:lnTo>
                    <a:pt x="4204" y="20978"/>
                  </a:lnTo>
                  <a:lnTo>
                    <a:pt x="3938" y="21201"/>
                  </a:lnTo>
                  <a:lnTo>
                    <a:pt x="3938" y="20738"/>
                  </a:lnTo>
                  <a:close/>
                  <a:moveTo>
                    <a:pt x="5011" y="20729"/>
                  </a:moveTo>
                  <a:lnTo>
                    <a:pt x="5011" y="21201"/>
                  </a:lnTo>
                  <a:lnTo>
                    <a:pt x="4736" y="20961"/>
                  </a:lnTo>
                  <a:lnTo>
                    <a:pt x="5011" y="20729"/>
                  </a:lnTo>
                  <a:close/>
                  <a:moveTo>
                    <a:pt x="5113" y="20738"/>
                  </a:moveTo>
                  <a:lnTo>
                    <a:pt x="5379" y="20978"/>
                  </a:lnTo>
                  <a:lnTo>
                    <a:pt x="5113" y="21201"/>
                  </a:lnTo>
                  <a:lnTo>
                    <a:pt x="5113" y="20738"/>
                  </a:lnTo>
                  <a:close/>
                  <a:moveTo>
                    <a:pt x="8657" y="20944"/>
                  </a:moveTo>
                  <a:lnTo>
                    <a:pt x="8657" y="21201"/>
                  </a:lnTo>
                  <a:lnTo>
                    <a:pt x="8374" y="21072"/>
                  </a:lnTo>
                  <a:lnTo>
                    <a:pt x="8657" y="20944"/>
                  </a:lnTo>
                  <a:close/>
                  <a:moveTo>
                    <a:pt x="12492" y="20944"/>
                  </a:moveTo>
                  <a:lnTo>
                    <a:pt x="12492" y="21201"/>
                  </a:lnTo>
                  <a:lnTo>
                    <a:pt x="12217" y="21072"/>
                  </a:lnTo>
                  <a:lnTo>
                    <a:pt x="12492" y="20944"/>
                  </a:lnTo>
                  <a:close/>
                  <a:moveTo>
                    <a:pt x="15366" y="20729"/>
                  </a:moveTo>
                  <a:lnTo>
                    <a:pt x="15366" y="21201"/>
                  </a:lnTo>
                  <a:lnTo>
                    <a:pt x="15100" y="20961"/>
                  </a:lnTo>
                  <a:lnTo>
                    <a:pt x="15366" y="20729"/>
                  </a:lnTo>
                  <a:close/>
                  <a:moveTo>
                    <a:pt x="15478" y="20738"/>
                  </a:moveTo>
                  <a:lnTo>
                    <a:pt x="15744" y="20978"/>
                  </a:lnTo>
                  <a:lnTo>
                    <a:pt x="15478" y="21201"/>
                  </a:lnTo>
                  <a:lnTo>
                    <a:pt x="15478" y="20738"/>
                  </a:lnTo>
                  <a:close/>
                  <a:moveTo>
                    <a:pt x="16550" y="20729"/>
                  </a:moveTo>
                  <a:lnTo>
                    <a:pt x="16550" y="21201"/>
                  </a:lnTo>
                  <a:lnTo>
                    <a:pt x="16276" y="20961"/>
                  </a:lnTo>
                  <a:lnTo>
                    <a:pt x="16550" y="20729"/>
                  </a:lnTo>
                  <a:close/>
                  <a:moveTo>
                    <a:pt x="16653" y="20738"/>
                  </a:moveTo>
                  <a:lnTo>
                    <a:pt x="16919" y="20978"/>
                  </a:lnTo>
                  <a:lnTo>
                    <a:pt x="16653" y="21201"/>
                  </a:lnTo>
                  <a:lnTo>
                    <a:pt x="16653" y="20738"/>
                  </a:lnTo>
                  <a:close/>
                  <a:moveTo>
                    <a:pt x="8066" y="21265"/>
                  </a:moveTo>
                  <a:lnTo>
                    <a:pt x="8288" y="21373"/>
                  </a:lnTo>
                  <a:lnTo>
                    <a:pt x="8288" y="21370"/>
                  </a:lnTo>
                  <a:lnTo>
                    <a:pt x="8288" y="21370"/>
                  </a:lnTo>
                  <a:lnTo>
                    <a:pt x="8066" y="21265"/>
                  </a:lnTo>
                  <a:close/>
                  <a:moveTo>
                    <a:pt x="8339" y="21124"/>
                  </a:moveTo>
                  <a:lnTo>
                    <a:pt x="8605" y="21253"/>
                  </a:lnTo>
                  <a:lnTo>
                    <a:pt x="8339" y="21373"/>
                  </a:lnTo>
                  <a:lnTo>
                    <a:pt x="8339" y="21124"/>
                  </a:lnTo>
                  <a:close/>
                  <a:moveTo>
                    <a:pt x="12132" y="21115"/>
                  </a:moveTo>
                  <a:lnTo>
                    <a:pt x="12132" y="21373"/>
                  </a:lnTo>
                  <a:lnTo>
                    <a:pt x="11857" y="21244"/>
                  </a:lnTo>
                  <a:lnTo>
                    <a:pt x="12132" y="21115"/>
                  </a:lnTo>
                  <a:close/>
                  <a:moveTo>
                    <a:pt x="12183" y="21124"/>
                  </a:moveTo>
                  <a:lnTo>
                    <a:pt x="12449" y="21253"/>
                  </a:lnTo>
                  <a:lnTo>
                    <a:pt x="12183" y="21373"/>
                  </a:lnTo>
                  <a:lnTo>
                    <a:pt x="12183" y="21124"/>
                  </a:lnTo>
                  <a:close/>
                  <a:moveTo>
                    <a:pt x="5508" y="1"/>
                  </a:moveTo>
                  <a:lnTo>
                    <a:pt x="5508" y="739"/>
                  </a:lnTo>
                  <a:lnTo>
                    <a:pt x="5405" y="739"/>
                  </a:lnTo>
                  <a:lnTo>
                    <a:pt x="5337" y="1614"/>
                  </a:lnTo>
                  <a:lnTo>
                    <a:pt x="5328" y="1614"/>
                  </a:lnTo>
                  <a:lnTo>
                    <a:pt x="5337" y="1639"/>
                  </a:lnTo>
                  <a:lnTo>
                    <a:pt x="5328" y="1639"/>
                  </a:lnTo>
                  <a:lnTo>
                    <a:pt x="4916" y="5946"/>
                  </a:lnTo>
                  <a:lnTo>
                    <a:pt x="4135" y="5946"/>
                  </a:lnTo>
                  <a:lnTo>
                    <a:pt x="4135" y="5981"/>
                  </a:lnTo>
                  <a:lnTo>
                    <a:pt x="4118" y="5981"/>
                  </a:lnTo>
                  <a:lnTo>
                    <a:pt x="4118" y="6890"/>
                  </a:lnTo>
                  <a:lnTo>
                    <a:pt x="4135" y="6890"/>
                  </a:lnTo>
                  <a:lnTo>
                    <a:pt x="4135" y="7096"/>
                  </a:lnTo>
                  <a:lnTo>
                    <a:pt x="4787" y="7096"/>
                  </a:lnTo>
                  <a:lnTo>
                    <a:pt x="4659" y="8160"/>
                  </a:lnTo>
                  <a:lnTo>
                    <a:pt x="4650" y="8160"/>
                  </a:lnTo>
                  <a:lnTo>
                    <a:pt x="4650" y="8203"/>
                  </a:lnTo>
                  <a:lnTo>
                    <a:pt x="4487" y="9584"/>
                  </a:lnTo>
                  <a:lnTo>
                    <a:pt x="4290" y="11326"/>
                  </a:lnTo>
                  <a:lnTo>
                    <a:pt x="3706" y="11326"/>
                  </a:lnTo>
                  <a:lnTo>
                    <a:pt x="3706" y="12338"/>
                  </a:lnTo>
                  <a:lnTo>
                    <a:pt x="3612" y="12338"/>
                  </a:lnTo>
                  <a:lnTo>
                    <a:pt x="3612" y="12767"/>
                  </a:lnTo>
                  <a:lnTo>
                    <a:pt x="3741" y="12767"/>
                  </a:lnTo>
                  <a:lnTo>
                    <a:pt x="3741" y="14543"/>
                  </a:lnTo>
                  <a:lnTo>
                    <a:pt x="3483" y="14543"/>
                  </a:lnTo>
                  <a:lnTo>
                    <a:pt x="3432" y="12982"/>
                  </a:lnTo>
                  <a:lnTo>
                    <a:pt x="3320" y="12982"/>
                  </a:lnTo>
                  <a:lnTo>
                    <a:pt x="3320" y="13050"/>
                  </a:lnTo>
                  <a:lnTo>
                    <a:pt x="172" y="13943"/>
                  </a:lnTo>
                  <a:lnTo>
                    <a:pt x="146" y="13926"/>
                  </a:lnTo>
                  <a:lnTo>
                    <a:pt x="9" y="14166"/>
                  </a:lnTo>
                  <a:lnTo>
                    <a:pt x="17" y="14166"/>
                  </a:lnTo>
                  <a:lnTo>
                    <a:pt x="17" y="14174"/>
                  </a:lnTo>
                  <a:lnTo>
                    <a:pt x="17" y="16860"/>
                  </a:lnTo>
                  <a:cubicBezTo>
                    <a:pt x="9" y="16877"/>
                    <a:pt x="0" y="16886"/>
                    <a:pt x="0" y="16911"/>
                  </a:cubicBezTo>
                  <a:cubicBezTo>
                    <a:pt x="0" y="16928"/>
                    <a:pt x="9" y="16954"/>
                    <a:pt x="17" y="16963"/>
                  </a:cubicBezTo>
                  <a:lnTo>
                    <a:pt x="17" y="16971"/>
                  </a:lnTo>
                  <a:cubicBezTo>
                    <a:pt x="17" y="17031"/>
                    <a:pt x="60" y="17074"/>
                    <a:pt x="112" y="17074"/>
                  </a:cubicBezTo>
                  <a:cubicBezTo>
                    <a:pt x="172" y="17074"/>
                    <a:pt x="215" y="17031"/>
                    <a:pt x="215" y="16971"/>
                  </a:cubicBezTo>
                  <a:lnTo>
                    <a:pt x="215" y="16954"/>
                  </a:lnTo>
                  <a:cubicBezTo>
                    <a:pt x="223" y="16928"/>
                    <a:pt x="232" y="16920"/>
                    <a:pt x="232" y="16903"/>
                  </a:cubicBezTo>
                  <a:cubicBezTo>
                    <a:pt x="232" y="16877"/>
                    <a:pt x="223" y="16860"/>
                    <a:pt x="215" y="16843"/>
                  </a:cubicBezTo>
                  <a:lnTo>
                    <a:pt x="215" y="14269"/>
                  </a:lnTo>
                  <a:lnTo>
                    <a:pt x="2385" y="15556"/>
                  </a:lnTo>
                  <a:lnTo>
                    <a:pt x="2385" y="15676"/>
                  </a:lnTo>
                  <a:lnTo>
                    <a:pt x="2583" y="15676"/>
                  </a:lnTo>
                  <a:lnTo>
                    <a:pt x="2617" y="15702"/>
                  </a:lnTo>
                  <a:lnTo>
                    <a:pt x="2625" y="15684"/>
                  </a:lnTo>
                  <a:lnTo>
                    <a:pt x="2625" y="15753"/>
                  </a:lnTo>
                  <a:lnTo>
                    <a:pt x="2625" y="15890"/>
                  </a:lnTo>
                  <a:lnTo>
                    <a:pt x="2694" y="15890"/>
                  </a:lnTo>
                  <a:lnTo>
                    <a:pt x="3243" y="16439"/>
                  </a:lnTo>
                  <a:lnTo>
                    <a:pt x="3260" y="16431"/>
                  </a:lnTo>
                  <a:lnTo>
                    <a:pt x="3260" y="16560"/>
                  </a:lnTo>
                  <a:lnTo>
                    <a:pt x="3260" y="16645"/>
                  </a:lnTo>
                  <a:lnTo>
                    <a:pt x="3260" y="16783"/>
                  </a:lnTo>
                  <a:lnTo>
                    <a:pt x="3260" y="17520"/>
                  </a:lnTo>
                  <a:lnTo>
                    <a:pt x="3260" y="17615"/>
                  </a:lnTo>
                  <a:lnTo>
                    <a:pt x="3260" y="17778"/>
                  </a:lnTo>
                  <a:lnTo>
                    <a:pt x="3458" y="17778"/>
                  </a:lnTo>
                  <a:lnTo>
                    <a:pt x="3458" y="19803"/>
                  </a:lnTo>
                  <a:lnTo>
                    <a:pt x="3286" y="19803"/>
                  </a:lnTo>
                  <a:lnTo>
                    <a:pt x="3286" y="19914"/>
                  </a:lnTo>
                  <a:lnTo>
                    <a:pt x="3458" y="19914"/>
                  </a:lnTo>
                  <a:lnTo>
                    <a:pt x="3458" y="19966"/>
                  </a:lnTo>
                  <a:lnTo>
                    <a:pt x="3286" y="19966"/>
                  </a:lnTo>
                  <a:lnTo>
                    <a:pt x="3286" y="20180"/>
                  </a:lnTo>
                  <a:lnTo>
                    <a:pt x="3458" y="20180"/>
                  </a:lnTo>
                  <a:lnTo>
                    <a:pt x="3458" y="21321"/>
                  </a:lnTo>
                  <a:lnTo>
                    <a:pt x="3569" y="21321"/>
                  </a:lnTo>
                  <a:lnTo>
                    <a:pt x="3569" y="21038"/>
                  </a:lnTo>
                  <a:lnTo>
                    <a:pt x="3869" y="21296"/>
                  </a:lnTo>
                  <a:lnTo>
                    <a:pt x="3869" y="21321"/>
                  </a:lnTo>
                  <a:lnTo>
                    <a:pt x="3981" y="21321"/>
                  </a:lnTo>
                  <a:lnTo>
                    <a:pt x="3981" y="21296"/>
                  </a:lnTo>
                  <a:lnTo>
                    <a:pt x="4281" y="21038"/>
                  </a:lnTo>
                  <a:lnTo>
                    <a:pt x="4281" y="21321"/>
                  </a:lnTo>
                  <a:lnTo>
                    <a:pt x="4384" y="21321"/>
                  </a:lnTo>
                  <a:lnTo>
                    <a:pt x="4384" y="20180"/>
                  </a:lnTo>
                  <a:lnTo>
                    <a:pt x="4650" y="20180"/>
                  </a:lnTo>
                  <a:lnTo>
                    <a:pt x="4650" y="21321"/>
                  </a:lnTo>
                  <a:lnTo>
                    <a:pt x="4762" y="21321"/>
                  </a:lnTo>
                  <a:lnTo>
                    <a:pt x="4762" y="21038"/>
                  </a:lnTo>
                  <a:lnTo>
                    <a:pt x="5062" y="21296"/>
                  </a:lnTo>
                  <a:lnTo>
                    <a:pt x="5062" y="21321"/>
                  </a:lnTo>
                  <a:lnTo>
                    <a:pt x="5165" y="21321"/>
                  </a:lnTo>
                  <a:lnTo>
                    <a:pt x="5165" y="21296"/>
                  </a:lnTo>
                  <a:lnTo>
                    <a:pt x="5465" y="21038"/>
                  </a:lnTo>
                  <a:lnTo>
                    <a:pt x="5465" y="21321"/>
                  </a:lnTo>
                  <a:lnTo>
                    <a:pt x="5577" y="21321"/>
                  </a:lnTo>
                  <a:lnTo>
                    <a:pt x="5577" y="20180"/>
                  </a:lnTo>
                  <a:lnTo>
                    <a:pt x="5723" y="20180"/>
                  </a:lnTo>
                  <a:lnTo>
                    <a:pt x="5723" y="19966"/>
                  </a:lnTo>
                  <a:lnTo>
                    <a:pt x="5577" y="19966"/>
                  </a:lnTo>
                  <a:lnTo>
                    <a:pt x="5577" y="19914"/>
                  </a:lnTo>
                  <a:lnTo>
                    <a:pt x="5723" y="19914"/>
                  </a:lnTo>
                  <a:lnTo>
                    <a:pt x="5723" y="19803"/>
                  </a:lnTo>
                  <a:lnTo>
                    <a:pt x="5577" y="19803"/>
                  </a:lnTo>
                  <a:lnTo>
                    <a:pt x="5577" y="17778"/>
                  </a:lnTo>
                  <a:lnTo>
                    <a:pt x="7988" y="17778"/>
                  </a:lnTo>
                  <a:lnTo>
                    <a:pt x="7988" y="17911"/>
                  </a:lnTo>
                  <a:lnTo>
                    <a:pt x="7988" y="17911"/>
                  </a:lnTo>
                  <a:lnTo>
                    <a:pt x="8254" y="18035"/>
                  </a:lnTo>
                  <a:lnTo>
                    <a:pt x="7988" y="18160"/>
                  </a:lnTo>
                  <a:lnTo>
                    <a:pt x="7988" y="18160"/>
                  </a:lnTo>
                  <a:lnTo>
                    <a:pt x="7988" y="18254"/>
                  </a:lnTo>
                  <a:lnTo>
                    <a:pt x="7988" y="18254"/>
                  </a:lnTo>
                  <a:lnTo>
                    <a:pt x="8254" y="18378"/>
                  </a:lnTo>
                  <a:lnTo>
                    <a:pt x="7988" y="18503"/>
                  </a:lnTo>
                  <a:lnTo>
                    <a:pt x="7988" y="18503"/>
                  </a:lnTo>
                  <a:lnTo>
                    <a:pt x="7988" y="18588"/>
                  </a:lnTo>
                  <a:lnTo>
                    <a:pt x="7988" y="18588"/>
                  </a:lnTo>
                  <a:lnTo>
                    <a:pt x="8254" y="18713"/>
                  </a:lnTo>
                  <a:lnTo>
                    <a:pt x="7988" y="18838"/>
                  </a:lnTo>
                  <a:lnTo>
                    <a:pt x="7988" y="18838"/>
                  </a:lnTo>
                  <a:lnTo>
                    <a:pt x="7988" y="18923"/>
                  </a:lnTo>
                  <a:lnTo>
                    <a:pt x="7988" y="18923"/>
                  </a:lnTo>
                  <a:lnTo>
                    <a:pt x="8254" y="19048"/>
                  </a:lnTo>
                  <a:lnTo>
                    <a:pt x="7988" y="19172"/>
                  </a:lnTo>
                  <a:lnTo>
                    <a:pt x="7988" y="19172"/>
                  </a:lnTo>
                  <a:lnTo>
                    <a:pt x="7988" y="19266"/>
                  </a:lnTo>
                  <a:lnTo>
                    <a:pt x="7988" y="19266"/>
                  </a:lnTo>
                  <a:lnTo>
                    <a:pt x="8254" y="19391"/>
                  </a:lnTo>
                  <a:lnTo>
                    <a:pt x="7988" y="19515"/>
                  </a:lnTo>
                  <a:lnTo>
                    <a:pt x="7988" y="19515"/>
                  </a:lnTo>
                  <a:lnTo>
                    <a:pt x="7988" y="19592"/>
                  </a:lnTo>
                  <a:lnTo>
                    <a:pt x="7988" y="19592"/>
                  </a:lnTo>
                  <a:lnTo>
                    <a:pt x="8254" y="19717"/>
                  </a:lnTo>
                  <a:lnTo>
                    <a:pt x="7988" y="19842"/>
                  </a:lnTo>
                  <a:lnTo>
                    <a:pt x="7988" y="19842"/>
                  </a:lnTo>
                  <a:lnTo>
                    <a:pt x="7988" y="19935"/>
                  </a:lnTo>
                  <a:lnTo>
                    <a:pt x="7988" y="19935"/>
                  </a:lnTo>
                  <a:lnTo>
                    <a:pt x="8254" y="20060"/>
                  </a:lnTo>
                  <a:lnTo>
                    <a:pt x="7988" y="20185"/>
                  </a:lnTo>
                  <a:lnTo>
                    <a:pt x="7988" y="20185"/>
                  </a:lnTo>
                  <a:lnTo>
                    <a:pt x="7988" y="20270"/>
                  </a:lnTo>
                  <a:lnTo>
                    <a:pt x="7988" y="20270"/>
                  </a:lnTo>
                  <a:lnTo>
                    <a:pt x="8254" y="20395"/>
                  </a:lnTo>
                  <a:lnTo>
                    <a:pt x="7988" y="20519"/>
                  </a:lnTo>
                  <a:lnTo>
                    <a:pt x="7988" y="20519"/>
                  </a:lnTo>
                  <a:lnTo>
                    <a:pt x="7988" y="20613"/>
                  </a:lnTo>
                  <a:lnTo>
                    <a:pt x="7988" y="20613"/>
                  </a:lnTo>
                  <a:lnTo>
                    <a:pt x="8254" y="20738"/>
                  </a:lnTo>
                  <a:lnTo>
                    <a:pt x="7988" y="20862"/>
                  </a:lnTo>
                  <a:lnTo>
                    <a:pt x="7988" y="20862"/>
                  </a:lnTo>
                  <a:lnTo>
                    <a:pt x="7988" y="20944"/>
                  </a:lnTo>
                  <a:lnTo>
                    <a:pt x="8271" y="21072"/>
                  </a:lnTo>
                  <a:lnTo>
                    <a:pt x="7988" y="21201"/>
                  </a:lnTo>
                  <a:lnTo>
                    <a:pt x="7988" y="21381"/>
                  </a:lnTo>
                  <a:lnTo>
                    <a:pt x="8039" y="21381"/>
                  </a:lnTo>
                  <a:lnTo>
                    <a:pt x="8039" y="21253"/>
                  </a:lnTo>
                  <a:lnTo>
                    <a:pt x="8066" y="21265"/>
                  </a:lnTo>
                  <a:lnTo>
                    <a:pt x="8066" y="21265"/>
                  </a:lnTo>
                  <a:lnTo>
                    <a:pt x="8022" y="21244"/>
                  </a:lnTo>
                  <a:lnTo>
                    <a:pt x="8288" y="21115"/>
                  </a:lnTo>
                  <a:lnTo>
                    <a:pt x="8288" y="21370"/>
                  </a:lnTo>
                  <a:lnTo>
                    <a:pt x="8288" y="21370"/>
                  </a:lnTo>
                  <a:lnTo>
                    <a:pt x="8365" y="21407"/>
                  </a:lnTo>
                  <a:lnTo>
                    <a:pt x="8374" y="21381"/>
                  </a:lnTo>
                  <a:lnTo>
                    <a:pt x="8382" y="21407"/>
                  </a:lnTo>
                  <a:lnTo>
                    <a:pt x="8708" y="21253"/>
                  </a:lnTo>
                  <a:lnTo>
                    <a:pt x="8708" y="21381"/>
                  </a:lnTo>
                  <a:lnTo>
                    <a:pt x="8760" y="21381"/>
                  </a:lnTo>
                  <a:lnTo>
                    <a:pt x="8760" y="20729"/>
                  </a:lnTo>
                  <a:lnTo>
                    <a:pt x="8760" y="20300"/>
                  </a:lnTo>
                  <a:lnTo>
                    <a:pt x="8760" y="19374"/>
                  </a:lnTo>
                  <a:lnTo>
                    <a:pt x="8760" y="18945"/>
                  </a:lnTo>
                  <a:lnTo>
                    <a:pt x="8760" y="17778"/>
                  </a:lnTo>
                  <a:lnTo>
                    <a:pt x="11814" y="17778"/>
                  </a:lnTo>
                  <a:lnTo>
                    <a:pt x="11814" y="17907"/>
                  </a:lnTo>
                  <a:lnTo>
                    <a:pt x="12097" y="18035"/>
                  </a:lnTo>
                  <a:lnTo>
                    <a:pt x="11814" y="18164"/>
                  </a:lnTo>
                  <a:lnTo>
                    <a:pt x="11814" y="18250"/>
                  </a:lnTo>
                  <a:lnTo>
                    <a:pt x="12097" y="18378"/>
                  </a:lnTo>
                  <a:lnTo>
                    <a:pt x="11814" y="18507"/>
                  </a:lnTo>
                  <a:lnTo>
                    <a:pt x="11814" y="18584"/>
                  </a:lnTo>
                  <a:lnTo>
                    <a:pt x="12097" y="18713"/>
                  </a:lnTo>
                  <a:lnTo>
                    <a:pt x="11814" y="18842"/>
                  </a:lnTo>
                  <a:lnTo>
                    <a:pt x="11814" y="18919"/>
                  </a:lnTo>
                  <a:lnTo>
                    <a:pt x="12097" y="19048"/>
                  </a:lnTo>
                  <a:lnTo>
                    <a:pt x="11814" y="19176"/>
                  </a:lnTo>
                  <a:lnTo>
                    <a:pt x="11814" y="19262"/>
                  </a:lnTo>
                  <a:lnTo>
                    <a:pt x="12097" y="19391"/>
                  </a:lnTo>
                  <a:lnTo>
                    <a:pt x="11814" y="19520"/>
                  </a:lnTo>
                  <a:lnTo>
                    <a:pt x="11814" y="19588"/>
                  </a:lnTo>
                  <a:lnTo>
                    <a:pt x="12097" y="19717"/>
                  </a:lnTo>
                  <a:lnTo>
                    <a:pt x="11814" y="19846"/>
                  </a:lnTo>
                  <a:lnTo>
                    <a:pt x="11814" y="19931"/>
                  </a:lnTo>
                  <a:lnTo>
                    <a:pt x="12097" y="20060"/>
                  </a:lnTo>
                  <a:lnTo>
                    <a:pt x="11814" y="20189"/>
                  </a:lnTo>
                  <a:lnTo>
                    <a:pt x="11814" y="20266"/>
                  </a:lnTo>
                  <a:lnTo>
                    <a:pt x="12097" y="20395"/>
                  </a:lnTo>
                  <a:lnTo>
                    <a:pt x="11814" y="20523"/>
                  </a:lnTo>
                  <a:lnTo>
                    <a:pt x="11814" y="20609"/>
                  </a:lnTo>
                  <a:lnTo>
                    <a:pt x="12097" y="20738"/>
                  </a:lnTo>
                  <a:lnTo>
                    <a:pt x="11814" y="20867"/>
                  </a:lnTo>
                  <a:lnTo>
                    <a:pt x="11814" y="20944"/>
                  </a:lnTo>
                  <a:lnTo>
                    <a:pt x="12097" y="21072"/>
                  </a:lnTo>
                  <a:lnTo>
                    <a:pt x="11814" y="21201"/>
                  </a:lnTo>
                  <a:lnTo>
                    <a:pt x="11814" y="21381"/>
                  </a:lnTo>
                  <a:lnTo>
                    <a:pt x="11874" y="21381"/>
                  </a:lnTo>
                  <a:lnTo>
                    <a:pt x="11874" y="21253"/>
                  </a:lnTo>
                  <a:lnTo>
                    <a:pt x="12192" y="21407"/>
                  </a:lnTo>
                  <a:lnTo>
                    <a:pt x="12200" y="21381"/>
                  </a:lnTo>
                  <a:lnTo>
                    <a:pt x="12217" y="21407"/>
                  </a:lnTo>
                  <a:lnTo>
                    <a:pt x="12535" y="21253"/>
                  </a:lnTo>
                  <a:lnTo>
                    <a:pt x="12535" y="21381"/>
                  </a:lnTo>
                  <a:lnTo>
                    <a:pt x="12586" y="21381"/>
                  </a:lnTo>
                  <a:lnTo>
                    <a:pt x="12586" y="20729"/>
                  </a:lnTo>
                  <a:lnTo>
                    <a:pt x="12586" y="20300"/>
                  </a:lnTo>
                  <a:lnTo>
                    <a:pt x="12586" y="19374"/>
                  </a:lnTo>
                  <a:lnTo>
                    <a:pt x="12586" y="18945"/>
                  </a:lnTo>
                  <a:lnTo>
                    <a:pt x="12586" y="17778"/>
                  </a:lnTo>
                  <a:lnTo>
                    <a:pt x="15006" y="17778"/>
                  </a:lnTo>
                  <a:lnTo>
                    <a:pt x="15006" y="19803"/>
                  </a:lnTo>
                  <a:lnTo>
                    <a:pt x="14851" y="19803"/>
                  </a:lnTo>
                  <a:lnTo>
                    <a:pt x="14851" y="19914"/>
                  </a:lnTo>
                  <a:lnTo>
                    <a:pt x="15006" y="19914"/>
                  </a:lnTo>
                  <a:lnTo>
                    <a:pt x="15006" y="19966"/>
                  </a:lnTo>
                  <a:lnTo>
                    <a:pt x="14851" y="19966"/>
                  </a:lnTo>
                  <a:lnTo>
                    <a:pt x="14851" y="20180"/>
                  </a:lnTo>
                  <a:lnTo>
                    <a:pt x="15006" y="20180"/>
                  </a:lnTo>
                  <a:lnTo>
                    <a:pt x="15006" y="21321"/>
                  </a:lnTo>
                  <a:lnTo>
                    <a:pt x="15109" y="21321"/>
                  </a:lnTo>
                  <a:lnTo>
                    <a:pt x="15109" y="21038"/>
                  </a:lnTo>
                  <a:lnTo>
                    <a:pt x="15409" y="21296"/>
                  </a:lnTo>
                  <a:lnTo>
                    <a:pt x="15409" y="21321"/>
                  </a:lnTo>
                  <a:lnTo>
                    <a:pt x="15521" y="21321"/>
                  </a:lnTo>
                  <a:lnTo>
                    <a:pt x="15521" y="21296"/>
                  </a:lnTo>
                  <a:lnTo>
                    <a:pt x="15821" y="21038"/>
                  </a:lnTo>
                  <a:lnTo>
                    <a:pt x="15821" y="21321"/>
                  </a:lnTo>
                  <a:lnTo>
                    <a:pt x="15924" y="21321"/>
                  </a:lnTo>
                  <a:lnTo>
                    <a:pt x="15924" y="20180"/>
                  </a:lnTo>
                  <a:lnTo>
                    <a:pt x="16190" y="20180"/>
                  </a:lnTo>
                  <a:lnTo>
                    <a:pt x="16190" y="21321"/>
                  </a:lnTo>
                  <a:lnTo>
                    <a:pt x="16301" y="21321"/>
                  </a:lnTo>
                  <a:lnTo>
                    <a:pt x="16301" y="21038"/>
                  </a:lnTo>
                  <a:lnTo>
                    <a:pt x="16602" y="21296"/>
                  </a:lnTo>
                  <a:lnTo>
                    <a:pt x="16602" y="21321"/>
                  </a:lnTo>
                  <a:lnTo>
                    <a:pt x="16705" y="21321"/>
                  </a:lnTo>
                  <a:lnTo>
                    <a:pt x="16705" y="21296"/>
                  </a:lnTo>
                  <a:lnTo>
                    <a:pt x="17005" y="21038"/>
                  </a:lnTo>
                  <a:lnTo>
                    <a:pt x="17005" y="21321"/>
                  </a:lnTo>
                  <a:lnTo>
                    <a:pt x="17116" y="21321"/>
                  </a:lnTo>
                  <a:lnTo>
                    <a:pt x="17116" y="20180"/>
                  </a:lnTo>
                  <a:lnTo>
                    <a:pt x="17288" y="20180"/>
                  </a:lnTo>
                  <a:lnTo>
                    <a:pt x="17288" y="19966"/>
                  </a:lnTo>
                  <a:lnTo>
                    <a:pt x="17116" y="19966"/>
                  </a:lnTo>
                  <a:lnTo>
                    <a:pt x="17116" y="19914"/>
                  </a:lnTo>
                  <a:lnTo>
                    <a:pt x="17288" y="19914"/>
                  </a:lnTo>
                  <a:lnTo>
                    <a:pt x="17288" y="19803"/>
                  </a:lnTo>
                  <a:lnTo>
                    <a:pt x="17116" y="19803"/>
                  </a:lnTo>
                  <a:lnTo>
                    <a:pt x="17116" y="17778"/>
                  </a:lnTo>
                  <a:lnTo>
                    <a:pt x="17322" y="17778"/>
                  </a:lnTo>
                  <a:lnTo>
                    <a:pt x="17322" y="17615"/>
                  </a:lnTo>
                  <a:lnTo>
                    <a:pt x="17322" y="17520"/>
                  </a:lnTo>
                  <a:lnTo>
                    <a:pt x="17322" y="16783"/>
                  </a:lnTo>
                  <a:lnTo>
                    <a:pt x="17322" y="16645"/>
                  </a:lnTo>
                  <a:lnTo>
                    <a:pt x="17322" y="16560"/>
                  </a:lnTo>
                  <a:lnTo>
                    <a:pt x="17322" y="16431"/>
                  </a:lnTo>
                  <a:lnTo>
                    <a:pt x="17331" y="16439"/>
                  </a:lnTo>
                  <a:lnTo>
                    <a:pt x="17889" y="15890"/>
                  </a:lnTo>
                  <a:lnTo>
                    <a:pt x="17949" y="15890"/>
                  </a:lnTo>
                  <a:lnTo>
                    <a:pt x="17949" y="15753"/>
                  </a:lnTo>
                  <a:lnTo>
                    <a:pt x="17949" y="15676"/>
                  </a:lnTo>
                  <a:lnTo>
                    <a:pt x="18189" y="15676"/>
                  </a:lnTo>
                  <a:lnTo>
                    <a:pt x="18189" y="15418"/>
                  </a:lnTo>
                  <a:lnTo>
                    <a:pt x="18155" y="15418"/>
                  </a:lnTo>
                  <a:lnTo>
                    <a:pt x="19570" y="12896"/>
                  </a:lnTo>
                  <a:lnTo>
                    <a:pt x="19270" y="12793"/>
                  </a:lnTo>
                  <a:lnTo>
                    <a:pt x="17640" y="15315"/>
                  </a:lnTo>
                  <a:lnTo>
                    <a:pt x="17288" y="15315"/>
                  </a:lnTo>
                  <a:lnTo>
                    <a:pt x="17288" y="15770"/>
                  </a:lnTo>
                  <a:lnTo>
                    <a:pt x="17116" y="15770"/>
                  </a:lnTo>
                  <a:lnTo>
                    <a:pt x="17116" y="14869"/>
                  </a:lnTo>
                  <a:lnTo>
                    <a:pt x="17374" y="14869"/>
                  </a:lnTo>
                  <a:lnTo>
                    <a:pt x="17374" y="14552"/>
                  </a:lnTo>
                  <a:lnTo>
                    <a:pt x="17134" y="14552"/>
                  </a:lnTo>
                  <a:lnTo>
                    <a:pt x="17134" y="13788"/>
                  </a:lnTo>
                  <a:lnTo>
                    <a:pt x="16747" y="13788"/>
                  </a:lnTo>
                  <a:lnTo>
                    <a:pt x="16747" y="13557"/>
                  </a:lnTo>
                  <a:lnTo>
                    <a:pt x="16747" y="12201"/>
                  </a:lnTo>
                  <a:lnTo>
                    <a:pt x="16747" y="12038"/>
                  </a:lnTo>
                  <a:lnTo>
                    <a:pt x="16747" y="10854"/>
                  </a:lnTo>
                  <a:lnTo>
                    <a:pt x="16747" y="10700"/>
                  </a:lnTo>
                  <a:lnTo>
                    <a:pt x="16919" y="10700"/>
                  </a:lnTo>
                  <a:lnTo>
                    <a:pt x="16919" y="10408"/>
                  </a:lnTo>
                  <a:lnTo>
                    <a:pt x="16516" y="10408"/>
                  </a:lnTo>
                  <a:lnTo>
                    <a:pt x="16516" y="10305"/>
                  </a:lnTo>
                  <a:lnTo>
                    <a:pt x="16439" y="10305"/>
                  </a:lnTo>
                  <a:lnTo>
                    <a:pt x="16439" y="10013"/>
                  </a:lnTo>
                  <a:cubicBezTo>
                    <a:pt x="16439" y="9970"/>
                    <a:pt x="16404" y="9927"/>
                    <a:pt x="16353" y="9927"/>
                  </a:cubicBezTo>
                  <a:lnTo>
                    <a:pt x="16224" y="9927"/>
                  </a:lnTo>
                  <a:lnTo>
                    <a:pt x="16224" y="9850"/>
                  </a:lnTo>
                  <a:lnTo>
                    <a:pt x="16121" y="9850"/>
                  </a:lnTo>
                  <a:lnTo>
                    <a:pt x="16121" y="9927"/>
                  </a:lnTo>
                  <a:lnTo>
                    <a:pt x="15658" y="9927"/>
                  </a:lnTo>
                  <a:lnTo>
                    <a:pt x="15658" y="9850"/>
                  </a:lnTo>
                  <a:lnTo>
                    <a:pt x="15546" y="9850"/>
                  </a:lnTo>
                  <a:lnTo>
                    <a:pt x="15546" y="9927"/>
                  </a:lnTo>
                  <a:lnTo>
                    <a:pt x="15418" y="9927"/>
                  </a:lnTo>
                  <a:cubicBezTo>
                    <a:pt x="15375" y="9927"/>
                    <a:pt x="15332" y="9962"/>
                    <a:pt x="15332" y="10013"/>
                  </a:cubicBezTo>
                  <a:lnTo>
                    <a:pt x="15332" y="10305"/>
                  </a:lnTo>
                  <a:lnTo>
                    <a:pt x="15263" y="10305"/>
                  </a:lnTo>
                  <a:lnTo>
                    <a:pt x="15263" y="10408"/>
                  </a:lnTo>
                  <a:lnTo>
                    <a:pt x="15066" y="10408"/>
                  </a:lnTo>
                  <a:lnTo>
                    <a:pt x="15066" y="10365"/>
                  </a:lnTo>
                  <a:lnTo>
                    <a:pt x="15049" y="10365"/>
                  </a:lnTo>
                  <a:lnTo>
                    <a:pt x="15049" y="10219"/>
                  </a:lnTo>
                  <a:lnTo>
                    <a:pt x="15066" y="10219"/>
                  </a:lnTo>
                  <a:lnTo>
                    <a:pt x="15066" y="10176"/>
                  </a:lnTo>
                  <a:lnTo>
                    <a:pt x="15049" y="10176"/>
                  </a:lnTo>
                  <a:lnTo>
                    <a:pt x="15049" y="10022"/>
                  </a:lnTo>
                  <a:lnTo>
                    <a:pt x="15066" y="10022"/>
                  </a:lnTo>
                  <a:lnTo>
                    <a:pt x="15066" y="9979"/>
                  </a:lnTo>
                  <a:lnTo>
                    <a:pt x="15049" y="9979"/>
                  </a:lnTo>
                  <a:lnTo>
                    <a:pt x="15049" y="9833"/>
                  </a:lnTo>
                  <a:lnTo>
                    <a:pt x="15066" y="9833"/>
                  </a:lnTo>
                  <a:lnTo>
                    <a:pt x="15066" y="9790"/>
                  </a:lnTo>
                  <a:lnTo>
                    <a:pt x="15049" y="9790"/>
                  </a:lnTo>
                  <a:lnTo>
                    <a:pt x="15049" y="9636"/>
                  </a:lnTo>
                  <a:lnTo>
                    <a:pt x="15066" y="9636"/>
                  </a:lnTo>
                  <a:lnTo>
                    <a:pt x="15066" y="9593"/>
                  </a:lnTo>
                  <a:lnTo>
                    <a:pt x="15049" y="9593"/>
                  </a:lnTo>
                  <a:lnTo>
                    <a:pt x="15049" y="9447"/>
                  </a:lnTo>
                  <a:lnTo>
                    <a:pt x="15066" y="9447"/>
                  </a:lnTo>
                  <a:lnTo>
                    <a:pt x="15066" y="9404"/>
                  </a:lnTo>
                  <a:lnTo>
                    <a:pt x="15049" y="9404"/>
                  </a:lnTo>
                  <a:lnTo>
                    <a:pt x="15049" y="9250"/>
                  </a:lnTo>
                  <a:lnTo>
                    <a:pt x="15066" y="9250"/>
                  </a:lnTo>
                  <a:lnTo>
                    <a:pt x="15066" y="9207"/>
                  </a:lnTo>
                  <a:lnTo>
                    <a:pt x="15049" y="9207"/>
                  </a:lnTo>
                  <a:lnTo>
                    <a:pt x="15049" y="9061"/>
                  </a:lnTo>
                  <a:lnTo>
                    <a:pt x="15066" y="9061"/>
                  </a:lnTo>
                  <a:lnTo>
                    <a:pt x="15066" y="9018"/>
                  </a:lnTo>
                  <a:lnTo>
                    <a:pt x="15049" y="9018"/>
                  </a:lnTo>
                  <a:lnTo>
                    <a:pt x="15049" y="8864"/>
                  </a:lnTo>
                  <a:lnTo>
                    <a:pt x="15066" y="8864"/>
                  </a:lnTo>
                  <a:lnTo>
                    <a:pt x="15066" y="8821"/>
                  </a:lnTo>
                  <a:lnTo>
                    <a:pt x="14851" y="8821"/>
                  </a:lnTo>
                  <a:lnTo>
                    <a:pt x="14851" y="8864"/>
                  </a:lnTo>
                  <a:lnTo>
                    <a:pt x="14869" y="8864"/>
                  </a:lnTo>
                  <a:lnTo>
                    <a:pt x="14869" y="9018"/>
                  </a:lnTo>
                  <a:lnTo>
                    <a:pt x="14851" y="9018"/>
                  </a:lnTo>
                  <a:lnTo>
                    <a:pt x="14851" y="9061"/>
                  </a:lnTo>
                  <a:lnTo>
                    <a:pt x="14869" y="9061"/>
                  </a:lnTo>
                  <a:lnTo>
                    <a:pt x="14869" y="9207"/>
                  </a:lnTo>
                  <a:lnTo>
                    <a:pt x="14851" y="9207"/>
                  </a:lnTo>
                  <a:lnTo>
                    <a:pt x="14851" y="9250"/>
                  </a:lnTo>
                  <a:lnTo>
                    <a:pt x="14869" y="9250"/>
                  </a:lnTo>
                  <a:lnTo>
                    <a:pt x="14869" y="9404"/>
                  </a:lnTo>
                  <a:lnTo>
                    <a:pt x="14851" y="9404"/>
                  </a:lnTo>
                  <a:lnTo>
                    <a:pt x="14851" y="9447"/>
                  </a:lnTo>
                  <a:lnTo>
                    <a:pt x="14869" y="9447"/>
                  </a:lnTo>
                  <a:lnTo>
                    <a:pt x="14869" y="9593"/>
                  </a:lnTo>
                  <a:lnTo>
                    <a:pt x="14851" y="9593"/>
                  </a:lnTo>
                  <a:lnTo>
                    <a:pt x="14851" y="9636"/>
                  </a:lnTo>
                  <a:lnTo>
                    <a:pt x="14869" y="9636"/>
                  </a:lnTo>
                  <a:lnTo>
                    <a:pt x="14869" y="9790"/>
                  </a:lnTo>
                  <a:lnTo>
                    <a:pt x="14851" y="9790"/>
                  </a:lnTo>
                  <a:lnTo>
                    <a:pt x="14851" y="9833"/>
                  </a:lnTo>
                  <a:lnTo>
                    <a:pt x="14869" y="9833"/>
                  </a:lnTo>
                  <a:lnTo>
                    <a:pt x="14869" y="9979"/>
                  </a:lnTo>
                  <a:lnTo>
                    <a:pt x="14851" y="9979"/>
                  </a:lnTo>
                  <a:lnTo>
                    <a:pt x="14851" y="10022"/>
                  </a:lnTo>
                  <a:lnTo>
                    <a:pt x="14869" y="10022"/>
                  </a:lnTo>
                  <a:lnTo>
                    <a:pt x="14869" y="10176"/>
                  </a:lnTo>
                  <a:lnTo>
                    <a:pt x="14851" y="10176"/>
                  </a:lnTo>
                  <a:lnTo>
                    <a:pt x="14851" y="10219"/>
                  </a:lnTo>
                  <a:lnTo>
                    <a:pt x="14869" y="10219"/>
                  </a:lnTo>
                  <a:lnTo>
                    <a:pt x="14869" y="10365"/>
                  </a:lnTo>
                  <a:lnTo>
                    <a:pt x="14851" y="10365"/>
                  </a:lnTo>
                  <a:lnTo>
                    <a:pt x="14851" y="10408"/>
                  </a:lnTo>
                  <a:lnTo>
                    <a:pt x="14748" y="10408"/>
                  </a:lnTo>
                  <a:lnTo>
                    <a:pt x="14748" y="10365"/>
                  </a:lnTo>
                  <a:lnTo>
                    <a:pt x="14723" y="10365"/>
                  </a:lnTo>
                  <a:lnTo>
                    <a:pt x="14723" y="10219"/>
                  </a:lnTo>
                  <a:lnTo>
                    <a:pt x="14748" y="10219"/>
                  </a:lnTo>
                  <a:lnTo>
                    <a:pt x="14748" y="10176"/>
                  </a:lnTo>
                  <a:lnTo>
                    <a:pt x="14723" y="10176"/>
                  </a:lnTo>
                  <a:lnTo>
                    <a:pt x="14723" y="10022"/>
                  </a:lnTo>
                  <a:lnTo>
                    <a:pt x="14748" y="10022"/>
                  </a:lnTo>
                  <a:lnTo>
                    <a:pt x="14748" y="9979"/>
                  </a:lnTo>
                  <a:lnTo>
                    <a:pt x="14723" y="9979"/>
                  </a:lnTo>
                  <a:lnTo>
                    <a:pt x="14723" y="9833"/>
                  </a:lnTo>
                  <a:lnTo>
                    <a:pt x="14748" y="9833"/>
                  </a:lnTo>
                  <a:lnTo>
                    <a:pt x="14748" y="9790"/>
                  </a:lnTo>
                  <a:lnTo>
                    <a:pt x="14723" y="9790"/>
                  </a:lnTo>
                  <a:lnTo>
                    <a:pt x="14723" y="9636"/>
                  </a:lnTo>
                  <a:lnTo>
                    <a:pt x="14748" y="9636"/>
                  </a:lnTo>
                  <a:lnTo>
                    <a:pt x="14748" y="9593"/>
                  </a:lnTo>
                  <a:lnTo>
                    <a:pt x="14723" y="9593"/>
                  </a:lnTo>
                  <a:lnTo>
                    <a:pt x="14723" y="9447"/>
                  </a:lnTo>
                  <a:lnTo>
                    <a:pt x="14748" y="9447"/>
                  </a:lnTo>
                  <a:lnTo>
                    <a:pt x="14748" y="9404"/>
                  </a:lnTo>
                  <a:lnTo>
                    <a:pt x="14723" y="9404"/>
                  </a:lnTo>
                  <a:lnTo>
                    <a:pt x="14723" y="9250"/>
                  </a:lnTo>
                  <a:lnTo>
                    <a:pt x="14748" y="9250"/>
                  </a:lnTo>
                  <a:lnTo>
                    <a:pt x="14748" y="9207"/>
                  </a:lnTo>
                  <a:lnTo>
                    <a:pt x="14723" y="9207"/>
                  </a:lnTo>
                  <a:lnTo>
                    <a:pt x="14723" y="9061"/>
                  </a:lnTo>
                  <a:lnTo>
                    <a:pt x="14748" y="9061"/>
                  </a:lnTo>
                  <a:lnTo>
                    <a:pt x="14748" y="9018"/>
                  </a:lnTo>
                  <a:lnTo>
                    <a:pt x="14723" y="9018"/>
                  </a:lnTo>
                  <a:lnTo>
                    <a:pt x="14723" y="8864"/>
                  </a:lnTo>
                  <a:lnTo>
                    <a:pt x="14748" y="8864"/>
                  </a:lnTo>
                  <a:lnTo>
                    <a:pt x="14748" y="8821"/>
                  </a:lnTo>
                  <a:lnTo>
                    <a:pt x="14723" y="8821"/>
                  </a:lnTo>
                  <a:lnTo>
                    <a:pt x="14723" y="8675"/>
                  </a:lnTo>
                  <a:lnTo>
                    <a:pt x="14748" y="8675"/>
                  </a:lnTo>
                  <a:lnTo>
                    <a:pt x="14748" y="8632"/>
                  </a:lnTo>
                  <a:lnTo>
                    <a:pt x="14723" y="8632"/>
                  </a:lnTo>
                  <a:lnTo>
                    <a:pt x="14723" y="8477"/>
                  </a:lnTo>
                  <a:lnTo>
                    <a:pt x="14748" y="8477"/>
                  </a:lnTo>
                  <a:lnTo>
                    <a:pt x="14748" y="8435"/>
                  </a:lnTo>
                  <a:lnTo>
                    <a:pt x="14723" y="8435"/>
                  </a:lnTo>
                  <a:lnTo>
                    <a:pt x="14723" y="8289"/>
                  </a:lnTo>
                  <a:lnTo>
                    <a:pt x="14748" y="8289"/>
                  </a:lnTo>
                  <a:lnTo>
                    <a:pt x="14748" y="8246"/>
                  </a:lnTo>
                  <a:lnTo>
                    <a:pt x="14723" y="8246"/>
                  </a:lnTo>
                  <a:lnTo>
                    <a:pt x="14723" y="8091"/>
                  </a:lnTo>
                  <a:lnTo>
                    <a:pt x="14748" y="8091"/>
                  </a:lnTo>
                  <a:lnTo>
                    <a:pt x="14748" y="8048"/>
                  </a:lnTo>
                  <a:lnTo>
                    <a:pt x="14723" y="8048"/>
                  </a:lnTo>
                  <a:lnTo>
                    <a:pt x="14723" y="7903"/>
                  </a:lnTo>
                  <a:lnTo>
                    <a:pt x="14748" y="7903"/>
                  </a:lnTo>
                  <a:lnTo>
                    <a:pt x="14748" y="7860"/>
                  </a:lnTo>
                  <a:lnTo>
                    <a:pt x="14723" y="7860"/>
                  </a:lnTo>
                  <a:lnTo>
                    <a:pt x="14723" y="7705"/>
                  </a:lnTo>
                  <a:lnTo>
                    <a:pt x="14748" y="7705"/>
                  </a:lnTo>
                  <a:lnTo>
                    <a:pt x="14748" y="7662"/>
                  </a:lnTo>
                  <a:lnTo>
                    <a:pt x="14723" y="7662"/>
                  </a:lnTo>
                  <a:lnTo>
                    <a:pt x="14723" y="7517"/>
                  </a:lnTo>
                  <a:lnTo>
                    <a:pt x="14748" y="7517"/>
                  </a:lnTo>
                  <a:lnTo>
                    <a:pt x="14748" y="7474"/>
                  </a:lnTo>
                  <a:lnTo>
                    <a:pt x="14723" y="7474"/>
                  </a:lnTo>
                  <a:lnTo>
                    <a:pt x="14723" y="7319"/>
                  </a:lnTo>
                  <a:lnTo>
                    <a:pt x="14748" y="7319"/>
                  </a:lnTo>
                  <a:lnTo>
                    <a:pt x="14748" y="7276"/>
                  </a:lnTo>
                  <a:lnTo>
                    <a:pt x="14534" y="7276"/>
                  </a:lnTo>
                  <a:lnTo>
                    <a:pt x="14534" y="7319"/>
                  </a:lnTo>
                  <a:lnTo>
                    <a:pt x="14551" y="7319"/>
                  </a:lnTo>
                  <a:lnTo>
                    <a:pt x="14551" y="7474"/>
                  </a:lnTo>
                  <a:lnTo>
                    <a:pt x="14534" y="7474"/>
                  </a:lnTo>
                  <a:lnTo>
                    <a:pt x="14534" y="7517"/>
                  </a:lnTo>
                  <a:lnTo>
                    <a:pt x="14551" y="7517"/>
                  </a:lnTo>
                  <a:lnTo>
                    <a:pt x="14551" y="7662"/>
                  </a:lnTo>
                  <a:lnTo>
                    <a:pt x="14534" y="7662"/>
                  </a:lnTo>
                  <a:lnTo>
                    <a:pt x="14534" y="7705"/>
                  </a:lnTo>
                  <a:lnTo>
                    <a:pt x="14551" y="7705"/>
                  </a:lnTo>
                  <a:lnTo>
                    <a:pt x="14551" y="7860"/>
                  </a:lnTo>
                  <a:lnTo>
                    <a:pt x="14534" y="7860"/>
                  </a:lnTo>
                  <a:lnTo>
                    <a:pt x="14534" y="7903"/>
                  </a:lnTo>
                  <a:lnTo>
                    <a:pt x="14551" y="7903"/>
                  </a:lnTo>
                  <a:lnTo>
                    <a:pt x="14551" y="8048"/>
                  </a:lnTo>
                  <a:lnTo>
                    <a:pt x="14534" y="8048"/>
                  </a:lnTo>
                  <a:lnTo>
                    <a:pt x="14534" y="8091"/>
                  </a:lnTo>
                  <a:lnTo>
                    <a:pt x="14551" y="8091"/>
                  </a:lnTo>
                  <a:lnTo>
                    <a:pt x="14551" y="8246"/>
                  </a:lnTo>
                  <a:lnTo>
                    <a:pt x="14534" y="8246"/>
                  </a:lnTo>
                  <a:lnTo>
                    <a:pt x="14534" y="8289"/>
                  </a:lnTo>
                  <a:lnTo>
                    <a:pt x="14551" y="8289"/>
                  </a:lnTo>
                  <a:lnTo>
                    <a:pt x="14551" y="8435"/>
                  </a:lnTo>
                  <a:lnTo>
                    <a:pt x="14534" y="8435"/>
                  </a:lnTo>
                  <a:lnTo>
                    <a:pt x="14534" y="8477"/>
                  </a:lnTo>
                  <a:lnTo>
                    <a:pt x="14551" y="8477"/>
                  </a:lnTo>
                  <a:lnTo>
                    <a:pt x="14551" y="8632"/>
                  </a:lnTo>
                  <a:lnTo>
                    <a:pt x="14534" y="8632"/>
                  </a:lnTo>
                  <a:lnTo>
                    <a:pt x="14534" y="8675"/>
                  </a:lnTo>
                  <a:lnTo>
                    <a:pt x="14551" y="8675"/>
                  </a:lnTo>
                  <a:lnTo>
                    <a:pt x="14551" y="8821"/>
                  </a:lnTo>
                  <a:lnTo>
                    <a:pt x="14534" y="8821"/>
                  </a:lnTo>
                  <a:lnTo>
                    <a:pt x="14534" y="8864"/>
                  </a:lnTo>
                  <a:lnTo>
                    <a:pt x="14551" y="8864"/>
                  </a:lnTo>
                  <a:lnTo>
                    <a:pt x="14551" y="9018"/>
                  </a:lnTo>
                  <a:lnTo>
                    <a:pt x="14534" y="9018"/>
                  </a:lnTo>
                  <a:lnTo>
                    <a:pt x="14534" y="9061"/>
                  </a:lnTo>
                  <a:lnTo>
                    <a:pt x="14551" y="9061"/>
                  </a:lnTo>
                  <a:lnTo>
                    <a:pt x="14551" y="9207"/>
                  </a:lnTo>
                  <a:lnTo>
                    <a:pt x="14534" y="9207"/>
                  </a:lnTo>
                  <a:lnTo>
                    <a:pt x="14534" y="9250"/>
                  </a:lnTo>
                  <a:lnTo>
                    <a:pt x="14551" y="9250"/>
                  </a:lnTo>
                  <a:lnTo>
                    <a:pt x="14551" y="9404"/>
                  </a:lnTo>
                  <a:lnTo>
                    <a:pt x="14534" y="9404"/>
                  </a:lnTo>
                  <a:lnTo>
                    <a:pt x="14534" y="9447"/>
                  </a:lnTo>
                  <a:lnTo>
                    <a:pt x="14551" y="9447"/>
                  </a:lnTo>
                  <a:lnTo>
                    <a:pt x="14551" y="9593"/>
                  </a:lnTo>
                  <a:lnTo>
                    <a:pt x="14534" y="9593"/>
                  </a:lnTo>
                  <a:lnTo>
                    <a:pt x="14534" y="9636"/>
                  </a:lnTo>
                  <a:lnTo>
                    <a:pt x="14551" y="9636"/>
                  </a:lnTo>
                  <a:lnTo>
                    <a:pt x="14551" y="9790"/>
                  </a:lnTo>
                  <a:lnTo>
                    <a:pt x="14534" y="9790"/>
                  </a:lnTo>
                  <a:lnTo>
                    <a:pt x="14534" y="9833"/>
                  </a:lnTo>
                  <a:lnTo>
                    <a:pt x="14551" y="9833"/>
                  </a:lnTo>
                  <a:lnTo>
                    <a:pt x="14551" y="9979"/>
                  </a:lnTo>
                  <a:lnTo>
                    <a:pt x="14534" y="9979"/>
                  </a:lnTo>
                  <a:lnTo>
                    <a:pt x="14534" y="10022"/>
                  </a:lnTo>
                  <a:lnTo>
                    <a:pt x="14551" y="10022"/>
                  </a:lnTo>
                  <a:lnTo>
                    <a:pt x="14551" y="10176"/>
                  </a:lnTo>
                  <a:lnTo>
                    <a:pt x="14534" y="10176"/>
                  </a:lnTo>
                  <a:lnTo>
                    <a:pt x="14534" y="10219"/>
                  </a:lnTo>
                  <a:lnTo>
                    <a:pt x="14551" y="10219"/>
                  </a:lnTo>
                  <a:lnTo>
                    <a:pt x="14551" y="10365"/>
                  </a:lnTo>
                  <a:lnTo>
                    <a:pt x="14534" y="10365"/>
                  </a:lnTo>
                  <a:lnTo>
                    <a:pt x="14534" y="10408"/>
                  </a:lnTo>
                  <a:lnTo>
                    <a:pt x="14388" y="10408"/>
                  </a:lnTo>
                  <a:lnTo>
                    <a:pt x="14302" y="8864"/>
                  </a:lnTo>
                  <a:lnTo>
                    <a:pt x="14345" y="8864"/>
                  </a:lnTo>
                  <a:lnTo>
                    <a:pt x="14337" y="8340"/>
                  </a:lnTo>
                  <a:lnTo>
                    <a:pt x="14268" y="8340"/>
                  </a:lnTo>
                  <a:lnTo>
                    <a:pt x="14088" y="5003"/>
                  </a:lnTo>
                  <a:lnTo>
                    <a:pt x="14071" y="4574"/>
                  </a:lnTo>
                  <a:lnTo>
                    <a:pt x="13822" y="4574"/>
                  </a:lnTo>
                  <a:lnTo>
                    <a:pt x="13805" y="5003"/>
                  </a:lnTo>
                  <a:lnTo>
                    <a:pt x="13616" y="8340"/>
                  </a:lnTo>
                  <a:lnTo>
                    <a:pt x="13556" y="8340"/>
                  </a:lnTo>
                  <a:lnTo>
                    <a:pt x="13547" y="8864"/>
                  </a:lnTo>
                  <a:lnTo>
                    <a:pt x="13582" y="8864"/>
                  </a:lnTo>
                  <a:lnTo>
                    <a:pt x="13496" y="10408"/>
                  </a:lnTo>
                  <a:lnTo>
                    <a:pt x="13341" y="10408"/>
                  </a:lnTo>
                  <a:lnTo>
                    <a:pt x="13256" y="8864"/>
                  </a:lnTo>
                  <a:lnTo>
                    <a:pt x="13298" y="8864"/>
                  </a:lnTo>
                  <a:lnTo>
                    <a:pt x="13281" y="8340"/>
                  </a:lnTo>
                  <a:lnTo>
                    <a:pt x="13221" y="8340"/>
                  </a:lnTo>
                  <a:lnTo>
                    <a:pt x="13041" y="5003"/>
                  </a:lnTo>
                  <a:lnTo>
                    <a:pt x="13015" y="4574"/>
                  </a:lnTo>
                  <a:lnTo>
                    <a:pt x="12749" y="4574"/>
                  </a:lnTo>
                  <a:lnTo>
                    <a:pt x="12724" y="5003"/>
                  </a:lnTo>
                  <a:lnTo>
                    <a:pt x="12543" y="8340"/>
                  </a:lnTo>
                  <a:lnTo>
                    <a:pt x="12483" y="8340"/>
                  </a:lnTo>
                  <a:lnTo>
                    <a:pt x="12466" y="8864"/>
                  </a:lnTo>
                  <a:lnTo>
                    <a:pt x="12509" y="8864"/>
                  </a:lnTo>
                  <a:lnTo>
                    <a:pt x="12423" y="10408"/>
                  </a:lnTo>
                  <a:lnTo>
                    <a:pt x="12020" y="10408"/>
                  </a:lnTo>
                  <a:lnTo>
                    <a:pt x="12020" y="10700"/>
                  </a:lnTo>
                  <a:lnTo>
                    <a:pt x="12192" y="10700"/>
                  </a:lnTo>
                  <a:lnTo>
                    <a:pt x="12192" y="10854"/>
                  </a:lnTo>
                  <a:lnTo>
                    <a:pt x="12192" y="12038"/>
                  </a:lnTo>
                  <a:lnTo>
                    <a:pt x="11823" y="12038"/>
                  </a:lnTo>
                  <a:lnTo>
                    <a:pt x="11823" y="11206"/>
                  </a:lnTo>
                  <a:lnTo>
                    <a:pt x="11823" y="11094"/>
                  </a:lnTo>
                  <a:lnTo>
                    <a:pt x="11823" y="10966"/>
                  </a:lnTo>
                  <a:lnTo>
                    <a:pt x="11823" y="10863"/>
                  </a:lnTo>
                  <a:lnTo>
                    <a:pt x="11823" y="10734"/>
                  </a:lnTo>
                  <a:lnTo>
                    <a:pt x="11823" y="10622"/>
                  </a:lnTo>
                  <a:lnTo>
                    <a:pt x="11823" y="9790"/>
                  </a:lnTo>
                  <a:lnTo>
                    <a:pt x="11823" y="9782"/>
                  </a:lnTo>
                  <a:lnTo>
                    <a:pt x="11823" y="9679"/>
                  </a:lnTo>
                  <a:lnTo>
                    <a:pt x="11608" y="9679"/>
                  </a:lnTo>
                  <a:lnTo>
                    <a:pt x="11608" y="9782"/>
                  </a:lnTo>
                  <a:lnTo>
                    <a:pt x="11608" y="9790"/>
                  </a:lnTo>
                  <a:lnTo>
                    <a:pt x="11608" y="10622"/>
                  </a:lnTo>
                  <a:lnTo>
                    <a:pt x="11608" y="10734"/>
                  </a:lnTo>
                  <a:lnTo>
                    <a:pt x="11608" y="10863"/>
                  </a:lnTo>
                  <a:lnTo>
                    <a:pt x="11608" y="10966"/>
                  </a:lnTo>
                  <a:lnTo>
                    <a:pt x="11608" y="11094"/>
                  </a:lnTo>
                  <a:lnTo>
                    <a:pt x="11608" y="11206"/>
                  </a:lnTo>
                  <a:lnTo>
                    <a:pt x="11608" y="12038"/>
                  </a:lnTo>
                  <a:lnTo>
                    <a:pt x="11428" y="12038"/>
                  </a:lnTo>
                  <a:lnTo>
                    <a:pt x="11428" y="11206"/>
                  </a:lnTo>
                  <a:lnTo>
                    <a:pt x="11428" y="11094"/>
                  </a:lnTo>
                  <a:lnTo>
                    <a:pt x="11428" y="10966"/>
                  </a:lnTo>
                  <a:lnTo>
                    <a:pt x="11428" y="10863"/>
                  </a:lnTo>
                  <a:lnTo>
                    <a:pt x="11428" y="10734"/>
                  </a:lnTo>
                  <a:lnTo>
                    <a:pt x="11428" y="10622"/>
                  </a:lnTo>
                  <a:lnTo>
                    <a:pt x="11428" y="9790"/>
                  </a:lnTo>
                  <a:lnTo>
                    <a:pt x="11428" y="9782"/>
                  </a:lnTo>
                  <a:lnTo>
                    <a:pt x="11428" y="9679"/>
                  </a:lnTo>
                  <a:lnTo>
                    <a:pt x="11214" y="9679"/>
                  </a:lnTo>
                  <a:lnTo>
                    <a:pt x="11214" y="9782"/>
                  </a:lnTo>
                  <a:lnTo>
                    <a:pt x="11214" y="9790"/>
                  </a:lnTo>
                  <a:lnTo>
                    <a:pt x="11214" y="10622"/>
                  </a:lnTo>
                  <a:lnTo>
                    <a:pt x="11214" y="10734"/>
                  </a:lnTo>
                  <a:lnTo>
                    <a:pt x="11214" y="10863"/>
                  </a:lnTo>
                  <a:lnTo>
                    <a:pt x="11214" y="10966"/>
                  </a:lnTo>
                  <a:lnTo>
                    <a:pt x="11214" y="11094"/>
                  </a:lnTo>
                  <a:lnTo>
                    <a:pt x="11214" y="11206"/>
                  </a:lnTo>
                  <a:lnTo>
                    <a:pt x="11214" y="12038"/>
                  </a:lnTo>
                  <a:lnTo>
                    <a:pt x="10527" y="12038"/>
                  </a:lnTo>
                  <a:lnTo>
                    <a:pt x="10527" y="11944"/>
                  </a:lnTo>
                  <a:lnTo>
                    <a:pt x="10450" y="11944"/>
                  </a:lnTo>
                  <a:lnTo>
                    <a:pt x="10450" y="11652"/>
                  </a:lnTo>
                  <a:cubicBezTo>
                    <a:pt x="10450" y="11609"/>
                    <a:pt x="10424" y="11566"/>
                    <a:pt x="10364" y="11566"/>
                  </a:cubicBezTo>
                  <a:lnTo>
                    <a:pt x="10236" y="11566"/>
                  </a:lnTo>
                  <a:lnTo>
                    <a:pt x="10236" y="11489"/>
                  </a:lnTo>
                  <a:lnTo>
                    <a:pt x="10133" y="11489"/>
                  </a:lnTo>
                  <a:lnTo>
                    <a:pt x="10133" y="11566"/>
                  </a:lnTo>
                  <a:lnTo>
                    <a:pt x="9669" y="11566"/>
                  </a:lnTo>
                  <a:lnTo>
                    <a:pt x="9669" y="11489"/>
                  </a:lnTo>
                  <a:lnTo>
                    <a:pt x="9566" y="11489"/>
                  </a:lnTo>
                  <a:lnTo>
                    <a:pt x="9566" y="11566"/>
                  </a:lnTo>
                  <a:lnTo>
                    <a:pt x="9438" y="11566"/>
                  </a:lnTo>
                  <a:cubicBezTo>
                    <a:pt x="9395" y="11566"/>
                    <a:pt x="9352" y="11600"/>
                    <a:pt x="9352" y="11652"/>
                  </a:cubicBezTo>
                  <a:lnTo>
                    <a:pt x="9352" y="11944"/>
                  </a:lnTo>
                  <a:lnTo>
                    <a:pt x="9275" y="11944"/>
                  </a:lnTo>
                  <a:lnTo>
                    <a:pt x="9275" y="12038"/>
                  </a:lnTo>
                  <a:lnTo>
                    <a:pt x="9069" y="12038"/>
                  </a:lnTo>
                  <a:lnTo>
                    <a:pt x="9069" y="12210"/>
                  </a:lnTo>
                  <a:lnTo>
                    <a:pt x="9223" y="12210"/>
                  </a:lnTo>
                  <a:lnTo>
                    <a:pt x="9223" y="12982"/>
                  </a:lnTo>
                  <a:lnTo>
                    <a:pt x="9155" y="12982"/>
                  </a:lnTo>
                  <a:lnTo>
                    <a:pt x="9155" y="13025"/>
                  </a:lnTo>
                  <a:lnTo>
                    <a:pt x="8880" y="13025"/>
                  </a:lnTo>
                  <a:lnTo>
                    <a:pt x="8880" y="12441"/>
                  </a:lnTo>
                  <a:lnTo>
                    <a:pt x="8811" y="12270"/>
                  </a:lnTo>
                  <a:lnTo>
                    <a:pt x="8631" y="12270"/>
                  </a:lnTo>
                  <a:lnTo>
                    <a:pt x="8631" y="12107"/>
                  </a:lnTo>
                  <a:lnTo>
                    <a:pt x="8580" y="12107"/>
                  </a:lnTo>
                  <a:lnTo>
                    <a:pt x="8537" y="10983"/>
                  </a:lnTo>
                  <a:lnTo>
                    <a:pt x="8691" y="10983"/>
                  </a:lnTo>
                  <a:lnTo>
                    <a:pt x="8691" y="10554"/>
                  </a:lnTo>
                  <a:lnTo>
                    <a:pt x="8520" y="10554"/>
                  </a:lnTo>
                  <a:lnTo>
                    <a:pt x="8520" y="10442"/>
                  </a:lnTo>
                  <a:lnTo>
                    <a:pt x="8708" y="10442"/>
                  </a:lnTo>
                  <a:lnTo>
                    <a:pt x="8708" y="10228"/>
                  </a:lnTo>
                  <a:lnTo>
                    <a:pt x="8571" y="10228"/>
                  </a:lnTo>
                  <a:lnTo>
                    <a:pt x="8494" y="8091"/>
                  </a:lnTo>
                  <a:lnTo>
                    <a:pt x="8468" y="7422"/>
                  </a:lnTo>
                  <a:lnTo>
                    <a:pt x="8082" y="7422"/>
                  </a:lnTo>
                  <a:lnTo>
                    <a:pt x="8065" y="8091"/>
                  </a:lnTo>
                  <a:lnTo>
                    <a:pt x="7988" y="10228"/>
                  </a:lnTo>
                  <a:lnTo>
                    <a:pt x="7859" y="10228"/>
                  </a:lnTo>
                  <a:lnTo>
                    <a:pt x="7859" y="10442"/>
                  </a:lnTo>
                  <a:lnTo>
                    <a:pt x="7979" y="10442"/>
                  </a:lnTo>
                  <a:lnTo>
                    <a:pt x="7979" y="10554"/>
                  </a:lnTo>
                  <a:lnTo>
                    <a:pt x="7859" y="10554"/>
                  </a:lnTo>
                  <a:lnTo>
                    <a:pt x="7859" y="10983"/>
                  </a:lnTo>
                  <a:lnTo>
                    <a:pt x="7953" y="10983"/>
                  </a:lnTo>
                  <a:lnTo>
                    <a:pt x="7910" y="12107"/>
                  </a:lnTo>
                  <a:lnTo>
                    <a:pt x="7850" y="12107"/>
                  </a:lnTo>
                  <a:lnTo>
                    <a:pt x="7850" y="12270"/>
                  </a:lnTo>
                  <a:lnTo>
                    <a:pt x="7679" y="12270"/>
                  </a:lnTo>
                  <a:lnTo>
                    <a:pt x="7653" y="12313"/>
                  </a:lnTo>
                  <a:lnTo>
                    <a:pt x="7653" y="11335"/>
                  </a:lnTo>
                  <a:lnTo>
                    <a:pt x="6787" y="11335"/>
                  </a:lnTo>
                  <a:lnTo>
                    <a:pt x="6400" y="8048"/>
                  </a:lnTo>
                  <a:lnTo>
                    <a:pt x="6289" y="7105"/>
                  </a:lnTo>
                  <a:lnTo>
                    <a:pt x="6950" y="7105"/>
                  </a:lnTo>
                  <a:lnTo>
                    <a:pt x="6950" y="6907"/>
                  </a:lnTo>
                  <a:lnTo>
                    <a:pt x="6967" y="6907"/>
                  </a:lnTo>
                  <a:lnTo>
                    <a:pt x="6967" y="5989"/>
                  </a:lnTo>
                  <a:lnTo>
                    <a:pt x="6950" y="5989"/>
                  </a:lnTo>
                  <a:lnTo>
                    <a:pt x="6950" y="5964"/>
                  </a:lnTo>
                  <a:lnTo>
                    <a:pt x="6160" y="5964"/>
                  </a:lnTo>
                  <a:lnTo>
                    <a:pt x="5757" y="1648"/>
                  </a:lnTo>
                  <a:lnTo>
                    <a:pt x="5757" y="1631"/>
                  </a:lnTo>
                  <a:lnTo>
                    <a:pt x="5757" y="1614"/>
                  </a:lnTo>
                  <a:lnTo>
                    <a:pt x="5688" y="739"/>
                  </a:lnTo>
                  <a:lnTo>
                    <a:pt x="5585" y="739"/>
                  </a:lnTo>
                  <a:lnTo>
                    <a:pt x="558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8"/>
            <p:cNvSpPr/>
            <p:nvPr/>
          </p:nvSpPr>
          <p:spPr>
            <a:xfrm>
              <a:off x="2584872" y="4396982"/>
              <a:ext cx="790040" cy="245153"/>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 name="Google Shape;150;p18"/>
            <p:cNvGrpSpPr/>
            <p:nvPr/>
          </p:nvGrpSpPr>
          <p:grpSpPr>
            <a:xfrm flipH="1">
              <a:off x="1651651" y="4241442"/>
              <a:ext cx="809407" cy="400777"/>
              <a:chOff x="8049950" y="3709413"/>
              <a:chExt cx="1969840" cy="975365"/>
            </a:xfrm>
          </p:grpSpPr>
          <p:sp>
            <p:nvSpPr>
              <p:cNvPr id="151" name="Google Shape;151;p18"/>
              <p:cNvSpPr/>
              <p:nvPr/>
            </p:nvSpPr>
            <p:spPr>
              <a:xfrm>
                <a:off x="8430775"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8"/>
              <p:cNvSpPr/>
              <p:nvPr/>
            </p:nvSpPr>
            <p:spPr>
              <a:xfrm flipH="1">
                <a:off x="8049950" y="3709413"/>
                <a:ext cx="1969840" cy="975365"/>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8"/>
              <p:cNvSpPr/>
              <p:nvPr/>
            </p:nvSpPr>
            <p:spPr>
              <a:xfrm>
                <a:off x="8683163"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8"/>
              <p:cNvSpPr/>
              <p:nvPr/>
            </p:nvSpPr>
            <p:spPr>
              <a:xfrm>
                <a:off x="8935550" y="4174950"/>
                <a:ext cx="205576" cy="338748"/>
              </a:xfrm>
              <a:custGeom>
                <a:avLst/>
                <a:gdLst/>
                <a:ahLst/>
                <a:cxnLst/>
                <a:rect l="l" t="t" r="r" b="b"/>
                <a:pathLst>
                  <a:path w="2729" h="4497" extrusionOk="0">
                    <a:moveTo>
                      <a:pt x="2726" y="52"/>
                    </a:moveTo>
                    <a:lnTo>
                      <a:pt x="2726" y="52"/>
                    </a:lnTo>
                    <a:cubicBezTo>
                      <a:pt x="2728" y="58"/>
                      <a:pt x="2729" y="64"/>
                      <a:pt x="2729" y="69"/>
                    </a:cubicBezTo>
                    <a:lnTo>
                      <a:pt x="2729" y="52"/>
                    </a:lnTo>
                    <a:close/>
                    <a:moveTo>
                      <a:pt x="69" y="1"/>
                    </a:moveTo>
                    <a:cubicBezTo>
                      <a:pt x="35" y="1"/>
                      <a:pt x="1" y="35"/>
                      <a:pt x="1" y="69"/>
                    </a:cubicBezTo>
                    <a:lnTo>
                      <a:pt x="69" y="69"/>
                    </a:lnTo>
                    <a:lnTo>
                      <a:pt x="69" y="1331"/>
                    </a:lnTo>
                    <a:cubicBezTo>
                      <a:pt x="43" y="1331"/>
                      <a:pt x="26" y="1339"/>
                      <a:pt x="9" y="1365"/>
                    </a:cubicBezTo>
                    <a:cubicBezTo>
                      <a:pt x="26" y="1374"/>
                      <a:pt x="35" y="1391"/>
                      <a:pt x="69" y="1408"/>
                    </a:cubicBezTo>
                    <a:lnTo>
                      <a:pt x="69" y="2858"/>
                    </a:lnTo>
                    <a:cubicBezTo>
                      <a:pt x="43" y="2858"/>
                      <a:pt x="26" y="2866"/>
                      <a:pt x="9" y="2884"/>
                    </a:cubicBezTo>
                    <a:cubicBezTo>
                      <a:pt x="26" y="2909"/>
                      <a:pt x="35" y="2926"/>
                      <a:pt x="69" y="2952"/>
                    </a:cubicBezTo>
                    <a:lnTo>
                      <a:pt x="69" y="4179"/>
                    </a:lnTo>
                    <a:cubicBezTo>
                      <a:pt x="43" y="4179"/>
                      <a:pt x="26" y="4196"/>
                      <a:pt x="9" y="4213"/>
                    </a:cubicBezTo>
                    <a:cubicBezTo>
                      <a:pt x="52" y="4342"/>
                      <a:pt x="327" y="4419"/>
                      <a:pt x="601" y="4454"/>
                    </a:cubicBezTo>
                    <a:cubicBezTo>
                      <a:pt x="670" y="4462"/>
                      <a:pt x="730" y="4471"/>
                      <a:pt x="798" y="4471"/>
                    </a:cubicBezTo>
                    <a:cubicBezTo>
                      <a:pt x="824" y="4471"/>
                      <a:pt x="867" y="4479"/>
                      <a:pt x="910" y="4479"/>
                    </a:cubicBezTo>
                    <a:cubicBezTo>
                      <a:pt x="979" y="4479"/>
                      <a:pt x="1039" y="4497"/>
                      <a:pt x="1107" y="4497"/>
                    </a:cubicBezTo>
                    <a:lnTo>
                      <a:pt x="1433" y="4497"/>
                    </a:lnTo>
                    <a:cubicBezTo>
                      <a:pt x="1708" y="4497"/>
                      <a:pt x="1965" y="4471"/>
                      <a:pt x="2171" y="4437"/>
                    </a:cubicBezTo>
                    <a:cubicBezTo>
                      <a:pt x="2437" y="4394"/>
                      <a:pt x="2677" y="4334"/>
                      <a:pt x="2720" y="4205"/>
                    </a:cubicBezTo>
                    <a:cubicBezTo>
                      <a:pt x="2703" y="4179"/>
                      <a:pt x="2686" y="4162"/>
                      <a:pt x="2660" y="4162"/>
                    </a:cubicBezTo>
                    <a:lnTo>
                      <a:pt x="2660" y="2935"/>
                    </a:lnTo>
                    <a:cubicBezTo>
                      <a:pt x="2695" y="2918"/>
                      <a:pt x="2720" y="2892"/>
                      <a:pt x="2720" y="2875"/>
                    </a:cubicBezTo>
                    <a:cubicBezTo>
                      <a:pt x="2703" y="2849"/>
                      <a:pt x="2686" y="2841"/>
                      <a:pt x="2660" y="2841"/>
                    </a:cubicBezTo>
                    <a:lnTo>
                      <a:pt x="2660" y="1391"/>
                    </a:lnTo>
                    <a:cubicBezTo>
                      <a:pt x="2695" y="1382"/>
                      <a:pt x="2720" y="1374"/>
                      <a:pt x="2720" y="1348"/>
                    </a:cubicBezTo>
                    <a:cubicBezTo>
                      <a:pt x="2703" y="1331"/>
                      <a:pt x="2686" y="1322"/>
                      <a:pt x="2660" y="1322"/>
                    </a:cubicBezTo>
                    <a:lnTo>
                      <a:pt x="2660" y="52"/>
                    </a:lnTo>
                    <a:lnTo>
                      <a:pt x="2726" y="52"/>
                    </a:lnTo>
                    <a:cubicBezTo>
                      <a:pt x="2717" y="25"/>
                      <a:pt x="2689" y="1"/>
                      <a:pt x="26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5" name="Google Shape;155;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56" name="Google Shape;156;p18"/>
          <p:cNvSpPr txBox="1">
            <a:spLocks noGrp="1"/>
          </p:cNvSpPr>
          <p:nvPr>
            <p:ph type="subTitle" idx="1"/>
          </p:nvPr>
        </p:nvSpPr>
        <p:spPr>
          <a:xfrm>
            <a:off x="720000" y="1779725"/>
            <a:ext cx="2569500" cy="166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57" name="Google Shape;157;p18"/>
          <p:cNvSpPr txBox="1">
            <a:spLocks noGrp="1"/>
          </p:cNvSpPr>
          <p:nvPr>
            <p:ph type="subTitle" idx="2"/>
          </p:nvPr>
        </p:nvSpPr>
        <p:spPr>
          <a:xfrm>
            <a:off x="3288375" y="2389325"/>
            <a:ext cx="2569500" cy="166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58" name="Google Shape;158;p18"/>
          <p:cNvSpPr txBox="1">
            <a:spLocks noGrp="1"/>
          </p:cNvSpPr>
          <p:nvPr>
            <p:ph type="subTitle" idx="3"/>
          </p:nvPr>
        </p:nvSpPr>
        <p:spPr>
          <a:xfrm>
            <a:off x="5856750" y="2998925"/>
            <a:ext cx="2571600" cy="1668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59" name="Google Shape;159;p18"/>
          <p:cNvSpPr txBox="1">
            <a:spLocks noGrp="1"/>
          </p:cNvSpPr>
          <p:nvPr>
            <p:ph type="subTitle" idx="4"/>
          </p:nvPr>
        </p:nvSpPr>
        <p:spPr>
          <a:xfrm>
            <a:off x="720000" y="1476375"/>
            <a:ext cx="2569500" cy="400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60" name="Google Shape;160;p18"/>
          <p:cNvSpPr txBox="1">
            <a:spLocks noGrp="1"/>
          </p:cNvSpPr>
          <p:nvPr>
            <p:ph type="subTitle" idx="5"/>
          </p:nvPr>
        </p:nvSpPr>
        <p:spPr>
          <a:xfrm>
            <a:off x="3287253" y="2085975"/>
            <a:ext cx="2569500" cy="400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61" name="Google Shape;161;p18"/>
          <p:cNvSpPr txBox="1">
            <a:spLocks noGrp="1"/>
          </p:cNvSpPr>
          <p:nvPr>
            <p:ph type="subTitle" idx="6"/>
          </p:nvPr>
        </p:nvSpPr>
        <p:spPr>
          <a:xfrm>
            <a:off x="5856753" y="2695575"/>
            <a:ext cx="2571600" cy="400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62" name="Google Shape;162;p18"/>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63"/>
        <p:cNvGrpSpPr/>
        <p:nvPr/>
      </p:nvGrpSpPr>
      <p:grpSpPr>
        <a:xfrm>
          <a:off x="0" y="0"/>
          <a:ext cx="0" cy="0"/>
          <a:chOff x="0" y="0"/>
          <a:chExt cx="0" cy="0"/>
        </a:xfrm>
      </p:grpSpPr>
      <p:grpSp>
        <p:nvGrpSpPr>
          <p:cNvPr id="164" name="Google Shape;164;p19"/>
          <p:cNvGrpSpPr/>
          <p:nvPr/>
        </p:nvGrpSpPr>
        <p:grpSpPr>
          <a:xfrm>
            <a:off x="-50" y="3362325"/>
            <a:ext cx="9144000" cy="1781200"/>
            <a:chOff x="-50" y="3362325"/>
            <a:chExt cx="9144000" cy="1781200"/>
          </a:xfrm>
        </p:grpSpPr>
        <p:sp>
          <p:nvSpPr>
            <p:cNvPr id="165" name="Google Shape;165;p19"/>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9"/>
            <p:cNvGrpSpPr/>
            <p:nvPr/>
          </p:nvGrpSpPr>
          <p:grpSpPr>
            <a:xfrm>
              <a:off x="8281124" y="3362325"/>
              <a:ext cx="820979" cy="1272689"/>
              <a:chOff x="8281124" y="3362325"/>
              <a:chExt cx="820979" cy="1272689"/>
            </a:xfrm>
          </p:grpSpPr>
          <p:sp>
            <p:nvSpPr>
              <p:cNvPr id="167" name="Google Shape;167;p19"/>
              <p:cNvSpPr/>
              <p:nvPr/>
            </p:nvSpPr>
            <p:spPr>
              <a:xfrm>
                <a:off x="8281124" y="3466625"/>
                <a:ext cx="820979" cy="1168389"/>
              </a:xfrm>
              <a:custGeom>
                <a:avLst/>
                <a:gdLst/>
                <a:ahLst/>
                <a:cxnLst/>
                <a:rect l="l" t="t" r="r" b="b"/>
                <a:pathLst>
                  <a:path w="13848" h="19708" extrusionOk="0">
                    <a:moveTo>
                      <a:pt x="2068" y="112"/>
                    </a:moveTo>
                    <a:lnTo>
                      <a:pt x="1870" y="309"/>
                    </a:lnTo>
                    <a:lnTo>
                      <a:pt x="1870" y="112"/>
                    </a:lnTo>
                    <a:close/>
                    <a:moveTo>
                      <a:pt x="2437" y="112"/>
                    </a:moveTo>
                    <a:lnTo>
                      <a:pt x="2437" y="309"/>
                    </a:lnTo>
                    <a:lnTo>
                      <a:pt x="2248" y="112"/>
                    </a:lnTo>
                    <a:close/>
                    <a:moveTo>
                      <a:pt x="3380" y="112"/>
                    </a:moveTo>
                    <a:lnTo>
                      <a:pt x="3192" y="309"/>
                    </a:lnTo>
                    <a:lnTo>
                      <a:pt x="3192" y="112"/>
                    </a:lnTo>
                    <a:close/>
                    <a:moveTo>
                      <a:pt x="3758" y="112"/>
                    </a:moveTo>
                    <a:lnTo>
                      <a:pt x="3758" y="309"/>
                    </a:lnTo>
                    <a:lnTo>
                      <a:pt x="3569" y="112"/>
                    </a:lnTo>
                    <a:close/>
                    <a:moveTo>
                      <a:pt x="10176" y="112"/>
                    </a:moveTo>
                    <a:lnTo>
                      <a:pt x="9978" y="309"/>
                    </a:lnTo>
                    <a:lnTo>
                      <a:pt x="9978" y="112"/>
                    </a:lnTo>
                    <a:close/>
                    <a:moveTo>
                      <a:pt x="10544" y="112"/>
                    </a:moveTo>
                    <a:lnTo>
                      <a:pt x="10544" y="309"/>
                    </a:lnTo>
                    <a:lnTo>
                      <a:pt x="10356" y="112"/>
                    </a:lnTo>
                    <a:close/>
                    <a:moveTo>
                      <a:pt x="11488" y="112"/>
                    </a:moveTo>
                    <a:lnTo>
                      <a:pt x="11299" y="309"/>
                    </a:lnTo>
                    <a:lnTo>
                      <a:pt x="11299" y="112"/>
                    </a:lnTo>
                    <a:close/>
                    <a:moveTo>
                      <a:pt x="11866" y="112"/>
                    </a:moveTo>
                    <a:lnTo>
                      <a:pt x="11866" y="309"/>
                    </a:lnTo>
                    <a:lnTo>
                      <a:pt x="11677" y="112"/>
                    </a:lnTo>
                    <a:close/>
                    <a:moveTo>
                      <a:pt x="2196" y="180"/>
                    </a:moveTo>
                    <a:lnTo>
                      <a:pt x="2420" y="395"/>
                    </a:lnTo>
                    <a:lnTo>
                      <a:pt x="2196" y="609"/>
                    </a:lnTo>
                    <a:lnTo>
                      <a:pt x="2196" y="180"/>
                    </a:lnTo>
                    <a:close/>
                    <a:moveTo>
                      <a:pt x="3509" y="180"/>
                    </a:moveTo>
                    <a:lnTo>
                      <a:pt x="3732" y="395"/>
                    </a:lnTo>
                    <a:lnTo>
                      <a:pt x="3509" y="609"/>
                    </a:lnTo>
                    <a:lnTo>
                      <a:pt x="3509" y="180"/>
                    </a:lnTo>
                    <a:close/>
                    <a:moveTo>
                      <a:pt x="10304" y="180"/>
                    </a:moveTo>
                    <a:lnTo>
                      <a:pt x="10527" y="395"/>
                    </a:lnTo>
                    <a:lnTo>
                      <a:pt x="10304" y="609"/>
                    </a:lnTo>
                    <a:lnTo>
                      <a:pt x="10304" y="180"/>
                    </a:lnTo>
                    <a:close/>
                    <a:moveTo>
                      <a:pt x="11617" y="180"/>
                    </a:moveTo>
                    <a:lnTo>
                      <a:pt x="11840" y="395"/>
                    </a:lnTo>
                    <a:lnTo>
                      <a:pt x="11617" y="609"/>
                    </a:lnTo>
                    <a:lnTo>
                      <a:pt x="11617" y="180"/>
                    </a:lnTo>
                    <a:close/>
                    <a:moveTo>
                      <a:pt x="2119" y="189"/>
                    </a:moveTo>
                    <a:lnTo>
                      <a:pt x="2119" y="618"/>
                    </a:lnTo>
                    <a:lnTo>
                      <a:pt x="1896" y="403"/>
                    </a:lnTo>
                    <a:lnTo>
                      <a:pt x="2119" y="189"/>
                    </a:lnTo>
                    <a:close/>
                    <a:moveTo>
                      <a:pt x="3423" y="189"/>
                    </a:moveTo>
                    <a:lnTo>
                      <a:pt x="3423" y="618"/>
                    </a:lnTo>
                    <a:lnTo>
                      <a:pt x="3200" y="403"/>
                    </a:lnTo>
                    <a:lnTo>
                      <a:pt x="3423" y="189"/>
                    </a:lnTo>
                    <a:close/>
                    <a:moveTo>
                      <a:pt x="10227" y="189"/>
                    </a:moveTo>
                    <a:lnTo>
                      <a:pt x="10227" y="618"/>
                    </a:lnTo>
                    <a:lnTo>
                      <a:pt x="10004" y="403"/>
                    </a:lnTo>
                    <a:lnTo>
                      <a:pt x="10227" y="189"/>
                    </a:lnTo>
                    <a:close/>
                    <a:moveTo>
                      <a:pt x="11548" y="189"/>
                    </a:moveTo>
                    <a:lnTo>
                      <a:pt x="11548" y="618"/>
                    </a:lnTo>
                    <a:lnTo>
                      <a:pt x="11317" y="403"/>
                    </a:lnTo>
                    <a:lnTo>
                      <a:pt x="11548" y="189"/>
                    </a:lnTo>
                    <a:close/>
                    <a:moveTo>
                      <a:pt x="1870" y="489"/>
                    </a:moveTo>
                    <a:lnTo>
                      <a:pt x="2094" y="712"/>
                    </a:lnTo>
                    <a:lnTo>
                      <a:pt x="1870" y="935"/>
                    </a:lnTo>
                    <a:lnTo>
                      <a:pt x="1870" y="489"/>
                    </a:lnTo>
                    <a:close/>
                    <a:moveTo>
                      <a:pt x="2437" y="489"/>
                    </a:moveTo>
                    <a:lnTo>
                      <a:pt x="2437" y="935"/>
                    </a:lnTo>
                    <a:lnTo>
                      <a:pt x="2214" y="712"/>
                    </a:lnTo>
                    <a:lnTo>
                      <a:pt x="2437" y="489"/>
                    </a:lnTo>
                    <a:close/>
                    <a:moveTo>
                      <a:pt x="3192" y="489"/>
                    </a:moveTo>
                    <a:lnTo>
                      <a:pt x="3415" y="712"/>
                    </a:lnTo>
                    <a:lnTo>
                      <a:pt x="3192" y="935"/>
                    </a:lnTo>
                    <a:lnTo>
                      <a:pt x="3192" y="489"/>
                    </a:lnTo>
                    <a:close/>
                    <a:moveTo>
                      <a:pt x="3758" y="489"/>
                    </a:moveTo>
                    <a:lnTo>
                      <a:pt x="3758" y="935"/>
                    </a:lnTo>
                    <a:lnTo>
                      <a:pt x="3535" y="712"/>
                    </a:lnTo>
                    <a:lnTo>
                      <a:pt x="3758" y="489"/>
                    </a:lnTo>
                    <a:close/>
                    <a:moveTo>
                      <a:pt x="9978" y="489"/>
                    </a:moveTo>
                    <a:lnTo>
                      <a:pt x="10201" y="712"/>
                    </a:lnTo>
                    <a:lnTo>
                      <a:pt x="9978" y="935"/>
                    </a:lnTo>
                    <a:lnTo>
                      <a:pt x="9978" y="489"/>
                    </a:lnTo>
                    <a:close/>
                    <a:moveTo>
                      <a:pt x="10544" y="489"/>
                    </a:moveTo>
                    <a:lnTo>
                      <a:pt x="10544" y="935"/>
                    </a:lnTo>
                    <a:lnTo>
                      <a:pt x="10321" y="712"/>
                    </a:lnTo>
                    <a:lnTo>
                      <a:pt x="10544" y="489"/>
                    </a:lnTo>
                    <a:close/>
                    <a:moveTo>
                      <a:pt x="11299" y="489"/>
                    </a:moveTo>
                    <a:lnTo>
                      <a:pt x="11523" y="712"/>
                    </a:lnTo>
                    <a:lnTo>
                      <a:pt x="11299" y="935"/>
                    </a:lnTo>
                    <a:lnTo>
                      <a:pt x="11299" y="489"/>
                    </a:lnTo>
                    <a:close/>
                    <a:moveTo>
                      <a:pt x="11866" y="489"/>
                    </a:moveTo>
                    <a:lnTo>
                      <a:pt x="11866" y="935"/>
                    </a:lnTo>
                    <a:lnTo>
                      <a:pt x="11643" y="712"/>
                    </a:lnTo>
                    <a:lnTo>
                      <a:pt x="11866" y="489"/>
                    </a:lnTo>
                    <a:close/>
                    <a:moveTo>
                      <a:pt x="2196" y="807"/>
                    </a:moveTo>
                    <a:lnTo>
                      <a:pt x="2420" y="1021"/>
                    </a:lnTo>
                    <a:lnTo>
                      <a:pt x="2196" y="1236"/>
                    </a:lnTo>
                    <a:lnTo>
                      <a:pt x="2196" y="807"/>
                    </a:lnTo>
                    <a:close/>
                    <a:moveTo>
                      <a:pt x="3509" y="807"/>
                    </a:moveTo>
                    <a:lnTo>
                      <a:pt x="3732" y="1021"/>
                    </a:lnTo>
                    <a:lnTo>
                      <a:pt x="3509" y="1236"/>
                    </a:lnTo>
                    <a:lnTo>
                      <a:pt x="3509" y="807"/>
                    </a:lnTo>
                    <a:close/>
                    <a:moveTo>
                      <a:pt x="10304" y="807"/>
                    </a:moveTo>
                    <a:lnTo>
                      <a:pt x="10527" y="1021"/>
                    </a:lnTo>
                    <a:lnTo>
                      <a:pt x="10304" y="1236"/>
                    </a:lnTo>
                    <a:lnTo>
                      <a:pt x="10304" y="807"/>
                    </a:lnTo>
                    <a:close/>
                    <a:moveTo>
                      <a:pt x="11617" y="807"/>
                    </a:moveTo>
                    <a:lnTo>
                      <a:pt x="11840" y="1021"/>
                    </a:lnTo>
                    <a:lnTo>
                      <a:pt x="11617" y="1236"/>
                    </a:lnTo>
                    <a:lnTo>
                      <a:pt x="11617" y="807"/>
                    </a:lnTo>
                    <a:close/>
                    <a:moveTo>
                      <a:pt x="2119" y="824"/>
                    </a:moveTo>
                    <a:lnTo>
                      <a:pt x="2119" y="1253"/>
                    </a:lnTo>
                    <a:lnTo>
                      <a:pt x="1896" y="1038"/>
                    </a:lnTo>
                    <a:lnTo>
                      <a:pt x="2119" y="824"/>
                    </a:lnTo>
                    <a:close/>
                    <a:moveTo>
                      <a:pt x="3423" y="824"/>
                    </a:moveTo>
                    <a:lnTo>
                      <a:pt x="3423" y="1253"/>
                    </a:lnTo>
                    <a:lnTo>
                      <a:pt x="3200" y="1038"/>
                    </a:lnTo>
                    <a:lnTo>
                      <a:pt x="3423" y="824"/>
                    </a:lnTo>
                    <a:close/>
                    <a:moveTo>
                      <a:pt x="10227" y="824"/>
                    </a:moveTo>
                    <a:lnTo>
                      <a:pt x="10227" y="1253"/>
                    </a:lnTo>
                    <a:lnTo>
                      <a:pt x="10004" y="1038"/>
                    </a:lnTo>
                    <a:lnTo>
                      <a:pt x="10227" y="824"/>
                    </a:lnTo>
                    <a:close/>
                    <a:moveTo>
                      <a:pt x="11548" y="824"/>
                    </a:moveTo>
                    <a:lnTo>
                      <a:pt x="11548" y="1253"/>
                    </a:lnTo>
                    <a:lnTo>
                      <a:pt x="11317" y="1038"/>
                    </a:lnTo>
                    <a:lnTo>
                      <a:pt x="11548" y="824"/>
                    </a:lnTo>
                    <a:close/>
                    <a:moveTo>
                      <a:pt x="1870" y="1124"/>
                    </a:moveTo>
                    <a:lnTo>
                      <a:pt x="2094" y="1347"/>
                    </a:lnTo>
                    <a:lnTo>
                      <a:pt x="1870" y="1570"/>
                    </a:lnTo>
                    <a:lnTo>
                      <a:pt x="1870" y="1124"/>
                    </a:lnTo>
                    <a:close/>
                    <a:moveTo>
                      <a:pt x="2437" y="1124"/>
                    </a:moveTo>
                    <a:lnTo>
                      <a:pt x="2437" y="1570"/>
                    </a:lnTo>
                    <a:lnTo>
                      <a:pt x="2214" y="1347"/>
                    </a:lnTo>
                    <a:lnTo>
                      <a:pt x="2437" y="1124"/>
                    </a:lnTo>
                    <a:close/>
                    <a:moveTo>
                      <a:pt x="3192" y="1124"/>
                    </a:moveTo>
                    <a:lnTo>
                      <a:pt x="3415" y="1347"/>
                    </a:lnTo>
                    <a:lnTo>
                      <a:pt x="3192" y="1570"/>
                    </a:lnTo>
                    <a:lnTo>
                      <a:pt x="3192" y="1124"/>
                    </a:lnTo>
                    <a:close/>
                    <a:moveTo>
                      <a:pt x="3758" y="1124"/>
                    </a:moveTo>
                    <a:lnTo>
                      <a:pt x="3758" y="1570"/>
                    </a:lnTo>
                    <a:lnTo>
                      <a:pt x="3535" y="1347"/>
                    </a:lnTo>
                    <a:lnTo>
                      <a:pt x="3758" y="1124"/>
                    </a:lnTo>
                    <a:close/>
                    <a:moveTo>
                      <a:pt x="9978" y="1124"/>
                    </a:moveTo>
                    <a:lnTo>
                      <a:pt x="10201" y="1347"/>
                    </a:lnTo>
                    <a:lnTo>
                      <a:pt x="9978" y="1570"/>
                    </a:lnTo>
                    <a:lnTo>
                      <a:pt x="9978" y="1124"/>
                    </a:lnTo>
                    <a:close/>
                    <a:moveTo>
                      <a:pt x="10544" y="1124"/>
                    </a:moveTo>
                    <a:lnTo>
                      <a:pt x="10544" y="1570"/>
                    </a:lnTo>
                    <a:lnTo>
                      <a:pt x="10321" y="1347"/>
                    </a:lnTo>
                    <a:lnTo>
                      <a:pt x="10544" y="1124"/>
                    </a:lnTo>
                    <a:close/>
                    <a:moveTo>
                      <a:pt x="11299" y="1124"/>
                    </a:moveTo>
                    <a:lnTo>
                      <a:pt x="11523" y="1347"/>
                    </a:lnTo>
                    <a:lnTo>
                      <a:pt x="11299" y="1570"/>
                    </a:lnTo>
                    <a:lnTo>
                      <a:pt x="11299" y="1124"/>
                    </a:lnTo>
                    <a:close/>
                    <a:moveTo>
                      <a:pt x="11866" y="1124"/>
                    </a:moveTo>
                    <a:lnTo>
                      <a:pt x="11866" y="1570"/>
                    </a:lnTo>
                    <a:lnTo>
                      <a:pt x="11643" y="1347"/>
                    </a:lnTo>
                    <a:lnTo>
                      <a:pt x="11866" y="1124"/>
                    </a:lnTo>
                    <a:close/>
                    <a:moveTo>
                      <a:pt x="6787" y="1484"/>
                    </a:moveTo>
                    <a:lnTo>
                      <a:pt x="6787" y="1622"/>
                    </a:lnTo>
                    <a:lnTo>
                      <a:pt x="6666" y="1622"/>
                    </a:lnTo>
                    <a:lnTo>
                      <a:pt x="6666" y="1484"/>
                    </a:lnTo>
                    <a:close/>
                    <a:moveTo>
                      <a:pt x="7061" y="1484"/>
                    </a:moveTo>
                    <a:lnTo>
                      <a:pt x="7061" y="1622"/>
                    </a:lnTo>
                    <a:lnTo>
                      <a:pt x="6924" y="1622"/>
                    </a:lnTo>
                    <a:lnTo>
                      <a:pt x="6924" y="1484"/>
                    </a:lnTo>
                    <a:close/>
                    <a:moveTo>
                      <a:pt x="2196" y="1442"/>
                    </a:moveTo>
                    <a:lnTo>
                      <a:pt x="2420" y="1656"/>
                    </a:lnTo>
                    <a:lnTo>
                      <a:pt x="2196" y="1871"/>
                    </a:lnTo>
                    <a:lnTo>
                      <a:pt x="2196" y="1442"/>
                    </a:lnTo>
                    <a:close/>
                    <a:moveTo>
                      <a:pt x="3509" y="1442"/>
                    </a:moveTo>
                    <a:lnTo>
                      <a:pt x="3732" y="1656"/>
                    </a:lnTo>
                    <a:lnTo>
                      <a:pt x="3509" y="1871"/>
                    </a:lnTo>
                    <a:lnTo>
                      <a:pt x="3509" y="1442"/>
                    </a:lnTo>
                    <a:close/>
                    <a:moveTo>
                      <a:pt x="10304" y="1442"/>
                    </a:moveTo>
                    <a:lnTo>
                      <a:pt x="10527" y="1656"/>
                    </a:lnTo>
                    <a:lnTo>
                      <a:pt x="10304" y="1871"/>
                    </a:lnTo>
                    <a:lnTo>
                      <a:pt x="10304" y="1442"/>
                    </a:lnTo>
                    <a:close/>
                    <a:moveTo>
                      <a:pt x="11617" y="1442"/>
                    </a:moveTo>
                    <a:lnTo>
                      <a:pt x="11840" y="1656"/>
                    </a:lnTo>
                    <a:lnTo>
                      <a:pt x="11617" y="1871"/>
                    </a:lnTo>
                    <a:lnTo>
                      <a:pt x="11617" y="1442"/>
                    </a:lnTo>
                    <a:close/>
                    <a:moveTo>
                      <a:pt x="2119" y="1450"/>
                    </a:moveTo>
                    <a:lnTo>
                      <a:pt x="2119" y="1879"/>
                    </a:lnTo>
                    <a:lnTo>
                      <a:pt x="1896" y="1665"/>
                    </a:lnTo>
                    <a:lnTo>
                      <a:pt x="2119" y="1450"/>
                    </a:lnTo>
                    <a:close/>
                    <a:moveTo>
                      <a:pt x="3423" y="1450"/>
                    </a:moveTo>
                    <a:lnTo>
                      <a:pt x="3423" y="1879"/>
                    </a:lnTo>
                    <a:lnTo>
                      <a:pt x="3200" y="1665"/>
                    </a:lnTo>
                    <a:lnTo>
                      <a:pt x="3423" y="1450"/>
                    </a:lnTo>
                    <a:close/>
                    <a:moveTo>
                      <a:pt x="10227" y="1450"/>
                    </a:moveTo>
                    <a:lnTo>
                      <a:pt x="10227" y="1879"/>
                    </a:lnTo>
                    <a:lnTo>
                      <a:pt x="10004" y="1665"/>
                    </a:lnTo>
                    <a:lnTo>
                      <a:pt x="10227" y="1450"/>
                    </a:lnTo>
                    <a:close/>
                    <a:moveTo>
                      <a:pt x="11548" y="1450"/>
                    </a:moveTo>
                    <a:lnTo>
                      <a:pt x="11548" y="1879"/>
                    </a:lnTo>
                    <a:lnTo>
                      <a:pt x="11317" y="1665"/>
                    </a:lnTo>
                    <a:lnTo>
                      <a:pt x="11548" y="1450"/>
                    </a:lnTo>
                    <a:close/>
                    <a:moveTo>
                      <a:pt x="6787" y="1776"/>
                    </a:moveTo>
                    <a:lnTo>
                      <a:pt x="6787" y="2034"/>
                    </a:lnTo>
                    <a:lnTo>
                      <a:pt x="6641" y="2034"/>
                    </a:lnTo>
                    <a:lnTo>
                      <a:pt x="6658" y="1776"/>
                    </a:lnTo>
                    <a:close/>
                    <a:moveTo>
                      <a:pt x="7070" y="1776"/>
                    </a:moveTo>
                    <a:lnTo>
                      <a:pt x="7087" y="2034"/>
                    </a:lnTo>
                    <a:lnTo>
                      <a:pt x="6932" y="2034"/>
                    </a:lnTo>
                    <a:lnTo>
                      <a:pt x="6932" y="1776"/>
                    </a:lnTo>
                    <a:close/>
                    <a:moveTo>
                      <a:pt x="1870" y="1750"/>
                    </a:moveTo>
                    <a:lnTo>
                      <a:pt x="2094" y="1982"/>
                    </a:lnTo>
                    <a:lnTo>
                      <a:pt x="1870" y="2205"/>
                    </a:lnTo>
                    <a:lnTo>
                      <a:pt x="1870" y="1750"/>
                    </a:lnTo>
                    <a:close/>
                    <a:moveTo>
                      <a:pt x="2437" y="1750"/>
                    </a:moveTo>
                    <a:lnTo>
                      <a:pt x="2437" y="2205"/>
                    </a:lnTo>
                    <a:lnTo>
                      <a:pt x="2214" y="1982"/>
                    </a:lnTo>
                    <a:lnTo>
                      <a:pt x="2437" y="1750"/>
                    </a:lnTo>
                    <a:close/>
                    <a:moveTo>
                      <a:pt x="3192" y="1750"/>
                    </a:moveTo>
                    <a:lnTo>
                      <a:pt x="3415" y="1982"/>
                    </a:lnTo>
                    <a:lnTo>
                      <a:pt x="3192" y="2205"/>
                    </a:lnTo>
                    <a:lnTo>
                      <a:pt x="3192" y="1750"/>
                    </a:lnTo>
                    <a:close/>
                    <a:moveTo>
                      <a:pt x="3758" y="1750"/>
                    </a:moveTo>
                    <a:lnTo>
                      <a:pt x="3758" y="2205"/>
                    </a:lnTo>
                    <a:lnTo>
                      <a:pt x="3535" y="1982"/>
                    </a:lnTo>
                    <a:lnTo>
                      <a:pt x="3758" y="1750"/>
                    </a:lnTo>
                    <a:close/>
                    <a:moveTo>
                      <a:pt x="9978" y="1750"/>
                    </a:moveTo>
                    <a:lnTo>
                      <a:pt x="10201" y="1982"/>
                    </a:lnTo>
                    <a:lnTo>
                      <a:pt x="9978" y="2205"/>
                    </a:lnTo>
                    <a:lnTo>
                      <a:pt x="9978" y="1750"/>
                    </a:lnTo>
                    <a:close/>
                    <a:moveTo>
                      <a:pt x="10544" y="1750"/>
                    </a:moveTo>
                    <a:lnTo>
                      <a:pt x="10544" y="2205"/>
                    </a:lnTo>
                    <a:lnTo>
                      <a:pt x="10321" y="1982"/>
                    </a:lnTo>
                    <a:lnTo>
                      <a:pt x="10544" y="1750"/>
                    </a:lnTo>
                    <a:close/>
                    <a:moveTo>
                      <a:pt x="11299" y="1750"/>
                    </a:moveTo>
                    <a:lnTo>
                      <a:pt x="11523" y="1982"/>
                    </a:lnTo>
                    <a:lnTo>
                      <a:pt x="11299" y="2205"/>
                    </a:lnTo>
                    <a:lnTo>
                      <a:pt x="11299" y="1750"/>
                    </a:lnTo>
                    <a:close/>
                    <a:moveTo>
                      <a:pt x="11866" y="1750"/>
                    </a:moveTo>
                    <a:lnTo>
                      <a:pt x="11866" y="2205"/>
                    </a:lnTo>
                    <a:lnTo>
                      <a:pt x="11643" y="1982"/>
                    </a:lnTo>
                    <a:lnTo>
                      <a:pt x="11866" y="1750"/>
                    </a:lnTo>
                    <a:close/>
                    <a:moveTo>
                      <a:pt x="6795" y="2179"/>
                    </a:moveTo>
                    <a:lnTo>
                      <a:pt x="6795" y="2394"/>
                    </a:lnTo>
                    <a:lnTo>
                      <a:pt x="6632" y="2394"/>
                    </a:lnTo>
                    <a:lnTo>
                      <a:pt x="6641" y="2179"/>
                    </a:lnTo>
                    <a:close/>
                    <a:moveTo>
                      <a:pt x="7095" y="2179"/>
                    </a:moveTo>
                    <a:lnTo>
                      <a:pt x="7104" y="2394"/>
                    </a:lnTo>
                    <a:lnTo>
                      <a:pt x="6941" y="2394"/>
                    </a:lnTo>
                    <a:lnTo>
                      <a:pt x="6941" y="2179"/>
                    </a:lnTo>
                    <a:close/>
                    <a:moveTo>
                      <a:pt x="2119" y="2076"/>
                    </a:moveTo>
                    <a:lnTo>
                      <a:pt x="2119" y="2480"/>
                    </a:lnTo>
                    <a:lnTo>
                      <a:pt x="2119" y="2505"/>
                    </a:lnTo>
                    <a:lnTo>
                      <a:pt x="1896" y="2291"/>
                    </a:lnTo>
                    <a:lnTo>
                      <a:pt x="2119" y="2076"/>
                    </a:lnTo>
                    <a:close/>
                    <a:moveTo>
                      <a:pt x="2196" y="2076"/>
                    </a:moveTo>
                    <a:lnTo>
                      <a:pt x="2420" y="2291"/>
                    </a:lnTo>
                    <a:lnTo>
                      <a:pt x="2196" y="2505"/>
                    </a:lnTo>
                    <a:lnTo>
                      <a:pt x="2196" y="2480"/>
                    </a:lnTo>
                    <a:lnTo>
                      <a:pt x="2196" y="2076"/>
                    </a:lnTo>
                    <a:close/>
                    <a:moveTo>
                      <a:pt x="3423" y="2076"/>
                    </a:moveTo>
                    <a:lnTo>
                      <a:pt x="3423" y="2480"/>
                    </a:lnTo>
                    <a:lnTo>
                      <a:pt x="3423" y="2505"/>
                    </a:lnTo>
                    <a:lnTo>
                      <a:pt x="3200" y="2291"/>
                    </a:lnTo>
                    <a:lnTo>
                      <a:pt x="3423" y="2076"/>
                    </a:lnTo>
                    <a:close/>
                    <a:moveTo>
                      <a:pt x="3509" y="2076"/>
                    </a:moveTo>
                    <a:lnTo>
                      <a:pt x="3732" y="2291"/>
                    </a:lnTo>
                    <a:lnTo>
                      <a:pt x="3509" y="2505"/>
                    </a:lnTo>
                    <a:lnTo>
                      <a:pt x="3509" y="2480"/>
                    </a:lnTo>
                    <a:lnTo>
                      <a:pt x="3509" y="2076"/>
                    </a:lnTo>
                    <a:close/>
                    <a:moveTo>
                      <a:pt x="10227" y="2076"/>
                    </a:moveTo>
                    <a:lnTo>
                      <a:pt x="10227" y="2480"/>
                    </a:lnTo>
                    <a:lnTo>
                      <a:pt x="10227" y="2505"/>
                    </a:lnTo>
                    <a:lnTo>
                      <a:pt x="10004" y="2291"/>
                    </a:lnTo>
                    <a:lnTo>
                      <a:pt x="10227" y="2076"/>
                    </a:lnTo>
                    <a:close/>
                    <a:moveTo>
                      <a:pt x="10304" y="2076"/>
                    </a:moveTo>
                    <a:lnTo>
                      <a:pt x="10527" y="2291"/>
                    </a:lnTo>
                    <a:lnTo>
                      <a:pt x="10304" y="2505"/>
                    </a:lnTo>
                    <a:lnTo>
                      <a:pt x="10304" y="2480"/>
                    </a:lnTo>
                    <a:lnTo>
                      <a:pt x="10304" y="2076"/>
                    </a:lnTo>
                    <a:close/>
                    <a:moveTo>
                      <a:pt x="11548" y="2076"/>
                    </a:moveTo>
                    <a:lnTo>
                      <a:pt x="11548" y="2480"/>
                    </a:lnTo>
                    <a:lnTo>
                      <a:pt x="11548" y="2505"/>
                    </a:lnTo>
                    <a:lnTo>
                      <a:pt x="11317" y="2291"/>
                    </a:lnTo>
                    <a:lnTo>
                      <a:pt x="11548" y="2076"/>
                    </a:lnTo>
                    <a:close/>
                    <a:moveTo>
                      <a:pt x="11617" y="2076"/>
                    </a:moveTo>
                    <a:lnTo>
                      <a:pt x="11840" y="2291"/>
                    </a:lnTo>
                    <a:lnTo>
                      <a:pt x="11617" y="2505"/>
                    </a:lnTo>
                    <a:lnTo>
                      <a:pt x="11617" y="2480"/>
                    </a:lnTo>
                    <a:lnTo>
                      <a:pt x="11617" y="2076"/>
                    </a:lnTo>
                    <a:close/>
                    <a:moveTo>
                      <a:pt x="2437" y="2377"/>
                    </a:moveTo>
                    <a:lnTo>
                      <a:pt x="2437" y="2480"/>
                    </a:lnTo>
                    <a:lnTo>
                      <a:pt x="2437" y="2823"/>
                    </a:lnTo>
                    <a:lnTo>
                      <a:pt x="2214" y="2600"/>
                    </a:lnTo>
                    <a:lnTo>
                      <a:pt x="2437" y="2377"/>
                    </a:lnTo>
                    <a:close/>
                    <a:moveTo>
                      <a:pt x="3758" y="2377"/>
                    </a:moveTo>
                    <a:lnTo>
                      <a:pt x="3758" y="2480"/>
                    </a:lnTo>
                    <a:lnTo>
                      <a:pt x="3758" y="2823"/>
                    </a:lnTo>
                    <a:lnTo>
                      <a:pt x="3535" y="2600"/>
                    </a:lnTo>
                    <a:lnTo>
                      <a:pt x="3758" y="2377"/>
                    </a:lnTo>
                    <a:close/>
                    <a:moveTo>
                      <a:pt x="10544" y="2377"/>
                    </a:moveTo>
                    <a:lnTo>
                      <a:pt x="10544" y="2480"/>
                    </a:lnTo>
                    <a:lnTo>
                      <a:pt x="10544" y="2823"/>
                    </a:lnTo>
                    <a:lnTo>
                      <a:pt x="10321" y="2600"/>
                    </a:lnTo>
                    <a:lnTo>
                      <a:pt x="10544" y="2377"/>
                    </a:lnTo>
                    <a:close/>
                    <a:moveTo>
                      <a:pt x="11866" y="2377"/>
                    </a:moveTo>
                    <a:lnTo>
                      <a:pt x="11866" y="2480"/>
                    </a:lnTo>
                    <a:lnTo>
                      <a:pt x="11866" y="2823"/>
                    </a:lnTo>
                    <a:lnTo>
                      <a:pt x="11643" y="2600"/>
                    </a:lnTo>
                    <a:lnTo>
                      <a:pt x="11866" y="2377"/>
                    </a:lnTo>
                    <a:close/>
                    <a:moveTo>
                      <a:pt x="1870" y="2385"/>
                    </a:moveTo>
                    <a:lnTo>
                      <a:pt x="2094" y="2608"/>
                    </a:lnTo>
                    <a:lnTo>
                      <a:pt x="1870" y="2831"/>
                    </a:lnTo>
                    <a:lnTo>
                      <a:pt x="1870" y="2480"/>
                    </a:lnTo>
                    <a:lnTo>
                      <a:pt x="1870" y="2385"/>
                    </a:lnTo>
                    <a:close/>
                    <a:moveTo>
                      <a:pt x="3192" y="2385"/>
                    </a:moveTo>
                    <a:lnTo>
                      <a:pt x="3415" y="2608"/>
                    </a:lnTo>
                    <a:lnTo>
                      <a:pt x="3192" y="2831"/>
                    </a:lnTo>
                    <a:lnTo>
                      <a:pt x="3192" y="2480"/>
                    </a:lnTo>
                    <a:lnTo>
                      <a:pt x="3192" y="2385"/>
                    </a:lnTo>
                    <a:close/>
                    <a:moveTo>
                      <a:pt x="9978" y="2385"/>
                    </a:moveTo>
                    <a:lnTo>
                      <a:pt x="10201" y="2608"/>
                    </a:lnTo>
                    <a:lnTo>
                      <a:pt x="9978" y="2831"/>
                    </a:lnTo>
                    <a:lnTo>
                      <a:pt x="9978" y="2480"/>
                    </a:lnTo>
                    <a:lnTo>
                      <a:pt x="9978" y="2385"/>
                    </a:lnTo>
                    <a:close/>
                    <a:moveTo>
                      <a:pt x="11299" y="2385"/>
                    </a:moveTo>
                    <a:lnTo>
                      <a:pt x="11523" y="2608"/>
                    </a:lnTo>
                    <a:lnTo>
                      <a:pt x="11299" y="2831"/>
                    </a:lnTo>
                    <a:lnTo>
                      <a:pt x="11299" y="2480"/>
                    </a:lnTo>
                    <a:lnTo>
                      <a:pt x="11299" y="2385"/>
                    </a:lnTo>
                    <a:close/>
                    <a:moveTo>
                      <a:pt x="2119" y="2711"/>
                    </a:moveTo>
                    <a:lnTo>
                      <a:pt x="2119" y="3140"/>
                    </a:lnTo>
                    <a:lnTo>
                      <a:pt x="1896" y="2926"/>
                    </a:lnTo>
                    <a:lnTo>
                      <a:pt x="2119" y="2711"/>
                    </a:lnTo>
                    <a:close/>
                    <a:moveTo>
                      <a:pt x="2196" y="2711"/>
                    </a:moveTo>
                    <a:lnTo>
                      <a:pt x="2420" y="2926"/>
                    </a:lnTo>
                    <a:lnTo>
                      <a:pt x="2196" y="3140"/>
                    </a:lnTo>
                    <a:lnTo>
                      <a:pt x="2196" y="2711"/>
                    </a:lnTo>
                    <a:close/>
                    <a:moveTo>
                      <a:pt x="3423" y="2711"/>
                    </a:moveTo>
                    <a:lnTo>
                      <a:pt x="3423" y="3140"/>
                    </a:lnTo>
                    <a:lnTo>
                      <a:pt x="3200" y="2926"/>
                    </a:lnTo>
                    <a:lnTo>
                      <a:pt x="3423" y="2711"/>
                    </a:lnTo>
                    <a:close/>
                    <a:moveTo>
                      <a:pt x="3509" y="2711"/>
                    </a:moveTo>
                    <a:lnTo>
                      <a:pt x="3732" y="2926"/>
                    </a:lnTo>
                    <a:lnTo>
                      <a:pt x="3509" y="3140"/>
                    </a:lnTo>
                    <a:lnTo>
                      <a:pt x="3509" y="2711"/>
                    </a:lnTo>
                    <a:close/>
                    <a:moveTo>
                      <a:pt x="10227" y="2711"/>
                    </a:moveTo>
                    <a:lnTo>
                      <a:pt x="10227" y="3140"/>
                    </a:lnTo>
                    <a:lnTo>
                      <a:pt x="10004" y="2926"/>
                    </a:lnTo>
                    <a:lnTo>
                      <a:pt x="10227" y="2711"/>
                    </a:lnTo>
                    <a:close/>
                    <a:moveTo>
                      <a:pt x="10304" y="2711"/>
                    </a:moveTo>
                    <a:lnTo>
                      <a:pt x="10527" y="2926"/>
                    </a:lnTo>
                    <a:lnTo>
                      <a:pt x="10304" y="3140"/>
                    </a:lnTo>
                    <a:lnTo>
                      <a:pt x="10304" y="2711"/>
                    </a:lnTo>
                    <a:close/>
                    <a:moveTo>
                      <a:pt x="11548" y="2711"/>
                    </a:moveTo>
                    <a:lnTo>
                      <a:pt x="11548" y="3140"/>
                    </a:lnTo>
                    <a:lnTo>
                      <a:pt x="11317" y="2926"/>
                    </a:lnTo>
                    <a:lnTo>
                      <a:pt x="11548" y="2711"/>
                    </a:lnTo>
                    <a:close/>
                    <a:moveTo>
                      <a:pt x="11617" y="2711"/>
                    </a:moveTo>
                    <a:lnTo>
                      <a:pt x="11840" y="2926"/>
                    </a:lnTo>
                    <a:lnTo>
                      <a:pt x="11617" y="3140"/>
                    </a:lnTo>
                    <a:lnTo>
                      <a:pt x="11617" y="2711"/>
                    </a:lnTo>
                    <a:close/>
                    <a:moveTo>
                      <a:pt x="2437" y="3012"/>
                    </a:moveTo>
                    <a:lnTo>
                      <a:pt x="2437" y="3278"/>
                    </a:lnTo>
                    <a:lnTo>
                      <a:pt x="2437" y="3458"/>
                    </a:lnTo>
                    <a:lnTo>
                      <a:pt x="2214" y="3235"/>
                    </a:lnTo>
                    <a:lnTo>
                      <a:pt x="2437" y="3012"/>
                    </a:lnTo>
                    <a:close/>
                    <a:moveTo>
                      <a:pt x="3758" y="3012"/>
                    </a:moveTo>
                    <a:lnTo>
                      <a:pt x="3758" y="3278"/>
                    </a:lnTo>
                    <a:lnTo>
                      <a:pt x="3758" y="3458"/>
                    </a:lnTo>
                    <a:lnTo>
                      <a:pt x="3535" y="3235"/>
                    </a:lnTo>
                    <a:lnTo>
                      <a:pt x="3758" y="3012"/>
                    </a:lnTo>
                    <a:close/>
                    <a:moveTo>
                      <a:pt x="10544" y="3012"/>
                    </a:moveTo>
                    <a:lnTo>
                      <a:pt x="10544" y="3278"/>
                    </a:lnTo>
                    <a:lnTo>
                      <a:pt x="10544" y="3458"/>
                    </a:lnTo>
                    <a:lnTo>
                      <a:pt x="10321" y="3235"/>
                    </a:lnTo>
                    <a:lnTo>
                      <a:pt x="10544" y="3012"/>
                    </a:lnTo>
                    <a:close/>
                    <a:moveTo>
                      <a:pt x="11866" y="3012"/>
                    </a:moveTo>
                    <a:lnTo>
                      <a:pt x="11866" y="3278"/>
                    </a:lnTo>
                    <a:lnTo>
                      <a:pt x="11866" y="3458"/>
                    </a:lnTo>
                    <a:lnTo>
                      <a:pt x="11643" y="3235"/>
                    </a:lnTo>
                    <a:lnTo>
                      <a:pt x="11866" y="3012"/>
                    </a:lnTo>
                    <a:close/>
                    <a:moveTo>
                      <a:pt x="1870" y="3020"/>
                    </a:moveTo>
                    <a:lnTo>
                      <a:pt x="2094" y="3243"/>
                    </a:lnTo>
                    <a:lnTo>
                      <a:pt x="1870" y="3466"/>
                    </a:lnTo>
                    <a:lnTo>
                      <a:pt x="1870" y="3278"/>
                    </a:lnTo>
                    <a:lnTo>
                      <a:pt x="1870" y="3020"/>
                    </a:lnTo>
                    <a:close/>
                    <a:moveTo>
                      <a:pt x="3192" y="3020"/>
                    </a:moveTo>
                    <a:lnTo>
                      <a:pt x="3415" y="3243"/>
                    </a:lnTo>
                    <a:lnTo>
                      <a:pt x="3192" y="3466"/>
                    </a:lnTo>
                    <a:lnTo>
                      <a:pt x="3192" y="3278"/>
                    </a:lnTo>
                    <a:lnTo>
                      <a:pt x="3192" y="3020"/>
                    </a:lnTo>
                    <a:close/>
                    <a:moveTo>
                      <a:pt x="9978" y="3020"/>
                    </a:moveTo>
                    <a:lnTo>
                      <a:pt x="10201" y="3243"/>
                    </a:lnTo>
                    <a:lnTo>
                      <a:pt x="9978" y="3466"/>
                    </a:lnTo>
                    <a:lnTo>
                      <a:pt x="9978" y="3278"/>
                    </a:lnTo>
                    <a:lnTo>
                      <a:pt x="9978" y="3020"/>
                    </a:lnTo>
                    <a:close/>
                    <a:moveTo>
                      <a:pt x="11299" y="3020"/>
                    </a:moveTo>
                    <a:lnTo>
                      <a:pt x="11523" y="3243"/>
                    </a:lnTo>
                    <a:lnTo>
                      <a:pt x="11299" y="3466"/>
                    </a:lnTo>
                    <a:lnTo>
                      <a:pt x="11299" y="3278"/>
                    </a:lnTo>
                    <a:lnTo>
                      <a:pt x="11299" y="3020"/>
                    </a:lnTo>
                    <a:close/>
                    <a:moveTo>
                      <a:pt x="2119" y="3338"/>
                    </a:moveTo>
                    <a:lnTo>
                      <a:pt x="2119" y="3767"/>
                    </a:lnTo>
                    <a:lnTo>
                      <a:pt x="1896" y="3552"/>
                    </a:lnTo>
                    <a:lnTo>
                      <a:pt x="2119" y="3338"/>
                    </a:lnTo>
                    <a:close/>
                    <a:moveTo>
                      <a:pt x="2196" y="3338"/>
                    </a:moveTo>
                    <a:lnTo>
                      <a:pt x="2420" y="3552"/>
                    </a:lnTo>
                    <a:lnTo>
                      <a:pt x="2196" y="3767"/>
                    </a:lnTo>
                    <a:lnTo>
                      <a:pt x="2196" y="3338"/>
                    </a:lnTo>
                    <a:close/>
                    <a:moveTo>
                      <a:pt x="3423" y="3338"/>
                    </a:moveTo>
                    <a:lnTo>
                      <a:pt x="3423" y="3767"/>
                    </a:lnTo>
                    <a:lnTo>
                      <a:pt x="3200" y="3552"/>
                    </a:lnTo>
                    <a:lnTo>
                      <a:pt x="3423" y="3338"/>
                    </a:lnTo>
                    <a:close/>
                    <a:moveTo>
                      <a:pt x="3509" y="3338"/>
                    </a:moveTo>
                    <a:lnTo>
                      <a:pt x="3732" y="3552"/>
                    </a:lnTo>
                    <a:lnTo>
                      <a:pt x="3509" y="3767"/>
                    </a:lnTo>
                    <a:lnTo>
                      <a:pt x="3509" y="3338"/>
                    </a:lnTo>
                    <a:close/>
                    <a:moveTo>
                      <a:pt x="10227" y="3338"/>
                    </a:moveTo>
                    <a:lnTo>
                      <a:pt x="10227" y="3767"/>
                    </a:lnTo>
                    <a:lnTo>
                      <a:pt x="10004" y="3552"/>
                    </a:lnTo>
                    <a:lnTo>
                      <a:pt x="10227" y="3338"/>
                    </a:lnTo>
                    <a:close/>
                    <a:moveTo>
                      <a:pt x="10304" y="3338"/>
                    </a:moveTo>
                    <a:lnTo>
                      <a:pt x="10527" y="3552"/>
                    </a:lnTo>
                    <a:lnTo>
                      <a:pt x="10304" y="3767"/>
                    </a:lnTo>
                    <a:lnTo>
                      <a:pt x="10304" y="3338"/>
                    </a:lnTo>
                    <a:close/>
                    <a:moveTo>
                      <a:pt x="11548" y="3338"/>
                    </a:moveTo>
                    <a:lnTo>
                      <a:pt x="11548" y="3767"/>
                    </a:lnTo>
                    <a:lnTo>
                      <a:pt x="11317" y="3552"/>
                    </a:lnTo>
                    <a:lnTo>
                      <a:pt x="11548" y="3338"/>
                    </a:lnTo>
                    <a:close/>
                    <a:moveTo>
                      <a:pt x="11617" y="3338"/>
                    </a:moveTo>
                    <a:lnTo>
                      <a:pt x="11840" y="3552"/>
                    </a:lnTo>
                    <a:lnTo>
                      <a:pt x="11617" y="3767"/>
                    </a:lnTo>
                    <a:lnTo>
                      <a:pt x="11617" y="3338"/>
                    </a:lnTo>
                    <a:close/>
                    <a:moveTo>
                      <a:pt x="2437" y="3638"/>
                    </a:moveTo>
                    <a:lnTo>
                      <a:pt x="2437" y="4093"/>
                    </a:lnTo>
                    <a:lnTo>
                      <a:pt x="2214" y="3870"/>
                    </a:lnTo>
                    <a:lnTo>
                      <a:pt x="2437" y="3638"/>
                    </a:lnTo>
                    <a:close/>
                    <a:moveTo>
                      <a:pt x="3758" y="3638"/>
                    </a:moveTo>
                    <a:lnTo>
                      <a:pt x="3758" y="4093"/>
                    </a:lnTo>
                    <a:lnTo>
                      <a:pt x="3535" y="3870"/>
                    </a:lnTo>
                    <a:lnTo>
                      <a:pt x="3758" y="3638"/>
                    </a:lnTo>
                    <a:close/>
                    <a:moveTo>
                      <a:pt x="10544" y="3638"/>
                    </a:moveTo>
                    <a:lnTo>
                      <a:pt x="10544" y="4093"/>
                    </a:lnTo>
                    <a:lnTo>
                      <a:pt x="10321" y="3870"/>
                    </a:lnTo>
                    <a:lnTo>
                      <a:pt x="10544" y="3638"/>
                    </a:lnTo>
                    <a:close/>
                    <a:moveTo>
                      <a:pt x="11866" y="3638"/>
                    </a:moveTo>
                    <a:lnTo>
                      <a:pt x="11866" y="4093"/>
                    </a:lnTo>
                    <a:lnTo>
                      <a:pt x="11643" y="3870"/>
                    </a:lnTo>
                    <a:lnTo>
                      <a:pt x="11866" y="3638"/>
                    </a:lnTo>
                    <a:close/>
                    <a:moveTo>
                      <a:pt x="1870" y="3655"/>
                    </a:moveTo>
                    <a:lnTo>
                      <a:pt x="2094" y="3878"/>
                    </a:lnTo>
                    <a:lnTo>
                      <a:pt x="1870" y="4101"/>
                    </a:lnTo>
                    <a:lnTo>
                      <a:pt x="1870" y="3655"/>
                    </a:lnTo>
                    <a:close/>
                    <a:moveTo>
                      <a:pt x="3192" y="3655"/>
                    </a:moveTo>
                    <a:lnTo>
                      <a:pt x="3415" y="3878"/>
                    </a:lnTo>
                    <a:lnTo>
                      <a:pt x="3192" y="4101"/>
                    </a:lnTo>
                    <a:lnTo>
                      <a:pt x="3192" y="3655"/>
                    </a:lnTo>
                    <a:close/>
                    <a:moveTo>
                      <a:pt x="9978" y="3655"/>
                    </a:moveTo>
                    <a:lnTo>
                      <a:pt x="10201" y="3878"/>
                    </a:lnTo>
                    <a:lnTo>
                      <a:pt x="9978" y="4101"/>
                    </a:lnTo>
                    <a:lnTo>
                      <a:pt x="9978" y="3655"/>
                    </a:lnTo>
                    <a:close/>
                    <a:moveTo>
                      <a:pt x="11299" y="3655"/>
                    </a:moveTo>
                    <a:lnTo>
                      <a:pt x="11523" y="3878"/>
                    </a:lnTo>
                    <a:lnTo>
                      <a:pt x="11299" y="4101"/>
                    </a:lnTo>
                    <a:lnTo>
                      <a:pt x="11299" y="3655"/>
                    </a:lnTo>
                    <a:close/>
                    <a:moveTo>
                      <a:pt x="2119" y="3973"/>
                    </a:moveTo>
                    <a:lnTo>
                      <a:pt x="2119" y="4402"/>
                    </a:lnTo>
                    <a:lnTo>
                      <a:pt x="1896" y="4187"/>
                    </a:lnTo>
                    <a:lnTo>
                      <a:pt x="2119" y="3973"/>
                    </a:lnTo>
                    <a:close/>
                    <a:moveTo>
                      <a:pt x="2196" y="3973"/>
                    </a:moveTo>
                    <a:lnTo>
                      <a:pt x="2420" y="4187"/>
                    </a:lnTo>
                    <a:lnTo>
                      <a:pt x="2196" y="4402"/>
                    </a:lnTo>
                    <a:lnTo>
                      <a:pt x="2196" y="3973"/>
                    </a:lnTo>
                    <a:close/>
                    <a:moveTo>
                      <a:pt x="3423" y="3973"/>
                    </a:moveTo>
                    <a:lnTo>
                      <a:pt x="3423" y="4402"/>
                    </a:lnTo>
                    <a:lnTo>
                      <a:pt x="3200" y="4187"/>
                    </a:lnTo>
                    <a:lnTo>
                      <a:pt x="3423" y="3973"/>
                    </a:lnTo>
                    <a:close/>
                    <a:moveTo>
                      <a:pt x="3509" y="3973"/>
                    </a:moveTo>
                    <a:lnTo>
                      <a:pt x="3732" y="4187"/>
                    </a:lnTo>
                    <a:lnTo>
                      <a:pt x="3509" y="4402"/>
                    </a:lnTo>
                    <a:lnTo>
                      <a:pt x="3509" y="3973"/>
                    </a:lnTo>
                    <a:close/>
                    <a:moveTo>
                      <a:pt x="10227" y="3973"/>
                    </a:moveTo>
                    <a:lnTo>
                      <a:pt x="10227" y="4402"/>
                    </a:lnTo>
                    <a:lnTo>
                      <a:pt x="10004" y="4187"/>
                    </a:lnTo>
                    <a:lnTo>
                      <a:pt x="10227" y="3973"/>
                    </a:lnTo>
                    <a:close/>
                    <a:moveTo>
                      <a:pt x="10304" y="3973"/>
                    </a:moveTo>
                    <a:lnTo>
                      <a:pt x="10527" y="4187"/>
                    </a:lnTo>
                    <a:lnTo>
                      <a:pt x="10304" y="4402"/>
                    </a:lnTo>
                    <a:lnTo>
                      <a:pt x="10304" y="3973"/>
                    </a:lnTo>
                    <a:close/>
                    <a:moveTo>
                      <a:pt x="11548" y="3973"/>
                    </a:moveTo>
                    <a:lnTo>
                      <a:pt x="11548" y="4402"/>
                    </a:lnTo>
                    <a:lnTo>
                      <a:pt x="11317" y="4187"/>
                    </a:lnTo>
                    <a:lnTo>
                      <a:pt x="11548" y="3973"/>
                    </a:lnTo>
                    <a:close/>
                    <a:moveTo>
                      <a:pt x="11617" y="3973"/>
                    </a:moveTo>
                    <a:lnTo>
                      <a:pt x="11840" y="4187"/>
                    </a:lnTo>
                    <a:lnTo>
                      <a:pt x="11617" y="4402"/>
                    </a:lnTo>
                    <a:lnTo>
                      <a:pt x="11617" y="3973"/>
                    </a:lnTo>
                    <a:close/>
                    <a:moveTo>
                      <a:pt x="1870" y="4273"/>
                    </a:moveTo>
                    <a:lnTo>
                      <a:pt x="2094" y="4496"/>
                    </a:lnTo>
                    <a:lnTo>
                      <a:pt x="1870" y="4719"/>
                    </a:lnTo>
                    <a:lnTo>
                      <a:pt x="1870" y="4273"/>
                    </a:lnTo>
                    <a:close/>
                    <a:moveTo>
                      <a:pt x="3192" y="4273"/>
                    </a:moveTo>
                    <a:lnTo>
                      <a:pt x="3415" y="4496"/>
                    </a:lnTo>
                    <a:lnTo>
                      <a:pt x="3192" y="4719"/>
                    </a:lnTo>
                    <a:lnTo>
                      <a:pt x="3192" y="4273"/>
                    </a:lnTo>
                    <a:close/>
                    <a:moveTo>
                      <a:pt x="9978" y="4273"/>
                    </a:moveTo>
                    <a:lnTo>
                      <a:pt x="10201" y="4496"/>
                    </a:lnTo>
                    <a:lnTo>
                      <a:pt x="9978" y="4719"/>
                    </a:lnTo>
                    <a:lnTo>
                      <a:pt x="9978" y="4273"/>
                    </a:lnTo>
                    <a:close/>
                    <a:moveTo>
                      <a:pt x="11299" y="4273"/>
                    </a:moveTo>
                    <a:lnTo>
                      <a:pt x="11523" y="4496"/>
                    </a:lnTo>
                    <a:lnTo>
                      <a:pt x="11299" y="4719"/>
                    </a:lnTo>
                    <a:lnTo>
                      <a:pt x="11299" y="4273"/>
                    </a:lnTo>
                    <a:close/>
                    <a:moveTo>
                      <a:pt x="2437" y="4273"/>
                    </a:moveTo>
                    <a:lnTo>
                      <a:pt x="2437" y="4728"/>
                    </a:lnTo>
                    <a:lnTo>
                      <a:pt x="2214" y="4496"/>
                    </a:lnTo>
                    <a:lnTo>
                      <a:pt x="2437" y="4273"/>
                    </a:lnTo>
                    <a:close/>
                    <a:moveTo>
                      <a:pt x="3758" y="4273"/>
                    </a:moveTo>
                    <a:lnTo>
                      <a:pt x="3758" y="4728"/>
                    </a:lnTo>
                    <a:lnTo>
                      <a:pt x="3535" y="4496"/>
                    </a:lnTo>
                    <a:lnTo>
                      <a:pt x="3758" y="4273"/>
                    </a:lnTo>
                    <a:close/>
                    <a:moveTo>
                      <a:pt x="10544" y="4273"/>
                    </a:moveTo>
                    <a:lnTo>
                      <a:pt x="10544" y="4728"/>
                    </a:lnTo>
                    <a:lnTo>
                      <a:pt x="10321" y="4496"/>
                    </a:lnTo>
                    <a:lnTo>
                      <a:pt x="10544" y="4273"/>
                    </a:lnTo>
                    <a:close/>
                    <a:moveTo>
                      <a:pt x="11866" y="4273"/>
                    </a:moveTo>
                    <a:lnTo>
                      <a:pt x="11866" y="4728"/>
                    </a:lnTo>
                    <a:lnTo>
                      <a:pt x="11643" y="4496"/>
                    </a:lnTo>
                    <a:lnTo>
                      <a:pt x="11866" y="4273"/>
                    </a:lnTo>
                    <a:close/>
                    <a:moveTo>
                      <a:pt x="2119" y="4607"/>
                    </a:moveTo>
                    <a:lnTo>
                      <a:pt x="2119" y="5011"/>
                    </a:lnTo>
                    <a:lnTo>
                      <a:pt x="2119" y="5036"/>
                    </a:lnTo>
                    <a:lnTo>
                      <a:pt x="1896" y="4822"/>
                    </a:lnTo>
                    <a:lnTo>
                      <a:pt x="2119" y="4607"/>
                    </a:lnTo>
                    <a:close/>
                    <a:moveTo>
                      <a:pt x="2196" y="4607"/>
                    </a:moveTo>
                    <a:lnTo>
                      <a:pt x="2420" y="4822"/>
                    </a:lnTo>
                    <a:lnTo>
                      <a:pt x="2196" y="5036"/>
                    </a:lnTo>
                    <a:lnTo>
                      <a:pt x="2196" y="5011"/>
                    </a:lnTo>
                    <a:lnTo>
                      <a:pt x="2196" y="4607"/>
                    </a:lnTo>
                    <a:close/>
                    <a:moveTo>
                      <a:pt x="3423" y="4607"/>
                    </a:moveTo>
                    <a:lnTo>
                      <a:pt x="3423" y="5011"/>
                    </a:lnTo>
                    <a:lnTo>
                      <a:pt x="3423" y="5036"/>
                    </a:lnTo>
                    <a:lnTo>
                      <a:pt x="3200" y="4822"/>
                    </a:lnTo>
                    <a:lnTo>
                      <a:pt x="3423" y="4607"/>
                    </a:lnTo>
                    <a:close/>
                    <a:moveTo>
                      <a:pt x="3509" y="4607"/>
                    </a:moveTo>
                    <a:lnTo>
                      <a:pt x="3732" y="4822"/>
                    </a:lnTo>
                    <a:lnTo>
                      <a:pt x="3509" y="5036"/>
                    </a:lnTo>
                    <a:lnTo>
                      <a:pt x="3509" y="5011"/>
                    </a:lnTo>
                    <a:lnTo>
                      <a:pt x="3509" y="4607"/>
                    </a:lnTo>
                    <a:close/>
                    <a:moveTo>
                      <a:pt x="10227" y="4607"/>
                    </a:moveTo>
                    <a:lnTo>
                      <a:pt x="10227" y="5011"/>
                    </a:lnTo>
                    <a:lnTo>
                      <a:pt x="10227" y="5036"/>
                    </a:lnTo>
                    <a:lnTo>
                      <a:pt x="10004" y="4822"/>
                    </a:lnTo>
                    <a:lnTo>
                      <a:pt x="10227" y="4607"/>
                    </a:lnTo>
                    <a:close/>
                    <a:moveTo>
                      <a:pt x="10304" y="4607"/>
                    </a:moveTo>
                    <a:lnTo>
                      <a:pt x="10527" y="4822"/>
                    </a:lnTo>
                    <a:lnTo>
                      <a:pt x="10304" y="5036"/>
                    </a:lnTo>
                    <a:lnTo>
                      <a:pt x="10304" y="5011"/>
                    </a:lnTo>
                    <a:lnTo>
                      <a:pt x="10304" y="4607"/>
                    </a:lnTo>
                    <a:close/>
                    <a:moveTo>
                      <a:pt x="11548" y="4607"/>
                    </a:moveTo>
                    <a:lnTo>
                      <a:pt x="11548" y="5011"/>
                    </a:lnTo>
                    <a:lnTo>
                      <a:pt x="11548" y="5036"/>
                    </a:lnTo>
                    <a:lnTo>
                      <a:pt x="11317" y="4822"/>
                    </a:lnTo>
                    <a:lnTo>
                      <a:pt x="11548" y="4607"/>
                    </a:lnTo>
                    <a:close/>
                    <a:moveTo>
                      <a:pt x="11617" y="4607"/>
                    </a:moveTo>
                    <a:lnTo>
                      <a:pt x="11840" y="4822"/>
                    </a:lnTo>
                    <a:lnTo>
                      <a:pt x="11617" y="5036"/>
                    </a:lnTo>
                    <a:lnTo>
                      <a:pt x="11617" y="5011"/>
                    </a:lnTo>
                    <a:lnTo>
                      <a:pt x="11617" y="4607"/>
                    </a:lnTo>
                    <a:close/>
                    <a:moveTo>
                      <a:pt x="2437" y="4908"/>
                    </a:moveTo>
                    <a:lnTo>
                      <a:pt x="2437" y="5011"/>
                    </a:lnTo>
                    <a:lnTo>
                      <a:pt x="2437" y="5354"/>
                    </a:lnTo>
                    <a:lnTo>
                      <a:pt x="2214" y="5131"/>
                    </a:lnTo>
                    <a:lnTo>
                      <a:pt x="2437" y="4908"/>
                    </a:lnTo>
                    <a:close/>
                    <a:moveTo>
                      <a:pt x="3758" y="4908"/>
                    </a:moveTo>
                    <a:lnTo>
                      <a:pt x="3758" y="5011"/>
                    </a:lnTo>
                    <a:lnTo>
                      <a:pt x="3758" y="5354"/>
                    </a:lnTo>
                    <a:lnTo>
                      <a:pt x="3535" y="5131"/>
                    </a:lnTo>
                    <a:lnTo>
                      <a:pt x="3758" y="4908"/>
                    </a:lnTo>
                    <a:close/>
                    <a:moveTo>
                      <a:pt x="10544" y="4908"/>
                    </a:moveTo>
                    <a:lnTo>
                      <a:pt x="10544" y="5011"/>
                    </a:lnTo>
                    <a:lnTo>
                      <a:pt x="10544" y="5354"/>
                    </a:lnTo>
                    <a:lnTo>
                      <a:pt x="10321" y="5131"/>
                    </a:lnTo>
                    <a:lnTo>
                      <a:pt x="10544" y="4908"/>
                    </a:lnTo>
                    <a:close/>
                    <a:moveTo>
                      <a:pt x="11866" y="4908"/>
                    </a:moveTo>
                    <a:lnTo>
                      <a:pt x="11866" y="5011"/>
                    </a:lnTo>
                    <a:lnTo>
                      <a:pt x="11866" y="5354"/>
                    </a:lnTo>
                    <a:lnTo>
                      <a:pt x="11643" y="5131"/>
                    </a:lnTo>
                    <a:lnTo>
                      <a:pt x="11866" y="4908"/>
                    </a:lnTo>
                    <a:close/>
                    <a:moveTo>
                      <a:pt x="1870" y="4916"/>
                    </a:moveTo>
                    <a:lnTo>
                      <a:pt x="2094" y="5139"/>
                    </a:lnTo>
                    <a:lnTo>
                      <a:pt x="1870" y="5362"/>
                    </a:lnTo>
                    <a:lnTo>
                      <a:pt x="1870" y="5011"/>
                    </a:lnTo>
                    <a:lnTo>
                      <a:pt x="1870" y="4916"/>
                    </a:lnTo>
                    <a:close/>
                    <a:moveTo>
                      <a:pt x="3192" y="4916"/>
                    </a:moveTo>
                    <a:lnTo>
                      <a:pt x="3415" y="5139"/>
                    </a:lnTo>
                    <a:lnTo>
                      <a:pt x="3192" y="5362"/>
                    </a:lnTo>
                    <a:lnTo>
                      <a:pt x="3192" y="5011"/>
                    </a:lnTo>
                    <a:lnTo>
                      <a:pt x="3192" y="4916"/>
                    </a:lnTo>
                    <a:close/>
                    <a:moveTo>
                      <a:pt x="9978" y="4916"/>
                    </a:moveTo>
                    <a:lnTo>
                      <a:pt x="10201" y="5139"/>
                    </a:lnTo>
                    <a:lnTo>
                      <a:pt x="9978" y="5362"/>
                    </a:lnTo>
                    <a:lnTo>
                      <a:pt x="9978" y="5011"/>
                    </a:lnTo>
                    <a:lnTo>
                      <a:pt x="9978" y="4916"/>
                    </a:lnTo>
                    <a:close/>
                    <a:moveTo>
                      <a:pt x="11299" y="4916"/>
                    </a:moveTo>
                    <a:lnTo>
                      <a:pt x="11523" y="5139"/>
                    </a:lnTo>
                    <a:lnTo>
                      <a:pt x="11299" y="5362"/>
                    </a:lnTo>
                    <a:lnTo>
                      <a:pt x="11299" y="5011"/>
                    </a:lnTo>
                    <a:lnTo>
                      <a:pt x="11299" y="4916"/>
                    </a:lnTo>
                    <a:close/>
                    <a:moveTo>
                      <a:pt x="2119" y="5242"/>
                    </a:moveTo>
                    <a:lnTo>
                      <a:pt x="2119" y="5671"/>
                    </a:lnTo>
                    <a:lnTo>
                      <a:pt x="1896" y="5457"/>
                    </a:lnTo>
                    <a:lnTo>
                      <a:pt x="2119" y="5242"/>
                    </a:lnTo>
                    <a:close/>
                    <a:moveTo>
                      <a:pt x="2196" y="5242"/>
                    </a:moveTo>
                    <a:lnTo>
                      <a:pt x="2420" y="5457"/>
                    </a:lnTo>
                    <a:lnTo>
                      <a:pt x="2196" y="5671"/>
                    </a:lnTo>
                    <a:lnTo>
                      <a:pt x="2196" y="5242"/>
                    </a:lnTo>
                    <a:close/>
                    <a:moveTo>
                      <a:pt x="3423" y="5242"/>
                    </a:moveTo>
                    <a:lnTo>
                      <a:pt x="3423" y="5671"/>
                    </a:lnTo>
                    <a:lnTo>
                      <a:pt x="3200" y="5457"/>
                    </a:lnTo>
                    <a:lnTo>
                      <a:pt x="3423" y="5242"/>
                    </a:lnTo>
                    <a:close/>
                    <a:moveTo>
                      <a:pt x="3509" y="5242"/>
                    </a:moveTo>
                    <a:lnTo>
                      <a:pt x="3732" y="5457"/>
                    </a:lnTo>
                    <a:lnTo>
                      <a:pt x="3509" y="5671"/>
                    </a:lnTo>
                    <a:lnTo>
                      <a:pt x="3509" y="5242"/>
                    </a:lnTo>
                    <a:close/>
                    <a:moveTo>
                      <a:pt x="10227" y="5242"/>
                    </a:moveTo>
                    <a:lnTo>
                      <a:pt x="10227" y="5671"/>
                    </a:lnTo>
                    <a:lnTo>
                      <a:pt x="10004" y="5457"/>
                    </a:lnTo>
                    <a:lnTo>
                      <a:pt x="10227" y="5242"/>
                    </a:lnTo>
                    <a:close/>
                    <a:moveTo>
                      <a:pt x="10304" y="5242"/>
                    </a:moveTo>
                    <a:lnTo>
                      <a:pt x="10527" y="5457"/>
                    </a:lnTo>
                    <a:lnTo>
                      <a:pt x="10304" y="5671"/>
                    </a:lnTo>
                    <a:lnTo>
                      <a:pt x="10304" y="5242"/>
                    </a:lnTo>
                    <a:close/>
                    <a:moveTo>
                      <a:pt x="11548" y="5242"/>
                    </a:moveTo>
                    <a:lnTo>
                      <a:pt x="11548" y="5671"/>
                    </a:lnTo>
                    <a:lnTo>
                      <a:pt x="11317" y="5457"/>
                    </a:lnTo>
                    <a:lnTo>
                      <a:pt x="11548" y="5242"/>
                    </a:lnTo>
                    <a:close/>
                    <a:moveTo>
                      <a:pt x="11617" y="5242"/>
                    </a:moveTo>
                    <a:lnTo>
                      <a:pt x="11840" y="5457"/>
                    </a:lnTo>
                    <a:lnTo>
                      <a:pt x="11617" y="5671"/>
                    </a:lnTo>
                    <a:lnTo>
                      <a:pt x="11617" y="5242"/>
                    </a:lnTo>
                    <a:close/>
                    <a:moveTo>
                      <a:pt x="2437" y="5543"/>
                    </a:moveTo>
                    <a:lnTo>
                      <a:pt x="2437" y="5809"/>
                    </a:lnTo>
                    <a:lnTo>
                      <a:pt x="2437" y="5989"/>
                    </a:lnTo>
                    <a:lnTo>
                      <a:pt x="2214" y="5766"/>
                    </a:lnTo>
                    <a:lnTo>
                      <a:pt x="2437" y="5543"/>
                    </a:lnTo>
                    <a:close/>
                    <a:moveTo>
                      <a:pt x="3758" y="5543"/>
                    </a:moveTo>
                    <a:lnTo>
                      <a:pt x="3758" y="5809"/>
                    </a:lnTo>
                    <a:lnTo>
                      <a:pt x="3758" y="5989"/>
                    </a:lnTo>
                    <a:lnTo>
                      <a:pt x="3535" y="5766"/>
                    </a:lnTo>
                    <a:lnTo>
                      <a:pt x="3758" y="5543"/>
                    </a:lnTo>
                    <a:close/>
                    <a:moveTo>
                      <a:pt x="10544" y="5543"/>
                    </a:moveTo>
                    <a:lnTo>
                      <a:pt x="10544" y="5809"/>
                    </a:lnTo>
                    <a:lnTo>
                      <a:pt x="10544" y="5989"/>
                    </a:lnTo>
                    <a:lnTo>
                      <a:pt x="10321" y="5766"/>
                    </a:lnTo>
                    <a:lnTo>
                      <a:pt x="10544" y="5543"/>
                    </a:lnTo>
                    <a:close/>
                    <a:moveTo>
                      <a:pt x="11866" y="5543"/>
                    </a:moveTo>
                    <a:lnTo>
                      <a:pt x="11866" y="5809"/>
                    </a:lnTo>
                    <a:lnTo>
                      <a:pt x="11866" y="5989"/>
                    </a:lnTo>
                    <a:lnTo>
                      <a:pt x="11643" y="5766"/>
                    </a:lnTo>
                    <a:lnTo>
                      <a:pt x="11866" y="5543"/>
                    </a:lnTo>
                    <a:close/>
                    <a:moveTo>
                      <a:pt x="1870" y="5551"/>
                    </a:moveTo>
                    <a:lnTo>
                      <a:pt x="2094" y="5774"/>
                    </a:lnTo>
                    <a:lnTo>
                      <a:pt x="1870" y="5997"/>
                    </a:lnTo>
                    <a:lnTo>
                      <a:pt x="1870" y="5809"/>
                    </a:lnTo>
                    <a:lnTo>
                      <a:pt x="1870" y="5551"/>
                    </a:lnTo>
                    <a:close/>
                    <a:moveTo>
                      <a:pt x="3192" y="5551"/>
                    </a:moveTo>
                    <a:lnTo>
                      <a:pt x="3415" y="5774"/>
                    </a:lnTo>
                    <a:lnTo>
                      <a:pt x="3192" y="5997"/>
                    </a:lnTo>
                    <a:lnTo>
                      <a:pt x="3192" y="5809"/>
                    </a:lnTo>
                    <a:lnTo>
                      <a:pt x="3192" y="5551"/>
                    </a:lnTo>
                    <a:close/>
                    <a:moveTo>
                      <a:pt x="9978" y="5551"/>
                    </a:moveTo>
                    <a:lnTo>
                      <a:pt x="10201" y="5774"/>
                    </a:lnTo>
                    <a:lnTo>
                      <a:pt x="9978" y="5997"/>
                    </a:lnTo>
                    <a:lnTo>
                      <a:pt x="9978" y="5809"/>
                    </a:lnTo>
                    <a:lnTo>
                      <a:pt x="9978" y="5551"/>
                    </a:lnTo>
                    <a:close/>
                    <a:moveTo>
                      <a:pt x="11299" y="5551"/>
                    </a:moveTo>
                    <a:lnTo>
                      <a:pt x="11523" y="5774"/>
                    </a:lnTo>
                    <a:lnTo>
                      <a:pt x="11299" y="5997"/>
                    </a:lnTo>
                    <a:lnTo>
                      <a:pt x="11299" y="5809"/>
                    </a:lnTo>
                    <a:lnTo>
                      <a:pt x="11299" y="5551"/>
                    </a:lnTo>
                    <a:close/>
                    <a:moveTo>
                      <a:pt x="2119" y="5860"/>
                    </a:moveTo>
                    <a:lnTo>
                      <a:pt x="2119" y="6272"/>
                    </a:lnTo>
                    <a:lnTo>
                      <a:pt x="2119" y="6289"/>
                    </a:lnTo>
                    <a:lnTo>
                      <a:pt x="1896" y="6075"/>
                    </a:lnTo>
                    <a:lnTo>
                      <a:pt x="2119" y="5860"/>
                    </a:lnTo>
                    <a:close/>
                    <a:moveTo>
                      <a:pt x="2196" y="5860"/>
                    </a:moveTo>
                    <a:lnTo>
                      <a:pt x="2420" y="6075"/>
                    </a:lnTo>
                    <a:lnTo>
                      <a:pt x="2196" y="6289"/>
                    </a:lnTo>
                    <a:lnTo>
                      <a:pt x="2196" y="6272"/>
                    </a:lnTo>
                    <a:lnTo>
                      <a:pt x="2196" y="5860"/>
                    </a:lnTo>
                    <a:close/>
                    <a:moveTo>
                      <a:pt x="3423" y="5860"/>
                    </a:moveTo>
                    <a:lnTo>
                      <a:pt x="3423" y="6272"/>
                    </a:lnTo>
                    <a:lnTo>
                      <a:pt x="3423" y="6289"/>
                    </a:lnTo>
                    <a:lnTo>
                      <a:pt x="3200" y="6075"/>
                    </a:lnTo>
                    <a:lnTo>
                      <a:pt x="3423" y="5860"/>
                    </a:lnTo>
                    <a:close/>
                    <a:moveTo>
                      <a:pt x="3509" y="5860"/>
                    </a:moveTo>
                    <a:lnTo>
                      <a:pt x="3732" y="6075"/>
                    </a:lnTo>
                    <a:lnTo>
                      <a:pt x="3509" y="6289"/>
                    </a:lnTo>
                    <a:lnTo>
                      <a:pt x="3509" y="6272"/>
                    </a:lnTo>
                    <a:lnTo>
                      <a:pt x="3509" y="5860"/>
                    </a:lnTo>
                    <a:close/>
                    <a:moveTo>
                      <a:pt x="10227" y="5860"/>
                    </a:moveTo>
                    <a:lnTo>
                      <a:pt x="10227" y="6272"/>
                    </a:lnTo>
                    <a:lnTo>
                      <a:pt x="10227" y="6289"/>
                    </a:lnTo>
                    <a:lnTo>
                      <a:pt x="10004" y="6075"/>
                    </a:lnTo>
                    <a:lnTo>
                      <a:pt x="10227" y="5860"/>
                    </a:lnTo>
                    <a:close/>
                    <a:moveTo>
                      <a:pt x="10304" y="5860"/>
                    </a:moveTo>
                    <a:lnTo>
                      <a:pt x="10527" y="6075"/>
                    </a:lnTo>
                    <a:lnTo>
                      <a:pt x="10304" y="6289"/>
                    </a:lnTo>
                    <a:lnTo>
                      <a:pt x="10304" y="6272"/>
                    </a:lnTo>
                    <a:lnTo>
                      <a:pt x="10304" y="5860"/>
                    </a:lnTo>
                    <a:close/>
                    <a:moveTo>
                      <a:pt x="11548" y="5860"/>
                    </a:moveTo>
                    <a:lnTo>
                      <a:pt x="11548" y="6272"/>
                    </a:lnTo>
                    <a:lnTo>
                      <a:pt x="11548" y="6289"/>
                    </a:lnTo>
                    <a:lnTo>
                      <a:pt x="11317" y="6075"/>
                    </a:lnTo>
                    <a:lnTo>
                      <a:pt x="11548" y="5860"/>
                    </a:lnTo>
                    <a:close/>
                    <a:moveTo>
                      <a:pt x="11617" y="5860"/>
                    </a:moveTo>
                    <a:lnTo>
                      <a:pt x="11840" y="6075"/>
                    </a:lnTo>
                    <a:lnTo>
                      <a:pt x="11617" y="6289"/>
                    </a:lnTo>
                    <a:lnTo>
                      <a:pt x="11617" y="6272"/>
                    </a:lnTo>
                    <a:lnTo>
                      <a:pt x="11617" y="5860"/>
                    </a:lnTo>
                    <a:close/>
                    <a:moveTo>
                      <a:pt x="2437" y="6160"/>
                    </a:moveTo>
                    <a:lnTo>
                      <a:pt x="2437" y="6272"/>
                    </a:lnTo>
                    <a:lnTo>
                      <a:pt x="2437" y="6615"/>
                    </a:lnTo>
                    <a:lnTo>
                      <a:pt x="2214" y="6383"/>
                    </a:lnTo>
                    <a:lnTo>
                      <a:pt x="2437" y="6160"/>
                    </a:lnTo>
                    <a:close/>
                    <a:moveTo>
                      <a:pt x="3758" y="6160"/>
                    </a:moveTo>
                    <a:lnTo>
                      <a:pt x="3758" y="6272"/>
                    </a:lnTo>
                    <a:lnTo>
                      <a:pt x="3758" y="6615"/>
                    </a:lnTo>
                    <a:lnTo>
                      <a:pt x="3535" y="6383"/>
                    </a:lnTo>
                    <a:lnTo>
                      <a:pt x="3758" y="6160"/>
                    </a:lnTo>
                    <a:close/>
                    <a:moveTo>
                      <a:pt x="10544" y="6160"/>
                    </a:moveTo>
                    <a:lnTo>
                      <a:pt x="10544" y="6272"/>
                    </a:lnTo>
                    <a:lnTo>
                      <a:pt x="10544" y="6615"/>
                    </a:lnTo>
                    <a:lnTo>
                      <a:pt x="10321" y="6383"/>
                    </a:lnTo>
                    <a:lnTo>
                      <a:pt x="10544" y="6160"/>
                    </a:lnTo>
                    <a:close/>
                    <a:moveTo>
                      <a:pt x="11866" y="6160"/>
                    </a:moveTo>
                    <a:lnTo>
                      <a:pt x="11866" y="6272"/>
                    </a:lnTo>
                    <a:lnTo>
                      <a:pt x="11866" y="6615"/>
                    </a:lnTo>
                    <a:lnTo>
                      <a:pt x="11643" y="6383"/>
                    </a:lnTo>
                    <a:lnTo>
                      <a:pt x="11866" y="6160"/>
                    </a:lnTo>
                    <a:close/>
                    <a:moveTo>
                      <a:pt x="1870" y="6169"/>
                    </a:moveTo>
                    <a:lnTo>
                      <a:pt x="2094" y="6401"/>
                    </a:lnTo>
                    <a:lnTo>
                      <a:pt x="1870" y="6624"/>
                    </a:lnTo>
                    <a:lnTo>
                      <a:pt x="1870" y="6272"/>
                    </a:lnTo>
                    <a:lnTo>
                      <a:pt x="1870" y="6169"/>
                    </a:lnTo>
                    <a:close/>
                    <a:moveTo>
                      <a:pt x="3192" y="6169"/>
                    </a:moveTo>
                    <a:lnTo>
                      <a:pt x="3415" y="6401"/>
                    </a:lnTo>
                    <a:lnTo>
                      <a:pt x="3192" y="6624"/>
                    </a:lnTo>
                    <a:lnTo>
                      <a:pt x="3192" y="6272"/>
                    </a:lnTo>
                    <a:lnTo>
                      <a:pt x="3192" y="6169"/>
                    </a:lnTo>
                    <a:close/>
                    <a:moveTo>
                      <a:pt x="9978" y="6169"/>
                    </a:moveTo>
                    <a:lnTo>
                      <a:pt x="10201" y="6401"/>
                    </a:lnTo>
                    <a:lnTo>
                      <a:pt x="9978" y="6624"/>
                    </a:lnTo>
                    <a:lnTo>
                      <a:pt x="9978" y="6272"/>
                    </a:lnTo>
                    <a:lnTo>
                      <a:pt x="9978" y="6169"/>
                    </a:lnTo>
                    <a:close/>
                    <a:moveTo>
                      <a:pt x="11299" y="6169"/>
                    </a:moveTo>
                    <a:lnTo>
                      <a:pt x="11523" y="6401"/>
                    </a:lnTo>
                    <a:lnTo>
                      <a:pt x="11299" y="6624"/>
                    </a:lnTo>
                    <a:lnTo>
                      <a:pt x="11299" y="6272"/>
                    </a:lnTo>
                    <a:lnTo>
                      <a:pt x="11299" y="6169"/>
                    </a:lnTo>
                    <a:close/>
                    <a:moveTo>
                      <a:pt x="2196" y="6495"/>
                    </a:moveTo>
                    <a:lnTo>
                      <a:pt x="2420" y="6709"/>
                    </a:lnTo>
                    <a:lnTo>
                      <a:pt x="2196" y="6924"/>
                    </a:lnTo>
                    <a:lnTo>
                      <a:pt x="2196" y="6495"/>
                    </a:lnTo>
                    <a:close/>
                    <a:moveTo>
                      <a:pt x="3509" y="6495"/>
                    </a:moveTo>
                    <a:lnTo>
                      <a:pt x="3732" y="6709"/>
                    </a:lnTo>
                    <a:lnTo>
                      <a:pt x="3509" y="6924"/>
                    </a:lnTo>
                    <a:lnTo>
                      <a:pt x="3509" y="6495"/>
                    </a:lnTo>
                    <a:close/>
                    <a:moveTo>
                      <a:pt x="10304" y="6495"/>
                    </a:moveTo>
                    <a:lnTo>
                      <a:pt x="10527" y="6709"/>
                    </a:lnTo>
                    <a:lnTo>
                      <a:pt x="10304" y="6924"/>
                    </a:lnTo>
                    <a:lnTo>
                      <a:pt x="10304" y="6495"/>
                    </a:lnTo>
                    <a:close/>
                    <a:moveTo>
                      <a:pt x="11617" y="6495"/>
                    </a:moveTo>
                    <a:lnTo>
                      <a:pt x="11840" y="6709"/>
                    </a:lnTo>
                    <a:lnTo>
                      <a:pt x="11617" y="6924"/>
                    </a:lnTo>
                    <a:lnTo>
                      <a:pt x="11617" y="6495"/>
                    </a:lnTo>
                    <a:close/>
                    <a:moveTo>
                      <a:pt x="2119" y="6504"/>
                    </a:moveTo>
                    <a:lnTo>
                      <a:pt x="2119" y="6933"/>
                    </a:lnTo>
                    <a:lnTo>
                      <a:pt x="1896" y="6718"/>
                    </a:lnTo>
                    <a:lnTo>
                      <a:pt x="2119" y="6504"/>
                    </a:lnTo>
                    <a:close/>
                    <a:moveTo>
                      <a:pt x="3423" y="6504"/>
                    </a:moveTo>
                    <a:lnTo>
                      <a:pt x="3423" y="6933"/>
                    </a:lnTo>
                    <a:lnTo>
                      <a:pt x="3200" y="6718"/>
                    </a:lnTo>
                    <a:lnTo>
                      <a:pt x="3423" y="6504"/>
                    </a:lnTo>
                    <a:close/>
                    <a:moveTo>
                      <a:pt x="10227" y="6504"/>
                    </a:moveTo>
                    <a:lnTo>
                      <a:pt x="10227" y="6933"/>
                    </a:lnTo>
                    <a:lnTo>
                      <a:pt x="10004" y="6718"/>
                    </a:lnTo>
                    <a:lnTo>
                      <a:pt x="10227" y="6504"/>
                    </a:lnTo>
                    <a:close/>
                    <a:moveTo>
                      <a:pt x="11548" y="6504"/>
                    </a:moveTo>
                    <a:lnTo>
                      <a:pt x="11548" y="6933"/>
                    </a:lnTo>
                    <a:lnTo>
                      <a:pt x="11317" y="6718"/>
                    </a:lnTo>
                    <a:lnTo>
                      <a:pt x="11548" y="6504"/>
                    </a:lnTo>
                    <a:close/>
                    <a:moveTo>
                      <a:pt x="1870" y="6804"/>
                    </a:moveTo>
                    <a:lnTo>
                      <a:pt x="2094" y="7027"/>
                    </a:lnTo>
                    <a:lnTo>
                      <a:pt x="1870" y="7259"/>
                    </a:lnTo>
                    <a:lnTo>
                      <a:pt x="1870" y="7027"/>
                    </a:lnTo>
                    <a:lnTo>
                      <a:pt x="1870" y="6804"/>
                    </a:lnTo>
                    <a:close/>
                    <a:moveTo>
                      <a:pt x="2437" y="6804"/>
                    </a:moveTo>
                    <a:lnTo>
                      <a:pt x="2437" y="7027"/>
                    </a:lnTo>
                    <a:lnTo>
                      <a:pt x="2437" y="7259"/>
                    </a:lnTo>
                    <a:lnTo>
                      <a:pt x="2214" y="7027"/>
                    </a:lnTo>
                    <a:lnTo>
                      <a:pt x="2437" y="6804"/>
                    </a:lnTo>
                    <a:close/>
                    <a:moveTo>
                      <a:pt x="3192" y="6804"/>
                    </a:moveTo>
                    <a:lnTo>
                      <a:pt x="3415" y="7027"/>
                    </a:lnTo>
                    <a:lnTo>
                      <a:pt x="3192" y="7259"/>
                    </a:lnTo>
                    <a:lnTo>
                      <a:pt x="3192" y="7027"/>
                    </a:lnTo>
                    <a:lnTo>
                      <a:pt x="3192" y="6804"/>
                    </a:lnTo>
                    <a:close/>
                    <a:moveTo>
                      <a:pt x="3758" y="6804"/>
                    </a:moveTo>
                    <a:lnTo>
                      <a:pt x="3758" y="7027"/>
                    </a:lnTo>
                    <a:lnTo>
                      <a:pt x="3758" y="7259"/>
                    </a:lnTo>
                    <a:lnTo>
                      <a:pt x="3535" y="7027"/>
                    </a:lnTo>
                    <a:lnTo>
                      <a:pt x="3758" y="6804"/>
                    </a:lnTo>
                    <a:close/>
                    <a:moveTo>
                      <a:pt x="9978" y="6804"/>
                    </a:moveTo>
                    <a:lnTo>
                      <a:pt x="10201" y="7027"/>
                    </a:lnTo>
                    <a:lnTo>
                      <a:pt x="9978" y="7259"/>
                    </a:lnTo>
                    <a:lnTo>
                      <a:pt x="9978" y="7027"/>
                    </a:lnTo>
                    <a:lnTo>
                      <a:pt x="9978" y="6804"/>
                    </a:lnTo>
                    <a:close/>
                    <a:moveTo>
                      <a:pt x="10544" y="6804"/>
                    </a:moveTo>
                    <a:lnTo>
                      <a:pt x="10544" y="7027"/>
                    </a:lnTo>
                    <a:lnTo>
                      <a:pt x="10544" y="7259"/>
                    </a:lnTo>
                    <a:lnTo>
                      <a:pt x="10321" y="7027"/>
                    </a:lnTo>
                    <a:lnTo>
                      <a:pt x="10544" y="6804"/>
                    </a:lnTo>
                    <a:close/>
                    <a:moveTo>
                      <a:pt x="11299" y="6804"/>
                    </a:moveTo>
                    <a:lnTo>
                      <a:pt x="11523" y="7027"/>
                    </a:lnTo>
                    <a:lnTo>
                      <a:pt x="11299" y="7259"/>
                    </a:lnTo>
                    <a:lnTo>
                      <a:pt x="11299" y="7027"/>
                    </a:lnTo>
                    <a:lnTo>
                      <a:pt x="11299" y="6804"/>
                    </a:lnTo>
                    <a:close/>
                    <a:moveTo>
                      <a:pt x="11866" y="6804"/>
                    </a:moveTo>
                    <a:lnTo>
                      <a:pt x="11866" y="7027"/>
                    </a:lnTo>
                    <a:lnTo>
                      <a:pt x="11866" y="7259"/>
                    </a:lnTo>
                    <a:lnTo>
                      <a:pt x="11643" y="7027"/>
                    </a:lnTo>
                    <a:lnTo>
                      <a:pt x="11866" y="6804"/>
                    </a:lnTo>
                    <a:close/>
                    <a:moveTo>
                      <a:pt x="2196" y="7130"/>
                    </a:moveTo>
                    <a:lnTo>
                      <a:pt x="2420" y="7344"/>
                    </a:lnTo>
                    <a:lnTo>
                      <a:pt x="2196" y="7559"/>
                    </a:lnTo>
                    <a:lnTo>
                      <a:pt x="2196" y="7130"/>
                    </a:lnTo>
                    <a:close/>
                    <a:moveTo>
                      <a:pt x="3509" y="7130"/>
                    </a:moveTo>
                    <a:lnTo>
                      <a:pt x="3732" y="7344"/>
                    </a:lnTo>
                    <a:lnTo>
                      <a:pt x="3509" y="7559"/>
                    </a:lnTo>
                    <a:lnTo>
                      <a:pt x="3509" y="7130"/>
                    </a:lnTo>
                    <a:close/>
                    <a:moveTo>
                      <a:pt x="10304" y="7130"/>
                    </a:moveTo>
                    <a:lnTo>
                      <a:pt x="10527" y="7344"/>
                    </a:lnTo>
                    <a:lnTo>
                      <a:pt x="10304" y="7559"/>
                    </a:lnTo>
                    <a:lnTo>
                      <a:pt x="10304" y="7130"/>
                    </a:lnTo>
                    <a:close/>
                    <a:moveTo>
                      <a:pt x="11548" y="7130"/>
                    </a:moveTo>
                    <a:lnTo>
                      <a:pt x="11548" y="7559"/>
                    </a:lnTo>
                    <a:lnTo>
                      <a:pt x="11317" y="7344"/>
                    </a:lnTo>
                    <a:lnTo>
                      <a:pt x="11548" y="7130"/>
                    </a:lnTo>
                    <a:close/>
                    <a:moveTo>
                      <a:pt x="11617" y="7130"/>
                    </a:moveTo>
                    <a:lnTo>
                      <a:pt x="11840" y="7344"/>
                    </a:lnTo>
                    <a:lnTo>
                      <a:pt x="11617" y="7559"/>
                    </a:lnTo>
                    <a:lnTo>
                      <a:pt x="11617" y="7130"/>
                    </a:lnTo>
                    <a:close/>
                    <a:moveTo>
                      <a:pt x="2119" y="7138"/>
                    </a:moveTo>
                    <a:lnTo>
                      <a:pt x="2119" y="7567"/>
                    </a:lnTo>
                    <a:lnTo>
                      <a:pt x="1896" y="7353"/>
                    </a:lnTo>
                    <a:lnTo>
                      <a:pt x="2119" y="7138"/>
                    </a:lnTo>
                    <a:close/>
                    <a:moveTo>
                      <a:pt x="3423" y="7138"/>
                    </a:moveTo>
                    <a:lnTo>
                      <a:pt x="3423" y="7567"/>
                    </a:lnTo>
                    <a:lnTo>
                      <a:pt x="3200" y="7353"/>
                    </a:lnTo>
                    <a:lnTo>
                      <a:pt x="3423" y="7138"/>
                    </a:lnTo>
                    <a:close/>
                    <a:moveTo>
                      <a:pt x="10227" y="7138"/>
                    </a:moveTo>
                    <a:lnTo>
                      <a:pt x="10227" y="7567"/>
                    </a:lnTo>
                    <a:lnTo>
                      <a:pt x="10004" y="7353"/>
                    </a:lnTo>
                    <a:lnTo>
                      <a:pt x="10227" y="7138"/>
                    </a:lnTo>
                    <a:close/>
                    <a:moveTo>
                      <a:pt x="1870" y="7439"/>
                    </a:moveTo>
                    <a:lnTo>
                      <a:pt x="2094" y="7662"/>
                    </a:lnTo>
                    <a:lnTo>
                      <a:pt x="1870" y="7885"/>
                    </a:lnTo>
                    <a:lnTo>
                      <a:pt x="1870" y="7439"/>
                    </a:lnTo>
                    <a:close/>
                    <a:moveTo>
                      <a:pt x="2437" y="7439"/>
                    </a:moveTo>
                    <a:lnTo>
                      <a:pt x="2437" y="7885"/>
                    </a:lnTo>
                    <a:lnTo>
                      <a:pt x="2214" y="7662"/>
                    </a:lnTo>
                    <a:lnTo>
                      <a:pt x="2437" y="7439"/>
                    </a:lnTo>
                    <a:close/>
                    <a:moveTo>
                      <a:pt x="3192" y="7439"/>
                    </a:moveTo>
                    <a:lnTo>
                      <a:pt x="3415" y="7662"/>
                    </a:lnTo>
                    <a:lnTo>
                      <a:pt x="3192" y="7885"/>
                    </a:lnTo>
                    <a:lnTo>
                      <a:pt x="3192" y="7439"/>
                    </a:lnTo>
                    <a:close/>
                    <a:moveTo>
                      <a:pt x="3758" y="7439"/>
                    </a:moveTo>
                    <a:lnTo>
                      <a:pt x="3758" y="7885"/>
                    </a:lnTo>
                    <a:lnTo>
                      <a:pt x="3535" y="7662"/>
                    </a:lnTo>
                    <a:lnTo>
                      <a:pt x="3758" y="7439"/>
                    </a:lnTo>
                    <a:close/>
                    <a:moveTo>
                      <a:pt x="9978" y="7439"/>
                    </a:moveTo>
                    <a:lnTo>
                      <a:pt x="10201" y="7662"/>
                    </a:lnTo>
                    <a:lnTo>
                      <a:pt x="9978" y="7885"/>
                    </a:lnTo>
                    <a:lnTo>
                      <a:pt x="9978" y="7439"/>
                    </a:lnTo>
                    <a:close/>
                    <a:moveTo>
                      <a:pt x="10544" y="7439"/>
                    </a:moveTo>
                    <a:lnTo>
                      <a:pt x="10544" y="7885"/>
                    </a:lnTo>
                    <a:lnTo>
                      <a:pt x="10321" y="7662"/>
                    </a:lnTo>
                    <a:lnTo>
                      <a:pt x="10544" y="7439"/>
                    </a:lnTo>
                    <a:close/>
                    <a:moveTo>
                      <a:pt x="11299" y="7439"/>
                    </a:moveTo>
                    <a:lnTo>
                      <a:pt x="11523" y="7662"/>
                    </a:lnTo>
                    <a:lnTo>
                      <a:pt x="11299" y="7885"/>
                    </a:lnTo>
                    <a:lnTo>
                      <a:pt x="11299" y="7439"/>
                    </a:lnTo>
                    <a:close/>
                    <a:moveTo>
                      <a:pt x="11866" y="7439"/>
                    </a:moveTo>
                    <a:lnTo>
                      <a:pt x="11866" y="7885"/>
                    </a:lnTo>
                    <a:lnTo>
                      <a:pt x="11643" y="7662"/>
                    </a:lnTo>
                    <a:lnTo>
                      <a:pt x="11866" y="7439"/>
                    </a:lnTo>
                    <a:close/>
                    <a:moveTo>
                      <a:pt x="2119" y="7756"/>
                    </a:moveTo>
                    <a:lnTo>
                      <a:pt x="2119" y="8185"/>
                    </a:lnTo>
                    <a:lnTo>
                      <a:pt x="1896" y="7971"/>
                    </a:lnTo>
                    <a:lnTo>
                      <a:pt x="2119" y="7756"/>
                    </a:lnTo>
                    <a:close/>
                    <a:moveTo>
                      <a:pt x="2196" y="7756"/>
                    </a:moveTo>
                    <a:lnTo>
                      <a:pt x="2420" y="7971"/>
                    </a:lnTo>
                    <a:lnTo>
                      <a:pt x="2196" y="8185"/>
                    </a:lnTo>
                    <a:lnTo>
                      <a:pt x="2196" y="7756"/>
                    </a:lnTo>
                    <a:close/>
                    <a:moveTo>
                      <a:pt x="3423" y="7756"/>
                    </a:moveTo>
                    <a:lnTo>
                      <a:pt x="3423" y="8185"/>
                    </a:lnTo>
                    <a:lnTo>
                      <a:pt x="3200" y="7971"/>
                    </a:lnTo>
                    <a:lnTo>
                      <a:pt x="3423" y="7756"/>
                    </a:lnTo>
                    <a:close/>
                    <a:moveTo>
                      <a:pt x="3509" y="7756"/>
                    </a:moveTo>
                    <a:lnTo>
                      <a:pt x="3732" y="7971"/>
                    </a:lnTo>
                    <a:lnTo>
                      <a:pt x="3509" y="8185"/>
                    </a:lnTo>
                    <a:lnTo>
                      <a:pt x="3509" y="7756"/>
                    </a:lnTo>
                    <a:close/>
                    <a:moveTo>
                      <a:pt x="10227" y="7756"/>
                    </a:moveTo>
                    <a:lnTo>
                      <a:pt x="10227" y="8185"/>
                    </a:lnTo>
                    <a:lnTo>
                      <a:pt x="10004" y="7971"/>
                    </a:lnTo>
                    <a:lnTo>
                      <a:pt x="10227" y="7756"/>
                    </a:lnTo>
                    <a:close/>
                    <a:moveTo>
                      <a:pt x="10304" y="7756"/>
                    </a:moveTo>
                    <a:lnTo>
                      <a:pt x="10527" y="7971"/>
                    </a:lnTo>
                    <a:lnTo>
                      <a:pt x="10304" y="8185"/>
                    </a:lnTo>
                    <a:lnTo>
                      <a:pt x="10304" y="7756"/>
                    </a:lnTo>
                    <a:close/>
                    <a:moveTo>
                      <a:pt x="11548" y="7756"/>
                    </a:moveTo>
                    <a:lnTo>
                      <a:pt x="11548" y="8185"/>
                    </a:lnTo>
                    <a:lnTo>
                      <a:pt x="11317" y="7971"/>
                    </a:lnTo>
                    <a:lnTo>
                      <a:pt x="11548" y="7756"/>
                    </a:lnTo>
                    <a:close/>
                    <a:moveTo>
                      <a:pt x="11617" y="7756"/>
                    </a:moveTo>
                    <a:lnTo>
                      <a:pt x="11840" y="7971"/>
                    </a:lnTo>
                    <a:lnTo>
                      <a:pt x="11617" y="8185"/>
                    </a:lnTo>
                    <a:lnTo>
                      <a:pt x="11617" y="7756"/>
                    </a:lnTo>
                    <a:close/>
                    <a:moveTo>
                      <a:pt x="3749" y="8074"/>
                    </a:moveTo>
                    <a:lnTo>
                      <a:pt x="3749" y="8314"/>
                    </a:lnTo>
                    <a:lnTo>
                      <a:pt x="3758" y="8314"/>
                    </a:lnTo>
                    <a:cubicBezTo>
                      <a:pt x="3758" y="8331"/>
                      <a:pt x="3749" y="8340"/>
                      <a:pt x="3749" y="8340"/>
                    </a:cubicBezTo>
                    <a:lnTo>
                      <a:pt x="3749" y="8511"/>
                    </a:lnTo>
                    <a:lnTo>
                      <a:pt x="3526" y="8297"/>
                    </a:lnTo>
                    <a:lnTo>
                      <a:pt x="3749" y="8074"/>
                    </a:lnTo>
                    <a:close/>
                    <a:moveTo>
                      <a:pt x="1870" y="8074"/>
                    </a:moveTo>
                    <a:lnTo>
                      <a:pt x="2094" y="8297"/>
                    </a:lnTo>
                    <a:lnTo>
                      <a:pt x="1870" y="8520"/>
                    </a:lnTo>
                    <a:lnTo>
                      <a:pt x="1870" y="8074"/>
                    </a:lnTo>
                    <a:close/>
                    <a:moveTo>
                      <a:pt x="2437" y="8074"/>
                    </a:moveTo>
                    <a:lnTo>
                      <a:pt x="2437" y="8520"/>
                    </a:lnTo>
                    <a:lnTo>
                      <a:pt x="2214" y="8297"/>
                    </a:lnTo>
                    <a:lnTo>
                      <a:pt x="2437" y="8074"/>
                    </a:lnTo>
                    <a:close/>
                    <a:moveTo>
                      <a:pt x="3192" y="8074"/>
                    </a:moveTo>
                    <a:lnTo>
                      <a:pt x="3415" y="8297"/>
                    </a:lnTo>
                    <a:lnTo>
                      <a:pt x="3192" y="8520"/>
                    </a:lnTo>
                    <a:lnTo>
                      <a:pt x="3192" y="8074"/>
                    </a:lnTo>
                    <a:close/>
                    <a:moveTo>
                      <a:pt x="9978" y="8074"/>
                    </a:moveTo>
                    <a:lnTo>
                      <a:pt x="10201" y="8297"/>
                    </a:lnTo>
                    <a:lnTo>
                      <a:pt x="9978" y="8520"/>
                    </a:lnTo>
                    <a:lnTo>
                      <a:pt x="9978" y="8074"/>
                    </a:lnTo>
                    <a:close/>
                    <a:moveTo>
                      <a:pt x="10544" y="8074"/>
                    </a:moveTo>
                    <a:lnTo>
                      <a:pt x="10544" y="8520"/>
                    </a:lnTo>
                    <a:lnTo>
                      <a:pt x="10321" y="8297"/>
                    </a:lnTo>
                    <a:lnTo>
                      <a:pt x="10544" y="8074"/>
                    </a:lnTo>
                    <a:close/>
                    <a:moveTo>
                      <a:pt x="11299" y="8074"/>
                    </a:moveTo>
                    <a:lnTo>
                      <a:pt x="11523" y="8297"/>
                    </a:lnTo>
                    <a:lnTo>
                      <a:pt x="11299" y="8520"/>
                    </a:lnTo>
                    <a:lnTo>
                      <a:pt x="11299" y="8074"/>
                    </a:lnTo>
                    <a:close/>
                    <a:moveTo>
                      <a:pt x="11866" y="8074"/>
                    </a:moveTo>
                    <a:lnTo>
                      <a:pt x="11866" y="8520"/>
                    </a:lnTo>
                    <a:lnTo>
                      <a:pt x="11643" y="8297"/>
                    </a:lnTo>
                    <a:lnTo>
                      <a:pt x="11866" y="8074"/>
                    </a:lnTo>
                    <a:close/>
                    <a:moveTo>
                      <a:pt x="2119" y="8391"/>
                    </a:moveTo>
                    <a:lnTo>
                      <a:pt x="2119" y="8803"/>
                    </a:lnTo>
                    <a:lnTo>
                      <a:pt x="2119" y="8820"/>
                    </a:lnTo>
                    <a:lnTo>
                      <a:pt x="1896" y="8606"/>
                    </a:lnTo>
                    <a:lnTo>
                      <a:pt x="2119" y="8391"/>
                    </a:lnTo>
                    <a:close/>
                    <a:moveTo>
                      <a:pt x="2196" y="8391"/>
                    </a:moveTo>
                    <a:lnTo>
                      <a:pt x="2420" y="8606"/>
                    </a:lnTo>
                    <a:lnTo>
                      <a:pt x="2196" y="8820"/>
                    </a:lnTo>
                    <a:lnTo>
                      <a:pt x="2196" y="8803"/>
                    </a:lnTo>
                    <a:lnTo>
                      <a:pt x="2196" y="8391"/>
                    </a:lnTo>
                    <a:close/>
                    <a:moveTo>
                      <a:pt x="3423" y="8391"/>
                    </a:moveTo>
                    <a:lnTo>
                      <a:pt x="3423" y="8803"/>
                    </a:lnTo>
                    <a:lnTo>
                      <a:pt x="3423" y="8820"/>
                    </a:lnTo>
                    <a:lnTo>
                      <a:pt x="3200" y="8606"/>
                    </a:lnTo>
                    <a:lnTo>
                      <a:pt x="3423" y="8391"/>
                    </a:lnTo>
                    <a:close/>
                    <a:moveTo>
                      <a:pt x="3509" y="8391"/>
                    </a:moveTo>
                    <a:lnTo>
                      <a:pt x="3732" y="8606"/>
                    </a:lnTo>
                    <a:lnTo>
                      <a:pt x="3509" y="8820"/>
                    </a:lnTo>
                    <a:lnTo>
                      <a:pt x="3509" y="8803"/>
                    </a:lnTo>
                    <a:lnTo>
                      <a:pt x="3509" y="8391"/>
                    </a:lnTo>
                    <a:close/>
                    <a:moveTo>
                      <a:pt x="10227" y="8391"/>
                    </a:moveTo>
                    <a:lnTo>
                      <a:pt x="10227" y="8803"/>
                    </a:lnTo>
                    <a:lnTo>
                      <a:pt x="10227" y="8820"/>
                    </a:lnTo>
                    <a:lnTo>
                      <a:pt x="10004" y="8606"/>
                    </a:lnTo>
                    <a:lnTo>
                      <a:pt x="10227" y="8391"/>
                    </a:lnTo>
                    <a:close/>
                    <a:moveTo>
                      <a:pt x="10304" y="8391"/>
                    </a:moveTo>
                    <a:lnTo>
                      <a:pt x="10527" y="8606"/>
                    </a:lnTo>
                    <a:lnTo>
                      <a:pt x="10304" y="8820"/>
                    </a:lnTo>
                    <a:lnTo>
                      <a:pt x="10304" y="8803"/>
                    </a:lnTo>
                    <a:lnTo>
                      <a:pt x="10304" y="8391"/>
                    </a:lnTo>
                    <a:close/>
                    <a:moveTo>
                      <a:pt x="11548" y="8391"/>
                    </a:moveTo>
                    <a:lnTo>
                      <a:pt x="11548" y="8803"/>
                    </a:lnTo>
                    <a:lnTo>
                      <a:pt x="11548" y="8820"/>
                    </a:lnTo>
                    <a:lnTo>
                      <a:pt x="11317" y="8606"/>
                    </a:lnTo>
                    <a:lnTo>
                      <a:pt x="11548" y="8391"/>
                    </a:lnTo>
                    <a:close/>
                    <a:moveTo>
                      <a:pt x="11617" y="8391"/>
                    </a:moveTo>
                    <a:lnTo>
                      <a:pt x="11840" y="8606"/>
                    </a:lnTo>
                    <a:lnTo>
                      <a:pt x="11617" y="8820"/>
                    </a:lnTo>
                    <a:lnTo>
                      <a:pt x="11617" y="8803"/>
                    </a:lnTo>
                    <a:lnTo>
                      <a:pt x="11617" y="8391"/>
                    </a:lnTo>
                    <a:close/>
                    <a:moveTo>
                      <a:pt x="3749" y="8700"/>
                    </a:moveTo>
                    <a:lnTo>
                      <a:pt x="3749" y="9129"/>
                    </a:lnTo>
                    <a:lnTo>
                      <a:pt x="3535" y="8914"/>
                    </a:lnTo>
                    <a:lnTo>
                      <a:pt x="3749" y="8700"/>
                    </a:lnTo>
                    <a:close/>
                    <a:moveTo>
                      <a:pt x="2437" y="8691"/>
                    </a:moveTo>
                    <a:lnTo>
                      <a:pt x="2437" y="8803"/>
                    </a:lnTo>
                    <a:lnTo>
                      <a:pt x="2437" y="9146"/>
                    </a:lnTo>
                    <a:lnTo>
                      <a:pt x="2214" y="8914"/>
                    </a:lnTo>
                    <a:lnTo>
                      <a:pt x="2437" y="8691"/>
                    </a:lnTo>
                    <a:close/>
                    <a:moveTo>
                      <a:pt x="10544" y="8691"/>
                    </a:moveTo>
                    <a:lnTo>
                      <a:pt x="10544" y="8803"/>
                    </a:lnTo>
                    <a:lnTo>
                      <a:pt x="10544" y="9146"/>
                    </a:lnTo>
                    <a:lnTo>
                      <a:pt x="10321" y="8914"/>
                    </a:lnTo>
                    <a:lnTo>
                      <a:pt x="10544" y="8691"/>
                    </a:lnTo>
                    <a:close/>
                    <a:moveTo>
                      <a:pt x="11866" y="8691"/>
                    </a:moveTo>
                    <a:lnTo>
                      <a:pt x="11866" y="8803"/>
                    </a:lnTo>
                    <a:lnTo>
                      <a:pt x="11866" y="9146"/>
                    </a:lnTo>
                    <a:lnTo>
                      <a:pt x="11643" y="8914"/>
                    </a:lnTo>
                    <a:lnTo>
                      <a:pt x="11866" y="8691"/>
                    </a:lnTo>
                    <a:close/>
                    <a:moveTo>
                      <a:pt x="1870" y="8700"/>
                    </a:moveTo>
                    <a:lnTo>
                      <a:pt x="2094" y="8923"/>
                    </a:lnTo>
                    <a:lnTo>
                      <a:pt x="1870" y="9155"/>
                    </a:lnTo>
                    <a:lnTo>
                      <a:pt x="1870" y="8803"/>
                    </a:lnTo>
                    <a:lnTo>
                      <a:pt x="1870" y="8700"/>
                    </a:lnTo>
                    <a:close/>
                    <a:moveTo>
                      <a:pt x="3192" y="8700"/>
                    </a:moveTo>
                    <a:lnTo>
                      <a:pt x="3415" y="8923"/>
                    </a:lnTo>
                    <a:lnTo>
                      <a:pt x="3192" y="9155"/>
                    </a:lnTo>
                    <a:lnTo>
                      <a:pt x="3192" y="8803"/>
                    </a:lnTo>
                    <a:lnTo>
                      <a:pt x="3192" y="8700"/>
                    </a:lnTo>
                    <a:close/>
                    <a:moveTo>
                      <a:pt x="9978" y="8700"/>
                    </a:moveTo>
                    <a:lnTo>
                      <a:pt x="10201" y="8923"/>
                    </a:lnTo>
                    <a:lnTo>
                      <a:pt x="9978" y="9155"/>
                    </a:lnTo>
                    <a:lnTo>
                      <a:pt x="9978" y="8803"/>
                    </a:lnTo>
                    <a:lnTo>
                      <a:pt x="9978" y="8700"/>
                    </a:lnTo>
                    <a:close/>
                    <a:moveTo>
                      <a:pt x="11299" y="8700"/>
                    </a:moveTo>
                    <a:lnTo>
                      <a:pt x="11523" y="8923"/>
                    </a:lnTo>
                    <a:lnTo>
                      <a:pt x="11299" y="9155"/>
                    </a:lnTo>
                    <a:lnTo>
                      <a:pt x="11299" y="8803"/>
                    </a:lnTo>
                    <a:lnTo>
                      <a:pt x="11299" y="8700"/>
                    </a:lnTo>
                    <a:close/>
                    <a:moveTo>
                      <a:pt x="4993" y="8357"/>
                    </a:moveTo>
                    <a:lnTo>
                      <a:pt x="4993" y="9240"/>
                    </a:lnTo>
                    <a:lnTo>
                      <a:pt x="4908" y="9249"/>
                    </a:lnTo>
                    <a:lnTo>
                      <a:pt x="4908" y="8357"/>
                    </a:lnTo>
                    <a:close/>
                    <a:moveTo>
                      <a:pt x="3930" y="8391"/>
                    </a:moveTo>
                    <a:lnTo>
                      <a:pt x="3930" y="8803"/>
                    </a:lnTo>
                    <a:lnTo>
                      <a:pt x="3930" y="8820"/>
                    </a:lnTo>
                    <a:lnTo>
                      <a:pt x="3930" y="8872"/>
                    </a:lnTo>
                    <a:lnTo>
                      <a:pt x="3930" y="8897"/>
                    </a:lnTo>
                    <a:lnTo>
                      <a:pt x="3930" y="9292"/>
                    </a:lnTo>
                    <a:lnTo>
                      <a:pt x="3930" y="9301"/>
                    </a:lnTo>
                    <a:lnTo>
                      <a:pt x="3844" y="9318"/>
                    </a:lnTo>
                    <a:lnTo>
                      <a:pt x="3844" y="8391"/>
                    </a:lnTo>
                    <a:close/>
                    <a:moveTo>
                      <a:pt x="3526" y="9042"/>
                    </a:moveTo>
                    <a:lnTo>
                      <a:pt x="3732" y="9240"/>
                    </a:lnTo>
                    <a:lnTo>
                      <a:pt x="3655" y="9326"/>
                    </a:lnTo>
                    <a:lnTo>
                      <a:pt x="3586" y="9326"/>
                    </a:lnTo>
                    <a:lnTo>
                      <a:pt x="3586" y="9378"/>
                    </a:lnTo>
                    <a:lnTo>
                      <a:pt x="3526" y="9438"/>
                    </a:lnTo>
                    <a:lnTo>
                      <a:pt x="3526" y="9042"/>
                    </a:lnTo>
                    <a:close/>
                    <a:moveTo>
                      <a:pt x="2119" y="9026"/>
                    </a:moveTo>
                    <a:lnTo>
                      <a:pt x="2119" y="9455"/>
                    </a:lnTo>
                    <a:lnTo>
                      <a:pt x="1896" y="9240"/>
                    </a:lnTo>
                    <a:lnTo>
                      <a:pt x="2119" y="9026"/>
                    </a:lnTo>
                    <a:close/>
                    <a:moveTo>
                      <a:pt x="2196" y="9026"/>
                    </a:moveTo>
                    <a:lnTo>
                      <a:pt x="2420" y="9240"/>
                    </a:lnTo>
                    <a:lnTo>
                      <a:pt x="2196" y="9455"/>
                    </a:lnTo>
                    <a:lnTo>
                      <a:pt x="2196" y="9026"/>
                    </a:lnTo>
                    <a:close/>
                    <a:moveTo>
                      <a:pt x="3423" y="9026"/>
                    </a:moveTo>
                    <a:lnTo>
                      <a:pt x="3423" y="9455"/>
                    </a:lnTo>
                    <a:lnTo>
                      <a:pt x="3200" y="9240"/>
                    </a:lnTo>
                    <a:lnTo>
                      <a:pt x="3423" y="9026"/>
                    </a:lnTo>
                    <a:close/>
                    <a:moveTo>
                      <a:pt x="10227" y="9026"/>
                    </a:moveTo>
                    <a:lnTo>
                      <a:pt x="10227" y="9455"/>
                    </a:lnTo>
                    <a:lnTo>
                      <a:pt x="10004" y="9240"/>
                    </a:lnTo>
                    <a:lnTo>
                      <a:pt x="10227" y="9026"/>
                    </a:lnTo>
                    <a:close/>
                    <a:moveTo>
                      <a:pt x="10304" y="9026"/>
                    </a:moveTo>
                    <a:lnTo>
                      <a:pt x="10527" y="9240"/>
                    </a:lnTo>
                    <a:lnTo>
                      <a:pt x="10304" y="9455"/>
                    </a:lnTo>
                    <a:lnTo>
                      <a:pt x="10304" y="9026"/>
                    </a:lnTo>
                    <a:close/>
                    <a:moveTo>
                      <a:pt x="11548" y="9026"/>
                    </a:moveTo>
                    <a:lnTo>
                      <a:pt x="11548" y="9455"/>
                    </a:lnTo>
                    <a:lnTo>
                      <a:pt x="11317" y="9240"/>
                    </a:lnTo>
                    <a:lnTo>
                      <a:pt x="11548" y="9026"/>
                    </a:lnTo>
                    <a:close/>
                    <a:moveTo>
                      <a:pt x="11617" y="9026"/>
                    </a:moveTo>
                    <a:lnTo>
                      <a:pt x="11840" y="9240"/>
                    </a:lnTo>
                    <a:lnTo>
                      <a:pt x="11617" y="9455"/>
                    </a:lnTo>
                    <a:lnTo>
                      <a:pt x="11617" y="9026"/>
                    </a:lnTo>
                    <a:close/>
                    <a:moveTo>
                      <a:pt x="9978" y="9335"/>
                    </a:moveTo>
                    <a:lnTo>
                      <a:pt x="10201" y="9558"/>
                    </a:lnTo>
                    <a:lnTo>
                      <a:pt x="10098" y="9661"/>
                    </a:lnTo>
                    <a:lnTo>
                      <a:pt x="9970" y="9661"/>
                    </a:lnTo>
                    <a:lnTo>
                      <a:pt x="9970" y="9592"/>
                    </a:lnTo>
                    <a:lnTo>
                      <a:pt x="9978" y="9592"/>
                    </a:lnTo>
                    <a:lnTo>
                      <a:pt x="9978" y="9335"/>
                    </a:lnTo>
                    <a:close/>
                    <a:moveTo>
                      <a:pt x="10544" y="9335"/>
                    </a:moveTo>
                    <a:lnTo>
                      <a:pt x="10544" y="9592"/>
                    </a:lnTo>
                    <a:lnTo>
                      <a:pt x="10544" y="9661"/>
                    </a:lnTo>
                    <a:lnTo>
                      <a:pt x="10459" y="9661"/>
                    </a:lnTo>
                    <a:lnTo>
                      <a:pt x="10459" y="9592"/>
                    </a:lnTo>
                    <a:lnTo>
                      <a:pt x="10364" y="9592"/>
                    </a:lnTo>
                    <a:lnTo>
                      <a:pt x="10364" y="9601"/>
                    </a:lnTo>
                    <a:lnTo>
                      <a:pt x="10321" y="9558"/>
                    </a:lnTo>
                    <a:lnTo>
                      <a:pt x="10544" y="9335"/>
                    </a:lnTo>
                    <a:close/>
                    <a:moveTo>
                      <a:pt x="3758" y="9464"/>
                    </a:moveTo>
                    <a:lnTo>
                      <a:pt x="3638" y="9472"/>
                    </a:lnTo>
                    <a:lnTo>
                      <a:pt x="3638" y="9669"/>
                    </a:lnTo>
                    <a:lnTo>
                      <a:pt x="3535" y="9558"/>
                    </a:lnTo>
                    <a:lnTo>
                      <a:pt x="3621" y="9472"/>
                    </a:lnTo>
                    <a:lnTo>
                      <a:pt x="3758" y="9464"/>
                    </a:lnTo>
                    <a:close/>
                    <a:moveTo>
                      <a:pt x="2437" y="9326"/>
                    </a:moveTo>
                    <a:lnTo>
                      <a:pt x="2437" y="9592"/>
                    </a:lnTo>
                    <a:lnTo>
                      <a:pt x="2437" y="9772"/>
                    </a:lnTo>
                    <a:lnTo>
                      <a:pt x="2214" y="9549"/>
                    </a:lnTo>
                    <a:lnTo>
                      <a:pt x="2437" y="9326"/>
                    </a:lnTo>
                    <a:close/>
                    <a:moveTo>
                      <a:pt x="11866" y="9326"/>
                    </a:moveTo>
                    <a:lnTo>
                      <a:pt x="11866" y="9592"/>
                    </a:lnTo>
                    <a:lnTo>
                      <a:pt x="11866" y="9772"/>
                    </a:lnTo>
                    <a:lnTo>
                      <a:pt x="11643" y="9549"/>
                    </a:lnTo>
                    <a:lnTo>
                      <a:pt x="11866" y="9326"/>
                    </a:lnTo>
                    <a:close/>
                    <a:moveTo>
                      <a:pt x="1870" y="9335"/>
                    </a:moveTo>
                    <a:lnTo>
                      <a:pt x="2094" y="9558"/>
                    </a:lnTo>
                    <a:lnTo>
                      <a:pt x="1870" y="9781"/>
                    </a:lnTo>
                    <a:lnTo>
                      <a:pt x="1870" y="9592"/>
                    </a:lnTo>
                    <a:lnTo>
                      <a:pt x="1870" y="9335"/>
                    </a:lnTo>
                    <a:close/>
                    <a:moveTo>
                      <a:pt x="3192" y="9335"/>
                    </a:moveTo>
                    <a:lnTo>
                      <a:pt x="3415" y="9558"/>
                    </a:lnTo>
                    <a:lnTo>
                      <a:pt x="3192" y="9781"/>
                    </a:lnTo>
                    <a:lnTo>
                      <a:pt x="3192" y="9592"/>
                    </a:lnTo>
                    <a:lnTo>
                      <a:pt x="3192" y="9335"/>
                    </a:lnTo>
                    <a:close/>
                    <a:moveTo>
                      <a:pt x="11299" y="9335"/>
                    </a:moveTo>
                    <a:lnTo>
                      <a:pt x="11523" y="9558"/>
                    </a:lnTo>
                    <a:lnTo>
                      <a:pt x="11299" y="9781"/>
                    </a:lnTo>
                    <a:lnTo>
                      <a:pt x="11299" y="9592"/>
                    </a:lnTo>
                    <a:lnTo>
                      <a:pt x="11299" y="9335"/>
                    </a:lnTo>
                    <a:close/>
                    <a:moveTo>
                      <a:pt x="3441" y="9661"/>
                    </a:moveTo>
                    <a:lnTo>
                      <a:pt x="3441" y="9944"/>
                    </a:lnTo>
                    <a:lnTo>
                      <a:pt x="3286" y="9944"/>
                    </a:lnTo>
                    <a:lnTo>
                      <a:pt x="3209" y="9875"/>
                    </a:lnTo>
                    <a:lnTo>
                      <a:pt x="3441" y="9661"/>
                    </a:lnTo>
                    <a:close/>
                    <a:moveTo>
                      <a:pt x="3509" y="9661"/>
                    </a:moveTo>
                    <a:lnTo>
                      <a:pt x="3638" y="9772"/>
                    </a:lnTo>
                    <a:lnTo>
                      <a:pt x="3638" y="9944"/>
                    </a:lnTo>
                    <a:lnTo>
                      <a:pt x="3509" y="9944"/>
                    </a:lnTo>
                    <a:lnTo>
                      <a:pt x="3509" y="9661"/>
                    </a:lnTo>
                    <a:close/>
                    <a:moveTo>
                      <a:pt x="189" y="9901"/>
                    </a:moveTo>
                    <a:lnTo>
                      <a:pt x="292" y="9978"/>
                    </a:lnTo>
                    <a:lnTo>
                      <a:pt x="146" y="9987"/>
                    </a:lnTo>
                    <a:lnTo>
                      <a:pt x="137" y="9978"/>
                    </a:lnTo>
                    <a:lnTo>
                      <a:pt x="189" y="9901"/>
                    </a:lnTo>
                    <a:close/>
                    <a:moveTo>
                      <a:pt x="13667" y="9901"/>
                    </a:moveTo>
                    <a:lnTo>
                      <a:pt x="13736" y="9978"/>
                    </a:lnTo>
                    <a:lnTo>
                      <a:pt x="13719" y="9987"/>
                    </a:lnTo>
                    <a:lnTo>
                      <a:pt x="13573" y="9978"/>
                    </a:lnTo>
                    <a:lnTo>
                      <a:pt x="13667" y="9901"/>
                    </a:lnTo>
                    <a:close/>
                    <a:moveTo>
                      <a:pt x="9850" y="9798"/>
                    </a:moveTo>
                    <a:lnTo>
                      <a:pt x="9850" y="9858"/>
                    </a:lnTo>
                    <a:lnTo>
                      <a:pt x="9910" y="9858"/>
                    </a:lnTo>
                    <a:lnTo>
                      <a:pt x="9910" y="10064"/>
                    </a:lnTo>
                    <a:lnTo>
                      <a:pt x="9867" y="10064"/>
                    </a:lnTo>
                    <a:lnTo>
                      <a:pt x="9867" y="9987"/>
                    </a:lnTo>
                    <a:lnTo>
                      <a:pt x="9807" y="9987"/>
                    </a:lnTo>
                    <a:lnTo>
                      <a:pt x="9807" y="9798"/>
                    </a:lnTo>
                    <a:close/>
                    <a:moveTo>
                      <a:pt x="9978" y="9961"/>
                    </a:moveTo>
                    <a:lnTo>
                      <a:pt x="10090" y="10064"/>
                    </a:lnTo>
                    <a:lnTo>
                      <a:pt x="9978" y="10064"/>
                    </a:lnTo>
                    <a:lnTo>
                      <a:pt x="9978" y="9961"/>
                    </a:lnTo>
                    <a:close/>
                    <a:moveTo>
                      <a:pt x="10218" y="9807"/>
                    </a:moveTo>
                    <a:lnTo>
                      <a:pt x="10218" y="10064"/>
                    </a:lnTo>
                    <a:lnTo>
                      <a:pt x="10201" y="10064"/>
                    </a:lnTo>
                    <a:lnTo>
                      <a:pt x="10004" y="9875"/>
                    </a:lnTo>
                    <a:lnTo>
                      <a:pt x="10064" y="9807"/>
                    </a:lnTo>
                    <a:close/>
                    <a:moveTo>
                      <a:pt x="10459" y="9807"/>
                    </a:moveTo>
                    <a:lnTo>
                      <a:pt x="10502" y="9850"/>
                    </a:lnTo>
                    <a:lnTo>
                      <a:pt x="10502" y="9884"/>
                    </a:lnTo>
                    <a:lnTo>
                      <a:pt x="10321" y="10064"/>
                    </a:lnTo>
                    <a:lnTo>
                      <a:pt x="10304" y="10064"/>
                    </a:lnTo>
                    <a:lnTo>
                      <a:pt x="10304" y="9807"/>
                    </a:lnTo>
                    <a:lnTo>
                      <a:pt x="10364" y="9807"/>
                    </a:lnTo>
                    <a:lnTo>
                      <a:pt x="10364" y="9875"/>
                    </a:lnTo>
                    <a:lnTo>
                      <a:pt x="10459" y="9875"/>
                    </a:lnTo>
                    <a:lnTo>
                      <a:pt x="10459" y="9807"/>
                    </a:lnTo>
                    <a:close/>
                    <a:moveTo>
                      <a:pt x="2119" y="9661"/>
                    </a:moveTo>
                    <a:lnTo>
                      <a:pt x="2119" y="10090"/>
                    </a:lnTo>
                    <a:lnTo>
                      <a:pt x="1896" y="9875"/>
                    </a:lnTo>
                    <a:lnTo>
                      <a:pt x="2119" y="9661"/>
                    </a:lnTo>
                    <a:close/>
                    <a:moveTo>
                      <a:pt x="2196" y="9661"/>
                    </a:moveTo>
                    <a:lnTo>
                      <a:pt x="2420" y="9875"/>
                    </a:lnTo>
                    <a:lnTo>
                      <a:pt x="2196" y="10090"/>
                    </a:lnTo>
                    <a:lnTo>
                      <a:pt x="2196" y="9661"/>
                    </a:lnTo>
                    <a:close/>
                    <a:moveTo>
                      <a:pt x="11548" y="9661"/>
                    </a:moveTo>
                    <a:lnTo>
                      <a:pt x="11548" y="10090"/>
                    </a:lnTo>
                    <a:lnTo>
                      <a:pt x="11317" y="9875"/>
                    </a:lnTo>
                    <a:lnTo>
                      <a:pt x="11548" y="9661"/>
                    </a:lnTo>
                    <a:close/>
                    <a:moveTo>
                      <a:pt x="11617" y="9661"/>
                    </a:moveTo>
                    <a:lnTo>
                      <a:pt x="11840" y="9875"/>
                    </a:lnTo>
                    <a:lnTo>
                      <a:pt x="11617" y="10090"/>
                    </a:lnTo>
                    <a:lnTo>
                      <a:pt x="11617" y="9661"/>
                    </a:lnTo>
                    <a:close/>
                    <a:moveTo>
                      <a:pt x="326" y="10004"/>
                    </a:moveTo>
                    <a:lnTo>
                      <a:pt x="335" y="10013"/>
                    </a:lnTo>
                    <a:lnTo>
                      <a:pt x="378" y="10184"/>
                    </a:lnTo>
                    <a:lnTo>
                      <a:pt x="163" y="10013"/>
                    </a:lnTo>
                    <a:lnTo>
                      <a:pt x="326" y="10004"/>
                    </a:lnTo>
                    <a:close/>
                    <a:moveTo>
                      <a:pt x="13530" y="10004"/>
                    </a:moveTo>
                    <a:lnTo>
                      <a:pt x="13693" y="10013"/>
                    </a:lnTo>
                    <a:lnTo>
                      <a:pt x="13479" y="10184"/>
                    </a:lnTo>
                    <a:lnTo>
                      <a:pt x="13522" y="10013"/>
                    </a:lnTo>
                    <a:lnTo>
                      <a:pt x="13530" y="10004"/>
                    </a:lnTo>
                    <a:close/>
                    <a:moveTo>
                      <a:pt x="369" y="10030"/>
                    </a:moveTo>
                    <a:lnTo>
                      <a:pt x="498" y="10133"/>
                    </a:lnTo>
                    <a:lnTo>
                      <a:pt x="420" y="10227"/>
                    </a:lnTo>
                    <a:lnTo>
                      <a:pt x="412" y="10219"/>
                    </a:lnTo>
                    <a:lnTo>
                      <a:pt x="369" y="10030"/>
                    </a:lnTo>
                    <a:close/>
                    <a:moveTo>
                      <a:pt x="13487" y="10030"/>
                    </a:moveTo>
                    <a:lnTo>
                      <a:pt x="13444" y="10219"/>
                    </a:lnTo>
                    <a:lnTo>
                      <a:pt x="13436" y="10227"/>
                    </a:lnTo>
                    <a:lnTo>
                      <a:pt x="13359" y="10133"/>
                    </a:lnTo>
                    <a:lnTo>
                      <a:pt x="13487" y="10030"/>
                    </a:lnTo>
                    <a:close/>
                    <a:moveTo>
                      <a:pt x="523" y="10141"/>
                    </a:moveTo>
                    <a:lnTo>
                      <a:pt x="669" y="10261"/>
                    </a:lnTo>
                    <a:lnTo>
                      <a:pt x="669" y="10261"/>
                    </a:lnTo>
                    <a:lnTo>
                      <a:pt x="455" y="10244"/>
                    </a:lnTo>
                    <a:lnTo>
                      <a:pt x="446" y="10236"/>
                    </a:lnTo>
                    <a:lnTo>
                      <a:pt x="523" y="10141"/>
                    </a:lnTo>
                    <a:close/>
                    <a:moveTo>
                      <a:pt x="13333" y="10141"/>
                    </a:moveTo>
                    <a:lnTo>
                      <a:pt x="13410" y="10236"/>
                    </a:lnTo>
                    <a:lnTo>
                      <a:pt x="13401" y="10244"/>
                    </a:lnTo>
                    <a:lnTo>
                      <a:pt x="13187" y="10261"/>
                    </a:lnTo>
                    <a:lnTo>
                      <a:pt x="13333" y="10141"/>
                    </a:lnTo>
                    <a:close/>
                    <a:moveTo>
                      <a:pt x="77" y="10021"/>
                    </a:moveTo>
                    <a:lnTo>
                      <a:pt x="378" y="10270"/>
                    </a:lnTo>
                    <a:lnTo>
                      <a:pt x="369" y="10279"/>
                    </a:lnTo>
                    <a:lnTo>
                      <a:pt x="69" y="10030"/>
                    </a:lnTo>
                    <a:lnTo>
                      <a:pt x="77" y="10021"/>
                    </a:lnTo>
                    <a:close/>
                    <a:moveTo>
                      <a:pt x="13779" y="10030"/>
                    </a:moveTo>
                    <a:lnTo>
                      <a:pt x="13470" y="10279"/>
                    </a:lnTo>
                    <a:lnTo>
                      <a:pt x="13462" y="10270"/>
                    </a:lnTo>
                    <a:lnTo>
                      <a:pt x="13779" y="10030"/>
                    </a:lnTo>
                    <a:close/>
                    <a:moveTo>
                      <a:pt x="1870" y="9961"/>
                    </a:moveTo>
                    <a:lnTo>
                      <a:pt x="2094" y="10184"/>
                    </a:lnTo>
                    <a:lnTo>
                      <a:pt x="1870" y="10407"/>
                    </a:lnTo>
                    <a:lnTo>
                      <a:pt x="1870" y="9961"/>
                    </a:lnTo>
                    <a:close/>
                    <a:moveTo>
                      <a:pt x="2437" y="9961"/>
                    </a:moveTo>
                    <a:lnTo>
                      <a:pt x="2437" y="10407"/>
                    </a:lnTo>
                    <a:lnTo>
                      <a:pt x="2214" y="10184"/>
                    </a:lnTo>
                    <a:lnTo>
                      <a:pt x="2437" y="9961"/>
                    </a:lnTo>
                    <a:close/>
                    <a:moveTo>
                      <a:pt x="11299" y="9961"/>
                    </a:moveTo>
                    <a:lnTo>
                      <a:pt x="11523" y="10184"/>
                    </a:lnTo>
                    <a:lnTo>
                      <a:pt x="11299" y="10407"/>
                    </a:lnTo>
                    <a:lnTo>
                      <a:pt x="11299" y="9961"/>
                    </a:lnTo>
                    <a:close/>
                    <a:moveTo>
                      <a:pt x="11866" y="9961"/>
                    </a:moveTo>
                    <a:lnTo>
                      <a:pt x="11866" y="10407"/>
                    </a:lnTo>
                    <a:lnTo>
                      <a:pt x="11643" y="10184"/>
                    </a:lnTo>
                    <a:lnTo>
                      <a:pt x="11866" y="9961"/>
                    </a:lnTo>
                    <a:close/>
                    <a:moveTo>
                      <a:pt x="489" y="10270"/>
                    </a:moveTo>
                    <a:lnTo>
                      <a:pt x="712" y="10279"/>
                    </a:lnTo>
                    <a:lnTo>
                      <a:pt x="738" y="10304"/>
                    </a:lnTo>
                    <a:lnTo>
                      <a:pt x="789" y="10519"/>
                    </a:lnTo>
                    <a:lnTo>
                      <a:pt x="489" y="10270"/>
                    </a:lnTo>
                    <a:close/>
                    <a:moveTo>
                      <a:pt x="13367" y="10270"/>
                    </a:moveTo>
                    <a:lnTo>
                      <a:pt x="13067" y="10519"/>
                    </a:lnTo>
                    <a:lnTo>
                      <a:pt x="13118" y="10304"/>
                    </a:lnTo>
                    <a:lnTo>
                      <a:pt x="13144" y="10279"/>
                    </a:lnTo>
                    <a:lnTo>
                      <a:pt x="13367" y="10270"/>
                    </a:lnTo>
                    <a:close/>
                    <a:moveTo>
                      <a:pt x="764" y="10330"/>
                    </a:moveTo>
                    <a:lnTo>
                      <a:pt x="918" y="10442"/>
                    </a:lnTo>
                    <a:lnTo>
                      <a:pt x="824" y="10545"/>
                    </a:lnTo>
                    <a:lnTo>
                      <a:pt x="764" y="10330"/>
                    </a:lnTo>
                    <a:close/>
                    <a:moveTo>
                      <a:pt x="13093" y="10330"/>
                    </a:moveTo>
                    <a:lnTo>
                      <a:pt x="13033" y="10545"/>
                    </a:lnTo>
                    <a:lnTo>
                      <a:pt x="12938" y="10442"/>
                    </a:lnTo>
                    <a:lnTo>
                      <a:pt x="13093" y="10330"/>
                    </a:lnTo>
                    <a:close/>
                    <a:moveTo>
                      <a:pt x="927" y="10450"/>
                    </a:moveTo>
                    <a:lnTo>
                      <a:pt x="1124" y="10587"/>
                    </a:lnTo>
                    <a:lnTo>
                      <a:pt x="841" y="10570"/>
                    </a:lnTo>
                    <a:lnTo>
                      <a:pt x="832" y="10562"/>
                    </a:lnTo>
                    <a:lnTo>
                      <a:pt x="927" y="10450"/>
                    </a:lnTo>
                    <a:close/>
                    <a:moveTo>
                      <a:pt x="12912" y="10450"/>
                    </a:moveTo>
                    <a:lnTo>
                      <a:pt x="13015" y="10562"/>
                    </a:lnTo>
                    <a:lnTo>
                      <a:pt x="13007" y="10570"/>
                    </a:lnTo>
                    <a:lnTo>
                      <a:pt x="12724" y="10587"/>
                    </a:lnTo>
                    <a:lnTo>
                      <a:pt x="12912" y="10450"/>
                    </a:lnTo>
                    <a:close/>
                    <a:moveTo>
                      <a:pt x="403" y="10287"/>
                    </a:moveTo>
                    <a:lnTo>
                      <a:pt x="789" y="10605"/>
                    </a:lnTo>
                    <a:lnTo>
                      <a:pt x="764" y="10613"/>
                    </a:lnTo>
                    <a:lnTo>
                      <a:pt x="395" y="10304"/>
                    </a:lnTo>
                    <a:lnTo>
                      <a:pt x="403" y="10287"/>
                    </a:lnTo>
                    <a:close/>
                    <a:moveTo>
                      <a:pt x="13453" y="10279"/>
                    </a:moveTo>
                    <a:lnTo>
                      <a:pt x="13462" y="10287"/>
                    </a:lnTo>
                    <a:lnTo>
                      <a:pt x="13093" y="10613"/>
                    </a:lnTo>
                    <a:lnTo>
                      <a:pt x="13067" y="10587"/>
                    </a:lnTo>
                    <a:lnTo>
                      <a:pt x="13453" y="10279"/>
                    </a:lnTo>
                    <a:close/>
                    <a:moveTo>
                      <a:pt x="2196" y="10279"/>
                    </a:moveTo>
                    <a:lnTo>
                      <a:pt x="2420" y="10493"/>
                    </a:lnTo>
                    <a:lnTo>
                      <a:pt x="2196" y="10708"/>
                    </a:lnTo>
                    <a:lnTo>
                      <a:pt x="2196" y="10279"/>
                    </a:lnTo>
                    <a:close/>
                    <a:moveTo>
                      <a:pt x="11617" y="10279"/>
                    </a:moveTo>
                    <a:lnTo>
                      <a:pt x="11840" y="10493"/>
                    </a:lnTo>
                    <a:lnTo>
                      <a:pt x="11617" y="10708"/>
                    </a:lnTo>
                    <a:lnTo>
                      <a:pt x="11617" y="10279"/>
                    </a:lnTo>
                    <a:close/>
                    <a:moveTo>
                      <a:pt x="2119" y="10287"/>
                    </a:moveTo>
                    <a:lnTo>
                      <a:pt x="2119" y="10716"/>
                    </a:lnTo>
                    <a:lnTo>
                      <a:pt x="1896" y="10502"/>
                    </a:lnTo>
                    <a:lnTo>
                      <a:pt x="2119" y="10287"/>
                    </a:lnTo>
                    <a:close/>
                    <a:moveTo>
                      <a:pt x="11548" y="10287"/>
                    </a:moveTo>
                    <a:lnTo>
                      <a:pt x="11548" y="10716"/>
                    </a:lnTo>
                    <a:lnTo>
                      <a:pt x="11317" y="10502"/>
                    </a:lnTo>
                    <a:lnTo>
                      <a:pt x="11548" y="10287"/>
                    </a:lnTo>
                    <a:close/>
                    <a:moveTo>
                      <a:pt x="884" y="10587"/>
                    </a:moveTo>
                    <a:lnTo>
                      <a:pt x="1167" y="10613"/>
                    </a:lnTo>
                    <a:lnTo>
                      <a:pt x="1184" y="10630"/>
                    </a:lnTo>
                    <a:lnTo>
                      <a:pt x="1253" y="10888"/>
                    </a:lnTo>
                    <a:lnTo>
                      <a:pt x="884" y="10587"/>
                    </a:lnTo>
                    <a:close/>
                    <a:moveTo>
                      <a:pt x="12973" y="10605"/>
                    </a:moveTo>
                    <a:lnTo>
                      <a:pt x="12604" y="10905"/>
                    </a:lnTo>
                    <a:lnTo>
                      <a:pt x="12672" y="10639"/>
                    </a:lnTo>
                    <a:lnTo>
                      <a:pt x="12689" y="10622"/>
                    </a:lnTo>
                    <a:lnTo>
                      <a:pt x="12973" y="10605"/>
                    </a:lnTo>
                    <a:close/>
                    <a:moveTo>
                      <a:pt x="1218" y="10665"/>
                    </a:moveTo>
                    <a:lnTo>
                      <a:pt x="1390" y="10793"/>
                    </a:lnTo>
                    <a:lnTo>
                      <a:pt x="1278" y="10922"/>
                    </a:lnTo>
                    <a:lnTo>
                      <a:pt x="1218" y="10665"/>
                    </a:lnTo>
                    <a:close/>
                    <a:moveTo>
                      <a:pt x="12629" y="10665"/>
                    </a:moveTo>
                    <a:lnTo>
                      <a:pt x="12561" y="10922"/>
                    </a:lnTo>
                    <a:lnTo>
                      <a:pt x="12458" y="10793"/>
                    </a:lnTo>
                    <a:lnTo>
                      <a:pt x="12629" y="10665"/>
                    </a:lnTo>
                    <a:close/>
                    <a:moveTo>
                      <a:pt x="1424" y="10802"/>
                    </a:moveTo>
                    <a:lnTo>
                      <a:pt x="1613" y="10948"/>
                    </a:lnTo>
                    <a:lnTo>
                      <a:pt x="1313" y="10931"/>
                    </a:lnTo>
                    <a:lnTo>
                      <a:pt x="1424" y="10802"/>
                    </a:lnTo>
                    <a:close/>
                    <a:moveTo>
                      <a:pt x="12432" y="10802"/>
                    </a:moveTo>
                    <a:lnTo>
                      <a:pt x="12544" y="10931"/>
                    </a:lnTo>
                    <a:lnTo>
                      <a:pt x="12243" y="10948"/>
                    </a:lnTo>
                    <a:lnTo>
                      <a:pt x="12432" y="10802"/>
                    </a:lnTo>
                    <a:close/>
                    <a:moveTo>
                      <a:pt x="807" y="10605"/>
                    </a:moveTo>
                    <a:lnTo>
                      <a:pt x="1253" y="10956"/>
                    </a:lnTo>
                    <a:lnTo>
                      <a:pt x="1227" y="10991"/>
                    </a:lnTo>
                    <a:lnTo>
                      <a:pt x="789" y="10622"/>
                    </a:lnTo>
                    <a:lnTo>
                      <a:pt x="807" y="10605"/>
                    </a:lnTo>
                    <a:close/>
                    <a:moveTo>
                      <a:pt x="13050" y="10605"/>
                    </a:moveTo>
                    <a:lnTo>
                      <a:pt x="13067" y="10622"/>
                    </a:lnTo>
                    <a:lnTo>
                      <a:pt x="12629" y="10991"/>
                    </a:lnTo>
                    <a:lnTo>
                      <a:pt x="12604" y="10956"/>
                    </a:lnTo>
                    <a:lnTo>
                      <a:pt x="13050" y="10605"/>
                    </a:lnTo>
                    <a:close/>
                    <a:moveTo>
                      <a:pt x="1870" y="10587"/>
                    </a:moveTo>
                    <a:lnTo>
                      <a:pt x="2094" y="10819"/>
                    </a:lnTo>
                    <a:lnTo>
                      <a:pt x="1870" y="11042"/>
                    </a:lnTo>
                    <a:lnTo>
                      <a:pt x="1870" y="10587"/>
                    </a:lnTo>
                    <a:close/>
                    <a:moveTo>
                      <a:pt x="2437" y="10587"/>
                    </a:moveTo>
                    <a:lnTo>
                      <a:pt x="2437" y="11042"/>
                    </a:lnTo>
                    <a:lnTo>
                      <a:pt x="2214" y="10819"/>
                    </a:lnTo>
                    <a:lnTo>
                      <a:pt x="2437" y="10587"/>
                    </a:lnTo>
                    <a:close/>
                    <a:moveTo>
                      <a:pt x="11299" y="10587"/>
                    </a:moveTo>
                    <a:lnTo>
                      <a:pt x="11523" y="10819"/>
                    </a:lnTo>
                    <a:lnTo>
                      <a:pt x="11299" y="11042"/>
                    </a:lnTo>
                    <a:lnTo>
                      <a:pt x="11299" y="10587"/>
                    </a:lnTo>
                    <a:close/>
                    <a:moveTo>
                      <a:pt x="11866" y="10587"/>
                    </a:moveTo>
                    <a:lnTo>
                      <a:pt x="11866" y="11042"/>
                    </a:lnTo>
                    <a:lnTo>
                      <a:pt x="11643" y="10819"/>
                    </a:lnTo>
                    <a:lnTo>
                      <a:pt x="11866" y="10587"/>
                    </a:lnTo>
                    <a:close/>
                    <a:moveTo>
                      <a:pt x="1870" y="11222"/>
                    </a:moveTo>
                    <a:lnTo>
                      <a:pt x="1879" y="11231"/>
                    </a:lnTo>
                    <a:lnTo>
                      <a:pt x="1870" y="11257"/>
                    </a:lnTo>
                    <a:lnTo>
                      <a:pt x="1870" y="11222"/>
                    </a:lnTo>
                    <a:close/>
                    <a:moveTo>
                      <a:pt x="2119" y="10922"/>
                    </a:moveTo>
                    <a:lnTo>
                      <a:pt x="2119" y="11257"/>
                    </a:lnTo>
                    <a:lnTo>
                      <a:pt x="1922" y="11119"/>
                    </a:lnTo>
                    <a:lnTo>
                      <a:pt x="2119" y="10922"/>
                    </a:lnTo>
                    <a:close/>
                    <a:moveTo>
                      <a:pt x="1321" y="10965"/>
                    </a:moveTo>
                    <a:lnTo>
                      <a:pt x="1639" y="10974"/>
                    </a:lnTo>
                    <a:lnTo>
                      <a:pt x="1682" y="10999"/>
                    </a:lnTo>
                    <a:lnTo>
                      <a:pt x="1742" y="11300"/>
                    </a:lnTo>
                    <a:lnTo>
                      <a:pt x="1742" y="11300"/>
                    </a:lnTo>
                    <a:lnTo>
                      <a:pt x="1321" y="10965"/>
                    </a:lnTo>
                    <a:close/>
                    <a:moveTo>
                      <a:pt x="12518" y="10965"/>
                    </a:moveTo>
                    <a:lnTo>
                      <a:pt x="12106" y="11300"/>
                    </a:lnTo>
                    <a:lnTo>
                      <a:pt x="12166" y="10999"/>
                    </a:lnTo>
                    <a:lnTo>
                      <a:pt x="12209" y="10974"/>
                    </a:lnTo>
                    <a:lnTo>
                      <a:pt x="12518" y="10965"/>
                    </a:lnTo>
                    <a:close/>
                    <a:moveTo>
                      <a:pt x="2196" y="10914"/>
                    </a:moveTo>
                    <a:lnTo>
                      <a:pt x="2420" y="11128"/>
                    </a:lnTo>
                    <a:lnTo>
                      <a:pt x="2214" y="11317"/>
                    </a:lnTo>
                    <a:lnTo>
                      <a:pt x="2196" y="11300"/>
                    </a:lnTo>
                    <a:lnTo>
                      <a:pt x="2196" y="10914"/>
                    </a:lnTo>
                    <a:close/>
                    <a:moveTo>
                      <a:pt x="1707" y="11034"/>
                    </a:moveTo>
                    <a:lnTo>
                      <a:pt x="1785" y="11085"/>
                    </a:lnTo>
                    <a:lnTo>
                      <a:pt x="1785" y="11334"/>
                    </a:lnTo>
                    <a:lnTo>
                      <a:pt x="1707" y="11034"/>
                    </a:lnTo>
                    <a:close/>
                    <a:moveTo>
                      <a:pt x="12132" y="11034"/>
                    </a:moveTo>
                    <a:lnTo>
                      <a:pt x="12072" y="11334"/>
                    </a:lnTo>
                    <a:lnTo>
                      <a:pt x="12046" y="11342"/>
                    </a:lnTo>
                    <a:lnTo>
                      <a:pt x="11943" y="11214"/>
                    </a:lnTo>
                    <a:lnTo>
                      <a:pt x="11943" y="11171"/>
                    </a:lnTo>
                    <a:lnTo>
                      <a:pt x="12132" y="11034"/>
                    </a:lnTo>
                    <a:close/>
                    <a:moveTo>
                      <a:pt x="1991" y="11222"/>
                    </a:moveTo>
                    <a:lnTo>
                      <a:pt x="2119" y="11334"/>
                    </a:lnTo>
                    <a:lnTo>
                      <a:pt x="2119" y="11351"/>
                    </a:lnTo>
                    <a:lnTo>
                      <a:pt x="1991" y="11222"/>
                    </a:lnTo>
                    <a:close/>
                    <a:moveTo>
                      <a:pt x="11548" y="10922"/>
                    </a:moveTo>
                    <a:lnTo>
                      <a:pt x="11548" y="11334"/>
                    </a:lnTo>
                    <a:lnTo>
                      <a:pt x="11548" y="11351"/>
                    </a:lnTo>
                    <a:lnTo>
                      <a:pt x="11317" y="11137"/>
                    </a:lnTo>
                    <a:lnTo>
                      <a:pt x="11548" y="10922"/>
                    </a:lnTo>
                    <a:close/>
                    <a:moveTo>
                      <a:pt x="11617" y="10922"/>
                    </a:moveTo>
                    <a:lnTo>
                      <a:pt x="11840" y="11137"/>
                    </a:lnTo>
                    <a:lnTo>
                      <a:pt x="11677" y="11308"/>
                    </a:lnTo>
                    <a:lnTo>
                      <a:pt x="11617" y="11351"/>
                    </a:lnTo>
                    <a:lnTo>
                      <a:pt x="11617" y="11334"/>
                    </a:lnTo>
                    <a:lnTo>
                      <a:pt x="11617" y="10922"/>
                    </a:lnTo>
                    <a:close/>
                    <a:moveTo>
                      <a:pt x="11943" y="11257"/>
                    </a:moveTo>
                    <a:lnTo>
                      <a:pt x="12029" y="11360"/>
                    </a:lnTo>
                    <a:lnTo>
                      <a:pt x="12020" y="11368"/>
                    </a:lnTo>
                    <a:lnTo>
                      <a:pt x="11943" y="11368"/>
                    </a:lnTo>
                    <a:lnTo>
                      <a:pt x="11943" y="11334"/>
                    </a:lnTo>
                    <a:lnTo>
                      <a:pt x="11943" y="11257"/>
                    </a:lnTo>
                    <a:close/>
                    <a:moveTo>
                      <a:pt x="1905" y="11265"/>
                    </a:moveTo>
                    <a:lnTo>
                      <a:pt x="2025" y="11385"/>
                    </a:lnTo>
                    <a:lnTo>
                      <a:pt x="1870" y="11368"/>
                    </a:lnTo>
                    <a:lnTo>
                      <a:pt x="1870" y="11334"/>
                    </a:lnTo>
                    <a:lnTo>
                      <a:pt x="1870" y="11308"/>
                    </a:lnTo>
                    <a:lnTo>
                      <a:pt x="1905" y="11265"/>
                    </a:lnTo>
                    <a:close/>
                    <a:moveTo>
                      <a:pt x="11857" y="11240"/>
                    </a:moveTo>
                    <a:lnTo>
                      <a:pt x="11857" y="11334"/>
                    </a:lnTo>
                    <a:lnTo>
                      <a:pt x="11866" y="11334"/>
                    </a:lnTo>
                    <a:lnTo>
                      <a:pt x="11866" y="11385"/>
                    </a:lnTo>
                    <a:lnTo>
                      <a:pt x="11703" y="11394"/>
                    </a:lnTo>
                    <a:lnTo>
                      <a:pt x="11857" y="11240"/>
                    </a:lnTo>
                    <a:close/>
                    <a:moveTo>
                      <a:pt x="1270" y="10974"/>
                    </a:moveTo>
                    <a:lnTo>
                      <a:pt x="1767" y="11377"/>
                    </a:lnTo>
                    <a:lnTo>
                      <a:pt x="1733" y="11403"/>
                    </a:lnTo>
                    <a:lnTo>
                      <a:pt x="1253" y="11008"/>
                    </a:lnTo>
                    <a:lnTo>
                      <a:pt x="1270" y="10974"/>
                    </a:lnTo>
                    <a:close/>
                    <a:moveTo>
                      <a:pt x="12569" y="10991"/>
                    </a:moveTo>
                    <a:lnTo>
                      <a:pt x="12595" y="11016"/>
                    </a:lnTo>
                    <a:lnTo>
                      <a:pt x="12115" y="11420"/>
                    </a:lnTo>
                    <a:lnTo>
                      <a:pt x="12080" y="11385"/>
                    </a:lnTo>
                    <a:lnTo>
                      <a:pt x="12569" y="10991"/>
                    </a:lnTo>
                    <a:close/>
                    <a:moveTo>
                      <a:pt x="11986" y="11394"/>
                    </a:moveTo>
                    <a:lnTo>
                      <a:pt x="11943" y="11428"/>
                    </a:lnTo>
                    <a:lnTo>
                      <a:pt x="11943" y="11394"/>
                    </a:lnTo>
                    <a:close/>
                    <a:moveTo>
                      <a:pt x="1785" y="11394"/>
                    </a:moveTo>
                    <a:lnTo>
                      <a:pt x="1785" y="11463"/>
                    </a:lnTo>
                    <a:lnTo>
                      <a:pt x="1750" y="11428"/>
                    </a:lnTo>
                    <a:lnTo>
                      <a:pt x="1785" y="11394"/>
                    </a:lnTo>
                    <a:close/>
                    <a:moveTo>
                      <a:pt x="2428" y="11222"/>
                    </a:moveTo>
                    <a:lnTo>
                      <a:pt x="2428" y="11334"/>
                    </a:lnTo>
                    <a:lnTo>
                      <a:pt x="2437" y="11334"/>
                    </a:lnTo>
                    <a:lnTo>
                      <a:pt x="2437" y="11488"/>
                    </a:lnTo>
                    <a:lnTo>
                      <a:pt x="2282" y="11377"/>
                    </a:lnTo>
                    <a:lnTo>
                      <a:pt x="2428" y="11222"/>
                    </a:lnTo>
                    <a:close/>
                    <a:moveTo>
                      <a:pt x="1870" y="11394"/>
                    </a:moveTo>
                    <a:lnTo>
                      <a:pt x="2051" y="11403"/>
                    </a:lnTo>
                    <a:lnTo>
                      <a:pt x="2094" y="11445"/>
                    </a:lnTo>
                    <a:lnTo>
                      <a:pt x="2025" y="11523"/>
                    </a:lnTo>
                    <a:lnTo>
                      <a:pt x="1870" y="11394"/>
                    </a:lnTo>
                    <a:close/>
                    <a:moveTo>
                      <a:pt x="2248" y="11420"/>
                    </a:moveTo>
                    <a:lnTo>
                      <a:pt x="2282" y="11437"/>
                    </a:lnTo>
                    <a:lnTo>
                      <a:pt x="2299" y="11531"/>
                    </a:lnTo>
                    <a:lnTo>
                      <a:pt x="2214" y="11445"/>
                    </a:lnTo>
                    <a:lnTo>
                      <a:pt x="2248" y="11420"/>
                    </a:lnTo>
                    <a:close/>
                    <a:moveTo>
                      <a:pt x="12054" y="11394"/>
                    </a:moveTo>
                    <a:lnTo>
                      <a:pt x="12089" y="11428"/>
                    </a:lnTo>
                    <a:lnTo>
                      <a:pt x="11943" y="11557"/>
                    </a:lnTo>
                    <a:lnTo>
                      <a:pt x="11943" y="11488"/>
                    </a:lnTo>
                    <a:lnTo>
                      <a:pt x="12054" y="11394"/>
                    </a:lnTo>
                    <a:close/>
                    <a:moveTo>
                      <a:pt x="2308" y="11463"/>
                    </a:moveTo>
                    <a:lnTo>
                      <a:pt x="2437" y="11557"/>
                    </a:lnTo>
                    <a:lnTo>
                      <a:pt x="2351" y="11557"/>
                    </a:lnTo>
                    <a:lnTo>
                      <a:pt x="2351" y="11566"/>
                    </a:lnTo>
                    <a:lnTo>
                      <a:pt x="2334" y="11566"/>
                    </a:lnTo>
                    <a:lnTo>
                      <a:pt x="2308" y="11463"/>
                    </a:lnTo>
                    <a:close/>
                    <a:moveTo>
                      <a:pt x="11299" y="11231"/>
                    </a:moveTo>
                    <a:lnTo>
                      <a:pt x="11505" y="11437"/>
                    </a:lnTo>
                    <a:lnTo>
                      <a:pt x="11334" y="11566"/>
                    </a:lnTo>
                    <a:lnTo>
                      <a:pt x="11299" y="11566"/>
                    </a:lnTo>
                    <a:lnTo>
                      <a:pt x="11299" y="11334"/>
                    </a:lnTo>
                    <a:lnTo>
                      <a:pt x="11299" y="11231"/>
                    </a:lnTo>
                    <a:close/>
                    <a:moveTo>
                      <a:pt x="11874" y="11394"/>
                    </a:moveTo>
                    <a:lnTo>
                      <a:pt x="11874" y="11488"/>
                    </a:lnTo>
                    <a:lnTo>
                      <a:pt x="11866" y="11488"/>
                    </a:lnTo>
                    <a:lnTo>
                      <a:pt x="11771" y="11574"/>
                    </a:lnTo>
                    <a:lnTo>
                      <a:pt x="11643" y="11445"/>
                    </a:lnTo>
                    <a:lnTo>
                      <a:pt x="11686" y="11403"/>
                    </a:lnTo>
                    <a:lnTo>
                      <a:pt x="11874" y="11394"/>
                    </a:lnTo>
                    <a:close/>
                    <a:moveTo>
                      <a:pt x="2119" y="11548"/>
                    </a:moveTo>
                    <a:lnTo>
                      <a:pt x="2119" y="11591"/>
                    </a:lnTo>
                    <a:lnTo>
                      <a:pt x="2094" y="11566"/>
                    </a:lnTo>
                    <a:lnTo>
                      <a:pt x="2119" y="11548"/>
                    </a:lnTo>
                    <a:close/>
                    <a:moveTo>
                      <a:pt x="1879" y="11478"/>
                    </a:moveTo>
                    <a:lnTo>
                      <a:pt x="1991" y="11566"/>
                    </a:lnTo>
                    <a:lnTo>
                      <a:pt x="1956" y="11600"/>
                    </a:lnTo>
                    <a:lnTo>
                      <a:pt x="1879" y="11531"/>
                    </a:lnTo>
                    <a:lnTo>
                      <a:pt x="1879" y="11478"/>
                    </a:lnTo>
                    <a:close/>
                    <a:moveTo>
                      <a:pt x="11874" y="11566"/>
                    </a:moveTo>
                    <a:lnTo>
                      <a:pt x="11874" y="11634"/>
                    </a:lnTo>
                    <a:lnTo>
                      <a:pt x="11866" y="11634"/>
                    </a:lnTo>
                    <a:lnTo>
                      <a:pt x="11849" y="11651"/>
                    </a:lnTo>
                    <a:lnTo>
                      <a:pt x="11814" y="11617"/>
                    </a:lnTo>
                    <a:lnTo>
                      <a:pt x="11874" y="11566"/>
                    </a:lnTo>
                    <a:close/>
                    <a:moveTo>
                      <a:pt x="1870" y="11600"/>
                    </a:moveTo>
                    <a:lnTo>
                      <a:pt x="1913" y="11634"/>
                    </a:lnTo>
                    <a:lnTo>
                      <a:pt x="1870" y="11677"/>
                    </a:lnTo>
                    <a:lnTo>
                      <a:pt x="1870" y="11600"/>
                    </a:lnTo>
                    <a:close/>
                    <a:moveTo>
                      <a:pt x="2196" y="11548"/>
                    </a:moveTo>
                    <a:lnTo>
                      <a:pt x="2325" y="11677"/>
                    </a:lnTo>
                    <a:lnTo>
                      <a:pt x="2214" y="11677"/>
                    </a:lnTo>
                    <a:lnTo>
                      <a:pt x="2179" y="11651"/>
                    </a:lnTo>
                    <a:lnTo>
                      <a:pt x="2179" y="11548"/>
                    </a:lnTo>
                    <a:close/>
                    <a:moveTo>
                      <a:pt x="11523" y="11566"/>
                    </a:moveTo>
                    <a:lnTo>
                      <a:pt x="11505" y="11677"/>
                    </a:lnTo>
                    <a:lnTo>
                      <a:pt x="11505" y="11591"/>
                    </a:lnTo>
                    <a:lnTo>
                      <a:pt x="11523" y="11566"/>
                    </a:lnTo>
                    <a:close/>
                    <a:moveTo>
                      <a:pt x="11617" y="11548"/>
                    </a:moveTo>
                    <a:lnTo>
                      <a:pt x="11694" y="11617"/>
                    </a:lnTo>
                    <a:lnTo>
                      <a:pt x="11617" y="11677"/>
                    </a:lnTo>
                    <a:lnTo>
                      <a:pt x="11608" y="11677"/>
                    </a:lnTo>
                    <a:lnTo>
                      <a:pt x="11608" y="11548"/>
                    </a:lnTo>
                    <a:close/>
                    <a:moveTo>
                      <a:pt x="11548" y="11600"/>
                    </a:moveTo>
                    <a:lnTo>
                      <a:pt x="11548" y="11686"/>
                    </a:lnTo>
                    <a:lnTo>
                      <a:pt x="11523" y="11686"/>
                    </a:lnTo>
                    <a:lnTo>
                      <a:pt x="11548" y="11600"/>
                    </a:lnTo>
                    <a:close/>
                    <a:moveTo>
                      <a:pt x="2051" y="11608"/>
                    </a:moveTo>
                    <a:lnTo>
                      <a:pt x="2119" y="11660"/>
                    </a:lnTo>
                    <a:lnTo>
                      <a:pt x="2119" y="11729"/>
                    </a:lnTo>
                    <a:lnTo>
                      <a:pt x="2025" y="11643"/>
                    </a:lnTo>
                    <a:lnTo>
                      <a:pt x="2051" y="11608"/>
                    </a:lnTo>
                    <a:close/>
                    <a:moveTo>
                      <a:pt x="11737" y="11660"/>
                    </a:moveTo>
                    <a:lnTo>
                      <a:pt x="11780" y="11694"/>
                    </a:lnTo>
                    <a:lnTo>
                      <a:pt x="11728" y="11737"/>
                    </a:lnTo>
                    <a:lnTo>
                      <a:pt x="11728" y="11686"/>
                    </a:lnTo>
                    <a:lnTo>
                      <a:pt x="11720" y="11686"/>
                    </a:lnTo>
                    <a:lnTo>
                      <a:pt x="11737" y="11660"/>
                    </a:lnTo>
                    <a:close/>
                    <a:moveTo>
                      <a:pt x="11814" y="11737"/>
                    </a:moveTo>
                    <a:lnTo>
                      <a:pt x="11849" y="11763"/>
                    </a:lnTo>
                    <a:lnTo>
                      <a:pt x="11737" y="11866"/>
                    </a:lnTo>
                    <a:lnTo>
                      <a:pt x="11737" y="11806"/>
                    </a:lnTo>
                    <a:lnTo>
                      <a:pt x="11814" y="11737"/>
                    </a:lnTo>
                    <a:close/>
                    <a:moveTo>
                      <a:pt x="1982" y="11694"/>
                    </a:moveTo>
                    <a:lnTo>
                      <a:pt x="2119" y="11814"/>
                    </a:lnTo>
                    <a:lnTo>
                      <a:pt x="2119" y="11986"/>
                    </a:lnTo>
                    <a:lnTo>
                      <a:pt x="1896" y="11771"/>
                    </a:lnTo>
                    <a:lnTo>
                      <a:pt x="1982" y="11694"/>
                    </a:lnTo>
                    <a:close/>
                    <a:moveTo>
                      <a:pt x="2239" y="11943"/>
                    </a:moveTo>
                    <a:lnTo>
                      <a:pt x="2196" y="11986"/>
                    </a:lnTo>
                    <a:lnTo>
                      <a:pt x="2196" y="11943"/>
                    </a:lnTo>
                    <a:close/>
                    <a:moveTo>
                      <a:pt x="11660" y="11943"/>
                    </a:moveTo>
                    <a:lnTo>
                      <a:pt x="11617" y="11986"/>
                    </a:lnTo>
                    <a:lnTo>
                      <a:pt x="11617" y="11943"/>
                    </a:lnTo>
                    <a:close/>
                    <a:moveTo>
                      <a:pt x="11488" y="12063"/>
                    </a:moveTo>
                    <a:lnTo>
                      <a:pt x="11523" y="12080"/>
                    </a:lnTo>
                    <a:lnTo>
                      <a:pt x="11488" y="12115"/>
                    </a:lnTo>
                    <a:lnTo>
                      <a:pt x="11488" y="12063"/>
                    </a:lnTo>
                    <a:close/>
                    <a:moveTo>
                      <a:pt x="2351" y="11943"/>
                    </a:moveTo>
                    <a:lnTo>
                      <a:pt x="2351" y="12020"/>
                    </a:lnTo>
                    <a:lnTo>
                      <a:pt x="2351" y="12158"/>
                    </a:lnTo>
                    <a:lnTo>
                      <a:pt x="2420" y="12158"/>
                    </a:lnTo>
                    <a:lnTo>
                      <a:pt x="2420" y="12286"/>
                    </a:lnTo>
                    <a:lnTo>
                      <a:pt x="2214" y="12080"/>
                    </a:lnTo>
                    <a:lnTo>
                      <a:pt x="2325" y="11977"/>
                    </a:lnTo>
                    <a:lnTo>
                      <a:pt x="2342" y="11952"/>
                    </a:lnTo>
                    <a:lnTo>
                      <a:pt x="2351" y="11943"/>
                    </a:lnTo>
                    <a:close/>
                    <a:moveTo>
                      <a:pt x="11445" y="12158"/>
                    </a:moveTo>
                    <a:lnTo>
                      <a:pt x="11299" y="12295"/>
                    </a:lnTo>
                    <a:lnTo>
                      <a:pt x="11299" y="12295"/>
                    </a:lnTo>
                    <a:lnTo>
                      <a:pt x="11437" y="12158"/>
                    </a:lnTo>
                    <a:close/>
                    <a:moveTo>
                      <a:pt x="11866" y="11857"/>
                    </a:moveTo>
                    <a:lnTo>
                      <a:pt x="11866" y="12123"/>
                    </a:lnTo>
                    <a:lnTo>
                      <a:pt x="11866" y="12303"/>
                    </a:lnTo>
                    <a:lnTo>
                      <a:pt x="11643" y="12080"/>
                    </a:lnTo>
                    <a:lnTo>
                      <a:pt x="11866" y="11857"/>
                    </a:lnTo>
                    <a:close/>
                    <a:moveTo>
                      <a:pt x="1870" y="11866"/>
                    </a:moveTo>
                    <a:lnTo>
                      <a:pt x="2094" y="12089"/>
                    </a:lnTo>
                    <a:lnTo>
                      <a:pt x="1870" y="12312"/>
                    </a:lnTo>
                    <a:lnTo>
                      <a:pt x="1870" y="12123"/>
                    </a:lnTo>
                    <a:lnTo>
                      <a:pt x="1870" y="11866"/>
                    </a:lnTo>
                    <a:close/>
                    <a:moveTo>
                      <a:pt x="10999" y="12158"/>
                    </a:moveTo>
                    <a:lnTo>
                      <a:pt x="10699" y="12458"/>
                    </a:lnTo>
                    <a:lnTo>
                      <a:pt x="10699" y="12158"/>
                    </a:lnTo>
                    <a:close/>
                    <a:moveTo>
                      <a:pt x="2205" y="12183"/>
                    </a:moveTo>
                    <a:lnTo>
                      <a:pt x="2420" y="12389"/>
                    </a:lnTo>
                    <a:lnTo>
                      <a:pt x="2299" y="12509"/>
                    </a:lnTo>
                    <a:lnTo>
                      <a:pt x="2205" y="12509"/>
                    </a:lnTo>
                    <a:lnTo>
                      <a:pt x="2205" y="12183"/>
                    </a:lnTo>
                    <a:close/>
                    <a:moveTo>
                      <a:pt x="11231" y="12158"/>
                    </a:moveTo>
                    <a:lnTo>
                      <a:pt x="11231" y="12218"/>
                    </a:lnTo>
                    <a:lnTo>
                      <a:pt x="11222" y="12218"/>
                    </a:lnTo>
                    <a:lnTo>
                      <a:pt x="10931" y="12509"/>
                    </a:lnTo>
                    <a:lnTo>
                      <a:pt x="10802" y="12509"/>
                    </a:lnTo>
                    <a:lnTo>
                      <a:pt x="11171" y="12158"/>
                    </a:lnTo>
                    <a:close/>
                    <a:moveTo>
                      <a:pt x="11626" y="12183"/>
                    </a:moveTo>
                    <a:lnTo>
                      <a:pt x="11840" y="12389"/>
                    </a:lnTo>
                    <a:lnTo>
                      <a:pt x="11728" y="12509"/>
                    </a:lnTo>
                    <a:lnTo>
                      <a:pt x="11626" y="12509"/>
                    </a:lnTo>
                    <a:lnTo>
                      <a:pt x="11626" y="12183"/>
                    </a:lnTo>
                    <a:close/>
                    <a:moveTo>
                      <a:pt x="1870" y="12492"/>
                    </a:moveTo>
                    <a:lnTo>
                      <a:pt x="1905" y="12518"/>
                    </a:lnTo>
                    <a:lnTo>
                      <a:pt x="1870" y="12518"/>
                    </a:lnTo>
                    <a:lnTo>
                      <a:pt x="1870" y="12492"/>
                    </a:lnTo>
                    <a:close/>
                    <a:moveTo>
                      <a:pt x="2128" y="12192"/>
                    </a:moveTo>
                    <a:lnTo>
                      <a:pt x="2128" y="12518"/>
                    </a:lnTo>
                    <a:lnTo>
                      <a:pt x="2025" y="12518"/>
                    </a:lnTo>
                    <a:lnTo>
                      <a:pt x="1905" y="12406"/>
                    </a:lnTo>
                    <a:lnTo>
                      <a:pt x="2128" y="12192"/>
                    </a:lnTo>
                    <a:close/>
                    <a:moveTo>
                      <a:pt x="11214" y="12381"/>
                    </a:moveTo>
                    <a:lnTo>
                      <a:pt x="11214" y="12518"/>
                    </a:lnTo>
                    <a:lnTo>
                      <a:pt x="11076" y="12518"/>
                    </a:lnTo>
                    <a:lnTo>
                      <a:pt x="11214" y="12381"/>
                    </a:lnTo>
                    <a:close/>
                    <a:moveTo>
                      <a:pt x="11299" y="12492"/>
                    </a:moveTo>
                    <a:lnTo>
                      <a:pt x="11334" y="12518"/>
                    </a:lnTo>
                    <a:lnTo>
                      <a:pt x="11299" y="12518"/>
                    </a:lnTo>
                    <a:lnTo>
                      <a:pt x="11299" y="12492"/>
                    </a:lnTo>
                    <a:close/>
                    <a:moveTo>
                      <a:pt x="11557" y="12192"/>
                    </a:moveTo>
                    <a:lnTo>
                      <a:pt x="11557" y="12518"/>
                    </a:lnTo>
                    <a:lnTo>
                      <a:pt x="11445" y="12518"/>
                    </a:lnTo>
                    <a:lnTo>
                      <a:pt x="11334" y="12406"/>
                    </a:lnTo>
                    <a:lnTo>
                      <a:pt x="11557" y="12192"/>
                    </a:lnTo>
                    <a:close/>
                    <a:moveTo>
                      <a:pt x="11866" y="12492"/>
                    </a:moveTo>
                    <a:lnTo>
                      <a:pt x="11866" y="12518"/>
                    </a:lnTo>
                    <a:lnTo>
                      <a:pt x="11831" y="12518"/>
                    </a:lnTo>
                    <a:lnTo>
                      <a:pt x="11866" y="12492"/>
                    </a:lnTo>
                    <a:close/>
                    <a:moveTo>
                      <a:pt x="5886" y="13693"/>
                    </a:moveTo>
                    <a:lnTo>
                      <a:pt x="5886" y="13788"/>
                    </a:lnTo>
                    <a:lnTo>
                      <a:pt x="5774" y="13788"/>
                    </a:lnTo>
                    <a:lnTo>
                      <a:pt x="5774" y="13693"/>
                    </a:lnTo>
                    <a:close/>
                    <a:moveTo>
                      <a:pt x="6186" y="13693"/>
                    </a:moveTo>
                    <a:lnTo>
                      <a:pt x="6186" y="13788"/>
                    </a:lnTo>
                    <a:lnTo>
                      <a:pt x="5997" y="13788"/>
                    </a:lnTo>
                    <a:lnTo>
                      <a:pt x="5997" y="13693"/>
                    </a:lnTo>
                    <a:close/>
                    <a:moveTo>
                      <a:pt x="2119" y="13693"/>
                    </a:moveTo>
                    <a:lnTo>
                      <a:pt x="2119" y="13873"/>
                    </a:lnTo>
                    <a:lnTo>
                      <a:pt x="1939" y="13693"/>
                    </a:lnTo>
                    <a:close/>
                    <a:moveTo>
                      <a:pt x="2377" y="13693"/>
                    </a:moveTo>
                    <a:lnTo>
                      <a:pt x="2196" y="13873"/>
                    </a:lnTo>
                    <a:lnTo>
                      <a:pt x="2196" y="13693"/>
                    </a:lnTo>
                    <a:close/>
                    <a:moveTo>
                      <a:pt x="3423" y="13693"/>
                    </a:moveTo>
                    <a:lnTo>
                      <a:pt x="3423" y="13873"/>
                    </a:lnTo>
                    <a:lnTo>
                      <a:pt x="3243" y="13693"/>
                    </a:lnTo>
                    <a:close/>
                    <a:moveTo>
                      <a:pt x="3698" y="13693"/>
                    </a:moveTo>
                    <a:lnTo>
                      <a:pt x="3509" y="13873"/>
                    </a:lnTo>
                    <a:lnTo>
                      <a:pt x="3509" y="13693"/>
                    </a:lnTo>
                    <a:close/>
                    <a:moveTo>
                      <a:pt x="10227" y="13693"/>
                    </a:moveTo>
                    <a:lnTo>
                      <a:pt x="10227" y="13873"/>
                    </a:lnTo>
                    <a:lnTo>
                      <a:pt x="10047" y="13693"/>
                    </a:lnTo>
                    <a:close/>
                    <a:moveTo>
                      <a:pt x="10484" y="13693"/>
                    </a:moveTo>
                    <a:lnTo>
                      <a:pt x="10304" y="13873"/>
                    </a:lnTo>
                    <a:lnTo>
                      <a:pt x="10304" y="13693"/>
                    </a:lnTo>
                    <a:close/>
                    <a:moveTo>
                      <a:pt x="11548" y="13693"/>
                    </a:moveTo>
                    <a:lnTo>
                      <a:pt x="11548" y="13873"/>
                    </a:lnTo>
                    <a:lnTo>
                      <a:pt x="11360" y="13693"/>
                    </a:lnTo>
                    <a:close/>
                    <a:moveTo>
                      <a:pt x="11797" y="13693"/>
                    </a:moveTo>
                    <a:lnTo>
                      <a:pt x="11617" y="13873"/>
                    </a:lnTo>
                    <a:lnTo>
                      <a:pt x="11617" y="13693"/>
                    </a:lnTo>
                    <a:close/>
                    <a:moveTo>
                      <a:pt x="5886" y="13839"/>
                    </a:moveTo>
                    <a:lnTo>
                      <a:pt x="5886" y="14037"/>
                    </a:lnTo>
                    <a:lnTo>
                      <a:pt x="5774" y="14037"/>
                    </a:lnTo>
                    <a:lnTo>
                      <a:pt x="5774" y="13839"/>
                    </a:lnTo>
                    <a:close/>
                    <a:moveTo>
                      <a:pt x="6186" y="13839"/>
                    </a:moveTo>
                    <a:lnTo>
                      <a:pt x="6186" y="14037"/>
                    </a:lnTo>
                    <a:lnTo>
                      <a:pt x="5997" y="14037"/>
                    </a:lnTo>
                    <a:lnTo>
                      <a:pt x="5997" y="13839"/>
                    </a:lnTo>
                    <a:close/>
                    <a:moveTo>
                      <a:pt x="2437" y="13745"/>
                    </a:moveTo>
                    <a:lnTo>
                      <a:pt x="2437" y="14191"/>
                    </a:lnTo>
                    <a:lnTo>
                      <a:pt x="2214" y="13968"/>
                    </a:lnTo>
                    <a:lnTo>
                      <a:pt x="2437" y="13745"/>
                    </a:lnTo>
                    <a:close/>
                    <a:moveTo>
                      <a:pt x="3758" y="13745"/>
                    </a:moveTo>
                    <a:lnTo>
                      <a:pt x="3758" y="14191"/>
                    </a:lnTo>
                    <a:lnTo>
                      <a:pt x="3535" y="13968"/>
                    </a:lnTo>
                    <a:lnTo>
                      <a:pt x="3758" y="13745"/>
                    </a:lnTo>
                    <a:close/>
                    <a:moveTo>
                      <a:pt x="10544" y="13745"/>
                    </a:moveTo>
                    <a:lnTo>
                      <a:pt x="10544" y="14191"/>
                    </a:lnTo>
                    <a:lnTo>
                      <a:pt x="10321" y="13968"/>
                    </a:lnTo>
                    <a:lnTo>
                      <a:pt x="10544" y="13745"/>
                    </a:lnTo>
                    <a:close/>
                    <a:moveTo>
                      <a:pt x="11866" y="13745"/>
                    </a:moveTo>
                    <a:lnTo>
                      <a:pt x="11866" y="14191"/>
                    </a:lnTo>
                    <a:lnTo>
                      <a:pt x="11643" y="13968"/>
                    </a:lnTo>
                    <a:lnTo>
                      <a:pt x="11866" y="13745"/>
                    </a:lnTo>
                    <a:close/>
                    <a:moveTo>
                      <a:pt x="1870" y="13753"/>
                    </a:moveTo>
                    <a:lnTo>
                      <a:pt x="2094" y="13976"/>
                    </a:lnTo>
                    <a:lnTo>
                      <a:pt x="1870" y="14208"/>
                    </a:lnTo>
                    <a:lnTo>
                      <a:pt x="1870" y="13753"/>
                    </a:lnTo>
                    <a:close/>
                    <a:moveTo>
                      <a:pt x="3192" y="13753"/>
                    </a:moveTo>
                    <a:lnTo>
                      <a:pt x="3415" y="13976"/>
                    </a:lnTo>
                    <a:lnTo>
                      <a:pt x="3192" y="14208"/>
                    </a:lnTo>
                    <a:lnTo>
                      <a:pt x="3192" y="13753"/>
                    </a:lnTo>
                    <a:close/>
                    <a:moveTo>
                      <a:pt x="9978" y="13753"/>
                    </a:moveTo>
                    <a:lnTo>
                      <a:pt x="10201" y="13976"/>
                    </a:lnTo>
                    <a:lnTo>
                      <a:pt x="9978" y="14208"/>
                    </a:lnTo>
                    <a:lnTo>
                      <a:pt x="9978" y="13753"/>
                    </a:lnTo>
                    <a:close/>
                    <a:moveTo>
                      <a:pt x="11299" y="13753"/>
                    </a:moveTo>
                    <a:lnTo>
                      <a:pt x="11523" y="13976"/>
                    </a:lnTo>
                    <a:lnTo>
                      <a:pt x="11299" y="14208"/>
                    </a:lnTo>
                    <a:lnTo>
                      <a:pt x="11299" y="13753"/>
                    </a:lnTo>
                    <a:close/>
                    <a:moveTo>
                      <a:pt x="5886" y="14088"/>
                    </a:moveTo>
                    <a:lnTo>
                      <a:pt x="5886" y="14277"/>
                    </a:lnTo>
                    <a:lnTo>
                      <a:pt x="5774" y="14277"/>
                    </a:lnTo>
                    <a:lnTo>
                      <a:pt x="5774" y="14088"/>
                    </a:lnTo>
                    <a:close/>
                    <a:moveTo>
                      <a:pt x="6186" y="14088"/>
                    </a:moveTo>
                    <a:lnTo>
                      <a:pt x="6186" y="14277"/>
                    </a:lnTo>
                    <a:lnTo>
                      <a:pt x="5997" y="14277"/>
                    </a:lnTo>
                    <a:lnTo>
                      <a:pt x="5997" y="14088"/>
                    </a:lnTo>
                    <a:close/>
                    <a:moveTo>
                      <a:pt x="2119" y="14079"/>
                    </a:moveTo>
                    <a:lnTo>
                      <a:pt x="2119" y="14508"/>
                    </a:lnTo>
                    <a:lnTo>
                      <a:pt x="1896" y="14294"/>
                    </a:lnTo>
                    <a:lnTo>
                      <a:pt x="2119" y="14079"/>
                    </a:lnTo>
                    <a:close/>
                    <a:moveTo>
                      <a:pt x="2196" y="14079"/>
                    </a:moveTo>
                    <a:lnTo>
                      <a:pt x="2420" y="14294"/>
                    </a:lnTo>
                    <a:lnTo>
                      <a:pt x="2196" y="14508"/>
                    </a:lnTo>
                    <a:lnTo>
                      <a:pt x="2196" y="14079"/>
                    </a:lnTo>
                    <a:close/>
                    <a:moveTo>
                      <a:pt x="3423" y="14079"/>
                    </a:moveTo>
                    <a:lnTo>
                      <a:pt x="3423" y="14508"/>
                    </a:lnTo>
                    <a:lnTo>
                      <a:pt x="3200" y="14294"/>
                    </a:lnTo>
                    <a:lnTo>
                      <a:pt x="3423" y="14079"/>
                    </a:lnTo>
                    <a:close/>
                    <a:moveTo>
                      <a:pt x="3509" y="14079"/>
                    </a:moveTo>
                    <a:lnTo>
                      <a:pt x="3732" y="14294"/>
                    </a:lnTo>
                    <a:lnTo>
                      <a:pt x="3509" y="14508"/>
                    </a:lnTo>
                    <a:lnTo>
                      <a:pt x="3509" y="14079"/>
                    </a:lnTo>
                    <a:close/>
                    <a:moveTo>
                      <a:pt x="10227" y="14079"/>
                    </a:moveTo>
                    <a:lnTo>
                      <a:pt x="10227" y="14508"/>
                    </a:lnTo>
                    <a:lnTo>
                      <a:pt x="10004" y="14294"/>
                    </a:lnTo>
                    <a:lnTo>
                      <a:pt x="10227" y="14079"/>
                    </a:lnTo>
                    <a:close/>
                    <a:moveTo>
                      <a:pt x="10304" y="14079"/>
                    </a:moveTo>
                    <a:lnTo>
                      <a:pt x="10527" y="14294"/>
                    </a:lnTo>
                    <a:lnTo>
                      <a:pt x="10304" y="14508"/>
                    </a:lnTo>
                    <a:lnTo>
                      <a:pt x="10304" y="14079"/>
                    </a:lnTo>
                    <a:close/>
                    <a:moveTo>
                      <a:pt x="11548" y="14079"/>
                    </a:moveTo>
                    <a:lnTo>
                      <a:pt x="11548" y="14508"/>
                    </a:lnTo>
                    <a:lnTo>
                      <a:pt x="11317" y="14294"/>
                    </a:lnTo>
                    <a:lnTo>
                      <a:pt x="11548" y="14079"/>
                    </a:lnTo>
                    <a:close/>
                    <a:moveTo>
                      <a:pt x="11617" y="14079"/>
                    </a:moveTo>
                    <a:lnTo>
                      <a:pt x="11840" y="14294"/>
                    </a:lnTo>
                    <a:lnTo>
                      <a:pt x="11617" y="14508"/>
                    </a:lnTo>
                    <a:lnTo>
                      <a:pt x="11617" y="14079"/>
                    </a:lnTo>
                    <a:close/>
                    <a:moveTo>
                      <a:pt x="5731" y="13693"/>
                    </a:moveTo>
                    <a:lnTo>
                      <a:pt x="5731" y="14517"/>
                    </a:lnTo>
                    <a:lnTo>
                      <a:pt x="5594" y="14517"/>
                    </a:lnTo>
                    <a:lnTo>
                      <a:pt x="5594" y="13693"/>
                    </a:lnTo>
                    <a:close/>
                    <a:moveTo>
                      <a:pt x="5886" y="14337"/>
                    </a:moveTo>
                    <a:lnTo>
                      <a:pt x="5886" y="14517"/>
                    </a:lnTo>
                    <a:lnTo>
                      <a:pt x="5774" y="14517"/>
                    </a:lnTo>
                    <a:lnTo>
                      <a:pt x="5774" y="14337"/>
                    </a:lnTo>
                    <a:close/>
                    <a:moveTo>
                      <a:pt x="6186" y="14337"/>
                    </a:moveTo>
                    <a:lnTo>
                      <a:pt x="6186" y="14517"/>
                    </a:lnTo>
                    <a:lnTo>
                      <a:pt x="5997" y="14517"/>
                    </a:lnTo>
                    <a:lnTo>
                      <a:pt x="5997" y="14337"/>
                    </a:lnTo>
                    <a:close/>
                    <a:moveTo>
                      <a:pt x="6289" y="13693"/>
                    </a:moveTo>
                    <a:lnTo>
                      <a:pt x="6289" y="14517"/>
                    </a:lnTo>
                    <a:lnTo>
                      <a:pt x="6229" y="14517"/>
                    </a:lnTo>
                    <a:lnTo>
                      <a:pt x="6229" y="13693"/>
                    </a:lnTo>
                    <a:close/>
                    <a:moveTo>
                      <a:pt x="6709" y="13693"/>
                    </a:moveTo>
                    <a:lnTo>
                      <a:pt x="6709" y="14517"/>
                    </a:lnTo>
                    <a:lnTo>
                      <a:pt x="6400" y="14517"/>
                    </a:lnTo>
                    <a:lnTo>
                      <a:pt x="6400" y="13693"/>
                    </a:lnTo>
                    <a:close/>
                    <a:moveTo>
                      <a:pt x="7233" y="13693"/>
                    </a:moveTo>
                    <a:lnTo>
                      <a:pt x="7233" y="14517"/>
                    </a:lnTo>
                    <a:lnTo>
                      <a:pt x="6924" y="14517"/>
                    </a:lnTo>
                    <a:lnTo>
                      <a:pt x="6924" y="13693"/>
                    </a:lnTo>
                    <a:close/>
                    <a:moveTo>
                      <a:pt x="7645" y="13693"/>
                    </a:moveTo>
                    <a:lnTo>
                      <a:pt x="7645" y="14517"/>
                    </a:lnTo>
                    <a:lnTo>
                      <a:pt x="7344" y="14517"/>
                    </a:lnTo>
                    <a:lnTo>
                      <a:pt x="7344" y="13693"/>
                    </a:lnTo>
                    <a:close/>
                    <a:moveTo>
                      <a:pt x="8048" y="13693"/>
                    </a:moveTo>
                    <a:lnTo>
                      <a:pt x="8048" y="14517"/>
                    </a:lnTo>
                    <a:lnTo>
                      <a:pt x="7748" y="14517"/>
                    </a:lnTo>
                    <a:lnTo>
                      <a:pt x="7748" y="13693"/>
                    </a:lnTo>
                    <a:close/>
                    <a:moveTo>
                      <a:pt x="5731" y="14620"/>
                    </a:moveTo>
                    <a:lnTo>
                      <a:pt x="5731" y="14723"/>
                    </a:lnTo>
                    <a:lnTo>
                      <a:pt x="5594" y="14723"/>
                    </a:lnTo>
                    <a:lnTo>
                      <a:pt x="5594" y="14620"/>
                    </a:lnTo>
                    <a:close/>
                    <a:moveTo>
                      <a:pt x="5886" y="14620"/>
                    </a:moveTo>
                    <a:lnTo>
                      <a:pt x="5886" y="14723"/>
                    </a:lnTo>
                    <a:lnTo>
                      <a:pt x="5774" y="14723"/>
                    </a:lnTo>
                    <a:lnTo>
                      <a:pt x="5774" y="14620"/>
                    </a:lnTo>
                    <a:close/>
                    <a:moveTo>
                      <a:pt x="6186" y="14620"/>
                    </a:moveTo>
                    <a:lnTo>
                      <a:pt x="6186" y="14723"/>
                    </a:lnTo>
                    <a:lnTo>
                      <a:pt x="5997" y="14723"/>
                    </a:lnTo>
                    <a:lnTo>
                      <a:pt x="5997" y="14620"/>
                    </a:lnTo>
                    <a:close/>
                    <a:moveTo>
                      <a:pt x="6289" y="14620"/>
                    </a:moveTo>
                    <a:lnTo>
                      <a:pt x="6289" y="14723"/>
                    </a:lnTo>
                    <a:lnTo>
                      <a:pt x="6229" y="14723"/>
                    </a:lnTo>
                    <a:lnTo>
                      <a:pt x="6229" y="14620"/>
                    </a:lnTo>
                    <a:close/>
                    <a:moveTo>
                      <a:pt x="6709" y="14620"/>
                    </a:moveTo>
                    <a:lnTo>
                      <a:pt x="6709" y="14723"/>
                    </a:lnTo>
                    <a:lnTo>
                      <a:pt x="6400" y="14723"/>
                    </a:lnTo>
                    <a:lnTo>
                      <a:pt x="6400" y="14620"/>
                    </a:lnTo>
                    <a:close/>
                    <a:moveTo>
                      <a:pt x="7233" y="14620"/>
                    </a:moveTo>
                    <a:lnTo>
                      <a:pt x="7233" y="14723"/>
                    </a:lnTo>
                    <a:lnTo>
                      <a:pt x="6924" y="14723"/>
                    </a:lnTo>
                    <a:lnTo>
                      <a:pt x="6924" y="14620"/>
                    </a:lnTo>
                    <a:close/>
                    <a:moveTo>
                      <a:pt x="7645" y="14620"/>
                    </a:moveTo>
                    <a:lnTo>
                      <a:pt x="7645" y="14723"/>
                    </a:lnTo>
                    <a:lnTo>
                      <a:pt x="7344" y="14723"/>
                    </a:lnTo>
                    <a:lnTo>
                      <a:pt x="7344" y="14620"/>
                    </a:lnTo>
                    <a:close/>
                    <a:moveTo>
                      <a:pt x="8048" y="14620"/>
                    </a:moveTo>
                    <a:lnTo>
                      <a:pt x="8048" y="14723"/>
                    </a:lnTo>
                    <a:lnTo>
                      <a:pt x="7748" y="14723"/>
                    </a:lnTo>
                    <a:lnTo>
                      <a:pt x="7748" y="14620"/>
                    </a:lnTo>
                    <a:close/>
                    <a:moveTo>
                      <a:pt x="2437" y="14380"/>
                    </a:moveTo>
                    <a:lnTo>
                      <a:pt x="2437" y="14826"/>
                    </a:lnTo>
                    <a:lnTo>
                      <a:pt x="2214" y="14603"/>
                    </a:lnTo>
                    <a:lnTo>
                      <a:pt x="2437" y="14380"/>
                    </a:lnTo>
                    <a:close/>
                    <a:moveTo>
                      <a:pt x="3758" y="14380"/>
                    </a:moveTo>
                    <a:lnTo>
                      <a:pt x="3758" y="14826"/>
                    </a:lnTo>
                    <a:lnTo>
                      <a:pt x="3535" y="14603"/>
                    </a:lnTo>
                    <a:lnTo>
                      <a:pt x="3758" y="14380"/>
                    </a:lnTo>
                    <a:close/>
                    <a:moveTo>
                      <a:pt x="10544" y="14380"/>
                    </a:moveTo>
                    <a:lnTo>
                      <a:pt x="10544" y="14826"/>
                    </a:lnTo>
                    <a:lnTo>
                      <a:pt x="10321" y="14603"/>
                    </a:lnTo>
                    <a:lnTo>
                      <a:pt x="10544" y="14380"/>
                    </a:lnTo>
                    <a:close/>
                    <a:moveTo>
                      <a:pt x="11866" y="14380"/>
                    </a:moveTo>
                    <a:lnTo>
                      <a:pt x="11866" y="14826"/>
                    </a:lnTo>
                    <a:lnTo>
                      <a:pt x="11643" y="14603"/>
                    </a:lnTo>
                    <a:lnTo>
                      <a:pt x="11866" y="14380"/>
                    </a:lnTo>
                    <a:close/>
                    <a:moveTo>
                      <a:pt x="1870" y="14388"/>
                    </a:moveTo>
                    <a:lnTo>
                      <a:pt x="2094" y="14611"/>
                    </a:lnTo>
                    <a:lnTo>
                      <a:pt x="1870" y="14834"/>
                    </a:lnTo>
                    <a:lnTo>
                      <a:pt x="1870" y="14388"/>
                    </a:lnTo>
                    <a:close/>
                    <a:moveTo>
                      <a:pt x="3192" y="14388"/>
                    </a:moveTo>
                    <a:lnTo>
                      <a:pt x="3415" y="14611"/>
                    </a:lnTo>
                    <a:lnTo>
                      <a:pt x="3192" y="14834"/>
                    </a:lnTo>
                    <a:lnTo>
                      <a:pt x="3192" y="14388"/>
                    </a:lnTo>
                    <a:close/>
                    <a:moveTo>
                      <a:pt x="9978" y="14388"/>
                    </a:moveTo>
                    <a:lnTo>
                      <a:pt x="10201" y="14611"/>
                    </a:lnTo>
                    <a:lnTo>
                      <a:pt x="9978" y="14834"/>
                    </a:lnTo>
                    <a:lnTo>
                      <a:pt x="9978" y="14388"/>
                    </a:lnTo>
                    <a:close/>
                    <a:moveTo>
                      <a:pt x="11299" y="14388"/>
                    </a:moveTo>
                    <a:lnTo>
                      <a:pt x="11523" y="14611"/>
                    </a:lnTo>
                    <a:lnTo>
                      <a:pt x="11299" y="14834"/>
                    </a:lnTo>
                    <a:lnTo>
                      <a:pt x="11299" y="14388"/>
                    </a:lnTo>
                    <a:close/>
                    <a:moveTo>
                      <a:pt x="5731" y="14826"/>
                    </a:moveTo>
                    <a:lnTo>
                      <a:pt x="5731" y="14997"/>
                    </a:lnTo>
                    <a:lnTo>
                      <a:pt x="5594" y="14997"/>
                    </a:lnTo>
                    <a:lnTo>
                      <a:pt x="5594" y="14826"/>
                    </a:lnTo>
                    <a:close/>
                    <a:moveTo>
                      <a:pt x="5886" y="14826"/>
                    </a:moveTo>
                    <a:lnTo>
                      <a:pt x="5886" y="14997"/>
                    </a:lnTo>
                    <a:lnTo>
                      <a:pt x="5774" y="14997"/>
                    </a:lnTo>
                    <a:lnTo>
                      <a:pt x="5774" y="14826"/>
                    </a:lnTo>
                    <a:close/>
                    <a:moveTo>
                      <a:pt x="6186" y="14826"/>
                    </a:moveTo>
                    <a:lnTo>
                      <a:pt x="6186" y="14997"/>
                    </a:lnTo>
                    <a:lnTo>
                      <a:pt x="5997" y="14997"/>
                    </a:lnTo>
                    <a:lnTo>
                      <a:pt x="5997" y="14826"/>
                    </a:lnTo>
                    <a:close/>
                    <a:moveTo>
                      <a:pt x="6289" y="14826"/>
                    </a:moveTo>
                    <a:lnTo>
                      <a:pt x="6289" y="14997"/>
                    </a:lnTo>
                    <a:lnTo>
                      <a:pt x="6229" y="14997"/>
                    </a:lnTo>
                    <a:lnTo>
                      <a:pt x="6229" y="14826"/>
                    </a:lnTo>
                    <a:close/>
                    <a:moveTo>
                      <a:pt x="6709" y="14826"/>
                    </a:moveTo>
                    <a:lnTo>
                      <a:pt x="6709" y="14997"/>
                    </a:lnTo>
                    <a:lnTo>
                      <a:pt x="6400" y="14997"/>
                    </a:lnTo>
                    <a:lnTo>
                      <a:pt x="6400" y="14826"/>
                    </a:lnTo>
                    <a:close/>
                    <a:moveTo>
                      <a:pt x="7233" y="14826"/>
                    </a:moveTo>
                    <a:lnTo>
                      <a:pt x="7233" y="14997"/>
                    </a:lnTo>
                    <a:lnTo>
                      <a:pt x="6924" y="14997"/>
                    </a:lnTo>
                    <a:lnTo>
                      <a:pt x="6924" y="14826"/>
                    </a:lnTo>
                    <a:close/>
                    <a:moveTo>
                      <a:pt x="7645" y="14826"/>
                    </a:moveTo>
                    <a:lnTo>
                      <a:pt x="7645" y="14997"/>
                    </a:lnTo>
                    <a:lnTo>
                      <a:pt x="7344" y="14997"/>
                    </a:lnTo>
                    <a:lnTo>
                      <a:pt x="7344" y="14826"/>
                    </a:lnTo>
                    <a:close/>
                    <a:moveTo>
                      <a:pt x="8048" y="14826"/>
                    </a:moveTo>
                    <a:lnTo>
                      <a:pt x="8048" y="14997"/>
                    </a:lnTo>
                    <a:lnTo>
                      <a:pt x="7748" y="14997"/>
                    </a:lnTo>
                    <a:lnTo>
                      <a:pt x="7748" y="14826"/>
                    </a:lnTo>
                    <a:close/>
                    <a:moveTo>
                      <a:pt x="2119" y="14706"/>
                    </a:moveTo>
                    <a:lnTo>
                      <a:pt x="2119" y="15118"/>
                    </a:lnTo>
                    <a:lnTo>
                      <a:pt x="2119" y="15135"/>
                    </a:lnTo>
                    <a:lnTo>
                      <a:pt x="1896" y="14920"/>
                    </a:lnTo>
                    <a:lnTo>
                      <a:pt x="2119" y="14706"/>
                    </a:lnTo>
                    <a:close/>
                    <a:moveTo>
                      <a:pt x="2196" y="14706"/>
                    </a:moveTo>
                    <a:lnTo>
                      <a:pt x="2420" y="14920"/>
                    </a:lnTo>
                    <a:lnTo>
                      <a:pt x="2196" y="15135"/>
                    </a:lnTo>
                    <a:lnTo>
                      <a:pt x="2196" y="15118"/>
                    </a:lnTo>
                    <a:lnTo>
                      <a:pt x="2196" y="14706"/>
                    </a:lnTo>
                    <a:close/>
                    <a:moveTo>
                      <a:pt x="3423" y="14706"/>
                    </a:moveTo>
                    <a:lnTo>
                      <a:pt x="3423" y="15118"/>
                    </a:lnTo>
                    <a:lnTo>
                      <a:pt x="3423" y="15135"/>
                    </a:lnTo>
                    <a:lnTo>
                      <a:pt x="3200" y="14920"/>
                    </a:lnTo>
                    <a:lnTo>
                      <a:pt x="3423" y="14706"/>
                    </a:lnTo>
                    <a:close/>
                    <a:moveTo>
                      <a:pt x="3509" y="14706"/>
                    </a:moveTo>
                    <a:lnTo>
                      <a:pt x="3732" y="14920"/>
                    </a:lnTo>
                    <a:lnTo>
                      <a:pt x="3509" y="15135"/>
                    </a:lnTo>
                    <a:lnTo>
                      <a:pt x="3509" y="15118"/>
                    </a:lnTo>
                    <a:lnTo>
                      <a:pt x="3509" y="14706"/>
                    </a:lnTo>
                    <a:close/>
                    <a:moveTo>
                      <a:pt x="10227" y="14706"/>
                    </a:moveTo>
                    <a:lnTo>
                      <a:pt x="10227" y="15118"/>
                    </a:lnTo>
                    <a:lnTo>
                      <a:pt x="10227" y="15135"/>
                    </a:lnTo>
                    <a:lnTo>
                      <a:pt x="10004" y="14920"/>
                    </a:lnTo>
                    <a:lnTo>
                      <a:pt x="10227" y="14706"/>
                    </a:lnTo>
                    <a:close/>
                    <a:moveTo>
                      <a:pt x="10304" y="14706"/>
                    </a:moveTo>
                    <a:lnTo>
                      <a:pt x="10527" y="14920"/>
                    </a:lnTo>
                    <a:lnTo>
                      <a:pt x="10304" y="15135"/>
                    </a:lnTo>
                    <a:lnTo>
                      <a:pt x="10304" y="15118"/>
                    </a:lnTo>
                    <a:lnTo>
                      <a:pt x="10304" y="14706"/>
                    </a:lnTo>
                    <a:close/>
                    <a:moveTo>
                      <a:pt x="11548" y="14706"/>
                    </a:moveTo>
                    <a:lnTo>
                      <a:pt x="11548" y="15118"/>
                    </a:lnTo>
                    <a:lnTo>
                      <a:pt x="11548" y="15135"/>
                    </a:lnTo>
                    <a:lnTo>
                      <a:pt x="11317" y="14920"/>
                    </a:lnTo>
                    <a:lnTo>
                      <a:pt x="11548" y="14706"/>
                    </a:lnTo>
                    <a:close/>
                    <a:moveTo>
                      <a:pt x="11617" y="14706"/>
                    </a:moveTo>
                    <a:lnTo>
                      <a:pt x="11840" y="14920"/>
                    </a:lnTo>
                    <a:lnTo>
                      <a:pt x="11617" y="15135"/>
                    </a:lnTo>
                    <a:lnTo>
                      <a:pt x="11617" y="15118"/>
                    </a:lnTo>
                    <a:lnTo>
                      <a:pt x="11617" y="14706"/>
                    </a:lnTo>
                    <a:close/>
                    <a:moveTo>
                      <a:pt x="2437" y="15006"/>
                    </a:moveTo>
                    <a:lnTo>
                      <a:pt x="2437" y="15118"/>
                    </a:lnTo>
                    <a:lnTo>
                      <a:pt x="2437" y="15461"/>
                    </a:lnTo>
                    <a:lnTo>
                      <a:pt x="2214" y="15238"/>
                    </a:lnTo>
                    <a:lnTo>
                      <a:pt x="2437" y="15006"/>
                    </a:lnTo>
                    <a:close/>
                    <a:moveTo>
                      <a:pt x="3758" y="15006"/>
                    </a:moveTo>
                    <a:lnTo>
                      <a:pt x="3758" y="15118"/>
                    </a:lnTo>
                    <a:lnTo>
                      <a:pt x="3758" y="15461"/>
                    </a:lnTo>
                    <a:lnTo>
                      <a:pt x="3535" y="15238"/>
                    </a:lnTo>
                    <a:lnTo>
                      <a:pt x="3758" y="15006"/>
                    </a:lnTo>
                    <a:close/>
                    <a:moveTo>
                      <a:pt x="10544" y="15006"/>
                    </a:moveTo>
                    <a:lnTo>
                      <a:pt x="10544" y="15118"/>
                    </a:lnTo>
                    <a:lnTo>
                      <a:pt x="10544" y="15461"/>
                    </a:lnTo>
                    <a:lnTo>
                      <a:pt x="10321" y="15238"/>
                    </a:lnTo>
                    <a:lnTo>
                      <a:pt x="10544" y="15006"/>
                    </a:lnTo>
                    <a:close/>
                    <a:moveTo>
                      <a:pt x="11866" y="15006"/>
                    </a:moveTo>
                    <a:lnTo>
                      <a:pt x="11866" y="15118"/>
                    </a:lnTo>
                    <a:lnTo>
                      <a:pt x="11866" y="15461"/>
                    </a:lnTo>
                    <a:lnTo>
                      <a:pt x="11643" y="15238"/>
                    </a:lnTo>
                    <a:lnTo>
                      <a:pt x="11866" y="15006"/>
                    </a:lnTo>
                    <a:close/>
                    <a:moveTo>
                      <a:pt x="1870" y="15023"/>
                    </a:moveTo>
                    <a:lnTo>
                      <a:pt x="2094" y="15246"/>
                    </a:lnTo>
                    <a:lnTo>
                      <a:pt x="1870" y="15469"/>
                    </a:lnTo>
                    <a:lnTo>
                      <a:pt x="1870" y="15118"/>
                    </a:lnTo>
                    <a:lnTo>
                      <a:pt x="1870" y="15023"/>
                    </a:lnTo>
                    <a:close/>
                    <a:moveTo>
                      <a:pt x="3192" y="15023"/>
                    </a:moveTo>
                    <a:lnTo>
                      <a:pt x="3415" y="15246"/>
                    </a:lnTo>
                    <a:lnTo>
                      <a:pt x="3192" y="15469"/>
                    </a:lnTo>
                    <a:lnTo>
                      <a:pt x="3192" y="15118"/>
                    </a:lnTo>
                    <a:lnTo>
                      <a:pt x="3192" y="15023"/>
                    </a:lnTo>
                    <a:close/>
                    <a:moveTo>
                      <a:pt x="9978" y="15023"/>
                    </a:moveTo>
                    <a:lnTo>
                      <a:pt x="10201" y="15246"/>
                    </a:lnTo>
                    <a:lnTo>
                      <a:pt x="9978" y="15469"/>
                    </a:lnTo>
                    <a:lnTo>
                      <a:pt x="9978" y="15118"/>
                    </a:lnTo>
                    <a:lnTo>
                      <a:pt x="9978" y="15023"/>
                    </a:lnTo>
                    <a:close/>
                    <a:moveTo>
                      <a:pt x="11299" y="15023"/>
                    </a:moveTo>
                    <a:lnTo>
                      <a:pt x="11523" y="15246"/>
                    </a:lnTo>
                    <a:lnTo>
                      <a:pt x="11299" y="15469"/>
                    </a:lnTo>
                    <a:lnTo>
                      <a:pt x="11299" y="15118"/>
                    </a:lnTo>
                    <a:lnTo>
                      <a:pt x="11299" y="15023"/>
                    </a:lnTo>
                    <a:close/>
                    <a:moveTo>
                      <a:pt x="2119" y="15341"/>
                    </a:moveTo>
                    <a:lnTo>
                      <a:pt x="2119" y="15770"/>
                    </a:lnTo>
                    <a:lnTo>
                      <a:pt x="1896" y="15555"/>
                    </a:lnTo>
                    <a:lnTo>
                      <a:pt x="2119" y="15341"/>
                    </a:lnTo>
                    <a:close/>
                    <a:moveTo>
                      <a:pt x="2196" y="15341"/>
                    </a:moveTo>
                    <a:lnTo>
                      <a:pt x="2420" y="15555"/>
                    </a:lnTo>
                    <a:lnTo>
                      <a:pt x="2196" y="15770"/>
                    </a:lnTo>
                    <a:lnTo>
                      <a:pt x="2196" y="15341"/>
                    </a:lnTo>
                    <a:close/>
                    <a:moveTo>
                      <a:pt x="3423" y="15341"/>
                    </a:moveTo>
                    <a:lnTo>
                      <a:pt x="3423" y="15770"/>
                    </a:lnTo>
                    <a:lnTo>
                      <a:pt x="3200" y="15555"/>
                    </a:lnTo>
                    <a:lnTo>
                      <a:pt x="3423" y="15341"/>
                    </a:lnTo>
                    <a:close/>
                    <a:moveTo>
                      <a:pt x="3509" y="15341"/>
                    </a:moveTo>
                    <a:lnTo>
                      <a:pt x="3732" y="15555"/>
                    </a:lnTo>
                    <a:lnTo>
                      <a:pt x="3509" y="15770"/>
                    </a:lnTo>
                    <a:lnTo>
                      <a:pt x="3509" y="15341"/>
                    </a:lnTo>
                    <a:close/>
                    <a:moveTo>
                      <a:pt x="10227" y="15341"/>
                    </a:moveTo>
                    <a:lnTo>
                      <a:pt x="10227" y="15770"/>
                    </a:lnTo>
                    <a:lnTo>
                      <a:pt x="10004" y="15555"/>
                    </a:lnTo>
                    <a:lnTo>
                      <a:pt x="10227" y="15341"/>
                    </a:lnTo>
                    <a:close/>
                    <a:moveTo>
                      <a:pt x="10304" y="15341"/>
                    </a:moveTo>
                    <a:lnTo>
                      <a:pt x="10527" y="15555"/>
                    </a:lnTo>
                    <a:lnTo>
                      <a:pt x="10304" y="15770"/>
                    </a:lnTo>
                    <a:lnTo>
                      <a:pt x="10304" y="15341"/>
                    </a:lnTo>
                    <a:close/>
                    <a:moveTo>
                      <a:pt x="11548" y="15341"/>
                    </a:moveTo>
                    <a:lnTo>
                      <a:pt x="11548" y="15770"/>
                    </a:lnTo>
                    <a:lnTo>
                      <a:pt x="11317" y="15555"/>
                    </a:lnTo>
                    <a:lnTo>
                      <a:pt x="11548" y="15341"/>
                    </a:lnTo>
                    <a:close/>
                    <a:moveTo>
                      <a:pt x="11617" y="15341"/>
                    </a:moveTo>
                    <a:lnTo>
                      <a:pt x="11840" y="15555"/>
                    </a:lnTo>
                    <a:lnTo>
                      <a:pt x="11617" y="15770"/>
                    </a:lnTo>
                    <a:lnTo>
                      <a:pt x="11617" y="15341"/>
                    </a:lnTo>
                    <a:close/>
                    <a:moveTo>
                      <a:pt x="2437" y="15641"/>
                    </a:moveTo>
                    <a:lnTo>
                      <a:pt x="2437" y="15907"/>
                    </a:lnTo>
                    <a:lnTo>
                      <a:pt x="2437" y="16096"/>
                    </a:lnTo>
                    <a:lnTo>
                      <a:pt x="2214" y="15864"/>
                    </a:lnTo>
                    <a:lnTo>
                      <a:pt x="2437" y="15641"/>
                    </a:lnTo>
                    <a:close/>
                    <a:moveTo>
                      <a:pt x="3758" y="15641"/>
                    </a:moveTo>
                    <a:lnTo>
                      <a:pt x="3758" y="15907"/>
                    </a:lnTo>
                    <a:lnTo>
                      <a:pt x="3758" y="16096"/>
                    </a:lnTo>
                    <a:lnTo>
                      <a:pt x="3535" y="15864"/>
                    </a:lnTo>
                    <a:lnTo>
                      <a:pt x="3758" y="15641"/>
                    </a:lnTo>
                    <a:close/>
                    <a:moveTo>
                      <a:pt x="10544" y="15641"/>
                    </a:moveTo>
                    <a:lnTo>
                      <a:pt x="10544" y="15907"/>
                    </a:lnTo>
                    <a:lnTo>
                      <a:pt x="10544" y="16096"/>
                    </a:lnTo>
                    <a:lnTo>
                      <a:pt x="10321" y="15864"/>
                    </a:lnTo>
                    <a:lnTo>
                      <a:pt x="10544" y="15641"/>
                    </a:lnTo>
                    <a:close/>
                    <a:moveTo>
                      <a:pt x="11866" y="15641"/>
                    </a:moveTo>
                    <a:lnTo>
                      <a:pt x="11866" y="15907"/>
                    </a:lnTo>
                    <a:lnTo>
                      <a:pt x="11866" y="16096"/>
                    </a:lnTo>
                    <a:lnTo>
                      <a:pt x="11643" y="15864"/>
                    </a:lnTo>
                    <a:lnTo>
                      <a:pt x="11866" y="15641"/>
                    </a:lnTo>
                    <a:close/>
                    <a:moveTo>
                      <a:pt x="1870" y="15649"/>
                    </a:moveTo>
                    <a:lnTo>
                      <a:pt x="2094" y="15873"/>
                    </a:lnTo>
                    <a:lnTo>
                      <a:pt x="1870" y="16104"/>
                    </a:lnTo>
                    <a:lnTo>
                      <a:pt x="1870" y="15907"/>
                    </a:lnTo>
                    <a:lnTo>
                      <a:pt x="1870" y="15649"/>
                    </a:lnTo>
                    <a:close/>
                    <a:moveTo>
                      <a:pt x="3192" y="15649"/>
                    </a:moveTo>
                    <a:lnTo>
                      <a:pt x="3415" y="15873"/>
                    </a:lnTo>
                    <a:lnTo>
                      <a:pt x="3192" y="16104"/>
                    </a:lnTo>
                    <a:lnTo>
                      <a:pt x="3192" y="15907"/>
                    </a:lnTo>
                    <a:lnTo>
                      <a:pt x="3192" y="15649"/>
                    </a:lnTo>
                    <a:close/>
                    <a:moveTo>
                      <a:pt x="9978" y="15649"/>
                    </a:moveTo>
                    <a:lnTo>
                      <a:pt x="10201" y="15873"/>
                    </a:lnTo>
                    <a:lnTo>
                      <a:pt x="9978" y="16104"/>
                    </a:lnTo>
                    <a:lnTo>
                      <a:pt x="9978" y="15907"/>
                    </a:lnTo>
                    <a:lnTo>
                      <a:pt x="9978" y="15649"/>
                    </a:lnTo>
                    <a:close/>
                    <a:moveTo>
                      <a:pt x="11299" y="15649"/>
                    </a:moveTo>
                    <a:lnTo>
                      <a:pt x="11523" y="15873"/>
                    </a:lnTo>
                    <a:lnTo>
                      <a:pt x="11299" y="16104"/>
                    </a:lnTo>
                    <a:lnTo>
                      <a:pt x="11299" y="15907"/>
                    </a:lnTo>
                    <a:lnTo>
                      <a:pt x="11299" y="15649"/>
                    </a:lnTo>
                    <a:close/>
                    <a:moveTo>
                      <a:pt x="2196" y="15967"/>
                    </a:moveTo>
                    <a:lnTo>
                      <a:pt x="2420" y="16181"/>
                    </a:lnTo>
                    <a:lnTo>
                      <a:pt x="2196" y="16396"/>
                    </a:lnTo>
                    <a:lnTo>
                      <a:pt x="2196" y="15967"/>
                    </a:lnTo>
                    <a:close/>
                    <a:moveTo>
                      <a:pt x="3509" y="15967"/>
                    </a:moveTo>
                    <a:lnTo>
                      <a:pt x="3732" y="16181"/>
                    </a:lnTo>
                    <a:lnTo>
                      <a:pt x="3509" y="16396"/>
                    </a:lnTo>
                    <a:lnTo>
                      <a:pt x="3509" y="15967"/>
                    </a:lnTo>
                    <a:close/>
                    <a:moveTo>
                      <a:pt x="10304" y="15967"/>
                    </a:moveTo>
                    <a:lnTo>
                      <a:pt x="10527" y="16181"/>
                    </a:lnTo>
                    <a:lnTo>
                      <a:pt x="10304" y="16396"/>
                    </a:lnTo>
                    <a:lnTo>
                      <a:pt x="10304" y="15967"/>
                    </a:lnTo>
                    <a:close/>
                    <a:moveTo>
                      <a:pt x="11617" y="15967"/>
                    </a:moveTo>
                    <a:lnTo>
                      <a:pt x="11840" y="16181"/>
                    </a:lnTo>
                    <a:lnTo>
                      <a:pt x="11617" y="16396"/>
                    </a:lnTo>
                    <a:lnTo>
                      <a:pt x="11617" y="15967"/>
                    </a:lnTo>
                    <a:close/>
                    <a:moveTo>
                      <a:pt x="2119" y="15976"/>
                    </a:moveTo>
                    <a:lnTo>
                      <a:pt x="2119" y="16404"/>
                    </a:lnTo>
                    <a:lnTo>
                      <a:pt x="1896" y="16190"/>
                    </a:lnTo>
                    <a:lnTo>
                      <a:pt x="2119" y="15976"/>
                    </a:lnTo>
                    <a:close/>
                    <a:moveTo>
                      <a:pt x="3423" y="15976"/>
                    </a:moveTo>
                    <a:lnTo>
                      <a:pt x="3423" y="16404"/>
                    </a:lnTo>
                    <a:lnTo>
                      <a:pt x="3200" y="16190"/>
                    </a:lnTo>
                    <a:lnTo>
                      <a:pt x="3423" y="15976"/>
                    </a:lnTo>
                    <a:close/>
                    <a:moveTo>
                      <a:pt x="10227" y="15976"/>
                    </a:moveTo>
                    <a:lnTo>
                      <a:pt x="10227" y="16404"/>
                    </a:lnTo>
                    <a:lnTo>
                      <a:pt x="10004" y="16190"/>
                    </a:lnTo>
                    <a:lnTo>
                      <a:pt x="10227" y="15976"/>
                    </a:lnTo>
                    <a:close/>
                    <a:moveTo>
                      <a:pt x="11548" y="15976"/>
                    </a:moveTo>
                    <a:lnTo>
                      <a:pt x="11548" y="16404"/>
                    </a:lnTo>
                    <a:lnTo>
                      <a:pt x="11317" y="16190"/>
                    </a:lnTo>
                    <a:lnTo>
                      <a:pt x="11548" y="15976"/>
                    </a:lnTo>
                    <a:close/>
                    <a:moveTo>
                      <a:pt x="1870" y="16276"/>
                    </a:moveTo>
                    <a:lnTo>
                      <a:pt x="2094" y="16499"/>
                    </a:lnTo>
                    <a:lnTo>
                      <a:pt x="1870" y="16722"/>
                    </a:lnTo>
                    <a:lnTo>
                      <a:pt x="1870" y="16276"/>
                    </a:lnTo>
                    <a:close/>
                    <a:moveTo>
                      <a:pt x="2437" y="16276"/>
                    </a:moveTo>
                    <a:lnTo>
                      <a:pt x="2437" y="16722"/>
                    </a:lnTo>
                    <a:lnTo>
                      <a:pt x="2214" y="16499"/>
                    </a:lnTo>
                    <a:lnTo>
                      <a:pt x="2437" y="16276"/>
                    </a:lnTo>
                    <a:close/>
                    <a:moveTo>
                      <a:pt x="3192" y="16276"/>
                    </a:moveTo>
                    <a:lnTo>
                      <a:pt x="3415" y="16499"/>
                    </a:lnTo>
                    <a:lnTo>
                      <a:pt x="3192" y="16722"/>
                    </a:lnTo>
                    <a:lnTo>
                      <a:pt x="3192" y="16276"/>
                    </a:lnTo>
                    <a:close/>
                    <a:moveTo>
                      <a:pt x="3758" y="16276"/>
                    </a:moveTo>
                    <a:lnTo>
                      <a:pt x="3758" y="16722"/>
                    </a:lnTo>
                    <a:lnTo>
                      <a:pt x="3535" y="16499"/>
                    </a:lnTo>
                    <a:lnTo>
                      <a:pt x="3758" y="16276"/>
                    </a:lnTo>
                    <a:close/>
                    <a:moveTo>
                      <a:pt x="9978" y="16276"/>
                    </a:moveTo>
                    <a:lnTo>
                      <a:pt x="10201" y="16499"/>
                    </a:lnTo>
                    <a:lnTo>
                      <a:pt x="9978" y="16722"/>
                    </a:lnTo>
                    <a:lnTo>
                      <a:pt x="9978" y="16276"/>
                    </a:lnTo>
                    <a:close/>
                    <a:moveTo>
                      <a:pt x="10544" y="16276"/>
                    </a:moveTo>
                    <a:lnTo>
                      <a:pt x="10544" y="16722"/>
                    </a:lnTo>
                    <a:lnTo>
                      <a:pt x="10321" y="16499"/>
                    </a:lnTo>
                    <a:lnTo>
                      <a:pt x="10544" y="16276"/>
                    </a:lnTo>
                    <a:close/>
                    <a:moveTo>
                      <a:pt x="11299" y="16276"/>
                    </a:moveTo>
                    <a:lnTo>
                      <a:pt x="11523" y="16499"/>
                    </a:lnTo>
                    <a:lnTo>
                      <a:pt x="11299" y="16722"/>
                    </a:lnTo>
                    <a:lnTo>
                      <a:pt x="11299" y="16276"/>
                    </a:lnTo>
                    <a:close/>
                    <a:moveTo>
                      <a:pt x="11866" y="16276"/>
                    </a:moveTo>
                    <a:lnTo>
                      <a:pt x="11866" y="16722"/>
                    </a:lnTo>
                    <a:lnTo>
                      <a:pt x="11643" y="16499"/>
                    </a:lnTo>
                    <a:lnTo>
                      <a:pt x="11866" y="16276"/>
                    </a:lnTo>
                    <a:close/>
                    <a:moveTo>
                      <a:pt x="2196" y="16593"/>
                    </a:moveTo>
                    <a:lnTo>
                      <a:pt x="2420" y="16808"/>
                    </a:lnTo>
                    <a:lnTo>
                      <a:pt x="2196" y="17022"/>
                    </a:lnTo>
                    <a:lnTo>
                      <a:pt x="2196" y="16593"/>
                    </a:lnTo>
                    <a:close/>
                    <a:moveTo>
                      <a:pt x="3509" y="16593"/>
                    </a:moveTo>
                    <a:lnTo>
                      <a:pt x="3732" y="16808"/>
                    </a:lnTo>
                    <a:lnTo>
                      <a:pt x="3509" y="17022"/>
                    </a:lnTo>
                    <a:lnTo>
                      <a:pt x="3509" y="16593"/>
                    </a:lnTo>
                    <a:close/>
                    <a:moveTo>
                      <a:pt x="10304" y="16593"/>
                    </a:moveTo>
                    <a:lnTo>
                      <a:pt x="10527" y="16808"/>
                    </a:lnTo>
                    <a:lnTo>
                      <a:pt x="10304" y="17022"/>
                    </a:lnTo>
                    <a:lnTo>
                      <a:pt x="10304" y="16593"/>
                    </a:lnTo>
                    <a:close/>
                    <a:moveTo>
                      <a:pt x="11617" y="16593"/>
                    </a:moveTo>
                    <a:lnTo>
                      <a:pt x="11840" y="16808"/>
                    </a:lnTo>
                    <a:lnTo>
                      <a:pt x="11617" y="17022"/>
                    </a:lnTo>
                    <a:lnTo>
                      <a:pt x="11617" y="16593"/>
                    </a:lnTo>
                    <a:close/>
                    <a:moveTo>
                      <a:pt x="2119" y="16610"/>
                    </a:moveTo>
                    <a:lnTo>
                      <a:pt x="2119" y="17039"/>
                    </a:lnTo>
                    <a:lnTo>
                      <a:pt x="1896" y="16825"/>
                    </a:lnTo>
                    <a:lnTo>
                      <a:pt x="2119" y="16610"/>
                    </a:lnTo>
                    <a:close/>
                    <a:moveTo>
                      <a:pt x="3423" y="16610"/>
                    </a:moveTo>
                    <a:lnTo>
                      <a:pt x="3423" y="17039"/>
                    </a:lnTo>
                    <a:lnTo>
                      <a:pt x="3200" y="16825"/>
                    </a:lnTo>
                    <a:lnTo>
                      <a:pt x="3423" y="16610"/>
                    </a:lnTo>
                    <a:close/>
                    <a:moveTo>
                      <a:pt x="10227" y="16610"/>
                    </a:moveTo>
                    <a:lnTo>
                      <a:pt x="10227" y="17039"/>
                    </a:lnTo>
                    <a:lnTo>
                      <a:pt x="10004" y="16825"/>
                    </a:lnTo>
                    <a:lnTo>
                      <a:pt x="10227" y="16610"/>
                    </a:lnTo>
                    <a:close/>
                    <a:moveTo>
                      <a:pt x="11548" y="16610"/>
                    </a:moveTo>
                    <a:lnTo>
                      <a:pt x="11548" y="17039"/>
                    </a:lnTo>
                    <a:lnTo>
                      <a:pt x="11317" y="16825"/>
                    </a:lnTo>
                    <a:lnTo>
                      <a:pt x="11548" y="16610"/>
                    </a:lnTo>
                    <a:close/>
                    <a:moveTo>
                      <a:pt x="1870" y="16911"/>
                    </a:moveTo>
                    <a:lnTo>
                      <a:pt x="2094" y="17134"/>
                    </a:lnTo>
                    <a:lnTo>
                      <a:pt x="1870" y="17357"/>
                    </a:lnTo>
                    <a:lnTo>
                      <a:pt x="1870" y="16911"/>
                    </a:lnTo>
                    <a:close/>
                    <a:moveTo>
                      <a:pt x="2437" y="16911"/>
                    </a:moveTo>
                    <a:lnTo>
                      <a:pt x="2437" y="17357"/>
                    </a:lnTo>
                    <a:lnTo>
                      <a:pt x="2214" y="17134"/>
                    </a:lnTo>
                    <a:lnTo>
                      <a:pt x="2437" y="16911"/>
                    </a:lnTo>
                    <a:close/>
                    <a:moveTo>
                      <a:pt x="3192" y="16911"/>
                    </a:moveTo>
                    <a:lnTo>
                      <a:pt x="3415" y="17134"/>
                    </a:lnTo>
                    <a:lnTo>
                      <a:pt x="3192" y="17357"/>
                    </a:lnTo>
                    <a:lnTo>
                      <a:pt x="3192" y="16911"/>
                    </a:lnTo>
                    <a:close/>
                    <a:moveTo>
                      <a:pt x="3758" y="16911"/>
                    </a:moveTo>
                    <a:lnTo>
                      <a:pt x="3758" y="17357"/>
                    </a:lnTo>
                    <a:lnTo>
                      <a:pt x="3535" y="17134"/>
                    </a:lnTo>
                    <a:lnTo>
                      <a:pt x="3758" y="16911"/>
                    </a:lnTo>
                    <a:close/>
                    <a:moveTo>
                      <a:pt x="9978" y="16911"/>
                    </a:moveTo>
                    <a:lnTo>
                      <a:pt x="10201" y="17134"/>
                    </a:lnTo>
                    <a:lnTo>
                      <a:pt x="9978" y="17357"/>
                    </a:lnTo>
                    <a:lnTo>
                      <a:pt x="9978" y="16911"/>
                    </a:lnTo>
                    <a:close/>
                    <a:moveTo>
                      <a:pt x="10544" y="16911"/>
                    </a:moveTo>
                    <a:lnTo>
                      <a:pt x="10544" y="17357"/>
                    </a:lnTo>
                    <a:lnTo>
                      <a:pt x="10321" y="17134"/>
                    </a:lnTo>
                    <a:lnTo>
                      <a:pt x="10544" y="16911"/>
                    </a:lnTo>
                    <a:close/>
                    <a:moveTo>
                      <a:pt x="11299" y="16911"/>
                    </a:moveTo>
                    <a:lnTo>
                      <a:pt x="11523" y="17134"/>
                    </a:lnTo>
                    <a:lnTo>
                      <a:pt x="11299" y="17357"/>
                    </a:lnTo>
                    <a:lnTo>
                      <a:pt x="11299" y="16911"/>
                    </a:lnTo>
                    <a:close/>
                    <a:moveTo>
                      <a:pt x="11866" y="16911"/>
                    </a:moveTo>
                    <a:lnTo>
                      <a:pt x="11866" y="17357"/>
                    </a:lnTo>
                    <a:lnTo>
                      <a:pt x="11643" y="17134"/>
                    </a:lnTo>
                    <a:lnTo>
                      <a:pt x="11866" y="16911"/>
                    </a:lnTo>
                    <a:close/>
                    <a:moveTo>
                      <a:pt x="2119" y="17228"/>
                    </a:moveTo>
                    <a:lnTo>
                      <a:pt x="2119" y="17640"/>
                    </a:lnTo>
                    <a:lnTo>
                      <a:pt x="2119" y="17657"/>
                    </a:lnTo>
                    <a:lnTo>
                      <a:pt x="1896" y="17443"/>
                    </a:lnTo>
                    <a:lnTo>
                      <a:pt x="2119" y="17228"/>
                    </a:lnTo>
                    <a:close/>
                    <a:moveTo>
                      <a:pt x="2196" y="17228"/>
                    </a:moveTo>
                    <a:lnTo>
                      <a:pt x="2420" y="17443"/>
                    </a:lnTo>
                    <a:lnTo>
                      <a:pt x="2196" y="17657"/>
                    </a:lnTo>
                    <a:lnTo>
                      <a:pt x="2196" y="17640"/>
                    </a:lnTo>
                    <a:lnTo>
                      <a:pt x="2196" y="17228"/>
                    </a:lnTo>
                    <a:close/>
                    <a:moveTo>
                      <a:pt x="3423" y="17228"/>
                    </a:moveTo>
                    <a:lnTo>
                      <a:pt x="3423" y="17640"/>
                    </a:lnTo>
                    <a:lnTo>
                      <a:pt x="3423" y="17657"/>
                    </a:lnTo>
                    <a:lnTo>
                      <a:pt x="3200" y="17443"/>
                    </a:lnTo>
                    <a:lnTo>
                      <a:pt x="3423" y="17228"/>
                    </a:lnTo>
                    <a:close/>
                    <a:moveTo>
                      <a:pt x="3509" y="17228"/>
                    </a:moveTo>
                    <a:lnTo>
                      <a:pt x="3732" y="17443"/>
                    </a:lnTo>
                    <a:lnTo>
                      <a:pt x="3509" y="17657"/>
                    </a:lnTo>
                    <a:lnTo>
                      <a:pt x="3509" y="17640"/>
                    </a:lnTo>
                    <a:lnTo>
                      <a:pt x="3509" y="17228"/>
                    </a:lnTo>
                    <a:close/>
                    <a:moveTo>
                      <a:pt x="10227" y="17228"/>
                    </a:moveTo>
                    <a:lnTo>
                      <a:pt x="10227" y="17640"/>
                    </a:lnTo>
                    <a:lnTo>
                      <a:pt x="10227" y="17657"/>
                    </a:lnTo>
                    <a:lnTo>
                      <a:pt x="10004" y="17443"/>
                    </a:lnTo>
                    <a:lnTo>
                      <a:pt x="10227" y="17228"/>
                    </a:lnTo>
                    <a:close/>
                    <a:moveTo>
                      <a:pt x="10304" y="17228"/>
                    </a:moveTo>
                    <a:lnTo>
                      <a:pt x="10527" y="17443"/>
                    </a:lnTo>
                    <a:lnTo>
                      <a:pt x="10304" y="17657"/>
                    </a:lnTo>
                    <a:lnTo>
                      <a:pt x="10304" y="17640"/>
                    </a:lnTo>
                    <a:lnTo>
                      <a:pt x="10304" y="17228"/>
                    </a:lnTo>
                    <a:close/>
                    <a:moveTo>
                      <a:pt x="11548" y="17228"/>
                    </a:moveTo>
                    <a:lnTo>
                      <a:pt x="11548" y="17640"/>
                    </a:lnTo>
                    <a:lnTo>
                      <a:pt x="11548" y="17657"/>
                    </a:lnTo>
                    <a:lnTo>
                      <a:pt x="11317" y="17443"/>
                    </a:lnTo>
                    <a:lnTo>
                      <a:pt x="11548" y="17228"/>
                    </a:lnTo>
                    <a:close/>
                    <a:moveTo>
                      <a:pt x="11617" y="17228"/>
                    </a:moveTo>
                    <a:lnTo>
                      <a:pt x="11840" y="17443"/>
                    </a:lnTo>
                    <a:lnTo>
                      <a:pt x="11617" y="17657"/>
                    </a:lnTo>
                    <a:lnTo>
                      <a:pt x="11617" y="17640"/>
                    </a:lnTo>
                    <a:lnTo>
                      <a:pt x="11617" y="17228"/>
                    </a:lnTo>
                    <a:close/>
                    <a:moveTo>
                      <a:pt x="2437" y="17528"/>
                    </a:moveTo>
                    <a:lnTo>
                      <a:pt x="2437" y="17640"/>
                    </a:lnTo>
                    <a:lnTo>
                      <a:pt x="2437" y="17983"/>
                    </a:lnTo>
                    <a:lnTo>
                      <a:pt x="2214" y="17752"/>
                    </a:lnTo>
                    <a:lnTo>
                      <a:pt x="2437" y="17528"/>
                    </a:lnTo>
                    <a:close/>
                    <a:moveTo>
                      <a:pt x="3758" y="17528"/>
                    </a:moveTo>
                    <a:lnTo>
                      <a:pt x="3758" y="17640"/>
                    </a:lnTo>
                    <a:lnTo>
                      <a:pt x="3758" y="17983"/>
                    </a:lnTo>
                    <a:lnTo>
                      <a:pt x="3535" y="17752"/>
                    </a:lnTo>
                    <a:lnTo>
                      <a:pt x="3758" y="17528"/>
                    </a:lnTo>
                    <a:close/>
                    <a:moveTo>
                      <a:pt x="10544" y="17528"/>
                    </a:moveTo>
                    <a:lnTo>
                      <a:pt x="10544" y="17640"/>
                    </a:lnTo>
                    <a:lnTo>
                      <a:pt x="10544" y="17983"/>
                    </a:lnTo>
                    <a:lnTo>
                      <a:pt x="10321" y="17752"/>
                    </a:lnTo>
                    <a:lnTo>
                      <a:pt x="10544" y="17528"/>
                    </a:lnTo>
                    <a:close/>
                    <a:moveTo>
                      <a:pt x="11866" y="17528"/>
                    </a:moveTo>
                    <a:lnTo>
                      <a:pt x="11866" y="17640"/>
                    </a:lnTo>
                    <a:lnTo>
                      <a:pt x="11866" y="17983"/>
                    </a:lnTo>
                    <a:lnTo>
                      <a:pt x="11643" y="17752"/>
                    </a:lnTo>
                    <a:lnTo>
                      <a:pt x="11866" y="17528"/>
                    </a:lnTo>
                    <a:close/>
                    <a:moveTo>
                      <a:pt x="1870" y="17537"/>
                    </a:moveTo>
                    <a:lnTo>
                      <a:pt x="2094" y="17769"/>
                    </a:lnTo>
                    <a:lnTo>
                      <a:pt x="1870" y="17992"/>
                    </a:lnTo>
                    <a:lnTo>
                      <a:pt x="1870" y="17640"/>
                    </a:lnTo>
                    <a:lnTo>
                      <a:pt x="1870" y="17537"/>
                    </a:lnTo>
                    <a:close/>
                    <a:moveTo>
                      <a:pt x="3192" y="17537"/>
                    </a:moveTo>
                    <a:lnTo>
                      <a:pt x="3415" y="17769"/>
                    </a:lnTo>
                    <a:lnTo>
                      <a:pt x="3192" y="17992"/>
                    </a:lnTo>
                    <a:lnTo>
                      <a:pt x="3192" y="17640"/>
                    </a:lnTo>
                    <a:lnTo>
                      <a:pt x="3192" y="17537"/>
                    </a:lnTo>
                    <a:close/>
                    <a:moveTo>
                      <a:pt x="9978" y="17537"/>
                    </a:moveTo>
                    <a:lnTo>
                      <a:pt x="10201" y="17769"/>
                    </a:lnTo>
                    <a:lnTo>
                      <a:pt x="9978" y="17992"/>
                    </a:lnTo>
                    <a:lnTo>
                      <a:pt x="9978" y="17640"/>
                    </a:lnTo>
                    <a:lnTo>
                      <a:pt x="9978" y="17537"/>
                    </a:lnTo>
                    <a:close/>
                    <a:moveTo>
                      <a:pt x="11299" y="17537"/>
                    </a:moveTo>
                    <a:lnTo>
                      <a:pt x="11523" y="17769"/>
                    </a:lnTo>
                    <a:lnTo>
                      <a:pt x="11299" y="17992"/>
                    </a:lnTo>
                    <a:lnTo>
                      <a:pt x="11299" y="17640"/>
                    </a:lnTo>
                    <a:lnTo>
                      <a:pt x="11299" y="17537"/>
                    </a:lnTo>
                    <a:close/>
                    <a:moveTo>
                      <a:pt x="2119" y="17863"/>
                    </a:moveTo>
                    <a:lnTo>
                      <a:pt x="2119" y="18292"/>
                    </a:lnTo>
                    <a:lnTo>
                      <a:pt x="1896" y="18078"/>
                    </a:lnTo>
                    <a:lnTo>
                      <a:pt x="2119" y="17863"/>
                    </a:lnTo>
                    <a:close/>
                    <a:moveTo>
                      <a:pt x="2196" y="17863"/>
                    </a:moveTo>
                    <a:lnTo>
                      <a:pt x="2420" y="18078"/>
                    </a:lnTo>
                    <a:lnTo>
                      <a:pt x="2196" y="18292"/>
                    </a:lnTo>
                    <a:lnTo>
                      <a:pt x="2196" y="17863"/>
                    </a:lnTo>
                    <a:close/>
                    <a:moveTo>
                      <a:pt x="3423" y="17863"/>
                    </a:moveTo>
                    <a:lnTo>
                      <a:pt x="3423" y="18292"/>
                    </a:lnTo>
                    <a:lnTo>
                      <a:pt x="3200" y="18078"/>
                    </a:lnTo>
                    <a:lnTo>
                      <a:pt x="3423" y="17863"/>
                    </a:lnTo>
                    <a:close/>
                    <a:moveTo>
                      <a:pt x="3509" y="17863"/>
                    </a:moveTo>
                    <a:lnTo>
                      <a:pt x="3732" y="18078"/>
                    </a:lnTo>
                    <a:lnTo>
                      <a:pt x="3509" y="18292"/>
                    </a:lnTo>
                    <a:lnTo>
                      <a:pt x="3509" y="17863"/>
                    </a:lnTo>
                    <a:close/>
                    <a:moveTo>
                      <a:pt x="10227" y="17863"/>
                    </a:moveTo>
                    <a:lnTo>
                      <a:pt x="10227" y="18292"/>
                    </a:lnTo>
                    <a:lnTo>
                      <a:pt x="10004" y="18078"/>
                    </a:lnTo>
                    <a:lnTo>
                      <a:pt x="10227" y="17863"/>
                    </a:lnTo>
                    <a:close/>
                    <a:moveTo>
                      <a:pt x="10304" y="17863"/>
                    </a:moveTo>
                    <a:lnTo>
                      <a:pt x="10527" y="18078"/>
                    </a:lnTo>
                    <a:lnTo>
                      <a:pt x="10304" y="18292"/>
                    </a:lnTo>
                    <a:lnTo>
                      <a:pt x="10304" y="17863"/>
                    </a:lnTo>
                    <a:close/>
                    <a:moveTo>
                      <a:pt x="11548" y="17863"/>
                    </a:moveTo>
                    <a:lnTo>
                      <a:pt x="11548" y="18292"/>
                    </a:lnTo>
                    <a:lnTo>
                      <a:pt x="11317" y="18078"/>
                    </a:lnTo>
                    <a:lnTo>
                      <a:pt x="11548" y="17863"/>
                    </a:lnTo>
                    <a:close/>
                    <a:moveTo>
                      <a:pt x="11617" y="17863"/>
                    </a:moveTo>
                    <a:lnTo>
                      <a:pt x="11840" y="18078"/>
                    </a:lnTo>
                    <a:lnTo>
                      <a:pt x="11617" y="18292"/>
                    </a:lnTo>
                    <a:lnTo>
                      <a:pt x="11617" y="17863"/>
                    </a:lnTo>
                    <a:close/>
                    <a:moveTo>
                      <a:pt x="2437" y="18163"/>
                    </a:moveTo>
                    <a:lnTo>
                      <a:pt x="2437" y="18429"/>
                    </a:lnTo>
                    <a:lnTo>
                      <a:pt x="2437" y="18609"/>
                    </a:lnTo>
                    <a:lnTo>
                      <a:pt x="2214" y="18386"/>
                    </a:lnTo>
                    <a:lnTo>
                      <a:pt x="2437" y="18163"/>
                    </a:lnTo>
                    <a:close/>
                    <a:moveTo>
                      <a:pt x="3758" y="18163"/>
                    </a:moveTo>
                    <a:lnTo>
                      <a:pt x="3758" y="18429"/>
                    </a:lnTo>
                    <a:lnTo>
                      <a:pt x="3758" y="18609"/>
                    </a:lnTo>
                    <a:lnTo>
                      <a:pt x="3535" y="18386"/>
                    </a:lnTo>
                    <a:lnTo>
                      <a:pt x="3758" y="18163"/>
                    </a:lnTo>
                    <a:close/>
                    <a:moveTo>
                      <a:pt x="10544" y="18163"/>
                    </a:moveTo>
                    <a:lnTo>
                      <a:pt x="10544" y="18429"/>
                    </a:lnTo>
                    <a:lnTo>
                      <a:pt x="10544" y="18609"/>
                    </a:lnTo>
                    <a:lnTo>
                      <a:pt x="10321" y="18386"/>
                    </a:lnTo>
                    <a:lnTo>
                      <a:pt x="10544" y="18163"/>
                    </a:lnTo>
                    <a:close/>
                    <a:moveTo>
                      <a:pt x="11866" y="18163"/>
                    </a:moveTo>
                    <a:lnTo>
                      <a:pt x="11866" y="18429"/>
                    </a:lnTo>
                    <a:lnTo>
                      <a:pt x="11866" y="18609"/>
                    </a:lnTo>
                    <a:lnTo>
                      <a:pt x="11643" y="18386"/>
                    </a:lnTo>
                    <a:lnTo>
                      <a:pt x="11866" y="18163"/>
                    </a:lnTo>
                    <a:close/>
                    <a:moveTo>
                      <a:pt x="1870" y="18172"/>
                    </a:moveTo>
                    <a:lnTo>
                      <a:pt x="2094" y="18395"/>
                    </a:lnTo>
                    <a:lnTo>
                      <a:pt x="1870" y="18618"/>
                    </a:lnTo>
                    <a:lnTo>
                      <a:pt x="1870" y="18429"/>
                    </a:lnTo>
                    <a:lnTo>
                      <a:pt x="1870" y="18172"/>
                    </a:lnTo>
                    <a:close/>
                    <a:moveTo>
                      <a:pt x="3192" y="18172"/>
                    </a:moveTo>
                    <a:lnTo>
                      <a:pt x="3415" y="18395"/>
                    </a:lnTo>
                    <a:lnTo>
                      <a:pt x="3192" y="18618"/>
                    </a:lnTo>
                    <a:lnTo>
                      <a:pt x="3192" y="18429"/>
                    </a:lnTo>
                    <a:lnTo>
                      <a:pt x="3192" y="18172"/>
                    </a:lnTo>
                    <a:close/>
                    <a:moveTo>
                      <a:pt x="9978" y="18172"/>
                    </a:moveTo>
                    <a:lnTo>
                      <a:pt x="10201" y="18395"/>
                    </a:lnTo>
                    <a:lnTo>
                      <a:pt x="9978" y="18618"/>
                    </a:lnTo>
                    <a:lnTo>
                      <a:pt x="9978" y="18429"/>
                    </a:lnTo>
                    <a:lnTo>
                      <a:pt x="9978" y="18172"/>
                    </a:lnTo>
                    <a:close/>
                    <a:moveTo>
                      <a:pt x="11299" y="18172"/>
                    </a:moveTo>
                    <a:lnTo>
                      <a:pt x="11523" y="18395"/>
                    </a:lnTo>
                    <a:lnTo>
                      <a:pt x="11299" y="18618"/>
                    </a:lnTo>
                    <a:lnTo>
                      <a:pt x="11299" y="18429"/>
                    </a:lnTo>
                    <a:lnTo>
                      <a:pt x="11299" y="18172"/>
                    </a:lnTo>
                    <a:close/>
                    <a:moveTo>
                      <a:pt x="2119" y="18498"/>
                    </a:moveTo>
                    <a:lnTo>
                      <a:pt x="2119" y="18927"/>
                    </a:lnTo>
                    <a:lnTo>
                      <a:pt x="1896" y="18712"/>
                    </a:lnTo>
                    <a:lnTo>
                      <a:pt x="2119" y="18498"/>
                    </a:lnTo>
                    <a:close/>
                    <a:moveTo>
                      <a:pt x="2196" y="18498"/>
                    </a:moveTo>
                    <a:lnTo>
                      <a:pt x="2420" y="18712"/>
                    </a:lnTo>
                    <a:lnTo>
                      <a:pt x="2196" y="18927"/>
                    </a:lnTo>
                    <a:lnTo>
                      <a:pt x="2196" y="18498"/>
                    </a:lnTo>
                    <a:close/>
                    <a:moveTo>
                      <a:pt x="3423" y="18498"/>
                    </a:moveTo>
                    <a:lnTo>
                      <a:pt x="3423" y="18927"/>
                    </a:lnTo>
                    <a:lnTo>
                      <a:pt x="3200" y="18712"/>
                    </a:lnTo>
                    <a:lnTo>
                      <a:pt x="3423" y="18498"/>
                    </a:lnTo>
                    <a:close/>
                    <a:moveTo>
                      <a:pt x="3509" y="18498"/>
                    </a:moveTo>
                    <a:lnTo>
                      <a:pt x="3732" y="18712"/>
                    </a:lnTo>
                    <a:lnTo>
                      <a:pt x="3509" y="18927"/>
                    </a:lnTo>
                    <a:lnTo>
                      <a:pt x="3509" y="18498"/>
                    </a:lnTo>
                    <a:close/>
                    <a:moveTo>
                      <a:pt x="10227" y="18498"/>
                    </a:moveTo>
                    <a:lnTo>
                      <a:pt x="10227" y="18927"/>
                    </a:lnTo>
                    <a:lnTo>
                      <a:pt x="10004" y="18712"/>
                    </a:lnTo>
                    <a:lnTo>
                      <a:pt x="10227" y="18498"/>
                    </a:lnTo>
                    <a:close/>
                    <a:moveTo>
                      <a:pt x="10304" y="18498"/>
                    </a:moveTo>
                    <a:lnTo>
                      <a:pt x="10527" y="18712"/>
                    </a:lnTo>
                    <a:lnTo>
                      <a:pt x="10304" y="18927"/>
                    </a:lnTo>
                    <a:lnTo>
                      <a:pt x="10304" y="18498"/>
                    </a:lnTo>
                    <a:close/>
                    <a:moveTo>
                      <a:pt x="11548" y="18498"/>
                    </a:moveTo>
                    <a:lnTo>
                      <a:pt x="11548" y="18927"/>
                    </a:lnTo>
                    <a:lnTo>
                      <a:pt x="11317" y="18712"/>
                    </a:lnTo>
                    <a:lnTo>
                      <a:pt x="11548" y="18498"/>
                    </a:lnTo>
                    <a:close/>
                    <a:moveTo>
                      <a:pt x="11617" y="18498"/>
                    </a:moveTo>
                    <a:lnTo>
                      <a:pt x="11840" y="18712"/>
                    </a:lnTo>
                    <a:lnTo>
                      <a:pt x="11617" y="18927"/>
                    </a:lnTo>
                    <a:lnTo>
                      <a:pt x="11617" y="18498"/>
                    </a:lnTo>
                    <a:close/>
                    <a:moveTo>
                      <a:pt x="1870" y="18807"/>
                    </a:moveTo>
                    <a:lnTo>
                      <a:pt x="2094" y="19030"/>
                    </a:lnTo>
                    <a:lnTo>
                      <a:pt x="1870" y="19253"/>
                    </a:lnTo>
                    <a:lnTo>
                      <a:pt x="1870" y="18807"/>
                    </a:lnTo>
                    <a:close/>
                    <a:moveTo>
                      <a:pt x="2437" y="18807"/>
                    </a:moveTo>
                    <a:lnTo>
                      <a:pt x="2437" y="19253"/>
                    </a:lnTo>
                    <a:lnTo>
                      <a:pt x="2214" y="19030"/>
                    </a:lnTo>
                    <a:lnTo>
                      <a:pt x="2437" y="18807"/>
                    </a:lnTo>
                    <a:close/>
                    <a:moveTo>
                      <a:pt x="3192" y="18807"/>
                    </a:moveTo>
                    <a:lnTo>
                      <a:pt x="3415" y="19030"/>
                    </a:lnTo>
                    <a:lnTo>
                      <a:pt x="3192" y="19253"/>
                    </a:lnTo>
                    <a:lnTo>
                      <a:pt x="3192" y="18807"/>
                    </a:lnTo>
                    <a:close/>
                    <a:moveTo>
                      <a:pt x="3758" y="18807"/>
                    </a:moveTo>
                    <a:lnTo>
                      <a:pt x="3758" y="19253"/>
                    </a:lnTo>
                    <a:lnTo>
                      <a:pt x="3535" y="19030"/>
                    </a:lnTo>
                    <a:lnTo>
                      <a:pt x="3758" y="18807"/>
                    </a:lnTo>
                    <a:close/>
                    <a:moveTo>
                      <a:pt x="9978" y="18807"/>
                    </a:moveTo>
                    <a:lnTo>
                      <a:pt x="10201" y="19030"/>
                    </a:lnTo>
                    <a:lnTo>
                      <a:pt x="9978" y="19253"/>
                    </a:lnTo>
                    <a:lnTo>
                      <a:pt x="9978" y="18807"/>
                    </a:lnTo>
                    <a:close/>
                    <a:moveTo>
                      <a:pt x="10544" y="18807"/>
                    </a:moveTo>
                    <a:lnTo>
                      <a:pt x="10544" y="19253"/>
                    </a:lnTo>
                    <a:lnTo>
                      <a:pt x="10321" y="19030"/>
                    </a:lnTo>
                    <a:lnTo>
                      <a:pt x="10544" y="18807"/>
                    </a:lnTo>
                    <a:close/>
                    <a:moveTo>
                      <a:pt x="11299" y="18807"/>
                    </a:moveTo>
                    <a:lnTo>
                      <a:pt x="11523" y="19030"/>
                    </a:lnTo>
                    <a:lnTo>
                      <a:pt x="11299" y="19253"/>
                    </a:lnTo>
                    <a:lnTo>
                      <a:pt x="11299" y="18807"/>
                    </a:lnTo>
                    <a:close/>
                    <a:moveTo>
                      <a:pt x="11866" y="18807"/>
                    </a:moveTo>
                    <a:lnTo>
                      <a:pt x="11866" y="19253"/>
                    </a:lnTo>
                    <a:lnTo>
                      <a:pt x="11643" y="19030"/>
                    </a:lnTo>
                    <a:lnTo>
                      <a:pt x="11866" y="18807"/>
                    </a:lnTo>
                    <a:close/>
                    <a:moveTo>
                      <a:pt x="2119" y="19124"/>
                    </a:moveTo>
                    <a:lnTo>
                      <a:pt x="2119" y="19553"/>
                    </a:lnTo>
                    <a:lnTo>
                      <a:pt x="1896" y="19339"/>
                    </a:lnTo>
                    <a:lnTo>
                      <a:pt x="2119" y="19124"/>
                    </a:lnTo>
                    <a:close/>
                    <a:moveTo>
                      <a:pt x="2196" y="19124"/>
                    </a:moveTo>
                    <a:lnTo>
                      <a:pt x="2420" y="19339"/>
                    </a:lnTo>
                    <a:lnTo>
                      <a:pt x="2196" y="19553"/>
                    </a:lnTo>
                    <a:lnTo>
                      <a:pt x="2196" y="19124"/>
                    </a:lnTo>
                    <a:close/>
                    <a:moveTo>
                      <a:pt x="3423" y="19124"/>
                    </a:moveTo>
                    <a:lnTo>
                      <a:pt x="3423" y="19553"/>
                    </a:lnTo>
                    <a:lnTo>
                      <a:pt x="3200" y="19339"/>
                    </a:lnTo>
                    <a:lnTo>
                      <a:pt x="3423" y="19124"/>
                    </a:lnTo>
                    <a:close/>
                    <a:moveTo>
                      <a:pt x="3509" y="19124"/>
                    </a:moveTo>
                    <a:lnTo>
                      <a:pt x="3732" y="19339"/>
                    </a:lnTo>
                    <a:lnTo>
                      <a:pt x="3509" y="19553"/>
                    </a:lnTo>
                    <a:lnTo>
                      <a:pt x="3509" y="19124"/>
                    </a:lnTo>
                    <a:close/>
                    <a:moveTo>
                      <a:pt x="10227" y="19124"/>
                    </a:moveTo>
                    <a:lnTo>
                      <a:pt x="10227" y="19553"/>
                    </a:lnTo>
                    <a:lnTo>
                      <a:pt x="10004" y="19339"/>
                    </a:lnTo>
                    <a:lnTo>
                      <a:pt x="10227" y="19124"/>
                    </a:lnTo>
                    <a:close/>
                    <a:moveTo>
                      <a:pt x="10304" y="19124"/>
                    </a:moveTo>
                    <a:lnTo>
                      <a:pt x="10527" y="19339"/>
                    </a:lnTo>
                    <a:lnTo>
                      <a:pt x="10304" y="19553"/>
                    </a:lnTo>
                    <a:lnTo>
                      <a:pt x="10304" y="19124"/>
                    </a:lnTo>
                    <a:close/>
                    <a:moveTo>
                      <a:pt x="11548" y="19124"/>
                    </a:moveTo>
                    <a:lnTo>
                      <a:pt x="11548" y="19553"/>
                    </a:lnTo>
                    <a:lnTo>
                      <a:pt x="11317" y="19339"/>
                    </a:lnTo>
                    <a:lnTo>
                      <a:pt x="11548" y="19124"/>
                    </a:lnTo>
                    <a:close/>
                    <a:moveTo>
                      <a:pt x="11617" y="19124"/>
                    </a:moveTo>
                    <a:lnTo>
                      <a:pt x="11840" y="19339"/>
                    </a:lnTo>
                    <a:lnTo>
                      <a:pt x="11617" y="19553"/>
                    </a:lnTo>
                    <a:lnTo>
                      <a:pt x="11617" y="19124"/>
                    </a:lnTo>
                    <a:close/>
                    <a:moveTo>
                      <a:pt x="1870" y="19442"/>
                    </a:moveTo>
                    <a:lnTo>
                      <a:pt x="2051" y="19622"/>
                    </a:lnTo>
                    <a:lnTo>
                      <a:pt x="1870" y="19622"/>
                    </a:lnTo>
                    <a:lnTo>
                      <a:pt x="1870" y="19442"/>
                    </a:lnTo>
                    <a:close/>
                    <a:moveTo>
                      <a:pt x="2437" y="19442"/>
                    </a:moveTo>
                    <a:lnTo>
                      <a:pt x="2437" y="19622"/>
                    </a:lnTo>
                    <a:lnTo>
                      <a:pt x="2257" y="19622"/>
                    </a:lnTo>
                    <a:lnTo>
                      <a:pt x="2437" y="19442"/>
                    </a:lnTo>
                    <a:close/>
                    <a:moveTo>
                      <a:pt x="3192" y="19442"/>
                    </a:moveTo>
                    <a:lnTo>
                      <a:pt x="3372" y="19622"/>
                    </a:lnTo>
                    <a:lnTo>
                      <a:pt x="3192" y="19622"/>
                    </a:lnTo>
                    <a:lnTo>
                      <a:pt x="3192" y="19442"/>
                    </a:lnTo>
                    <a:close/>
                    <a:moveTo>
                      <a:pt x="3749" y="19442"/>
                    </a:moveTo>
                    <a:lnTo>
                      <a:pt x="3749" y="19622"/>
                    </a:lnTo>
                    <a:lnTo>
                      <a:pt x="3569" y="19622"/>
                    </a:lnTo>
                    <a:lnTo>
                      <a:pt x="3749" y="19442"/>
                    </a:lnTo>
                    <a:close/>
                    <a:moveTo>
                      <a:pt x="9978" y="19442"/>
                    </a:moveTo>
                    <a:lnTo>
                      <a:pt x="10158" y="19622"/>
                    </a:lnTo>
                    <a:lnTo>
                      <a:pt x="9978" y="19622"/>
                    </a:lnTo>
                    <a:lnTo>
                      <a:pt x="9978" y="19442"/>
                    </a:lnTo>
                    <a:close/>
                    <a:moveTo>
                      <a:pt x="10544" y="19442"/>
                    </a:moveTo>
                    <a:lnTo>
                      <a:pt x="10544" y="19622"/>
                    </a:lnTo>
                    <a:lnTo>
                      <a:pt x="10364" y="19622"/>
                    </a:lnTo>
                    <a:lnTo>
                      <a:pt x="10544" y="19442"/>
                    </a:lnTo>
                    <a:close/>
                    <a:moveTo>
                      <a:pt x="11299" y="19442"/>
                    </a:moveTo>
                    <a:lnTo>
                      <a:pt x="11480" y="19622"/>
                    </a:lnTo>
                    <a:lnTo>
                      <a:pt x="11299" y="19622"/>
                    </a:lnTo>
                    <a:lnTo>
                      <a:pt x="11299" y="19442"/>
                    </a:lnTo>
                    <a:close/>
                    <a:moveTo>
                      <a:pt x="11866" y="19442"/>
                    </a:moveTo>
                    <a:lnTo>
                      <a:pt x="11866" y="19622"/>
                    </a:lnTo>
                    <a:lnTo>
                      <a:pt x="11686" y="19622"/>
                    </a:lnTo>
                    <a:lnTo>
                      <a:pt x="11866" y="19442"/>
                    </a:lnTo>
                    <a:close/>
                    <a:moveTo>
                      <a:pt x="9892" y="0"/>
                    </a:moveTo>
                    <a:lnTo>
                      <a:pt x="9892" y="2463"/>
                    </a:lnTo>
                    <a:lnTo>
                      <a:pt x="9892" y="3252"/>
                    </a:lnTo>
                    <a:lnTo>
                      <a:pt x="9892" y="4985"/>
                    </a:lnTo>
                    <a:lnTo>
                      <a:pt x="9892" y="5774"/>
                    </a:lnTo>
                    <a:lnTo>
                      <a:pt x="9892" y="6246"/>
                    </a:lnTo>
                    <a:lnTo>
                      <a:pt x="9892" y="7001"/>
                    </a:lnTo>
                    <a:lnTo>
                      <a:pt x="9892" y="8769"/>
                    </a:lnTo>
                    <a:lnTo>
                      <a:pt x="9892" y="9558"/>
                    </a:lnTo>
                    <a:lnTo>
                      <a:pt x="9832" y="9558"/>
                    </a:lnTo>
                    <a:lnTo>
                      <a:pt x="9832" y="9627"/>
                    </a:lnTo>
                    <a:lnTo>
                      <a:pt x="9712" y="9627"/>
                    </a:lnTo>
                    <a:cubicBezTo>
                      <a:pt x="9669" y="9627"/>
                      <a:pt x="9635" y="9661"/>
                      <a:pt x="9635" y="9704"/>
                    </a:cubicBezTo>
                    <a:lnTo>
                      <a:pt x="9635" y="9970"/>
                    </a:lnTo>
                    <a:lnTo>
                      <a:pt x="9575" y="9970"/>
                    </a:lnTo>
                    <a:lnTo>
                      <a:pt x="9575" y="10047"/>
                    </a:lnTo>
                    <a:lnTo>
                      <a:pt x="9506" y="10047"/>
                    </a:lnTo>
                    <a:lnTo>
                      <a:pt x="9506" y="9412"/>
                    </a:lnTo>
                    <a:lnTo>
                      <a:pt x="9506" y="9326"/>
                    </a:lnTo>
                    <a:lnTo>
                      <a:pt x="9506" y="9232"/>
                    </a:lnTo>
                    <a:lnTo>
                      <a:pt x="9506" y="9146"/>
                    </a:lnTo>
                    <a:lnTo>
                      <a:pt x="9506" y="9043"/>
                    </a:lnTo>
                    <a:lnTo>
                      <a:pt x="9506" y="8957"/>
                    </a:lnTo>
                    <a:lnTo>
                      <a:pt x="9506" y="8331"/>
                    </a:lnTo>
                    <a:lnTo>
                      <a:pt x="9506" y="8314"/>
                    </a:lnTo>
                    <a:lnTo>
                      <a:pt x="9506" y="8245"/>
                    </a:lnTo>
                    <a:lnTo>
                      <a:pt x="9292" y="8245"/>
                    </a:lnTo>
                    <a:lnTo>
                      <a:pt x="9292" y="8314"/>
                    </a:lnTo>
                    <a:lnTo>
                      <a:pt x="9292" y="8331"/>
                    </a:lnTo>
                    <a:lnTo>
                      <a:pt x="9292" y="8957"/>
                    </a:lnTo>
                    <a:lnTo>
                      <a:pt x="9292" y="9043"/>
                    </a:lnTo>
                    <a:lnTo>
                      <a:pt x="9292" y="9146"/>
                    </a:lnTo>
                    <a:lnTo>
                      <a:pt x="9292" y="9232"/>
                    </a:lnTo>
                    <a:lnTo>
                      <a:pt x="9292" y="9326"/>
                    </a:lnTo>
                    <a:lnTo>
                      <a:pt x="9292" y="9412"/>
                    </a:lnTo>
                    <a:lnTo>
                      <a:pt x="9292" y="10047"/>
                    </a:lnTo>
                    <a:lnTo>
                      <a:pt x="9103" y="10047"/>
                    </a:lnTo>
                    <a:lnTo>
                      <a:pt x="9103" y="9412"/>
                    </a:lnTo>
                    <a:lnTo>
                      <a:pt x="9103" y="9326"/>
                    </a:lnTo>
                    <a:lnTo>
                      <a:pt x="9103" y="9232"/>
                    </a:lnTo>
                    <a:lnTo>
                      <a:pt x="9103" y="9146"/>
                    </a:lnTo>
                    <a:lnTo>
                      <a:pt x="9103" y="9043"/>
                    </a:lnTo>
                    <a:lnTo>
                      <a:pt x="9103" y="8957"/>
                    </a:lnTo>
                    <a:lnTo>
                      <a:pt x="9103" y="8331"/>
                    </a:lnTo>
                    <a:lnTo>
                      <a:pt x="9103" y="8314"/>
                    </a:lnTo>
                    <a:lnTo>
                      <a:pt x="9103" y="8245"/>
                    </a:lnTo>
                    <a:lnTo>
                      <a:pt x="8889" y="8245"/>
                    </a:lnTo>
                    <a:lnTo>
                      <a:pt x="8889" y="8314"/>
                    </a:lnTo>
                    <a:lnTo>
                      <a:pt x="8889" y="8331"/>
                    </a:lnTo>
                    <a:lnTo>
                      <a:pt x="8889" y="8957"/>
                    </a:lnTo>
                    <a:lnTo>
                      <a:pt x="8889" y="9043"/>
                    </a:lnTo>
                    <a:lnTo>
                      <a:pt x="8889" y="9146"/>
                    </a:lnTo>
                    <a:lnTo>
                      <a:pt x="8889" y="9232"/>
                    </a:lnTo>
                    <a:lnTo>
                      <a:pt x="8889" y="9326"/>
                    </a:lnTo>
                    <a:lnTo>
                      <a:pt x="8889" y="9412"/>
                    </a:lnTo>
                    <a:lnTo>
                      <a:pt x="8889" y="10047"/>
                    </a:lnTo>
                    <a:lnTo>
                      <a:pt x="8717" y="10047"/>
                    </a:lnTo>
                    <a:lnTo>
                      <a:pt x="8717" y="9412"/>
                    </a:lnTo>
                    <a:lnTo>
                      <a:pt x="8717" y="9326"/>
                    </a:lnTo>
                    <a:lnTo>
                      <a:pt x="8717" y="9232"/>
                    </a:lnTo>
                    <a:lnTo>
                      <a:pt x="8717" y="9146"/>
                    </a:lnTo>
                    <a:lnTo>
                      <a:pt x="8717" y="9043"/>
                    </a:lnTo>
                    <a:lnTo>
                      <a:pt x="8717" y="8957"/>
                    </a:lnTo>
                    <a:lnTo>
                      <a:pt x="8717" y="8331"/>
                    </a:lnTo>
                    <a:lnTo>
                      <a:pt x="8717" y="8314"/>
                    </a:lnTo>
                    <a:lnTo>
                      <a:pt x="8717" y="8245"/>
                    </a:lnTo>
                    <a:lnTo>
                      <a:pt x="8503" y="8245"/>
                    </a:lnTo>
                    <a:lnTo>
                      <a:pt x="8503" y="8314"/>
                    </a:lnTo>
                    <a:lnTo>
                      <a:pt x="8503" y="8331"/>
                    </a:lnTo>
                    <a:lnTo>
                      <a:pt x="8503" y="8957"/>
                    </a:lnTo>
                    <a:lnTo>
                      <a:pt x="8503" y="9043"/>
                    </a:lnTo>
                    <a:lnTo>
                      <a:pt x="8503" y="9146"/>
                    </a:lnTo>
                    <a:lnTo>
                      <a:pt x="8503" y="9232"/>
                    </a:lnTo>
                    <a:lnTo>
                      <a:pt x="8503" y="9326"/>
                    </a:lnTo>
                    <a:lnTo>
                      <a:pt x="8503" y="9412"/>
                    </a:lnTo>
                    <a:lnTo>
                      <a:pt x="8503" y="10047"/>
                    </a:lnTo>
                    <a:lnTo>
                      <a:pt x="8314" y="10047"/>
                    </a:lnTo>
                    <a:lnTo>
                      <a:pt x="8314" y="9412"/>
                    </a:lnTo>
                    <a:lnTo>
                      <a:pt x="8314" y="9326"/>
                    </a:lnTo>
                    <a:lnTo>
                      <a:pt x="8314" y="9232"/>
                    </a:lnTo>
                    <a:lnTo>
                      <a:pt x="8314" y="9146"/>
                    </a:lnTo>
                    <a:lnTo>
                      <a:pt x="8314" y="9043"/>
                    </a:lnTo>
                    <a:lnTo>
                      <a:pt x="8314" y="8957"/>
                    </a:lnTo>
                    <a:lnTo>
                      <a:pt x="8314" y="8331"/>
                    </a:lnTo>
                    <a:lnTo>
                      <a:pt x="8314" y="8314"/>
                    </a:lnTo>
                    <a:lnTo>
                      <a:pt x="8314" y="8245"/>
                    </a:lnTo>
                    <a:lnTo>
                      <a:pt x="8099" y="8245"/>
                    </a:lnTo>
                    <a:lnTo>
                      <a:pt x="8099" y="8314"/>
                    </a:lnTo>
                    <a:lnTo>
                      <a:pt x="8099" y="8331"/>
                    </a:lnTo>
                    <a:lnTo>
                      <a:pt x="8099" y="8957"/>
                    </a:lnTo>
                    <a:lnTo>
                      <a:pt x="8099" y="9043"/>
                    </a:lnTo>
                    <a:lnTo>
                      <a:pt x="8099" y="9146"/>
                    </a:lnTo>
                    <a:lnTo>
                      <a:pt x="8099" y="9232"/>
                    </a:lnTo>
                    <a:lnTo>
                      <a:pt x="8099" y="9326"/>
                    </a:lnTo>
                    <a:lnTo>
                      <a:pt x="8099" y="9412"/>
                    </a:lnTo>
                    <a:lnTo>
                      <a:pt x="8099" y="10047"/>
                    </a:lnTo>
                    <a:lnTo>
                      <a:pt x="7859" y="10047"/>
                    </a:lnTo>
                    <a:lnTo>
                      <a:pt x="7859" y="9215"/>
                    </a:lnTo>
                    <a:lnTo>
                      <a:pt x="7748" y="8949"/>
                    </a:lnTo>
                    <a:lnTo>
                      <a:pt x="7542" y="8949"/>
                    </a:lnTo>
                    <a:lnTo>
                      <a:pt x="7542" y="8691"/>
                    </a:lnTo>
                    <a:lnTo>
                      <a:pt x="7473" y="8691"/>
                    </a:lnTo>
                    <a:lnTo>
                      <a:pt x="7404" y="6924"/>
                    </a:lnTo>
                    <a:lnTo>
                      <a:pt x="7653" y="6924"/>
                    </a:lnTo>
                    <a:lnTo>
                      <a:pt x="7653" y="6246"/>
                    </a:lnTo>
                    <a:lnTo>
                      <a:pt x="7370" y="6246"/>
                    </a:lnTo>
                    <a:lnTo>
                      <a:pt x="7361" y="6075"/>
                    </a:lnTo>
                    <a:lnTo>
                      <a:pt x="7645" y="6075"/>
                    </a:lnTo>
                    <a:lnTo>
                      <a:pt x="7645" y="5740"/>
                    </a:lnTo>
                    <a:lnTo>
                      <a:pt x="7353" y="5740"/>
                    </a:lnTo>
                    <a:lnTo>
                      <a:pt x="7224" y="2377"/>
                    </a:lnTo>
                    <a:lnTo>
                      <a:pt x="7181" y="1304"/>
                    </a:lnTo>
                    <a:lnTo>
                      <a:pt x="6495" y="1304"/>
                    </a:lnTo>
                    <a:lnTo>
                      <a:pt x="6452" y="2377"/>
                    </a:lnTo>
                    <a:lnTo>
                      <a:pt x="6323" y="5740"/>
                    </a:lnTo>
                    <a:lnTo>
                      <a:pt x="6126" y="5740"/>
                    </a:lnTo>
                    <a:lnTo>
                      <a:pt x="6126" y="6075"/>
                    </a:lnTo>
                    <a:lnTo>
                      <a:pt x="6306" y="6075"/>
                    </a:lnTo>
                    <a:lnTo>
                      <a:pt x="6298" y="6246"/>
                    </a:lnTo>
                    <a:lnTo>
                      <a:pt x="6126" y="6246"/>
                    </a:lnTo>
                    <a:lnTo>
                      <a:pt x="6126" y="6924"/>
                    </a:lnTo>
                    <a:lnTo>
                      <a:pt x="6280" y="6924"/>
                    </a:lnTo>
                    <a:lnTo>
                      <a:pt x="6212" y="8691"/>
                    </a:lnTo>
                    <a:lnTo>
                      <a:pt x="6126" y="8691"/>
                    </a:lnTo>
                    <a:lnTo>
                      <a:pt x="6126" y="8949"/>
                    </a:lnTo>
                    <a:lnTo>
                      <a:pt x="5937" y="8949"/>
                    </a:lnTo>
                    <a:lnTo>
                      <a:pt x="5860" y="9146"/>
                    </a:lnTo>
                    <a:lnTo>
                      <a:pt x="5654" y="9155"/>
                    </a:lnTo>
                    <a:lnTo>
                      <a:pt x="5654" y="8863"/>
                    </a:lnTo>
                    <a:lnTo>
                      <a:pt x="5654" y="8846"/>
                    </a:lnTo>
                    <a:lnTo>
                      <a:pt x="5654" y="8786"/>
                    </a:lnTo>
                    <a:lnTo>
                      <a:pt x="5654" y="8769"/>
                    </a:lnTo>
                    <a:lnTo>
                      <a:pt x="5654" y="8056"/>
                    </a:lnTo>
                    <a:lnTo>
                      <a:pt x="5654" y="8039"/>
                    </a:lnTo>
                    <a:lnTo>
                      <a:pt x="5654" y="7988"/>
                    </a:lnTo>
                    <a:lnTo>
                      <a:pt x="5654" y="7962"/>
                    </a:lnTo>
                    <a:lnTo>
                      <a:pt x="5654" y="7885"/>
                    </a:lnTo>
                    <a:cubicBezTo>
                      <a:pt x="5654" y="7782"/>
                      <a:pt x="5568" y="7696"/>
                      <a:pt x="5465" y="7696"/>
                    </a:cubicBezTo>
                    <a:lnTo>
                      <a:pt x="5414" y="7696"/>
                    </a:lnTo>
                    <a:lnTo>
                      <a:pt x="5414" y="7627"/>
                    </a:lnTo>
                    <a:cubicBezTo>
                      <a:pt x="5414" y="7619"/>
                      <a:pt x="5397" y="7610"/>
                      <a:pt x="5388" y="7610"/>
                    </a:cubicBezTo>
                    <a:lnTo>
                      <a:pt x="5259" y="7610"/>
                    </a:lnTo>
                    <a:cubicBezTo>
                      <a:pt x="5251" y="7610"/>
                      <a:pt x="5242" y="7619"/>
                      <a:pt x="5242" y="7627"/>
                    </a:cubicBezTo>
                    <a:lnTo>
                      <a:pt x="5242" y="7696"/>
                    </a:lnTo>
                    <a:lnTo>
                      <a:pt x="5182" y="7696"/>
                    </a:lnTo>
                    <a:cubicBezTo>
                      <a:pt x="5079" y="7696"/>
                      <a:pt x="4993" y="7782"/>
                      <a:pt x="4993" y="7885"/>
                    </a:cubicBezTo>
                    <a:lnTo>
                      <a:pt x="4993" y="8228"/>
                    </a:lnTo>
                    <a:lnTo>
                      <a:pt x="4856" y="8228"/>
                    </a:lnTo>
                    <a:cubicBezTo>
                      <a:pt x="4822" y="8228"/>
                      <a:pt x="4796" y="8254"/>
                      <a:pt x="4796" y="8280"/>
                    </a:cubicBezTo>
                    <a:lnTo>
                      <a:pt x="4796" y="9240"/>
                    </a:lnTo>
                    <a:lnTo>
                      <a:pt x="4607" y="9249"/>
                    </a:lnTo>
                    <a:lnTo>
                      <a:pt x="4607" y="8897"/>
                    </a:lnTo>
                    <a:lnTo>
                      <a:pt x="4607" y="8872"/>
                    </a:lnTo>
                    <a:lnTo>
                      <a:pt x="4607" y="8820"/>
                    </a:lnTo>
                    <a:lnTo>
                      <a:pt x="4607" y="8794"/>
                    </a:lnTo>
                    <a:lnTo>
                      <a:pt x="4607" y="8091"/>
                    </a:lnTo>
                    <a:lnTo>
                      <a:pt x="4607" y="8065"/>
                    </a:lnTo>
                    <a:lnTo>
                      <a:pt x="4607" y="8014"/>
                    </a:lnTo>
                    <a:lnTo>
                      <a:pt x="4607" y="7996"/>
                    </a:lnTo>
                    <a:lnTo>
                      <a:pt x="4607" y="7919"/>
                    </a:lnTo>
                    <a:cubicBezTo>
                      <a:pt x="4607" y="7808"/>
                      <a:pt x="4522" y="7722"/>
                      <a:pt x="4410" y="7722"/>
                    </a:cubicBezTo>
                    <a:lnTo>
                      <a:pt x="4359" y="7722"/>
                    </a:lnTo>
                    <a:lnTo>
                      <a:pt x="4359" y="7662"/>
                    </a:lnTo>
                    <a:cubicBezTo>
                      <a:pt x="4359" y="7653"/>
                      <a:pt x="4350" y="7636"/>
                      <a:pt x="4341" y="7636"/>
                    </a:cubicBezTo>
                    <a:lnTo>
                      <a:pt x="4213" y="7636"/>
                    </a:lnTo>
                    <a:cubicBezTo>
                      <a:pt x="4196" y="7636"/>
                      <a:pt x="4187" y="7653"/>
                      <a:pt x="4187" y="7662"/>
                    </a:cubicBezTo>
                    <a:lnTo>
                      <a:pt x="4187" y="7722"/>
                    </a:lnTo>
                    <a:lnTo>
                      <a:pt x="4135" y="7722"/>
                    </a:lnTo>
                    <a:cubicBezTo>
                      <a:pt x="4024" y="7722"/>
                      <a:pt x="3938" y="7808"/>
                      <a:pt x="3938" y="7919"/>
                    </a:cubicBezTo>
                    <a:lnTo>
                      <a:pt x="3938" y="7996"/>
                    </a:lnTo>
                    <a:lnTo>
                      <a:pt x="3938" y="8014"/>
                    </a:lnTo>
                    <a:lnTo>
                      <a:pt x="3938" y="8065"/>
                    </a:lnTo>
                    <a:lnTo>
                      <a:pt x="3938" y="8091"/>
                    </a:lnTo>
                    <a:lnTo>
                      <a:pt x="3938" y="8297"/>
                    </a:lnTo>
                    <a:lnTo>
                      <a:pt x="3844" y="8297"/>
                    </a:lnTo>
                    <a:lnTo>
                      <a:pt x="3844" y="7027"/>
                    </a:lnTo>
                    <a:lnTo>
                      <a:pt x="3844" y="6280"/>
                    </a:lnTo>
                    <a:lnTo>
                      <a:pt x="3844" y="5809"/>
                    </a:lnTo>
                    <a:lnTo>
                      <a:pt x="3844" y="5011"/>
                    </a:lnTo>
                    <a:lnTo>
                      <a:pt x="3844" y="3286"/>
                    </a:lnTo>
                    <a:lnTo>
                      <a:pt x="3844" y="2488"/>
                    </a:lnTo>
                    <a:lnTo>
                      <a:pt x="3844" y="34"/>
                    </a:lnTo>
                    <a:lnTo>
                      <a:pt x="3114" y="34"/>
                    </a:lnTo>
                    <a:lnTo>
                      <a:pt x="3114" y="2488"/>
                    </a:lnTo>
                    <a:lnTo>
                      <a:pt x="3114" y="3286"/>
                    </a:lnTo>
                    <a:lnTo>
                      <a:pt x="3114" y="5011"/>
                    </a:lnTo>
                    <a:lnTo>
                      <a:pt x="3114" y="5809"/>
                    </a:lnTo>
                    <a:lnTo>
                      <a:pt x="3114" y="6280"/>
                    </a:lnTo>
                    <a:lnTo>
                      <a:pt x="3114" y="7027"/>
                    </a:lnTo>
                    <a:lnTo>
                      <a:pt x="3114" y="8803"/>
                    </a:lnTo>
                    <a:lnTo>
                      <a:pt x="3114" y="9592"/>
                    </a:lnTo>
                    <a:lnTo>
                      <a:pt x="3114" y="9944"/>
                    </a:lnTo>
                    <a:lnTo>
                      <a:pt x="2909" y="9944"/>
                    </a:lnTo>
                    <a:lnTo>
                      <a:pt x="2909" y="11531"/>
                    </a:lnTo>
                    <a:lnTo>
                      <a:pt x="2574" y="11557"/>
                    </a:lnTo>
                    <a:lnTo>
                      <a:pt x="2531" y="11557"/>
                    </a:lnTo>
                    <a:lnTo>
                      <a:pt x="2522" y="11548"/>
                    </a:lnTo>
                    <a:lnTo>
                      <a:pt x="2522" y="11317"/>
                    </a:lnTo>
                    <a:lnTo>
                      <a:pt x="2522" y="9592"/>
                    </a:lnTo>
                    <a:lnTo>
                      <a:pt x="2522" y="8803"/>
                    </a:lnTo>
                    <a:lnTo>
                      <a:pt x="2522" y="7027"/>
                    </a:lnTo>
                    <a:lnTo>
                      <a:pt x="2522" y="6280"/>
                    </a:lnTo>
                    <a:lnTo>
                      <a:pt x="2522" y="5809"/>
                    </a:lnTo>
                    <a:lnTo>
                      <a:pt x="2522" y="5011"/>
                    </a:lnTo>
                    <a:lnTo>
                      <a:pt x="2522" y="3286"/>
                    </a:lnTo>
                    <a:lnTo>
                      <a:pt x="2522" y="2497"/>
                    </a:lnTo>
                    <a:lnTo>
                      <a:pt x="2522" y="34"/>
                    </a:lnTo>
                    <a:lnTo>
                      <a:pt x="1793" y="34"/>
                    </a:lnTo>
                    <a:lnTo>
                      <a:pt x="1793" y="2497"/>
                    </a:lnTo>
                    <a:lnTo>
                      <a:pt x="1793" y="3286"/>
                    </a:lnTo>
                    <a:lnTo>
                      <a:pt x="1793" y="5011"/>
                    </a:lnTo>
                    <a:lnTo>
                      <a:pt x="1793" y="5809"/>
                    </a:lnTo>
                    <a:lnTo>
                      <a:pt x="1793" y="6280"/>
                    </a:lnTo>
                    <a:lnTo>
                      <a:pt x="1793" y="7027"/>
                    </a:lnTo>
                    <a:lnTo>
                      <a:pt x="1793" y="8803"/>
                    </a:lnTo>
                    <a:lnTo>
                      <a:pt x="1793" y="9592"/>
                    </a:lnTo>
                    <a:lnTo>
                      <a:pt x="1793" y="11008"/>
                    </a:lnTo>
                    <a:lnTo>
                      <a:pt x="172" y="9815"/>
                    </a:lnTo>
                    <a:lnTo>
                      <a:pt x="0" y="10030"/>
                    </a:lnTo>
                    <a:lnTo>
                      <a:pt x="1793" y="11523"/>
                    </a:lnTo>
                    <a:lnTo>
                      <a:pt x="1793" y="12115"/>
                    </a:lnTo>
                    <a:lnTo>
                      <a:pt x="1793" y="12509"/>
                    </a:lnTo>
                    <a:lnTo>
                      <a:pt x="1090" y="12509"/>
                    </a:lnTo>
                    <a:cubicBezTo>
                      <a:pt x="1055" y="12509"/>
                      <a:pt x="1030" y="12535"/>
                      <a:pt x="1030" y="12561"/>
                    </a:cubicBezTo>
                    <a:lnTo>
                      <a:pt x="1030" y="13633"/>
                    </a:lnTo>
                    <a:cubicBezTo>
                      <a:pt x="1030" y="13668"/>
                      <a:pt x="1055" y="13693"/>
                      <a:pt x="1090" y="13693"/>
                    </a:cubicBezTo>
                    <a:lnTo>
                      <a:pt x="1793" y="13693"/>
                    </a:lnTo>
                    <a:lnTo>
                      <a:pt x="1793" y="15118"/>
                    </a:lnTo>
                    <a:lnTo>
                      <a:pt x="1793" y="15907"/>
                    </a:lnTo>
                    <a:lnTo>
                      <a:pt x="1793" y="17640"/>
                    </a:lnTo>
                    <a:lnTo>
                      <a:pt x="1793" y="18429"/>
                    </a:lnTo>
                    <a:lnTo>
                      <a:pt x="1793" y="19699"/>
                    </a:lnTo>
                    <a:lnTo>
                      <a:pt x="2522" y="19699"/>
                    </a:lnTo>
                    <a:lnTo>
                      <a:pt x="2522" y="18429"/>
                    </a:lnTo>
                    <a:lnTo>
                      <a:pt x="2522" y="17640"/>
                    </a:lnTo>
                    <a:lnTo>
                      <a:pt x="2522" y="15907"/>
                    </a:lnTo>
                    <a:lnTo>
                      <a:pt x="2522" y="15118"/>
                    </a:lnTo>
                    <a:lnTo>
                      <a:pt x="2522" y="13693"/>
                    </a:lnTo>
                    <a:lnTo>
                      <a:pt x="3114" y="13693"/>
                    </a:lnTo>
                    <a:lnTo>
                      <a:pt x="3114" y="15118"/>
                    </a:lnTo>
                    <a:lnTo>
                      <a:pt x="3114" y="15907"/>
                    </a:lnTo>
                    <a:lnTo>
                      <a:pt x="3114" y="17640"/>
                    </a:lnTo>
                    <a:lnTo>
                      <a:pt x="3114" y="18429"/>
                    </a:lnTo>
                    <a:lnTo>
                      <a:pt x="3114" y="19699"/>
                    </a:lnTo>
                    <a:lnTo>
                      <a:pt x="3844" y="19699"/>
                    </a:lnTo>
                    <a:lnTo>
                      <a:pt x="3844" y="18429"/>
                    </a:lnTo>
                    <a:lnTo>
                      <a:pt x="3844" y="17640"/>
                    </a:lnTo>
                    <a:lnTo>
                      <a:pt x="3844" y="15907"/>
                    </a:lnTo>
                    <a:lnTo>
                      <a:pt x="3844" y="15118"/>
                    </a:lnTo>
                    <a:lnTo>
                      <a:pt x="3844" y="13693"/>
                    </a:lnTo>
                    <a:lnTo>
                      <a:pt x="5482" y="13693"/>
                    </a:lnTo>
                    <a:lnTo>
                      <a:pt x="5482" y="15049"/>
                    </a:lnTo>
                    <a:lnTo>
                      <a:pt x="5482" y="15246"/>
                    </a:lnTo>
                    <a:lnTo>
                      <a:pt x="5482" y="15435"/>
                    </a:lnTo>
                    <a:cubicBezTo>
                      <a:pt x="5482" y="15469"/>
                      <a:pt x="5508" y="15495"/>
                      <a:pt x="5534" y="15495"/>
                    </a:cubicBezTo>
                    <a:lnTo>
                      <a:pt x="6718" y="15495"/>
                    </a:lnTo>
                    <a:lnTo>
                      <a:pt x="6718" y="19656"/>
                    </a:lnTo>
                    <a:lnTo>
                      <a:pt x="6932" y="19656"/>
                    </a:lnTo>
                    <a:lnTo>
                      <a:pt x="6932" y="15495"/>
                    </a:lnTo>
                    <a:lnTo>
                      <a:pt x="8108" y="15495"/>
                    </a:lnTo>
                    <a:cubicBezTo>
                      <a:pt x="8142" y="15495"/>
                      <a:pt x="8168" y="15469"/>
                      <a:pt x="8168" y="15435"/>
                    </a:cubicBezTo>
                    <a:lnTo>
                      <a:pt x="8168" y="15246"/>
                    </a:lnTo>
                    <a:lnTo>
                      <a:pt x="8168" y="15066"/>
                    </a:lnTo>
                    <a:lnTo>
                      <a:pt x="8168" y="13702"/>
                    </a:lnTo>
                    <a:lnTo>
                      <a:pt x="9901" y="13702"/>
                    </a:lnTo>
                    <a:lnTo>
                      <a:pt x="9901" y="15126"/>
                    </a:lnTo>
                    <a:lnTo>
                      <a:pt x="9901" y="15924"/>
                    </a:lnTo>
                    <a:lnTo>
                      <a:pt x="9901" y="17649"/>
                    </a:lnTo>
                    <a:lnTo>
                      <a:pt x="9901" y="18438"/>
                    </a:lnTo>
                    <a:lnTo>
                      <a:pt x="9901" y="19708"/>
                    </a:lnTo>
                    <a:lnTo>
                      <a:pt x="10630" y="19708"/>
                    </a:lnTo>
                    <a:lnTo>
                      <a:pt x="10630" y="18438"/>
                    </a:lnTo>
                    <a:lnTo>
                      <a:pt x="10630" y="17649"/>
                    </a:lnTo>
                    <a:lnTo>
                      <a:pt x="10630" y="15924"/>
                    </a:lnTo>
                    <a:lnTo>
                      <a:pt x="10630" y="15126"/>
                    </a:lnTo>
                    <a:lnTo>
                      <a:pt x="10630" y="13702"/>
                    </a:lnTo>
                    <a:lnTo>
                      <a:pt x="11222" y="13702"/>
                    </a:lnTo>
                    <a:lnTo>
                      <a:pt x="11222" y="15126"/>
                    </a:lnTo>
                    <a:lnTo>
                      <a:pt x="11222" y="15924"/>
                    </a:lnTo>
                    <a:lnTo>
                      <a:pt x="11222" y="17649"/>
                    </a:lnTo>
                    <a:lnTo>
                      <a:pt x="11222" y="18438"/>
                    </a:lnTo>
                    <a:lnTo>
                      <a:pt x="11222" y="19708"/>
                    </a:lnTo>
                    <a:lnTo>
                      <a:pt x="11952" y="19708"/>
                    </a:lnTo>
                    <a:lnTo>
                      <a:pt x="11952" y="18438"/>
                    </a:lnTo>
                    <a:lnTo>
                      <a:pt x="11952" y="17649"/>
                    </a:lnTo>
                    <a:lnTo>
                      <a:pt x="11952" y="15924"/>
                    </a:lnTo>
                    <a:lnTo>
                      <a:pt x="11952" y="15126"/>
                    </a:lnTo>
                    <a:lnTo>
                      <a:pt x="11952" y="13702"/>
                    </a:lnTo>
                    <a:lnTo>
                      <a:pt x="12561" y="13702"/>
                    </a:lnTo>
                    <a:cubicBezTo>
                      <a:pt x="12595" y="13702"/>
                      <a:pt x="12612" y="13676"/>
                      <a:pt x="12612" y="13650"/>
                    </a:cubicBezTo>
                    <a:lnTo>
                      <a:pt x="12612" y="12578"/>
                    </a:lnTo>
                    <a:cubicBezTo>
                      <a:pt x="12612" y="12544"/>
                      <a:pt x="12595" y="12518"/>
                      <a:pt x="12561" y="12518"/>
                    </a:cubicBezTo>
                    <a:lnTo>
                      <a:pt x="11952" y="12518"/>
                    </a:lnTo>
                    <a:lnTo>
                      <a:pt x="11952" y="12123"/>
                    </a:lnTo>
                    <a:lnTo>
                      <a:pt x="11952" y="11634"/>
                    </a:lnTo>
                    <a:lnTo>
                      <a:pt x="11943" y="11634"/>
                    </a:lnTo>
                    <a:lnTo>
                      <a:pt x="13848" y="10030"/>
                    </a:lnTo>
                    <a:lnTo>
                      <a:pt x="13676" y="9815"/>
                    </a:lnTo>
                    <a:lnTo>
                      <a:pt x="11943" y="11094"/>
                    </a:lnTo>
                    <a:lnTo>
                      <a:pt x="11943" y="9584"/>
                    </a:lnTo>
                    <a:lnTo>
                      <a:pt x="11943" y="8786"/>
                    </a:lnTo>
                    <a:lnTo>
                      <a:pt x="11943" y="7018"/>
                    </a:lnTo>
                    <a:lnTo>
                      <a:pt x="11943" y="6272"/>
                    </a:lnTo>
                    <a:lnTo>
                      <a:pt x="11943" y="5800"/>
                    </a:lnTo>
                    <a:lnTo>
                      <a:pt x="11943" y="5002"/>
                    </a:lnTo>
                    <a:lnTo>
                      <a:pt x="11943" y="3278"/>
                    </a:lnTo>
                    <a:lnTo>
                      <a:pt x="11943" y="2480"/>
                    </a:lnTo>
                    <a:lnTo>
                      <a:pt x="11943" y="26"/>
                    </a:lnTo>
                    <a:lnTo>
                      <a:pt x="11214" y="26"/>
                    </a:lnTo>
                    <a:lnTo>
                      <a:pt x="11214" y="2480"/>
                    </a:lnTo>
                    <a:lnTo>
                      <a:pt x="11214" y="3278"/>
                    </a:lnTo>
                    <a:lnTo>
                      <a:pt x="11214" y="5002"/>
                    </a:lnTo>
                    <a:lnTo>
                      <a:pt x="11214" y="5800"/>
                    </a:lnTo>
                    <a:lnTo>
                      <a:pt x="11214" y="6272"/>
                    </a:lnTo>
                    <a:lnTo>
                      <a:pt x="11214" y="7018"/>
                    </a:lnTo>
                    <a:lnTo>
                      <a:pt x="11214" y="8786"/>
                    </a:lnTo>
                    <a:lnTo>
                      <a:pt x="11214" y="9584"/>
                    </a:lnTo>
                    <a:lnTo>
                      <a:pt x="11214" y="11308"/>
                    </a:lnTo>
                    <a:lnTo>
                      <a:pt x="11214" y="11531"/>
                    </a:lnTo>
                    <a:lnTo>
                      <a:pt x="10879" y="11531"/>
                    </a:lnTo>
                    <a:lnTo>
                      <a:pt x="10879" y="11995"/>
                    </a:lnTo>
                    <a:lnTo>
                      <a:pt x="10699" y="11995"/>
                    </a:lnTo>
                    <a:lnTo>
                      <a:pt x="10699" y="11557"/>
                    </a:lnTo>
                    <a:lnTo>
                      <a:pt x="10699" y="10219"/>
                    </a:lnTo>
                    <a:lnTo>
                      <a:pt x="10845" y="10219"/>
                    </a:lnTo>
                    <a:lnTo>
                      <a:pt x="10845" y="10047"/>
                    </a:lnTo>
                    <a:lnTo>
                      <a:pt x="10716" y="10047"/>
                    </a:lnTo>
                    <a:lnTo>
                      <a:pt x="10716" y="9970"/>
                    </a:lnTo>
                    <a:lnTo>
                      <a:pt x="10656" y="9970"/>
                    </a:lnTo>
                    <a:lnTo>
                      <a:pt x="10656" y="9704"/>
                    </a:lnTo>
                    <a:cubicBezTo>
                      <a:pt x="10656" y="9678"/>
                      <a:pt x="10647" y="9661"/>
                      <a:pt x="10622" y="9635"/>
                    </a:cubicBezTo>
                    <a:lnTo>
                      <a:pt x="10622" y="9558"/>
                    </a:lnTo>
                    <a:lnTo>
                      <a:pt x="10622" y="8769"/>
                    </a:lnTo>
                    <a:lnTo>
                      <a:pt x="10622" y="7001"/>
                    </a:lnTo>
                    <a:lnTo>
                      <a:pt x="10622" y="6246"/>
                    </a:lnTo>
                    <a:lnTo>
                      <a:pt x="10622" y="5774"/>
                    </a:lnTo>
                    <a:lnTo>
                      <a:pt x="10622" y="4985"/>
                    </a:lnTo>
                    <a:lnTo>
                      <a:pt x="10622" y="3252"/>
                    </a:lnTo>
                    <a:lnTo>
                      <a:pt x="10622" y="2463"/>
                    </a:lnTo>
                    <a:lnTo>
                      <a:pt x="1062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9"/>
              <p:cNvSpPr/>
              <p:nvPr/>
            </p:nvSpPr>
            <p:spPr>
              <a:xfrm>
                <a:off x="8307763" y="3362325"/>
                <a:ext cx="767700" cy="104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19"/>
            <p:cNvSpPr/>
            <p:nvPr/>
          </p:nvSpPr>
          <p:spPr>
            <a:xfrm>
              <a:off x="7897594" y="4124325"/>
              <a:ext cx="738716" cy="670812"/>
            </a:xfrm>
            <a:custGeom>
              <a:avLst/>
              <a:gdLst/>
              <a:ahLst/>
              <a:cxnLst/>
              <a:rect l="l" t="t" r="r" b="b"/>
              <a:pathLst>
                <a:path w="11575" h="10511" extrusionOk="0">
                  <a:moveTo>
                    <a:pt x="8580" y="4042"/>
                  </a:moveTo>
                  <a:cubicBezTo>
                    <a:pt x="8572" y="4067"/>
                    <a:pt x="8572" y="4110"/>
                    <a:pt x="8572" y="4145"/>
                  </a:cubicBezTo>
                  <a:lnTo>
                    <a:pt x="8572" y="4179"/>
                  </a:lnTo>
                  <a:lnTo>
                    <a:pt x="7971" y="4179"/>
                  </a:lnTo>
                  <a:lnTo>
                    <a:pt x="7971" y="4145"/>
                  </a:lnTo>
                  <a:cubicBezTo>
                    <a:pt x="7971" y="4102"/>
                    <a:pt x="7971" y="4067"/>
                    <a:pt x="7962" y="4042"/>
                  </a:cubicBezTo>
                  <a:close/>
                  <a:moveTo>
                    <a:pt x="8572" y="4273"/>
                  </a:moveTo>
                  <a:lnTo>
                    <a:pt x="8572" y="5294"/>
                  </a:lnTo>
                  <a:lnTo>
                    <a:pt x="7971" y="5294"/>
                  </a:lnTo>
                  <a:lnTo>
                    <a:pt x="7971" y="4273"/>
                  </a:lnTo>
                  <a:close/>
                  <a:moveTo>
                    <a:pt x="8572" y="5380"/>
                  </a:moveTo>
                  <a:lnTo>
                    <a:pt x="8572" y="5526"/>
                  </a:lnTo>
                  <a:lnTo>
                    <a:pt x="7971" y="5526"/>
                  </a:lnTo>
                  <a:lnTo>
                    <a:pt x="7971" y="5380"/>
                  </a:lnTo>
                  <a:close/>
                  <a:moveTo>
                    <a:pt x="8563" y="5603"/>
                  </a:moveTo>
                  <a:lnTo>
                    <a:pt x="8563" y="6633"/>
                  </a:lnTo>
                  <a:lnTo>
                    <a:pt x="7980" y="6633"/>
                  </a:lnTo>
                  <a:lnTo>
                    <a:pt x="7962" y="6495"/>
                  </a:lnTo>
                  <a:lnTo>
                    <a:pt x="7962" y="5603"/>
                  </a:lnTo>
                  <a:close/>
                  <a:moveTo>
                    <a:pt x="8572" y="6718"/>
                  </a:moveTo>
                  <a:lnTo>
                    <a:pt x="8572" y="6873"/>
                  </a:lnTo>
                  <a:lnTo>
                    <a:pt x="8014" y="6873"/>
                  </a:lnTo>
                  <a:lnTo>
                    <a:pt x="7997" y="6718"/>
                  </a:lnTo>
                  <a:close/>
                  <a:moveTo>
                    <a:pt x="8572" y="6959"/>
                  </a:moveTo>
                  <a:lnTo>
                    <a:pt x="8572" y="7971"/>
                  </a:lnTo>
                  <a:lnTo>
                    <a:pt x="8168" y="7971"/>
                  </a:lnTo>
                  <a:lnTo>
                    <a:pt x="8125" y="7697"/>
                  </a:lnTo>
                  <a:lnTo>
                    <a:pt x="8100" y="7534"/>
                  </a:lnTo>
                  <a:lnTo>
                    <a:pt x="8220" y="7534"/>
                  </a:lnTo>
                  <a:lnTo>
                    <a:pt x="8220" y="7362"/>
                  </a:lnTo>
                  <a:lnTo>
                    <a:pt x="8220" y="7285"/>
                  </a:lnTo>
                  <a:lnTo>
                    <a:pt x="8065" y="7285"/>
                  </a:lnTo>
                  <a:lnTo>
                    <a:pt x="8022" y="6959"/>
                  </a:lnTo>
                  <a:close/>
                  <a:moveTo>
                    <a:pt x="8537" y="8057"/>
                  </a:moveTo>
                  <a:lnTo>
                    <a:pt x="8537" y="8211"/>
                  </a:lnTo>
                  <a:lnTo>
                    <a:pt x="8211" y="8211"/>
                  </a:lnTo>
                  <a:lnTo>
                    <a:pt x="8185" y="8057"/>
                  </a:lnTo>
                  <a:close/>
                  <a:moveTo>
                    <a:pt x="8426" y="8297"/>
                  </a:moveTo>
                  <a:lnTo>
                    <a:pt x="8426" y="8383"/>
                  </a:lnTo>
                  <a:lnTo>
                    <a:pt x="8554" y="8383"/>
                  </a:lnTo>
                  <a:lnTo>
                    <a:pt x="8554" y="8632"/>
                  </a:lnTo>
                  <a:lnTo>
                    <a:pt x="8537" y="8632"/>
                  </a:lnTo>
                  <a:lnTo>
                    <a:pt x="8537" y="8898"/>
                  </a:lnTo>
                  <a:lnTo>
                    <a:pt x="8537" y="9078"/>
                  </a:lnTo>
                  <a:lnTo>
                    <a:pt x="8323" y="9078"/>
                  </a:lnTo>
                  <a:lnTo>
                    <a:pt x="8220" y="8297"/>
                  </a:lnTo>
                  <a:close/>
                  <a:moveTo>
                    <a:pt x="8554" y="9121"/>
                  </a:moveTo>
                  <a:lnTo>
                    <a:pt x="8554" y="9155"/>
                  </a:lnTo>
                  <a:lnTo>
                    <a:pt x="8340" y="9155"/>
                  </a:lnTo>
                  <a:lnTo>
                    <a:pt x="8340" y="9121"/>
                  </a:lnTo>
                  <a:close/>
                  <a:moveTo>
                    <a:pt x="8537" y="9172"/>
                  </a:moveTo>
                  <a:lnTo>
                    <a:pt x="8537" y="9215"/>
                  </a:lnTo>
                  <a:lnTo>
                    <a:pt x="8486" y="9215"/>
                  </a:lnTo>
                  <a:lnTo>
                    <a:pt x="8486" y="9172"/>
                  </a:lnTo>
                  <a:close/>
                  <a:moveTo>
                    <a:pt x="8537" y="10056"/>
                  </a:moveTo>
                  <a:lnTo>
                    <a:pt x="8537" y="10356"/>
                  </a:lnTo>
                  <a:lnTo>
                    <a:pt x="8494" y="10356"/>
                  </a:lnTo>
                  <a:lnTo>
                    <a:pt x="8451" y="10056"/>
                  </a:lnTo>
                  <a:close/>
                  <a:moveTo>
                    <a:pt x="2729" y="1"/>
                  </a:moveTo>
                  <a:lnTo>
                    <a:pt x="2712" y="713"/>
                  </a:lnTo>
                  <a:lnTo>
                    <a:pt x="2703" y="1313"/>
                  </a:lnTo>
                  <a:lnTo>
                    <a:pt x="2703" y="1373"/>
                  </a:lnTo>
                  <a:lnTo>
                    <a:pt x="2694" y="2231"/>
                  </a:lnTo>
                  <a:lnTo>
                    <a:pt x="2686" y="2677"/>
                  </a:lnTo>
                  <a:lnTo>
                    <a:pt x="1073" y="2677"/>
                  </a:lnTo>
                  <a:lnTo>
                    <a:pt x="953" y="3578"/>
                  </a:lnTo>
                  <a:lnTo>
                    <a:pt x="824" y="3578"/>
                  </a:lnTo>
                  <a:lnTo>
                    <a:pt x="824" y="3647"/>
                  </a:lnTo>
                  <a:lnTo>
                    <a:pt x="824" y="3819"/>
                  </a:lnTo>
                  <a:lnTo>
                    <a:pt x="927" y="3819"/>
                  </a:lnTo>
                  <a:lnTo>
                    <a:pt x="901" y="3982"/>
                  </a:lnTo>
                  <a:lnTo>
                    <a:pt x="695" y="5440"/>
                  </a:lnTo>
                  <a:lnTo>
                    <a:pt x="567" y="5440"/>
                  </a:lnTo>
                  <a:lnTo>
                    <a:pt x="567" y="5517"/>
                  </a:lnTo>
                  <a:lnTo>
                    <a:pt x="567" y="5689"/>
                  </a:lnTo>
                  <a:lnTo>
                    <a:pt x="670" y="5689"/>
                  </a:lnTo>
                  <a:lnTo>
                    <a:pt x="644" y="5852"/>
                  </a:lnTo>
                  <a:lnTo>
                    <a:pt x="438" y="7310"/>
                  </a:lnTo>
                  <a:lnTo>
                    <a:pt x="292" y="7310"/>
                  </a:lnTo>
                  <a:lnTo>
                    <a:pt x="292" y="7379"/>
                  </a:lnTo>
                  <a:lnTo>
                    <a:pt x="292" y="7551"/>
                  </a:lnTo>
                  <a:lnTo>
                    <a:pt x="412" y="7551"/>
                  </a:lnTo>
                  <a:lnTo>
                    <a:pt x="387" y="7714"/>
                  </a:lnTo>
                  <a:lnTo>
                    <a:pt x="181" y="9172"/>
                  </a:lnTo>
                  <a:lnTo>
                    <a:pt x="35" y="9172"/>
                  </a:lnTo>
                  <a:lnTo>
                    <a:pt x="35" y="9249"/>
                  </a:lnTo>
                  <a:lnTo>
                    <a:pt x="35" y="9421"/>
                  </a:lnTo>
                  <a:lnTo>
                    <a:pt x="155" y="9421"/>
                  </a:lnTo>
                  <a:lnTo>
                    <a:pt x="129" y="9584"/>
                  </a:lnTo>
                  <a:lnTo>
                    <a:pt x="0" y="10511"/>
                  </a:lnTo>
                  <a:lnTo>
                    <a:pt x="11446" y="10511"/>
                  </a:lnTo>
                  <a:lnTo>
                    <a:pt x="11446" y="8915"/>
                  </a:lnTo>
                  <a:lnTo>
                    <a:pt x="11446" y="8649"/>
                  </a:lnTo>
                  <a:lnTo>
                    <a:pt x="11446" y="8400"/>
                  </a:lnTo>
                  <a:lnTo>
                    <a:pt x="11574" y="8400"/>
                  </a:lnTo>
                  <a:lnTo>
                    <a:pt x="11574" y="8271"/>
                  </a:lnTo>
                  <a:lnTo>
                    <a:pt x="11411" y="8271"/>
                  </a:lnTo>
                  <a:lnTo>
                    <a:pt x="11411" y="8246"/>
                  </a:lnTo>
                  <a:lnTo>
                    <a:pt x="11411" y="7971"/>
                  </a:lnTo>
                  <a:lnTo>
                    <a:pt x="10159" y="7971"/>
                  </a:lnTo>
                  <a:cubicBezTo>
                    <a:pt x="10150" y="7971"/>
                    <a:pt x="10150" y="7962"/>
                    <a:pt x="10142" y="7962"/>
                  </a:cubicBezTo>
                  <a:lnTo>
                    <a:pt x="10099" y="7962"/>
                  </a:lnTo>
                  <a:lnTo>
                    <a:pt x="10099" y="6942"/>
                  </a:lnTo>
                  <a:cubicBezTo>
                    <a:pt x="10116" y="6942"/>
                    <a:pt x="10142" y="6924"/>
                    <a:pt x="10142" y="6899"/>
                  </a:cubicBezTo>
                  <a:cubicBezTo>
                    <a:pt x="10142" y="6890"/>
                    <a:pt x="10124" y="6873"/>
                    <a:pt x="10116" y="6873"/>
                  </a:cubicBezTo>
                  <a:lnTo>
                    <a:pt x="10116" y="6718"/>
                  </a:lnTo>
                  <a:lnTo>
                    <a:pt x="10142" y="6718"/>
                  </a:lnTo>
                  <a:cubicBezTo>
                    <a:pt x="10159" y="6718"/>
                    <a:pt x="10185" y="6701"/>
                    <a:pt x="10185" y="6676"/>
                  </a:cubicBezTo>
                  <a:cubicBezTo>
                    <a:pt x="10185" y="6650"/>
                    <a:pt x="10159" y="6633"/>
                    <a:pt x="10142" y="6633"/>
                  </a:cubicBezTo>
                  <a:lnTo>
                    <a:pt x="10099" y="6633"/>
                  </a:lnTo>
                  <a:lnTo>
                    <a:pt x="10099" y="5612"/>
                  </a:lnTo>
                  <a:cubicBezTo>
                    <a:pt x="10116" y="5612"/>
                    <a:pt x="10142" y="5595"/>
                    <a:pt x="10142" y="5569"/>
                  </a:cubicBezTo>
                  <a:cubicBezTo>
                    <a:pt x="10142" y="5560"/>
                    <a:pt x="10124" y="5534"/>
                    <a:pt x="10116" y="5534"/>
                  </a:cubicBezTo>
                  <a:lnTo>
                    <a:pt x="10116" y="5389"/>
                  </a:lnTo>
                  <a:lnTo>
                    <a:pt x="10142" y="5389"/>
                  </a:lnTo>
                  <a:cubicBezTo>
                    <a:pt x="10159" y="5389"/>
                    <a:pt x="10185" y="5363"/>
                    <a:pt x="10185" y="5346"/>
                  </a:cubicBezTo>
                  <a:cubicBezTo>
                    <a:pt x="10185" y="5320"/>
                    <a:pt x="10159" y="5303"/>
                    <a:pt x="10142" y="5303"/>
                  </a:cubicBezTo>
                  <a:lnTo>
                    <a:pt x="10099" y="5303"/>
                  </a:lnTo>
                  <a:lnTo>
                    <a:pt x="10099" y="4282"/>
                  </a:lnTo>
                  <a:cubicBezTo>
                    <a:pt x="10116" y="4282"/>
                    <a:pt x="10142" y="4265"/>
                    <a:pt x="10142" y="4239"/>
                  </a:cubicBezTo>
                  <a:cubicBezTo>
                    <a:pt x="10142" y="4230"/>
                    <a:pt x="10124" y="4205"/>
                    <a:pt x="10116" y="4205"/>
                  </a:cubicBezTo>
                  <a:lnTo>
                    <a:pt x="10116" y="4059"/>
                  </a:lnTo>
                  <a:lnTo>
                    <a:pt x="10142" y="4059"/>
                  </a:lnTo>
                  <a:cubicBezTo>
                    <a:pt x="10159" y="4059"/>
                    <a:pt x="10185" y="4033"/>
                    <a:pt x="10185" y="4016"/>
                  </a:cubicBezTo>
                  <a:cubicBezTo>
                    <a:pt x="10185" y="3990"/>
                    <a:pt x="10159" y="3973"/>
                    <a:pt x="10142" y="3973"/>
                  </a:cubicBezTo>
                  <a:lnTo>
                    <a:pt x="10064" y="3973"/>
                  </a:lnTo>
                  <a:cubicBezTo>
                    <a:pt x="9979" y="3664"/>
                    <a:pt x="9687" y="3424"/>
                    <a:pt x="9344" y="3424"/>
                  </a:cubicBezTo>
                  <a:lnTo>
                    <a:pt x="9335" y="3424"/>
                  </a:lnTo>
                  <a:cubicBezTo>
                    <a:pt x="8992" y="3424"/>
                    <a:pt x="8700" y="3664"/>
                    <a:pt x="8614" y="3973"/>
                  </a:cubicBezTo>
                  <a:lnTo>
                    <a:pt x="7945" y="3973"/>
                  </a:lnTo>
                  <a:cubicBezTo>
                    <a:pt x="7902" y="3819"/>
                    <a:pt x="7817" y="3690"/>
                    <a:pt x="7714" y="3595"/>
                  </a:cubicBezTo>
                  <a:lnTo>
                    <a:pt x="7714" y="3578"/>
                  </a:lnTo>
                  <a:lnTo>
                    <a:pt x="7679" y="3578"/>
                  </a:lnTo>
                  <a:cubicBezTo>
                    <a:pt x="7645" y="3544"/>
                    <a:pt x="7602" y="3518"/>
                    <a:pt x="7559" y="3501"/>
                  </a:cubicBezTo>
                  <a:lnTo>
                    <a:pt x="7448" y="2677"/>
                  </a:lnTo>
                  <a:lnTo>
                    <a:pt x="3561" y="2677"/>
                  </a:lnTo>
                  <a:lnTo>
                    <a:pt x="3552" y="2231"/>
                  </a:lnTo>
                  <a:lnTo>
                    <a:pt x="3544" y="1373"/>
                  </a:lnTo>
                  <a:lnTo>
                    <a:pt x="3544" y="1313"/>
                  </a:lnTo>
                  <a:lnTo>
                    <a:pt x="3527" y="713"/>
                  </a:lnTo>
                  <a:lnTo>
                    <a:pt x="35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0" name="Google Shape;170;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1" name="Google Shape;171;p19"/>
          <p:cNvSpPr txBox="1">
            <a:spLocks noGrp="1"/>
          </p:cNvSpPr>
          <p:nvPr>
            <p:ph type="subTitle" idx="1"/>
          </p:nvPr>
        </p:nvSpPr>
        <p:spPr>
          <a:xfrm>
            <a:off x="1551774" y="1739375"/>
            <a:ext cx="2843700" cy="10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72" name="Google Shape;172;p19"/>
          <p:cNvSpPr txBox="1">
            <a:spLocks noGrp="1"/>
          </p:cNvSpPr>
          <p:nvPr>
            <p:ph type="subTitle" idx="2"/>
          </p:nvPr>
        </p:nvSpPr>
        <p:spPr>
          <a:xfrm>
            <a:off x="5204612" y="1739375"/>
            <a:ext cx="2843700" cy="10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73" name="Google Shape;173;p19"/>
          <p:cNvSpPr txBox="1">
            <a:spLocks noGrp="1"/>
          </p:cNvSpPr>
          <p:nvPr>
            <p:ph type="subTitle" idx="3"/>
          </p:nvPr>
        </p:nvSpPr>
        <p:spPr>
          <a:xfrm>
            <a:off x="1549524" y="3323750"/>
            <a:ext cx="2848200" cy="10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74" name="Google Shape;174;p19"/>
          <p:cNvSpPr txBox="1">
            <a:spLocks noGrp="1"/>
          </p:cNvSpPr>
          <p:nvPr>
            <p:ph type="subTitle" idx="4"/>
          </p:nvPr>
        </p:nvSpPr>
        <p:spPr>
          <a:xfrm>
            <a:off x="5204612" y="3323750"/>
            <a:ext cx="2843700" cy="10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75" name="Google Shape;175;p19"/>
          <p:cNvSpPr txBox="1">
            <a:spLocks noGrp="1"/>
          </p:cNvSpPr>
          <p:nvPr>
            <p:ph type="subTitle" idx="5"/>
          </p:nvPr>
        </p:nvSpPr>
        <p:spPr>
          <a:xfrm>
            <a:off x="1551774" y="1455550"/>
            <a:ext cx="28437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76" name="Google Shape;176;p19"/>
          <p:cNvSpPr txBox="1">
            <a:spLocks noGrp="1"/>
          </p:cNvSpPr>
          <p:nvPr>
            <p:ph type="subTitle" idx="6"/>
          </p:nvPr>
        </p:nvSpPr>
        <p:spPr>
          <a:xfrm>
            <a:off x="1549524" y="3040000"/>
            <a:ext cx="28482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77" name="Google Shape;177;p19"/>
          <p:cNvSpPr txBox="1">
            <a:spLocks noGrp="1"/>
          </p:cNvSpPr>
          <p:nvPr>
            <p:ph type="subTitle" idx="7"/>
          </p:nvPr>
        </p:nvSpPr>
        <p:spPr>
          <a:xfrm>
            <a:off x="5204612" y="1455550"/>
            <a:ext cx="28437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78" name="Google Shape;178;p19"/>
          <p:cNvSpPr txBox="1">
            <a:spLocks noGrp="1"/>
          </p:cNvSpPr>
          <p:nvPr>
            <p:ph type="subTitle" idx="8"/>
          </p:nvPr>
        </p:nvSpPr>
        <p:spPr>
          <a:xfrm>
            <a:off x="5204612" y="3040000"/>
            <a:ext cx="2843700" cy="3771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79" name="Google Shape;179;p19"/>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80"/>
        <p:cNvGrpSpPr/>
        <p:nvPr/>
      </p:nvGrpSpPr>
      <p:grpSpPr>
        <a:xfrm>
          <a:off x="0" y="0"/>
          <a:ext cx="0" cy="0"/>
          <a:chOff x="0" y="0"/>
          <a:chExt cx="0" cy="0"/>
        </a:xfrm>
      </p:grpSpPr>
      <p:grpSp>
        <p:nvGrpSpPr>
          <p:cNvPr id="181" name="Google Shape;181;p20"/>
          <p:cNvGrpSpPr/>
          <p:nvPr/>
        </p:nvGrpSpPr>
        <p:grpSpPr>
          <a:xfrm>
            <a:off x="-50" y="3071300"/>
            <a:ext cx="9144000" cy="2072225"/>
            <a:chOff x="-50" y="3071300"/>
            <a:chExt cx="9144000" cy="2072225"/>
          </a:xfrm>
        </p:grpSpPr>
        <p:sp>
          <p:nvSpPr>
            <p:cNvPr id="182" name="Google Shape;182;p20"/>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0"/>
            <p:cNvSpPr/>
            <p:nvPr/>
          </p:nvSpPr>
          <p:spPr>
            <a:xfrm>
              <a:off x="362825" y="3071300"/>
              <a:ext cx="271603" cy="1580287"/>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0"/>
            <p:cNvSpPr/>
            <p:nvPr/>
          </p:nvSpPr>
          <p:spPr>
            <a:xfrm flipH="1">
              <a:off x="117187" y="3394027"/>
              <a:ext cx="219409" cy="1276594"/>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0"/>
            <p:cNvSpPr/>
            <p:nvPr/>
          </p:nvSpPr>
          <p:spPr>
            <a:xfrm flipH="1">
              <a:off x="8198176" y="4378723"/>
              <a:ext cx="848880" cy="263403"/>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87" name="Google Shape;187;p20"/>
          <p:cNvSpPr txBox="1">
            <a:spLocks noGrp="1"/>
          </p:cNvSpPr>
          <p:nvPr>
            <p:ph type="subTitle" idx="1"/>
          </p:nvPr>
        </p:nvSpPr>
        <p:spPr>
          <a:xfrm>
            <a:off x="717805" y="1737382"/>
            <a:ext cx="24141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88" name="Google Shape;188;p20"/>
          <p:cNvSpPr txBox="1">
            <a:spLocks noGrp="1"/>
          </p:cNvSpPr>
          <p:nvPr>
            <p:ph type="subTitle" idx="2"/>
          </p:nvPr>
        </p:nvSpPr>
        <p:spPr>
          <a:xfrm>
            <a:off x="3363818" y="1737360"/>
            <a:ext cx="24165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89" name="Google Shape;189;p20"/>
          <p:cNvSpPr txBox="1">
            <a:spLocks noGrp="1"/>
          </p:cNvSpPr>
          <p:nvPr>
            <p:ph type="subTitle" idx="3"/>
          </p:nvPr>
        </p:nvSpPr>
        <p:spPr>
          <a:xfrm>
            <a:off x="717805" y="3319276"/>
            <a:ext cx="24141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90" name="Google Shape;190;p20"/>
          <p:cNvSpPr txBox="1">
            <a:spLocks noGrp="1"/>
          </p:cNvSpPr>
          <p:nvPr>
            <p:ph type="subTitle" idx="4"/>
          </p:nvPr>
        </p:nvSpPr>
        <p:spPr>
          <a:xfrm>
            <a:off x="3366000" y="3319272"/>
            <a:ext cx="24165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91" name="Google Shape;191;p20"/>
          <p:cNvSpPr txBox="1">
            <a:spLocks noGrp="1"/>
          </p:cNvSpPr>
          <p:nvPr>
            <p:ph type="subTitle" idx="5"/>
          </p:nvPr>
        </p:nvSpPr>
        <p:spPr>
          <a:xfrm>
            <a:off x="6016595" y="1737360"/>
            <a:ext cx="24096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92" name="Google Shape;192;p20"/>
          <p:cNvSpPr txBox="1">
            <a:spLocks noGrp="1"/>
          </p:cNvSpPr>
          <p:nvPr>
            <p:ph type="subTitle" idx="6"/>
          </p:nvPr>
        </p:nvSpPr>
        <p:spPr>
          <a:xfrm>
            <a:off x="6016595" y="3319272"/>
            <a:ext cx="2409600" cy="110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93" name="Google Shape;193;p20"/>
          <p:cNvSpPr txBox="1">
            <a:spLocks noGrp="1"/>
          </p:cNvSpPr>
          <p:nvPr>
            <p:ph type="subTitle" idx="7"/>
          </p:nvPr>
        </p:nvSpPr>
        <p:spPr>
          <a:xfrm>
            <a:off x="717805" y="1453896"/>
            <a:ext cx="24141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4" name="Google Shape;194;p20"/>
          <p:cNvSpPr txBox="1">
            <a:spLocks noGrp="1"/>
          </p:cNvSpPr>
          <p:nvPr>
            <p:ph type="subTitle" idx="8"/>
          </p:nvPr>
        </p:nvSpPr>
        <p:spPr>
          <a:xfrm>
            <a:off x="3366007" y="1453896"/>
            <a:ext cx="24165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5" name="Google Shape;195;p20"/>
          <p:cNvSpPr txBox="1">
            <a:spLocks noGrp="1"/>
          </p:cNvSpPr>
          <p:nvPr>
            <p:ph type="subTitle" idx="9"/>
          </p:nvPr>
        </p:nvSpPr>
        <p:spPr>
          <a:xfrm>
            <a:off x="6016595" y="1453896"/>
            <a:ext cx="24096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6" name="Google Shape;196;p20"/>
          <p:cNvSpPr txBox="1">
            <a:spLocks noGrp="1"/>
          </p:cNvSpPr>
          <p:nvPr>
            <p:ph type="subTitle" idx="13"/>
          </p:nvPr>
        </p:nvSpPr>
        <p:spPr>
          <a:xfrm>
            <a:off x="717805" y="3035808"/>
            <a:ext cx="24141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7" name="Google Shape;197;p20"/>
          <p:cNvSpPr txBox="1">
            <a:spLocks noGrp="1"/>
          </p:cNvSpPr>
          <p:nvPr>
            <p:ph type="subTitle" idx="14"/>
          </p:nvPr>
        </p:nvSpPr>
        <p:spPr>
          <a:xfrm>
            <a:off x="3366007" y="3035808"/>
            <a:ext cx="24165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8" name="Google Shape;198;p20"/>
          <p:cNvSpPr txBox="1">
            <a:spLocks noGrp="1"/>
          </p:cNvSpPr>
          <p:nvPr>
            <p:ph type="subTitle" idx="15"/>
          </p:nvPr>
        </p:nvSpPr>
        <p:spPr>
          <a:xfrm>
            <a:off x="6016595" y="3035808"/>
            <a:ext cx="2409600" cy="3750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199" name="Google Shape;199;p20"/>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09"/>
        <p:cNvGrpSpPr/>
        <p:nvPr/>
      </p:nvGrpSpPr>
      <p:grpSpPr>
        <a:xfrm>
          <a:off x="0" y="0"/>
          <a:ext cx="0" cy="0"/>
          <a:chOff x="0" y="0"/>
          <a:chExt cx="0" cy="0"/>
        </a:xfrm>
      </p:grpSpPr>
      <p:grpSp>
        <p:nvGrpSpPr>
          <p:cNvPr id="210" name="Google Shape;210;p22"/>
          <p:cNvGrpSpPr/>
          <p:nvPr/>
        </p:nvGrpSpPr>
        <p:grpSpPr>
          <a:xfrm>
            <a:off x="-50" y="4372513"/>
            <a:ext cx="9144000" cy="771013"/>
            <a:chOff x="-50" y="4372513"/>
            <a:chExt cx="9144000" cy="771013"/>
          </a:xfrm>
        </p:grpSpPr>
        <p:sp>
          <p:nvSpPr>
            <p:cNvPr id="211" name="Google Shape;211;p22"/>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2"/>
            <p:cNvSpPr/>
            <p:nvPr/>
          </p:nvSpPr>
          <p:spPr>
            <a:xfrm>
              <a:off x="250325" y="4375139"/>
              <a:ext cx="837485" cy="259886"/>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2"/>
            <p:cNvSpPr/>
            <p:nvPr/>
          </p:nvSpPr>
          <p:spPr>
            <a:xfrm>
              <a:off x="1524489" y="4372513"/>
              <a:ext cx="535493" cy="265149"/>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2"/>
            <p:cNvSpPr/>
            <p:nvPr/>
          </p:nvSpPr>
          <p:spPr>
            <a:xfrm>
              <a:off x="7457073" y="4376919"/>
              <a:ext cx="877952" cy="256331"/>
            </a:xfrm>
            <a:custGeom>
              <a:avLst/>
              <a:gdLst/>
              <a:ahLst/>
              <a:cxnLst/>
              <a:rect l="l" t="t" r="r" b="b"/>
              <a:pathLst>
                <a:path w="12844" h="3750" extrusionOk="0">
                  <a:moveTo>
                    <a:pt x="9249" y="1382"/>
                  </a:moveTo>
                  <a:lnTo>
                    <a:pt x="9249" y="1442"/>
                  </a:lnTo>
                  <a:lnTo>
                    <a:pt x="9189" y="1442"/>
                  </a:lnTo>
                  <a:lnTo>
                    <a:pt x="9155" y="1382"/>
                  </a:lnTo>
                  <a:close/>
                  <a:moveTo>
                    <a:pt x="9361" y="1382"/>
                  </a:moveTo>
                  <a:lnTo>
                    <a:pt x="9361" y="1442"/>
                  </a:lnTo>
                  <a:lnTo>
                    <a:pt x="9275" y="1442"/>
                  </a:lnTo>
                  <a:lnTo>
                    <a:pt x="9275" y="1382"/>
                  </a:lnTo>
                  <a:close/>
                  <a:moveTo>
                    <a:pt x="9575" y="1382"/>
                  </a:moveTo>
                  <a:lnTo>
                    <a:pt x="9575" y="1442"/>
                  </a:lnTo>
                  <a:lnTo>
                    <a:pt x="9507" y="1442"/>
                  </a:lnTo>
                  <a:lnTo>
                    <a:pt x="9507" y="1382"/>
                  </a:lnTo>
                  <a:close/>
                  <a:moveTo>
                    <a:pt x="9893" y="1382"/>
                  </a:moveTo>
                  <a:lnTo>
                    <a:pt x="9893" y="1442"/>
                  </a:lnTo>
                  <a:lnTo>
                    <a:pt x="9592" y="1442"/>
                  </a:lnTo>
                  <a:lnTo>
                    <a:pt x="9592" y="1382"/>
                  </a:lnTo>
                  <a:close/>
                  <a:moveTo>
                    <a:pt x="9996" y="1382"/>
                  </a:moveTo>
                  <a:lnTo>
                    <a:pt x="9996" y="1442"/>
                  </a:lnTo>
                  <a:lnTo>
                    <a:pt x="9918" y="1442"/>
                  </a:lnTo>
                  <a:lnTo>
                    <a:pt x="9918" y="1382"/>
                  </a:lnTo>
                  <a:close/>
                  <a:moveTo>
                    <a:pt x="10862" y="1382"/>
                  </a:moveTo>
                  <a:lnTo>
                    <a:pt x="10862" y="1442"/>
                  </a:lnTo>
                  <a:lnTo>
                    <a:pt x="10854" y="1442"/>
                  </a:lnTo>
                  <a:lnTo>
                    <a:pt x="10836" y="1382"/>
                  </a:lnTo>
                  <a:close/>
                  <a:moveTo>
                    <a:pt x="11180" y="1382"/>
                  </a:moveTo>
                  <a:lnTo>
                    <a:pt x="11180" y="1442"/>
                  </a:lnTo>
                  <a:lnTo>
                    <a:pt x="10879" y="1442"/>
                  </a:lnTo>
                  <a:lnTo>
                    <a:pt x="10879" y="1382"/>
                  </a:lnTo>
                  <a:close/>
                  <a:moveTo>
                    <a:pt x="11300" y="1382"/>
                  </a:moveTo>
                  <a:lnTo>
                    <a:pt x="11300" y="1442"/>
                  </a:lnTo>
                  <a:lnTo>
                    <a:pt x="11205" y="1442"/>
                  </a:lnTo>
                  <a:lnTo>
                    <a:pt x="11205" y="1382"/>
                  </a:lnTo>
                  <a:close/>
                  <a:moveTo>
                    <a:pt x="10862" y="1451"/>
                  </a:moveTo>
                  <a:lnTo>
                    <a:pt x="10862" y="1493"/>
                  </a:lnTo>
                  <a:lnTo>
                    <a:pt x="10854" y="1451"/>
                  </a:lnTo>
                  <a:close/>
                  <a:moveTo>
                    <a:pt x="9249" y="1451"/>
                  </a:moveTo>
                  <a:lnTo>
                    <a:pt x="9249" y="1502"/>
                  </a:lnTo>
                  <a:lnTo>
                    <a:pt x="9215" y="1502"/>
                  </a:lnTo>
                  <a:lnTo>
                    <a:pt x="9189" y="1451"/>
                  </a:lnTo>
                  <a:close/>
                  <a:moveTo>
                    <a:pt x="9361" y="1451"/>
                  </a:moveTo>
                  <a:lnTo>
                    <a:pt x="9361" y="1502"/>
                  </a:lnTo>
                  <a:lnTo>
                    <a:pt x="9275" y="1502"/>
                  </a:lnTo>
                  <a:lnTo>
                    <a:pt x="9275" y="1451"/>
                  </a:lnTo>
                  <a:close/>
                  <a:moveTo>
                    <a:pt x="9584" y="1451"/>
                  </a:moveTo>
                  <a:lnTo>
                    <a:pt x="9584" y="1502"/>
                  </a:lnTo>
                  <a:lnTo>
                    <a:pt x="9524" y="1502"/>
                  </a:lnTo>
                  <a:lnTo>
                    <a:pt x="9524" y="1451"/>
                  </a:lnTo>
                  <a:close/>
                  <a:moveTo>
                    <a:pt x="9893" y="1451"/>
                  </a:moveTo>
                  <a:lnTo>
                    <a:pt x="9893" y="1502"/>
                  </a:lnTo>
                  <a:lnTo>
                    <a:pt x="9592" y="1502"/>
                  </a:lnTo>
                  <a:lnTo>
                    <a:pt x="9592" y="1451"/>
                  </a:lnTo>
                  <a:close/>
                  <a:moveTo>
                    <a:pt x="9996" y="1451"/>
                  </a:moveTo>
                  <a:lnTo>
                    <a:pt x="9996" y="1502"/>
                  </a:lnTo>
                  <a:lnTo>
                    <a:pt x="9918" y="1502"/>
                  </a:lnTo>
                  <a:lnTo>
                    <a:pt x="9918" y="1451"/>
                  </a:lnTo>
                  <a:close/>
                  <a:moveTo>
                    <a:pt x="11180" y="1451"/>
                  </a:moveTo>
                  <a:lnTo>
                    <a:pt x="11180" y="1502"/>
                  </a:lnTo>
                  <a:lnTo>
                    <a:pt x="10879" y="1502"/>
                  </a:lnTo>
                  <a:lnTo>
                    <a:pt x="10879" y="1451"/>
                  </a:lnTo>
                  <a:close/>
                  <a:moveTo>
                    <a:pt x="11300" y="1451"/>
                  </a:moveTo>
                  <a:lnTo>
                    <a:pt x="11300" y="1502"/>
                  </a:lnTo>
                  <a:lnTo>
                    <a:pt x="11205" y="1502"/>
                  </a:lnTo>
                  <a:lnTo>
                    <a:pt x="11205" y="1451"/>
                  </a:lnTo>
                  <a:close/>
                  <a:moveTo>
                    <a:pt x="11180" y="1511"/>
                  </a:moveTo>
                  <a:lnTo>
                    <a:pt x="11180" y="1545"/>
                  </a:lnTo>
                  <a:lnTo>
                    <a:pt x="10879" y="1545"/>
                  </a:lnTo>
                  <a:lnTo>
                    <a:pt x="10879" y="1511"/>
                  </a:lnTo>
                  <a:close/>
                  <a:moveTo>
                    <a:pt x="11300" y="1511"/>
                  </a:moveTo>
                  <a:lnTo>
                    <a:pt x="11300" y="1545"/>
                  </a:lnTo>
                  <a:lnTo>
                    <a:pt x="11205" y="1545"/>
                  </a:lnTo>
                  <a:lnTo>
                    <a:pt x="11205" y="1511"/>
                  </a:lnTo>
                  <a:close/>
                  <a:moveTo>
                    <a:pt x="9249" y="1511"/>
                  </a:moveTo>
                  <a:lnTo>
                    <a:pt x="9249" y="1553"/>
                  </a:lnTo>
                  <a:lnTo>
                    <a:pt x="9232" y="1511"/>
                  </a:lnTo>
                  <a:close/>
                  <a:moveTo>
                    <a:pt x="9361" y="1511"/>
                  </a:moveTo>
                  <a:lnTo>
                    <a:pt x="9361" y="1553"/>
                  </a:lnTo>
                  <a:lnTo>
                    <a:pt x="9275" y="1553"/>
                  </a:lnTo>
                  <a:lnTo>
                    <a:pt x="9275" y="1511"/>
                  </a:lnTo>
                  <a:close/>
                  <a:moveTo>
                    <a:pt x="9575" y="1511"/>
                  </a:moveTo>
                  <a:lnTo>
                    <a:pt x="9575" y="1553"/>
                  </a:lnTo>
                  <a:lnTo>
                    <a:pt x="9524" y="1553"/>
                  </a:lnTo>
                  <a:lnTo>
                    <a:pt x="9524" y="1511"/>
                  </a:lnTo>
                  <a:close/>
                  <a:moveTo>
                    <a:pt x="9893" y="1511"/>
                  </a:moveTo>
                  <a:lnTo>
                    <a:pt x="9893" y="1553"/>
                  </a:lnTo>
                  <a:lnTo>
                    <a:pt x="9592" y="1553"/>
                  </a:lnTo>
                  <a:lnTo>
                    <a:pt x="9592" y="1511"/>
                  </a:lnTo>
                  <a:close/>
                  <a:moveTo>
                    <a:pt x="9996" y="1511"/>
                  </a:moveTo>
                  <a:lnTo>
                    <a:pt x="9996" y="1545"/>
                  </a:lnTo>
                  <a:lnTo>
                    <a:pt x="10219" y="1553"/>
                  </a:lnTo>
                  <a:lnTo>
                    <a:pt x="9918" y="1553"/>
                  </a:lnTo>
                  <a:lnTo>
                    <a:pt x="9918" y="1511"/>
                  </a:lnTo>
                  <a:close/>
                  <a:moveTo>
                    <a:pt x="3261" y="2274"/>
                  </a:moveTo>
                  <a:lnTo>
                    <a:pt x="3261" y="2403"/>
                  </a:lnTo>
                  <a:lnTo>
                    <a:pt x="2969" y="2403"/>
                  </a:lnTo>
                  <a:cubicBezTo>
                    <a:pt x="2883" y="2360"/>
                    <a:pt x="2797" y="2317"/>
                    <a:pt x="2720" y="2274"/>
                  </a:cubicBezTo>
                  <a:close/>
                  <a:moveTo>
                    <a:pt x="4050" y="2274"/>
                  </a:moveTo>
                  <a:lnTo>
                    <a:pt x="4050" y="2403"/>
                  </a:lnTo>
                  <a:lnTo>
                    <a:pt x="3355" y="2403"/>
                  </a:lnTo>
                  <a:lnTo>
                    <a:pt x="3355" y="2274"/>
                  </a:lnTo>
                  <a:close/>
                  <a:moveTo>
                    <a:pt x="4856" y="2274"/>
                  </a:moveTo>
                  <a:lnTo>
                    <a:pt x="4856" y="2403"/>
                  </a:lnTo>
                  <a:lnTo>
                    <a:pt x="4161" y="2403"/>
                  </a:lnTo>
                  <a:lnTo>
                    <a:pt x="4161" y="2274"/>
                  </a:lnTo>
                  <a:close/>
                  <a:moveTo>
                    <a:pt x="5637" y="2274"/>
                  </a:moveTo>
                  <a:lnTo>
                    <a:pt x="5637" y="2403"/>
                  </a:lnTo>
                  <a:lnTo>
                    <a:pt x="4959" y="2403"/>
                  </a:lnTo>
                  <a:lnTo>
                    <a:pt x="4959" y="2274"/>
                  </a:lnTo>
                  <a:close/>
                  <a:moveTo>
                    <a:pt x="6401" y="2274"/>
                  </a:moveTo>
                  <a:lnTo>
                    <a:pt x="6401" y="2403"/>
                  </a:lnTo>
                  <a:lnTo>
                    <a:pt x="5731" y="2403"/>
                  </a:lnTo>
                  <a:lnTo>
                    <a:pt x="5731" y="2274"/>
                  </a:lnTo>
                  <a:close/>
                  <a:moveTo>
                    <a:pt x="7181" y="2274"/>
                  </a:moveTo>
                  <a:lnTo>
                    <a:pt x="7181" y="2403"/>
                  </a:lnTo>
                  <a:lnTo>
                    <a:pt x="6504" y="2403"/>
                  </a:lnTo>
                  <a:lnTo>
                    <a:pt x="6504" y="2274"/>
                  </a:lnTo>
                  <a:close/>
                  <a:moveTo>
                    <a:pt x="8082" y="2274"/>
                  </a:moveTo>
                  <a:lnTo>
                    <a:pt x="7851" y="2403"/>
                  </a:lnTo>
                  <a:lnTo>
                    <a:pt x="7276" y="2403"/>
                  </a:lnTo>
                  <a:lnTo>
                    <a:pt x="7276" y="2274"/>
                  </a:lnTo>
                  <a:close/>
                  <a:moveTo>
                    <a:pt x="12106" y="3081"/>
                  </a:moveTo>
                  <a:lnTo>
                    <a:pt x="12106" y="3124"/>
                  </a:lnTo>
                  <a:lnTo>
                    <a:pt x="11969" y="3124"/>
                  </a:lnTo>
                  <a:lnTo>
                    <a:pt x="11969" y="3604"/>
                  </a:lnTo>
                  <a:lnTo>
                    <a:pt x="12106" y="3604"/>
                  </a:lnTo>
                  <a:lnTo>
                    <a:pt x="12106" y="3673"/>
                  </a:lnTo>
                  <a:lnTo>
                    <a:pt x="11926" y="3673"/>
                  </a:lnTo>
                  <a:cubicBezTo>
                    <a:pt x="11866" y="3673"/>
                    <a:pt x="11823" y="3621"/>
                    <a:pt x="11823" y="3570"/>
                  </a:cubicBezTo>
                  <a:lnTo>
                    <a:pt x="11823" y="3192"/>
                  </a:lnTo>
                  <a:lnTo>
                    <a:pt x="11823" y="3184"/>
                  </a:lnTo>
                  <a:cubicBezTo>
                    <a:pt x="11832" y="3141"/>
                    <a:pt x="11874" y="3098"/>
                    <a:pt x="11926" y="3098"/>
                  </a:cubicBezTo>
                  <a:cubicBezTo>
                    <a:pt x="11986" y="3098"/>
                    <a:pt x="12038" y="3089"/>
                    <a:pt x="12106" y="3081"/>
                  </a:cubicBezTo>
                  <a:close/>
                  <a:moveTo>
                    <a:pt x="9395" y="1"/>
                  </a:moveTo>
                  <a:lnTo>
                    <a:pt x="9361" y="1287"/>
                  </a:lnTo>
                  <a:lnTo>
                    <a:pt x="9361" y="1373"/>
                  </a:lnTo>
                  <a:lnTo>
                    <a:pt x="9138" y="1373"/>
                  </a:lnTo>
                  <a:lnTo>
                    <a:pt x="8846" y="841"/>
                  </a:lnTo>
                  <a:lnTo>
                    <a:pt x="8168" y="841"/>
                  </a:lnTo>
                  <a:lnTo>
                    <a:pt x="8168" y="1957"/>
                  </a:lnTo>
                  <a:lnTo>
                    <a:pt x="8168" y="2128"/>
                  </a:lnTo>
                  <a:lnTo>
                    <a:pt x="8168" y="2223"/>
                  </a:lnTo>
                  <a:lnTo>
                    <a:pt x="8151" y="2231"/>
                  </a:lnTo>
                  <a:lnTo>
                    <a:pt x="2643" y="2231"/>
                  </a:lnTo>
                  <a:cubicBezTo>
                    <a:pt x="2531" y="2154"/>
                    <a:pt x="2420" y="2068"/>
                    <a:pt x="2317" y="1974"/>
                  </a:cubicBezTo>
                  <a:lnTo>
                    <a:pt x="2300" y="1965"/>
                  </a:lnTo>
                  <a:cubicBezTo>
                    <a:pt x="2128" y="1802"/>
                    <a:pt x="1905" y="1716"/>
                    <a:pt x="1682" y="1716"/>
                  </a:cubicBezTo>
                  <a:lnTo>
                    <a:pt x="0" y="1716"/>
                  </a:lnTo>
                  <a:lnTo>
                    <a:pt x="9" y="1742"/>
                  </a:lnTo>
                  <a:cubicBezTo>
                    <a:pt x="241" y="2051"/>
                    <a:pt x="446" y="2360"/>
                    <a:pt x="567" y="2652"/>
                  </a:cubicBezTo>
                  <a:lnTo>
                    <a:pt x="567" y="2660"/>
                  </a:lnTo>
                  <a:cubicBezTo>
                    <a:pt x="601" y="2840"/>
                    <a:pt x="669" y="3003"/>
                    <a:pt x="772" y="3158"/>
                  </a:cubicBezTo>
                  <a:cubicBezTo>
                    <a:pt x="1013" y="3518"/>
                    <a:pt x="1433" y="3750"/>
                    <a:pt x="1896" y="3750"/>
                  </a:cubicBezTo>
                  <a:lnTo>
                    <a:pt x="12166" y="3750"/>
                  </a:lnTo>
                  <a:lnTo>
                    <a:pt x="12166" y="3673"/>
                  </a:lnTo>
                  <a:lnTo>
                    <a:pt x="12166" y="3647"/>
                  </a:lnTo>
                  <a:lnTo>
                    <a:pt x="12166" y="3587"/>
                  </a:lnTo>
                  <a:lnTo>
                    <a:pt x="12312" y="3587"/>
                  </a:lnTo>
                  <a:lnTo>
                    <a:pt x="12312" y="3098"/>
                  </a:lnTo>
                  <a:lnTo>
                    <a:pt x="12166" y="3098"/>
                  </a:lnTo>
                  <a:lnTo>
                    <a:pt x="12166" y="3003"/>
                  </a:lnTo>
                  <a:cubicBezTo>
                    <a:pt x="12535" y="2849"/>
                    <a:pt x="12835" y="2411"/>
                    <a:pt x="12844" y="2008"/>
                  </a:cubicBezTo>
                  <a:lnTo>
                    <a:pt x="12844" y="1982"/>
                  </a:lnTo>
                  <a:lnTo>
                    <a:pt x="11626" y="2008"/>
                  </a:lnTo>
                  <a:lnTo>
                    <a:pt x="11600" y="2068"/>
                  </a:lnTo>
                  <a:lnTo>
                    <a:pt x="11548" y="1974"/>
                  </a:lnTo>
                  <a:lnTo>
                    <a:pt x="11909" y="1974"/>
                  </a:lnTo>
                  <a:lnTo>
                    <a:pt x="11909" y="1922"/>
                  </a:lnTo>
                  <a:lnTo>
                    <a:pt x="11480" y="1854"/>
                  </a:lnTo>
                  <a:lnTo>
                    <a:pt x="11334" y="1571"/>
                  </a:lnTo>
                  <a:lnTo>
                    <a:pt x="11325" y="1571"/>
                  </a:lnTo>
                  <a:lnTo>
                    <a:pt x="11325" y="1382"/>
                  </a:lnTo>
                  <a:cubicBezTo>
                    <a:pt x="11325" y="1373"/>
                    <a:pt x="11308" y="1373"/>
                    <a:pt x="11308" y="1373"/>
                  </a:cubicBezTo>
                  <a:lnTo>
                    <a:pt x="10828" y="1373"/>
                  </a:lnTo>
                  <a:lnTo>
                    <a:pt x="10725" y="867"/>
                  </a:lnTo>
                  <a:lnTo>
                    <a:pt x="10699" y="781"/>
                  </a:lnTo>
                  <a:lnTo>
                    <a:pt x="10656" y="601"/>
                  </a:lnTo>
                  <a:lnTo>
                    <a:pt x="9978" y="601"/>
                  </a:lnTo>
                  <a:lnTo>
                    <a:pt x="9978" y="781"/>
                  </a:lnTo>
                  <a:lnTo>
                    <a:pt x="9978" y="867"/>
                  </a:lnTo>
                  <a:lnTo>
                    <a:pt x="9978" y="1373"/>
                  </a:lnTo>
                  <a:lnTo>
                    <a:pt x="9498" y="1373"/>
                  </a:lnTo>
                  <a:lnTo>
                    <a:pt x="9498" y="1287"/>
                  </a:lnTo>
                  <a:lnTo>
                    <a:pt x="946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 name="Google Shape;215;p22"/>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16"/>
        <p:cNvGrpSpPr/>
        <p:nvPr/>
      </p:nvGrpSpPr>
      <p:grpSpPr>
        <a:xfrm>
          <a:off x="0" y="0"/>
          <a:ext cx="0" cy="0"/>
          <a:chOff x="0" y="0"/>
          <a:chExt cx="0" cy="0"/>
        </a:xfrm>
      </p:grpSpPr>
      <p:grpSp>
        <p:nvGrpSpPr>
          <p:cNvPr id="217" name="Google Shape;217;p23"/>
          <p:cNvGrpSpPr/>
          <p:nvPr/>
        </p:nvGrpSpPr>
        <p:grpSpPr>
          <a:xfrm>
            <a:off x="-50" y="2129854"/>
            <a:ext cx="9144000" cy="3013671"/>
            <a:chOff x="-50" y="2129854"/>
            <a:chExt cx="9144000" cy="3013671"/>
          </a:xfrm>
        </p:grpSpPr>
        <p:sp>
          <p:nvSpPr>
            <p:cNvPr id="218" name="Google Shape;218;p23"/>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3"/>
            <p:cNvSpPr/>
            <p:nvPr/>
          </p:nvSpPr>
          <p:spPr>
            <a:xfrm>
              <a:off x="8063375" y="2569782"/>
              <a:ext cx="367402" cy="2137695"/>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3"/>
            <p:cNvSpPr/>
            <p:nvPr/>
          </p:nvSpPr>
          <p:spPr>
            <a:xfrm>
              <a:off x="8389900" y="3057100"/>
              <a:ext cx="283647" cy="1650368"/>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3"/>
            <p:cNvSpPr/>
            <p:nvPr/>
          </p:nvSpPr>
          <p:spPr>
            <a:xfrm>
              <a:off x="8622850" y="2129854"/>
              <a:ext cx="443028" cy="2577613"/>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3"/>
            <p:cNvSpPr/>
            <p:nvPr/>
          </p:nvSpPr>
          <p:spPr>
            <a:xfrm flipH="1">
              <a:off x="197110" y="4269424"/>
              <a:ext cx="1201064" cy="372729"/>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3" name="Google Shape;223;p23"/>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grpSp>
        <p:nvGrpSpPr>
          <p:cNvPr id="17" name="Google Shape;17;p3"/>
          <p:cNvGrpSpPr/>
          <p:nvPr/>
        </p:nvGrpSpPr>
        <p:grpSpPr>
          <a:xfrm>
            <a:off x="-50" y="3531050"/>
            <a:ext cx="9144000" cy="1612475"/>
            <a:chOff x="-50" y="3531050"/>
            <a:chExt cx="9144000" cy="1612475"/>
          </a:xfrm>
        </p:grpSpPr>
        <p:sp>
          <p:nvSpPr>
            <p:cNvPr id="18" name="Google Shape;18;p3"/>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3778576" y="4378723"/>
              <a:ext cx="848880" cy="263403"/>
            </a:xfrm>
            <a:custGeom>
              <a:avLst/>
              <a:gdLst/>
              <a:ahLst/>
              <a:cxnLst/>
              <a:rect l="l" t="t" r="r" b="b"/>
              <a:pathLst>
                <a:path w="12252" h="3802" extrusionOk="0">
                  <a:moveTo>
                    <a:pt x="3415" y="1056"/>
                  </a:moveTo>
                  <a:lnTo>
                    <a:pt x="3415" y="1133"/>
                  </a:lnTo>
                  <a:lnTo>
                    <a:pt x="3329" y="1133"/>
                  </a:lnTo>
                  <a:lnTo>
                    <a:pt x="3329" y="1056"/>
                  </a:lnTo>
                  <a:close/>
                  <a:moveTo>
                    <a:pt x="2497" y="1176"/>
                  </a:moveTo>
                  <a:lnTo>
                    <a:pt x="2505" y="1185"/>
                  </a:lnTo>
                  <a:lnTo>
                    <a:pt x="2505" y="1185"/>
                  </a:lnTo>
                  <a:cubicBezTo>
                    <a:pt x="2508" y="1183"/>
                    <a:pt x="2511" y="1182"/>
                    <a:pt x="2515" y="1182"/>
                  </a:cubicBezTo>
                  <a:cubicBezTo>
                    <a:pt x="2516" y="1182"/>
                    <a:pt x="2516" y="1182"/>
                    <a:pt x="2517" y="1182"/>
                  </a:cubicBezTo>
                  <a:lnTo>
                    <a:pt x="2517" y="1182"/>
                  </a:lnTo>
                  <a:cubicBezTo>
                    <a:pt x="2508" y="1176"/>
                    <a:pt x="2502" y="1176"/>
                    <a:pt x="2497" y="1176"/>
                  </a:cubicBezTo>
                  <a:close/>
                  <a:moveTo>
                    <a:pt x="3415" y="1159"/>
                  </a:moveTo>
                  <a:lnTo>
                    <a:pt x="3415" y="1236"/>
                  </a:lnTo>
                  <a:lnTo>
                    <a:pt x="3329" y="1236"/>
                  </a:lnTo>
                  <a:lnTo>
                    <a:pt x="3329" y="1159"/>
                  </a:lnTo>
                  <a:close/>
                  <a:moveTo>
                    <a:pt x="3415" y="1262"/>
                  </a:moveTo>
                  <a:lnTo>
                    <a:pt x="3415" y="1331"/>
                  </a:lnTo>
                  <a:lnTo>
                    <a:pt x="3329" y="1331"/>
                  </a:lnTo>
                  <a:lnTo>
                    <a:pt x="3329" y="1262"/>
                  </a:lnTo>
                  <a:close/>
                  <a:moveTo>
                    <a:pt x="3415" y="1356"/>
                  </a:moveTo>
                  <a:lnTo>
                    <a:pt x="3415" y="1434"/>
                  </a:lnTo>
                  <a:lnTo>
                    <a:pt x="3329" y="1434"/>
                  </a:lnTo>
                  <a:lnTo>
                    <a:pt x="3329" y="1356"/>
                  </a:lnTo>
                  <a:close/>
                  <a:moveTo>
                    <a:pt x="3415" y="1451"/>
                  </a:moveTo>
                  <a:lnTo>
                    <a:pt x="3415" y="1502"/>
                  </a:lnTo>
                  <a:lnTo>
                    <a:pt x="3415" y="1528"/>
                  </a:lnTo>
                  <a:lnTo>
                    <a:pt x="3329" y="1528"/>
                  </a:lnTo>
                  <a:lnTo>
                    <a:pt x="3329" y="1451"/>
                  </a:lnTo>
                  <a:close/>
                  <a:moveTo>
                    <a:pt x="2480" y="1202"/>
                  </a:moveTo>
                  <a:lnTo>
                    <a:pt x="2806" y="1537"/>
                  </a:lnTo>
                  <a:cubicBezTo>
                    <a:pt x="2643" y="1399"/>
                    <a:pt x="2548" y="1296"/>
                    <a:pt x="2497" y="1262"/>
                  </a:cubicBezTo>
                  <a:cubicBezTo>
                    <a:pt x="2480" y="1245"/>
                    <a:pt x="2471" y="1236"/>
                    <a:pt x="2471" y="1228"/>
                  </a:cubicBezTo>
                  <a:cubicBezTo>
                    <a:pt x="2480" y="1219"/>
                    <a:pt x="2480" y="1219"/>
                    <a:pt x="2480" y="1202"/>
                  </a:cubicBezTo>
                  <a:close/>
                  <a:moveTo>
                    <a:pt x="3415" y="1562"/>
                  </a:moveTo>
                  <a:lnTo>
                    <a:pt x="3415" y="1631"/>
                  </a:lnTo>
                  <a:lnTo>
                    <a:pt x="3329" y="1631"/>
                  </a:lnTo>
                  <a:lnTo>
                    <a:pt x="3329" y="1562"/>
                  </a:lnTo>
                  <a:close/>
                  <a:moveTo>
                    <a:pt x="3415" y="1657"/>
                  </a:moveTo>
                  <a:lnTo>
                    <a:pt x="3415" y="1734"/>
                  </a:lnTo>
                  <a:lnTo>
                    <a:pt x="3329" y="1734"/>
                  </a:lnTo>
                  <a:lnTo>
                    <a:pt x="3329" y="1657"/>
                  </a:lnTo>
                  <a:close/>
                  <a:moveTo>
                    <a:pt x="3415" y="1751"/>
                  </a:moveTo>
                  <a:lnTo>
                    <a:pt x="3415" y="1777"/>
                  </a:lnTo>
                  <a:lnTo>
                    <a:pt x="3329" y="1777"/>
                  </a:lnTo>
                  <a:lnTo>
                    <a:pt x="3329" y="1751"/>
                  </a:lnTo>
                  <a:close/>
                  <a:moveTo>
                    <a:pt x="2419" y="1228"/>
                  </a:moveTo>
                  <a:cubicBezTo>
                    <a:pt x="2136" y="1657"/>
                    <a:pt x="1956" y="1931"/>
                    <a:pt x="1870" y="2043"/>
                  </a:cubicBezTo>
                  <a:cubicBezTo>
                    <a:pt x="1862" y="2051"/>
                    <a:pt x="1853" y="2060"/>
                    <a:pt x="1836" y="2060"/>
                  </a:cubicBezTo>
                  <a:lnTo>
                    <a:pt x="1836" y="1991"/>
                  </a:lnTo>
                  <a:lnTo>
                    <a:pt x="1776" y="1991"/>
                  </a:lnTo>
                  <a:lnTo>
                    <a:pt x="2419" y="1228"/>
                  </a:lnTo>
                  <a:close/>
                  <a:moveTo>
                    <a:pt x="2462" y="1236"/>
                  </a:moveTo>
                  <a:cubicBezTo>
                    <a:pt x="2462" y="1245"/>
                    <a:pt x="2471" y="1262"/>
                    <a:pt x="2480" y="1271"/>
                  </a:cubicBezTo>
                  <a:cubicBezTo>
                    <a:pt x="2548" y="1331"/>
                    <a:pt x="2677" y="1451"/>
                    <a:pt x="2891" y="1648"/>
                  </a:cubicBezTo>
                  <a:lnTo>
                    <a:pt x="2891" y="1657"/>
                  </a:lnTo>
                  <a:lnTo>
                    <a:pt x="2891" y="1777"/>
                  </a:lnTo>
                  <a:lnTo>
                    <a:pt x="2891" y="1931"/>
                  </a:lnTo>
                  <a:lnTo>
                    <a:pt x="2951" y="1931"/>
                  </a:lnTo>
                  <a:lnTo>
                    <a:pt x="2951" y="2317"/>
                  </a:lnTo>
                  <a:lnTo>
                    <a:pt x="1853" y="2317"/>
                  </a:lnTo>
                  <a:lnTo>
                    <a:pt x="1853" y="2094"/>
                  </a:lnTo>
                  <a:cubicBezTo>
                    <a:pt x="1862" y="2094"/>
                    <a:pt x="1879" y="2086"/>
                    <a:pt x="1896" y="2060"/>
                  </a:cubicBezTo>
                  <a:cubicBezTo>
                    <a:pt x="1982" y="1948"/>
                    <a:pt x="2162" y="1674"/>
                    <a:pt x="2454" y="1236"/>
                  </a:cubicBezTo>
                  <a:close/>
                  <a:moveTo>
                    <a:pt x="4256" y="1"/>
                  </a:moveTo>
                  <a:lnTo>
                    <a:pt x="4256" y="78"/>
                  </a:lnTo>
                  <a:lnTo>
                    <a:pt x="4093" y="78"/>
                  </a:lnTo>
                  <a:cubicBezTo>
                    <a:pt x="4093" y="78"/>
                    <a:pt x="4144" y="164"/>
                    <a:pt x="4256" y="173"/>
                  </a:cubicBezTo>
                  <a:lnTo>
                    <a:pt x="4256" y="378"/>
                  </a:lnTo>
                  <a:lnTo>
                    <a:pt x="4101" y="378"/>
                  </a:lnTo>
                  <a:cubicBezTo>
                    <a:pt x="4101" y="378"/>
                    <a:pt x="4144" y="464"/>
                    <a:pt x="4256" y="490"/>
                  </a:cubicBezTo>
                  <a:lnTo>
                    <a:pt x="4256" y="713"/>
                  </a:lnTo>
                  <a:lnTo>
                    <a:pt x="4110" y="713"/>
                  </a:lnTo>
                  <a:cubicBezTo>
                    <a:pt x="4110" y="713"/>
                    <a:pt x="4153" y="790"/>
                    <a:pt x="4256" y="816"/>
                  </a:cubicBezTo>
                  <a:lnTo>
                    <a:pt x="4256" y="970"/>
                  </a:lnTo>
                  <a:lnTo>
                    <a:pt x="4101" y="970"/>
                  </a:lnTo>
                  <a:lnTo>
                    <a:pt x="4101" y="1108"/>
                  </a:lnTo>
                  <a:lnTo>
                    <a:pt x="4170" y="1108"/>
                  </a:lnTo>
                  <a:lnTo>
                    <a:pt x="4195" y="1236"/>
                  </a:lnTo>
                  <a:lnTo>
                    <a:pt x="4101" y="1236"/>
                  </a:lnTo>
                  <a:lnTo>
                    <a:pt x="4101" y="1537"/>
                  </a:lnTo>
                  <a:lnTo>
                    <a:pt x="3827" y="1537"/>
                  </a:lnTo>
                  <a:lnTo>
                    <a:pt x="3827" y="945"/>
                  </a:lnTo>
                  <a:lnTo>
                    <a:pt x="3415" y="945"/>
                  </a:lnTo>
                  <a:lnTo>
                    <a:pt x="3415" y="962"/>
                  </a:lnTo>
                  <a:lnTo>
                    <a:pt x="3329" y="962"/>
                  </a:lnTo>
                  <a:lnTo>
                    <a:pt x="3329" y="970"/>
                  </a:lnTo>
                  <a:lnTo>
                    <a:pt x="3415" y="970"/>
                  </a:lnTo>
                  <a:lnTo>
                    <a:pt x="3415" y="1030"/>
                  </a:lnTo>
                  <a:lnTo>
                    <a:pt x="3329" y="1030"/>
                  </a:lnTo>
                  <a:lnTo>
                    <a:pt x="3329" y="970"/>
                  </a:lnTo>
                  <a:lnTo>
                    <a:pt x="3286" y="970"/>
                  </a:lnTo>
                  <a:lnTo>
                    <a:pt x="3286" y="1803"/>
                  </a:lnTo>
                  <a:lnTo>
                    <a:pt x="3114" y="1803"/>
                  </a:lnTo>
                  <a:lnTo>
                    <a:pt x="3114" y="1691"/>
                  </a:lnTo>
                  <a:lnTo>
                    <a:pt x="2986" y="1691"/>
                  </a:lnTo>
                  <a:cubicBezTo>
                    <a:pt x="2986" y="1674"/>
                    <a:pt x="2986" y="1657"/>
                    <a:pt x="2977" y="1648"/>
                  </a:cubicBezTo>
                  <a:cubicBezTo>
                    <a:pt x="2960" y="1631"/>
                    <a:pt x="2943" y="1631"/>
                    <a:pt x="2934" y="1631"/>
                  </a:cubicBezTo>
                  <a:cubicBezTo>
                    <a:pt x="2737" y="1408"/>
                    <a:pt x="2608" y="1271"/>
                    <a:pt x="2557" y="1202"/>
                  </a:cubicBezTo>
                  <a:cubicBezTo>
                    <a:pt x="2545" y="1190"/>
                    <a:pt x="2528" y="1182"/>
                    <a:pt x="2517" y="1182"/>
                  </a:cubicBezTo>
                  <a:lnTo>
                    <a:pt x="2517" y="1182"/>
                  </a:lnTo>
                  <a:cubicBezTo>
                    <a:pt x="2521" y="1184"/>
                    <a:pt x="2525" y="1188"/>
                    <a:pt x="2531" y="1193"/>
                  </a:cubicBezTo>
                  <a:cubicBezTo>
                    <a:pt x="2591" y="1245"/>
                    <a:pt x="2677" y="1356"/>
                    <a:pt x="2823" y="1520"/>
                  </a:cubicBezTo>
                  <a:lnTo>
                    <a:pt x="2505" y="1185"/>
                  </a:lnTo>
                  <a:lnTo>
                    <a:pt x="2497" y="1185"/>
                  </a:lnTo>
                  <a:lnTo>
                    <a:pt x="2497" y="1176"/>
                  </a:lnTo>
                  <a:cubicBezTo>
                    <a:pt x="2484" y="1163"/>
                    <a:pt x="2473" y="1157"/>
                    <a:pt x="2462" y="1157"/>
                  </a:cubicBezTo>
                  <a:cubicBezTo>
                    <a:pt x="2452" y="1157"/>
                    <a:pt x="2441" y="1163"/>
                    <a:pt x="2428" y="1176"/>
                  </a:cubicBezTo>
                  <a:cubicBezTo>
                    <a:pt x="2419" y="1185"/>
                    <a:pt x="2419" y="1193"/>
                    <a:pt x="2419" y="1193"/>
                  </a:cubicBezTo>
                  <a:cubicBezTo>
                    <a:pt x="2051" y="1537"/>
                    <a:pt x="1827" y="1751"/>
                    <a:pt x="1733" y="1863"/>
                  </a:cubicBezTo>
                  <a:cubicBezTo>
                    <a:pt x="1827" y="1751"/>
                    <a:pt x="2051" y="1545"/>
                    <a:pt x="2411" y="1219"/>
                  </a:cubicBezTo>
                  <a:lnTo>
                    <a:pt x="2411" y="1219"/>
                  </a:lnTo>
                  <a:lnTo>
                    <a:pt x="1750" y="2000"/>
                  </a:lnTo>
                  <a:lnTo>
                    <a:pt x="1733" y="2000"/>
                  </a:lnTo>
                  <a:cubicBezTo>
                    <a:pt x="1725" y="1974"/>
                    <a:pt x="1707" y="1957"/>
                    <a:pt x="1707" y="1923"/>
                  </a:cubicBezTo>
                  <a:cubicBezTo>
                    <a:pt x="1707" y="1906"/>
                    <a:pt x="1725" y="1880"/>
                    <a:pt x="1733" y="1863"/>
                  </a:cubicBezTo>
                  <a:lnTo>
                    <a:pt x="1733" y="1863"/>
                  </a:lnTo>
                  <a:cubicBezTo>
                    <a:pt x="1707" y="1880"/>
                    <a:pt x="1699" y="1914"/>
                    <a:pt x="1699" y="1948"/>
                  </a:cubicBezTo>
                  <a:cubicBezTo>
                    <a:pt x="1699" y="1974"/>
                    <a:pt x="1707" y="2000"/>
                    <a:pt x="1716" y="2017"/>
                  </a:cubicBezTo>
                  <a:lnTo>
                    <a:pt x="1664" y="2017"/>
                  </a:lnTo>
                  <a:lnTo>
                    <a:pt x="1664" y="2343"/>
                  </a:lnTo>
                  <a:lnTo>
                    <a:pt x="1656" y="2343"/>
                  </a:lnTo>
                  <a:lnTo>
                    <a:pt x="1544" y="2129"/>
                  </a:lnTo>
                  <a:lnTo>
                    <a:pt x="60" y="2060"/>
                  </a:lnTo>
                  <a:lnTo>
                    <a:pt x="60" y="2257"/>
                  </a:lnTo>
                  <a:lnTo>
                    <a:pt x="154" y="2266"/>
                  </a:lnTo>
                  <a:lnTo>
                    <a:pt x="154" y="2463"/>
                  </a:lnTo>
                  <a:lnTo>
                    <a:pt x="154" y="2738"/>
                  </a:lnTo>
                  <a:lnTo>
                    <a:pt x="60" y="2746"/>
                  </a:lnTo>
                  <a:lnTo>
                    <a:pt x="60" y="2764"/>
                  </a:lnTo>
                  <a:lnTo>
                    <a:pt x="60" y="2772"/>
                  </a:lnTo>
                  <a:lnTo>
                    <a:pt x="60" y="2781"/>
                  </a:lnTo>
                  <a:lnTo>
                    <a:pt x="60" y="2789"/>
                  </a:lnTo>
                  <a:cubicBezTo>
                    <a:pt x="60" y="2798"/>
                    <a:pt x="60" y="2798"/>
                    <a:pt x="43" y="2815"/>
                  </a:cubicBezTo>
                  <a:lnTo>
                    <a:pt x="43" y="2824"/>
                  </a:lnTo>
                  <a:cubicBezTo>
                    <a:pt x="43" y="2832"/>
                    <a:pt x="43" y="2841"/>
                    <a:pt x="34" y="2841"/>
                  </a:cubicBezTo>
                  <a:lnTo>
                    <a:pt x="34" y="2858"/>
                  </a:lnTo>
                  <a:cubicBezTo>
                    <a:pt x="34" y="2867"/>
                    <a:pt x="34" y="2875"/>
                    <a:pt x="26" y="2884"/>
                  </a:cubicBezTo>
                  <a:lnTo>
                    <a:pt x="26" y="2901"/>
                  </a:lnTo>
                  <a:cubicBezTo>
                    <a:pt x="26" y="2909"/>
                    <a:pt x="26" y="2927"/>
                    <a:pt x="17" y="2944"/>
                  </a:cubicBezTo>
                  <a:lnTo>
                    <a:pt x="17" y="2987"/>
                  </a:lnTo>
                  <a:cubicBezTo>
                    <a:pt x="0" y="3047"/>
                    <a:pt x="0" y="3115"/>
                    <a:pt x="0" y="3201"/>
                  </a:cubicBezTo>
                  <a:lnTo>
                    <a:pt x="0" y="3261"/>
                  </a:lnTo>
                  <a:lnTo>
                    <a:pt x="0" y="3287"/>
                  </a:lnTo>
                  <a:cubicBezTo>
                    <a:pt x="0" y="3304"/>
                    <a:pt x="17" y="3338"/>
                    <a:pt x="17" y="3356"/>
                  </a:cubicBezTo>
                  <a:lnTo>
                    <a:pt x="17" y="3373"/>
                  </a:lnTo>
                  <a:cubicBezTo>
                    <a:pt x="17" y="3390"/>
                    <a:pt x="26" y="3416"/>
                    <a:pt x="26" y="3441"/>
                  </a:cubicBezTo>
                  <a:cubicBezTo>
                    <a:pt x="26" y="3459"/>
                    <a:pt x="26" y="3467"/>
                    <a:pt x="34" y="3476"/>
                  </a:cubicBezTo>
                  <a:cubicBezTo>
                    <a:pt x="34" y="3501"/>
                    <a:pt x="43" y="3519"/>
                    <a:pt x="60" y="3544"/>
                  </a:cubicBezTo>
                  <a:cubicBezTo>
                    <a:pt x="60" y="3553"/>
                    <a:pt x="69" y="3570"/>
                    <a:pt x="69" y="3587"/>
                  </a:cubicBezTo>
                  <a:cubicBezTo>
                    <a:pt x="77" y="3604"/>
                    <a:pt x="77" y="3613"/>
                    <a:pt x="86" y="3639"/>
                  </a:cubicBezTo>
                  <a:cubicBezTo>
                    <a:pt x="103" y="3656"/>
                    <a:pt x="103" y="3673"/>
                    <a:pt x="112" y="3690"/>
                  </a:cubicBezTo>
                  <a:cubicBezTo>
                    <a:pt x="120" y="3724"/>
                    <a:pt x="146" y="3767"/>
                    <a:pt x="163" y="3802"/>
                  </a:cubicBezTo>
                  <a:lnTo>
                    <a:pt x="12106" y="3802"/>
                  </a:lnTo>
                  <a:cubicBezTo>
                    <a:pt x="12106" y="3802"/>
                    <a:pt x="12075" y="3387"/>
                    <a:pt x="11878" y="3387"/>
                  </a:cubicBezTo>
                  <a:cubicBezTo>
                    <a:pt x="11868" y="3387"/>
                    <a:pt x="11859" y="3388"/>
                    <a:pt x="11849" y="3390"/>
                  </a:cubicBezTo>
                  <a:cubicBezTo>
                    <a:pt x="11823" y="3390"/>
                    <a:pt x="11806" y="3398"/>
                    <a:pt x="11780" y="3398"/>
                  </a:cubicBezTo>
                  <a:lnTo>
                    <a:pt x="11668" y="3398"/>
                  </a:lnTo>
                  <a:cubicBezTo>
                    <a:pt x="11651" y="3398"/>
                    <a:pt x="11625" y="3398"/>
                    <a:pt x="11600" y="3390"/>
                  </a:cubicBezTo>
                  <a:lnTo>
                    <a:pt x="11583" y="3390"/>
                  </a:lnTo>
                  <a:cubicBezTo>
                    <a:pt x="11565" y="3390"/>
                    <a:pt x="11531" y="3381"/>
                    <a:pt x="11514" y="3373"/>
                  </a:cubicBezTo>
                  <a:cubicBezTo>
                    <a:pt x="11480" y="3356"/>
                    <a:pt x="11445" y="3347"/>
                    <a:pt x="11428" y="3338"/>
                  </a:cubicBezTo>
                  <a:lnTo>
                    <a:pt x="11411" y="3338"/>
                  </a:lnTo>
                  <a:cubicBezTo>
                    <a:pt x="11402" y="3330"/>
                    <a:pt x="11394" y="3330"/>
                    <a:pt x="11385" y="3313"/>
                  </a:cubicBezTo>
                  <a:cubicBezTo>
                    <a:pt x="11385" y="3313"/>
                    <a:pt x="11368" y="3313"/>
                    <a:pt x="11368" y="3304"/>
                  </a:cubicBezTo>
                  <a:lnTo>
                    <a:pt x="11351" y="3287"/>
                  </a:lnTo>
                  <a:lnTo>
                    <a:pt x="11342" y="3270"/>
                  </a:lnTo>
                  <a:cubicBezTo>
                    <a:pt x="11325" y="3261"/>
                    <a:pt x="11325" y="3253"/>
                    <a:pt x="11317" y="3253"/>
                  </a:cubicBezTo>
                  <a:lnTo>
                    <a:pt x="11317" y="3244"/>
                  </a:lnTo>
                  <a:cubicBezTo>
                    <a:pt x="11308" y="3227"/>
                    <a:pt x="11308" y="3218"/>
                    <a:pt x="11308" y="3210"/>
                  </a:cubicBezTo>
                  <a:lnTo>
                    <a:pt x="11308" y="3201"/>
                  </a:lnTo>
                  <a:cubicBezTo>
                    <a:pt x="11308" y="3141"/>
                    <a:pt x="11325" y="3081"/>
                    <a:pt x="11402" y="3004"/>
                  </a:cubicBezTo>
                  <a:cubicBezTo>
                    <a:pt x="11608" y="2789"/>
                    <a:pt x="11900" y="2386"/>
                    <a:pt x="12080" y="2129"/>
                  </a:cubicBezTo>
                  <a:cubicBezTo>
                    <a:pt x="12175" y="1991"/>
                    <a:pt x="12252" y="1880"/>
                    <a:pt x="12252" y="1880"/>
                  </a:cubicBezTo>
                  <a:lnTo>
                    <a:pt x="12252" y="1880"/>
                  </a:lnTo>
                  <a:lnTo>
                    <a:pt x="10776" y="1974"/>
                  </a:lnTo>
                  <a:lnTo>
                    <a:pt x="10776" y="1777"/>
                  </a:lnTo>
                  <a:lnTo>
                    <a:pt x="10201" y="1777"/>
                  </a:lnTo>
                  <a:lnTo>
                    <a:pt x="10184" y="1605"/>
                  </a:lnTo>
                  <a:cubicBezTo>
                    <a:pt x="10347" y="1571"/>
                    <a:pt x="10416" y="1442"/>
                    <a:pt x="10416" y="1442"/>
                  </a:cubicBezTo>
                  <a:lnTo>
                    <a:pt x="10175" y="1442"/>
                  </a:lnTo>
                  <a:lnTo>
                    <a:pt x="10133" y="1108"/>
                  </a:lnTo>
                  <a:cubicBezTo>
                    <a:pt x="10304" y="1091"/>
                    <a:pt x="10373" y="962"/>
                    <a:pt x="10373" y="962"/>
                  </a:cubicBezTo>
                  <a:lnTo>
                    <a:pt x="10107" y="962"/>
                  </a:lnTo>
                  <a:lnTo>
                    <a:pt x="10073" y="670"/>
                  </a:lnTo>
                  <a:cubicBezTo>
                    <a:pt x="10236" y="644"/>
                    <a:pt x="10313" y="533"/>
                    <a:pt x="10313" y="533"/>
                  </a:cubicBezTo>
                  <a:lnTo>
                    <a:pt x="10064" y="533"/>
                  </a:lnTo>
                  <a:lnTo>
                    <a:pt x="10047" y="387"/>
                  </a:lnTo>
                  <a:lnTo>
                    <a:pt x="10047" y="533"/>
                  </a:lnTo>
                  <a:lnTo>
                    <a:pt x="9764" y="533"/>
                  </a:lnTo>
                  <a:cubicBezTo>
                    <a:pt x="9764" y="533"/>
                    <a:pt x="9849" y="679"/>
                    <a:pt x="10030" y="679"/>
                  </a:cubicBezTo>
                  <a:lnTo>
                    <a:pt x="10030" y="970"/>
                  </a:lnTo>
                  <a:lnTo>
                    <a:pt x="9772" y="970"/>
                  </a:lnTo>
                  <a:cubicBezTo>
                    <a:pt x="9772" y="970"/>
                    <a:pt x="9849" y="1108"/>
                    <a:pt x="10030" y="1116"/>
                  </a:cubicBezTo>
                  <a:lnTo>
                    <a:pt x="10030" y="1451"/>
                  </a:lnTo>
                  <a:lnTo>
                    <a:pt x="9772" y="1451"/>
                  </a:lnTo>
                  <a:cubicBezTo>
                    <a:pt x="9772" y="1451"/>
                    <a:pt x="9849" y="1588"/>
                    <a:pt x="10021" y="1622"/>
                  </a:cubicBezTo>
                  <a:lnTo>
                    <a:pt x="10021" y="2051"/>
                  </a:lnTo>
                  <a:lnTo>
                    <a:pt x="9927" y="2060"/>
                  </a:lnTo>
                  <a:lnTo>
                    <a:pt x="9927" y="1794"/>
                  </a:lnTo>
                  <a:lnTo>
                    <a:pt x="9772" y="1794"/>
                  </a:lnTo>
                  <a:lnTo>
                    <a:pt x="9772" y="1631"/>
                  </a:lnTo>
                  <a:lnTo>
                    <a:pt x="9412" y="1631"/>
                  </a:lnTo>
                  <a:lnTo>
                    <a:pt x="9412" y="1794"/>
                  </a:lnTo>
                  <a:lnTo>
                    <a:pt x="9283" y="1794"/>
                  </a:lnTo>
                  <a:lnTo>
                    <a:pt x="9283" y="2103"/>
                  </a:lnTo>
                  <a:lnTo>
                    <a:pt x="5937" y="2335"/>
                  </a:lnTo>
                  <a:lnTo>
                    <a:pt x="5937" y="2060"/>
                  </a:lnTo>
                  <a:lnTo>
                    <a:pt x="5774" y="2060"/>
                  </a:lnTo>
                  <a:lnTo>
                    <a:pt x="5774" y="1528"/>
                  </a:lnTo>
                  <a:lnTo>
                    <a:pt x="5886" y="1528"/>
                  </a:lnTo>
                  <a:lnTo>
                    <a:pt x="5886" y="1228"/>
                  </a:lnTo>
                  <a:lnTo>
                    <a:pt x="5774" y="1228"/>
                  </a:lnTo>
                  <a:lnTo>
                    <a:pt x="5808" y="1099"/>
                  </a:lnTo>
                  <a:lnTo>
                    <a:pt x="5869" y="1099"/>
                  </a:lnTo>
                  <a:lnTo>
                    <a:pt x="5869" y="962"/>
                  </a:lnTo>
                  <a:lnTo>
                    <a:pt x="5766" y="962"/>
                  </a:lnTo>
                  <a:lnTo>
                    <a:pt x="5766" y="893"/>
                  </a:lnTo>
                  <a:lnTo>
                    <a:pt x="5654" y="893"/>
                  </a:lnTo>
                  <a:lnTo>
                    <a:pt x="5654" y="833"/>
                  </a:lnTo>
                  <a:lnTo>
                    <a:pt x="5628" y="833"/>
                  </a:lnTo>
                  <a:lnTo>
                    <a:pt x="5628" y="893"/>
                  </a:lnTo>
                  <a:lnTo>
                    <a:pt x="5594" y="893"/>
                  </a:lnTo>
                  <a:lnTo>
                    <a:pt x="5594" y="765"/>
                  </a:lnTo>
                  <a:lnTo>
                    <a:pt x="5560" y="765"/>
                  </a:lnTo>
                  <a:lnTo>
                    <a:pt x="5560" y="893"/>
                  </a:lnTo>
                  <a:lnTo>
                    <a:pt x="5482" y="893"/>
                  </a:lnTo>
                  <a:lnTo>
                    <a:pt x="5482" y="962"/>
                  </a:lnTo>
                  <a:lnTo>
                    <a:pt x="5422" y="962"/>
                  </a:lnTo>
                  <a:lnTo>
                    <a:pt x="5422" y="541"/>
                  </a:lnTo>
                  <a:lnTo>
                    <a:pt x="5482" y="541"/>
                  </a:lnTo>
                  <a:lnTo>
                    <a:pt x="5482" y="490"/>
                  </a:lnTo>
                  <a:lnTo>
                    <a:pt x="5311" y="490"/>
                  </a:lnTo>
                  <a:lnTo>
                    <a:pt x="5311" y="541"/>
                  </a:lnTo>
                  <a:lnTo>
                    <a:pt x="5388" y="541"/>
                  </a:lnTo>
                  <a:lnTo>
                    <a:pt x="5388" y="962"/>
                  </a:lnTo>
                  <a:lnTo>
                    <a:pt x="4873" y="962"/>
                  </a:lnTo>
                  <a:lnTo>
                    <a:pt x="4873" y="765"/>
                  </a:lnTo>
                  <a:lnTo>
                    <a:pt x="4925" y="765"/>
                  </a:lnTo>
                  <a:lnTo>
                    <a:pt x="4925" y="722"/>
                  </a:lnTo>
                  <a:lnTo>
                    <a:pt x="4813" y="722"/>
                  </a:lnTo>
                  <a:lnTo>
                    <a:pt x="4813" y="765"/>
                  </a:lnTo>
                  <a:lnTo>
                    <a:pt x="4856" y="765"/>
                  </a:lnTo>
                  <a:lnTo>
                    <a:pt x="4856" y="962"/>
                  </a:lnTo>
                  <a:lnTo>
                    <a:pt x="4770" y="962"/>
                  </a:lnTo>
                  <a:lnTo>
                    <a:pt x="4770" y="559"/>
                  </a:lnTo>
                  <a:lnTo>
                    <a:pt x="4899" y="559"/>
                  </a:lnTo>
                  <a:lnTo>
                    <a:pt x="4899" y="507"/>
                  </a:lnTo>
                  <a:lnTo>
                    <a:pt x="4616" y="507"/>
                  </a:lnTo>
                  <a:lnTo>
                    <a:pt x="4616" y="559"/>
                  </a:lnTo>
                  <a:lnTo>
                    <a:pt x="4745" y="559"/>
                  </a:lnTo>
                  <a:lnTo>
                    <a:pt x="4745" y="962"/>
                  </a:lnTo>
                  <a:lnTo>
                    <a:pt x="4444" y="962"/>
                  </a:lnTo>
                  <a:lnTo>
                    <a:pt x="4410" y="807"/>
                  </a:lnTo>
                  <a:cubicBezTo>
                    <a:pt x="4496" y="773"/>
                    <a:pt x="4530" y="713"/>
                    <a:pt x="4530" y="713"/>
                  </a:cubicBezTo>
                  <a:lnTo>
                    <a:pt x="4393" y="713"/>
                  </a:lnTo>
                  <a:lnTo>
                    <a:pt x="4350" y="490"/>
                  </a:lnTo>
                  <a:cubicBezTo>
                    <a:pt x="4453" y="464"/>
                    <a:pt x="4496" y="378"/>
                    <a:pt x="4496" y="378"/>
                  </a:cubicBezTo>
                  <a:lnTo>
                    <a:pt x="4324" y="378"/>
                  </a:lnTo>
                  <a:lnTo>
                    <a:pt x="4281" y="173"/>
                  </a:lnTo>
                  <a:cubicBezTo>
                    <a:pt x="4401" y="164"/>
                    <a:pt x="4444" y="78"/>
                    <a:pt x="4444" y="78"/>
                  </a:cubicBezTo>
                  <a:lnTo>
                    <a:pt x="4264" y="78"/>
                  </a:lnTo>
                  <a:lnTo>
                    <a:pt x="42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7879750" y="3531050"/>
              <a:ext cx="1217078" cy="1111087"/>
            </a:xfrm>
            <a:custGeom>
              <a:avLst/>
              <a:gdLst/>
              <a:ahLst/>
              <a:cxnLst/>
              <a:rect l="l" t="t" r="r" b="b"/>
              <a:pathLst>
                <a:path w="11035" h="10074" extrusionOk="0">
                  <a:moveTo>
                    <a:pt x="1048" y="1425"/>
                  </a:moveTo>
                  <a:lnTo>
                    <a:pt x="1648" y="1965"/>
                  </a:lnTo>
                  <a:cubicBezTo>
                    <a:pt x="1648" y="1965"/>
                    <a:pt x="1502" y="2360"/>
                    <a:pt x="1151" y="2463"/>
                  </a:cubicBezTo>
                  <a:cubicBezTo>
                    <a:pt x="1071" y="2487"/>
                    <a:pt x="997" y="2497"/>
                    <a:pt x="929" y="2497"/>
                  </a:cubicBezTo>
                  <a:cubicBezTo>
                    <a:pt x="629" y="2497"/>
                    <a:pt x="447" y="2309"/>
                    <a:pt x="447" y="2309"/>
                  </a:cubicBezTo>
                  <a:cubicBezTo>
                    <a:pt x="447" y="1923"/>
                    <a:pt x="567" y="1536"/>
                    <a:pt x="567" y="1536"/>
                  </a:cubicBezTo>
                  <a:lnTo>
                    <a:pt x="1048" y="1425"/>
                  </a:lnTo>
                  <a:close/>
                  <a:moveTo>
                    <a:pt x="5380" y="2961"/>
                  </a:moveTo>
                  <a:lnTo>
                    <a:pt x="5397" y="3072"/>
                  </a:lnTo>
                  <a:lnTo>
                    <a:pt x="4685" y="3072"/>
                  </a:lnTo>
                  <a:lnTo>
                    <a:pt x="4694" y="2961"/>
                  </a:lnTo>
                  <a:close/>
                  <a:moveTo>
                    <a:pt x="5277" y="3278"/>
                  </a:moveTo>
                  <a:lnTo>
                    <a:pt x="5277" y="3441"/>
                  </a:lnTo>
                  <a:lnTo>
                    <a:pt x="4797" y="3441"/>
                  </a:lnTo>
                  <a:lnTo>
                    <a:pt x="4797" y="3278"/>
                  </a:lnTo>
                  <a:close/>
                  <a:moveTo>
                    <a:pt x="5423" y="3270"/>
                  </a:moveTo>
                  <a:lnTo>
                    <a:pt x="5466" y="3621"/>
                  </a:lnTo>
                  <a:lnTo>
                    <a:pt x="5329" y="3707"/>
                  </a:lnTo>
                  <a:lnTo>
                    <a:pt x="5329" y="3270"/>
                  </a:lnTo>
                  <a:close/>
                  <a:moveTo>
                    <a:pt x="5277" y="3484"/>
                  </a:moveTo>
                  <a:lnTo>
                    <a:pt x="5277" y="3741"/>
                  </a:lnTo>
                  <a:lnTo>
                    <a:pt x="4943" y="3930"/>
                  </a:lnTo>
                  <a:lnTo>
                    <a:pt x="4797" y="3930"/>
                  </a:lnTo>
                  <a:lnTo>
                    <a:pt x="4797" y="3484"/>
                  </a:lnTo>
                  <a:close/>
                  <a:moveTo>
                    <a:pt x="4848" y="3999"/>
                  </a:moveTo>
                  <a:lnTo>
                    <a:pt x="4797" y="4033"/>
                  </a:lnTo>
                  <a:lnTo>
                    <a:pt x="4797" y="3999"/>
                  </a:lnTo>
                  <a:close/>
                  <a:moveTo>
                    <a:pt x="4737" y="3278"/>
                  </a:moveTo>
                  <a:lnTo>
                    <a:pt x="4737" y="4067"/>
                  </a:lnTo>
                  <a:lnTo>
                    <a:pt x="4548" y="4170"/>
                  </a:lnTo>
                  <a:lnTo>
                    <a:pt x="4668" y="3278"/>
                  </a:lnTo>
                  <a:close/>
                  <a:moveTo>
                    <a:pt x="578" y="2959"/>
                  </a:moveTo>
                  <a:cubicBezTo>
                    <a:pt x="893" y="2959"/>
                    <a:pt x="1176" y="3038"/>
                    <a:pt x="1176" y="3038"/>
                  </a:cubicBezTo>
                  <a:cubicBezTo>
                    <a:pt x="1314" y="3124"/>
                    <a:pt x="1374" y="3312"/>
                    <a:pt x="1374" y="3312"/>
                  </a:cubicBezTo>
                  <a:cubicBezTo>
                    <a:pt x="1374" y="3312"/>
                    <a:pt x="1468" y="3493"/>
                    <a:pt x="1425" y="3656"/>
                  </a:cubicBezTo>
                  <a:cubicBezTo>
                    <a:pt x="1425" y="3656"/>
                    <a:pt x="1202" y="4025"/>
                    <a:pt x="902" y="4239"/>
                  </a:cubicBezTo>
                  <a:cubicBezTo>
                    <a:pt x="902" y="4239"/>
                    <a:pt x="619" y="3922"/>
                    <a:pt x="516" y="3664"/>
                  </a:cubicBezTo>
                  <a:cubicBezTo>
                    <a:pt x="404" y="3407"/>
                    <a:pt x="396" y="2969"/>
                    <a:pt x="396" y="2969"/>
                  </a:cubicBezTo>
                  <a:cubicBezTo>
                    <a:pt x="456" y="2962"/>
                    <a:pt x="518" y="2959"/>
                    <a:pt x="578" y="2959"/>
                  </a:cubicBezTo>
                  <a:close/>
                  <a:moveTo>
                    <a:pt x="5277" y="3990"/>
                  </a:moveTo>
                  <a:lnTo>
                    <a:pt x="5277" y="4436"/>
                  </a:lnTo>
                  <a:lnTo>
                    <a:pt x="4797" y="4436"/>
                  </a:lnTo>
                  <a:lnTo>
                    <a:pt x="4797" y="4256"/>
                  </a:lnTo>
                  <a:lnTo>
                    <a:pt x="5243" y="3990"/>
                  </a:lnTo>
                  <a:close/>
                  <a:moveTo>
                    <a:pt x="4737" y="4299"/>
                  </a:moveTo>
                  <a:lnTo>
                    <a:pt x="4737" y="4574"/>
                  </a:lnTo>
                  <a:lnTo>
                    <a:pt x="4505" y="4574"/>
                  </a:lnTo>
                  <a:lnTo>
                    <a:pt x="4522" y="4419"/>
                  </a:lnTo>
                  <a:lnTo>
                    <a:pt x="4522" y="4428"/>
                  </a:lnTo>
                  <a:lnTo>
                    <a:pt x="4737" y="4299"/>
                  </a:lnTo>
                  <a:close/>
                  <a:moveTo>
                    <a:pt x="5277" y="4505"/>
                  </a:moveTo>
                  <a:lnTo>
                    <a:pt x="5277" y="4574"/>
                  </a:lnTo>
                  <a:lnTo>
                    <a:pt x="4797" y="4574"/>
                  </a:lnTo>
                  <a:lnTo>
                    <a:pt x="4797" y="4505"/>
                  </a:lnTo>
                  <a:close/>
                  <a:moveTo>
                    <a:pt x="5500" y="3844"/>
                  </a:moveTo>
                  <a:lnTo>
                    <a:pt x="5595" y="4574"/>
                  </a:lnTo>
                  <a:lnTo>
                    <a:pt x="5329" y="4574"/>
                  </a:lnTo>
                  <a:lnTo>
                    <a:pt x="5329" y="3947"/>
                  </a:lnTo>
                  <a:lnTo>
                    <a:pt x="5500" y="3844"/>
                  </a:lnTo>
                  <a:close/>
                  <a:moveTo>
                    <a:pt x="5277" y="4780"/>
                  </a:moveTo>
                  <a:lnTo>
                    <a:pt x="5277" y="4943"/>
                  </a:lnTo>
                  <a:lnTo>
                    <a:pt x="4797" y="4943"/>
                  </a:lnTo>
                  <a:lnTo>
                    <a:pt x="4797" y="4780"/>
                  </a:lnTo>
                  <a:close/>
                  <a:moveTo>
                    <a:pt x="4737" y="4780"/>
                  </a:moveTo>
                  <a:lnTo>
                    <a:pt x="4737" y="5028"/>
                  </a:lnTo>
                  <a:lnTo>
                    <a:pt x="4462" y="4865"/>
                  </a:lnTo>
                  <a:lnTo>
                    <a:pt x="4471" y="4780"/>
                  </a:lnTo>
                  <a:close/>
                  <a:moveTo>
                    <a:pt x="5277" y="4994"/>
                  </a:moveTo>
                  <a:lnTo>
                    <a:pt x="5277" y="5337"/>
                  </a:lnTo>
                  <a:lnTo>
                    <a:pt x="4797" y="5063"/>
                  </a:lnTo>
                  <a:lnTo>
                    <a:pt x="4797" y="4994"/>
                  </a:lnTo>
                  <a:close/>
                  <a:moveTo>
                    <a:pt x="2101" y="4217"/>
                  </a:moveTo>
                  <a:cubicBezTo>
                    <a:pt x="2300" y="4217"/>
                    <a:pt x="2455" y="4282"/>
                    <a:pt x="2455" y="4282"/>
                  </a:cubicBezTo>
                  <a:lnTo>
                    <a:pt x="2438" y="5080"/>
                  </a:lnTo>
                  <a:lnTo>
                    <a:pt x="2026" y="5363"/>
                  </a:lnTo>
                  <a:cubicBezTo>
                    <a:pt x="2026" y="5363"/>
                    <a:pt x="1665" y="5191"/>
                    <a:pt x="1382" y="4934"/>
                  </a:cubicBezTo>
                  <a:cubicBezTo>
                    <a:pt x="1382" y="4934"/>
                    <a:pt x="1348" y="4531"/>
                    <a:pt x="1734" y="4308"/>
                  </a:cubicBezTo>
                  <a:cubicBezTo>
                    <a:pt x="1857" y="4238"/>
                    <a:pt x="1986" y="4217"/>
                    <a:pt x="2101" y="4217"/>
                  </a:cubicBezTo>
                  <a:close/>
                  <a:moveTo>
                    <a:pt x="4797" y="5294"/>
                  </a:moveTo>
                  <a:lnTo>
                    <a:pt x="5054" y="5449"/>
                  </a:lnTo>
                  <a:lnTo>
                    <a:pt x="4797" y="5449"/>
                  </a:lnTo>
                  <a:lnTo>
                    <a:pt x="4797" y="5294"/>
                  </a:lnTo>
                  <a:close/>
                  <a:moveTo>
                    <a:pt x="5621" y="4771"/>
                  </a:moveTo>
                  <a:lnTo>
                    <a:pt x="5724" y="5595"/>
                  </a:lnTo>
                  <a:lnTo>
                    <a:pt x="5724" y="5595"/>
                  </a:lnTo>
                  <a:lnTo>
                    <a:pt x="5329" y="5372"/>
                  </a:lnTo>
                  <a:lnTo>
                    <a:pt x="5329" y="4771"/>
                  </a:lnTo>
                  <a:close/>
                  <a:moveTo>
                    <a:pt x="5140" y="5492"/>
                  </a:moveTo>
                  <a:lnTo>
                    <a:pt x="5269" y="5569"/>
                  </a:lnTo>
                  <a:lnTo>
                    <a:pt x="5269" y="5938"/>
                  </a:lnTo>
                  <a:lnTo>
                    <a:pt x="4797" y="5938"/>
                  </a:lnTo>
                  <a:lnTo>
                    <a:pt x="4797" y="5492"/>
                  </a:lnTo>
                  <a:close/>
                  <a:moveTo>
                    <a:pt x="7379" y="1331"/>
                  </a:moveTo>
                  <a:cubicBezTo>
                    <a:pt x="7414" y="1373"/>
                    <a:pt x="7602" y="1665"/>
                    <a:pt x="7868" y="1820"/>
                  </a:cubicBezTo>
                  <a:lnTo>
                    <a:pt x="7774" y="2317"/>
                  </a:lnTo>
                  <a:cubicBezTo>
                    <a:pt x="7774" y="2334"/>
                    <a:pt x="7783" y="2360"/>
                    <a:pt x="7808" y="2360"/>
                  </a:cubicBezTo>
                  <a:lnTo>
                    <a:pt x="8057" y="2403"/>
                  </a:lnTo>
                  <a:lnTo>
                    <a:pt x="7568" y="4514"/>
                  </a:lnTo>
                  <a:cubicBezTo>
                    <a:pt x="7414" y="4599"/>
                    <a:pt x="7285" y="4694"/>
                    <a:pt x="7199" y="4771"/>
                  </a:cubicBezTo>
                  <a:lnTo>
                    <a:pt x="7302" y="4883"/>
                  </a:lnTo>
                  <a:lnTo>
                    <a:pt x="7216" y="4968"/>
                  </a:lnTo>
                  <a:lnTo>
                    <a:pt x="7113" y="4848"/>
                  </a:lnTo>
                  <a:lnTo>
                    <a:pt x="7010" y="4943"/>
                  </a:lnTo>
                  <a:lnTo>
                    <a:pt x="6856" y="4771"/>
                  </a:lnTo>
                  <a:lnTo>
                    <a:pt x="6727" y="4900"/>
                  </a:lnTo>
                  <a:lnTo>
                    <a:pt x="6865" y="5054"/>
                  </a:lnTo>
                  <a:lnTo>
                    <a:pt x="6487" y="5414"/>
                  </a:lnTo>
                  <a:lnTo>
                    <a:pt x="6350" y="5269"/>
                  </a:lnTo>
                  <a:lnTo>
                    <a:pt x="6221" y="5397"/>
                  </a:lnTo>
                  <a:lnTo>
                    <a:pt x="6384" y="5569"/>
                  </a:lnTo>
                  <a:cubicBezTo>
                    <a:pt x="6384" y="5569"/>
                    <a:pt x="6341" y="5595"/>
                    <a:pt x="6273" y="5663"/>
                  </a:cubicBezTo>
                  <a:lnTo>
                    <a:pt x="6384" y="5783"/>
                  </a:lnTo>
                  <a:lnTo>
                    <a:pt x="6298" y="5869"/>
                  </a:lnTo>
                  <a:lnTo>
                    <a:pt x="6187" y="5758"/>
                  </a:lnTo>
                  <a:cubicBezTo>
                    <a:pt x="6135" y="5826"/>
                    <a:pt x="6067" y="5912"/>
                    <a:pt x="5998" y="6006"/>
                  </a:cubicBezTo>
                  <a:lnTo>
                    <a:pt x="5612" y="2978"/>
                  </a:lnTo>
                  <a:lnTo>
                    <a:pt x="5698" y="2978"/>
                  </a:lnTo>
                  <a:cubicBezTo>
                    <a:pt x="5715" y="2978"/>
                    <a:pt x="5741" y="2961"/>
                    <a:pt x="5741" y="2935"/>
                  </a:cubicBezTo>
                  <a:lnTo>
                    <a:pt x="5741" y="2866"/>
                  </a:lnTo>
                  <a:cubicBezTo>
                    <a:pt x="5741" y="2841"/>
                    <a:pt x="5715" y="2823"/>
                    <a:pt x="5698" y="2823"/>
                  </a:cubicBezTo>
                  <a:lnTo>
                    <a:pt x="5552" y="2823"/>
                  </a:lnTo>
                  <a:lnTo>
                    <a:pt x="5552" y="2720"/>
                  </a:lnTo>
                  <a:cubicBezTo>
                    <a:pt x="5552" y="2703"/>
                    <a:pt x="5535" y="2678"/>
                    <a:pt x="5509" y="2678"/>
                  </a:cubicBezTo>
                  <a:lnTo>
                    <a:pt x="5226" y="2678"/>
                  </a:lnTo>
                  <a:cubicBezTo>
                    <a:pt x="5243" y="2635"/>
                    <a:pt x="5269" y="2592"/>
                    <a:pt x="5269" y="2540"/>
                  </a:cubicBezTo>
                  <a:cubicBezTo>
                    <a:pt x="5269" y="2446"/>
                    <a:pt x="5209" y="2369"/>
                    <a:pt x="5149" y="2326"/>
                  </a:cubicBezTo>
                  <a:lnTo>
                    <a:pt x="5363" y="2249"/>
                  </a:lnTo>
                  <a:cubicBezTo>
                    <a:pt x="5397" y="2214"/>
                    <a:pt x="5406" y="2197"/>
                    <a:pt x="5406" y="2180"/>
                  </a:cubicBezTo>
                  <a:lnTo>
                    <a:pt x="5380" y="2111"/>
                  </a:lnTo>
                  <a:cubicBezTo>
                    <a:pt x="5380" y="2103"/>
                    <a:pt x="5363" y="2094"/>
                    <a:pt x="5355" y="2094"/>
                  </a:cubicBezTo>
                  <a:lnTo>
                    <a:pt x="7379" y="1331"/>
                  </a:lnTo>
                  <a:close/>
                  <a:moveTo>
                    <a:pt x="5329" y="5612"/>
                  </a:moveTo>
                  <a:lnTo>
                    <a:pt x="5758" y="5852"/>
                  </a:lnTo>
                  <a:lnTo>
                    <a:pt x="5784" y="6058"/>
                  </a:lnTo>
                  <a:lnTo>
                    <a:pt x="5329" y="6058"/>
                  </a:lnTo>
                  <a:lnTo>
                    <a:pt x="5329" y="5612"/>
                  </a:lnTo>
                  <a:close/>
                  <a:moveTo>
                    <a:pt x="4437" y="5080"/>
                  </a:moveTo>
                  <a:lnTo>
                    <a:pt x="4737" y="5269"/>
                  </a:lnTo>
                  <a:lnTo>
                    <a:pt x="4737" y="6066"/>
                  </a:lnTo>
                  <a:lnTo>
                    <a:pt x="4308" y="6066"/>
                  </a:lnTo>
                  <a:lnTo>
                    <a:pt x="4437" y="5080"/>
                  </a:lnTo>
                  <a:close/>
                  <a:moveTo>
                    <a:pt x="5277" y="6006"/>
                  </a:moveTo>
                  <a:lnTo>
                    <a:pt x="5277" y="6066"/>
                  </a:lnTo>
                  <a:lnTo>
                    <a:pt x="4797" y="6066"/>
                  </a:lnTo>
                  <a:lnTo>
                    <a:pt x="4797" y="6006"/>
                  </a:lnTo>
                  <a:close/>
                  <a:moveTo>
                    <a:pt x="5277" y="6272"/>
                  </a:moveTo>
                  <a:lnTo>
                    <a:pt x="5277" y="6444"/>
                  </a:lnTo>
                  <a:lnTo>
                    <a:pt x="4797" y="6444"/>
                  </a:lnTo>
                  <a:lnTo>
                    <a:pt x="4797" y="6272"/>
                  </a:lnTo>
                  <a:close/>
                  <a:moveTo>
                    <a:pt x="5741" y="6272"/>
                  </a:moveTo>
                  <a:lnTo>
                    <a:pt x="5329" y="6513"/>
                  </a:lnTo>
                  <a:lnTo>
                    <a:pt x="5329" y="6272"/>
                  </a:lnTo>
                  <a:close/>
                  <a:moveTo>
                    <a:pt x="5277" y="6504"/>
                  </a:moveTo>
                  <a:lnTo>
                    <a:pt x="5277" y="6538"/>
                  </a:lnTo>
                  <a:lnTo>
                    <a:pt x="4797" y="6822"/>
                  </a:lnTo>
                  <a:lnTo>
                    <a:pt x="4797" y="6504"/>
                  </a:lnTo>
                  <a:close/>
                  <a:moveTo>
                    <a:pt x="9648" y="6429"/>
                  </a:moveTo>
                  <a:cubicBezTo>
                    <a:pt x="9690" y="6429"/>
                    <a:pt x="9731" y="6434"/>
                    <a:pt x="9773" y="6444"/>
                  </a:cubicBezTo>
                  <a:lnTo>
                    <a:pt x="9619" y="6873"/>
                  </a:lnTo>
                  <a:lnTo>
                    <a:pt x="9353" y="6521"/>
                  </a:lnTo>
                  <a:cubicBezTo>
                    <a:pt x="9445" y="6460"/>
                    <a:pt x="9545" y="6429"/>
                    <a:pt x="9648" y="6429"/>
                  </a:cubicBezTo>
                  <a:close/>
                  <a:moveTo>
                    <a:pt x="9910" y="6487"/>
                  </a:moveTo>
                  <a:cubicBezTo>
                    <a:pt x="10048" y="6556"/>
                    <a:pt x="10142" y="6667"/>
                    <a:pt x="10202" y="6796"/>
                  </a:cubicBezTo>
                  <a:lnTo>
                    <a:pt x="9773" y="6907"/>
                  </a:lnTo>
                  <a:lnTo>
                    <a:pt x="9910" y="6487"/>
                  </a:lnTo>
                  <a:close/>
                  <a:moveTo>
                    <a:pt x="5277" y="6779"/>
                  </a:moveTo>
                  <a:lnTo>
                    <a:pt x="5277" y="6950"/>
                  </a:lnTo>
                  <a:lnTo>
                    <a:pt x="4977" y="6950"/>
                  </a:lnTo>
                  <a:lnTo>
                    <a:pt x="5277" y="6779"/>
                  </a:lnTo>
                  <a:close/>
                  <a:moveTo>
                    <a:pt x="9250" y="6633"/>
                  </a:moveTo>
                  <a:lnTo>
                    <a:pt x="9516" y="6959"/>
                  </a:lnTo>
                  <a:cubicBezTo>
                    <a:pt x="9516" y="6959"/>
                    <a:pt x="9516" y="6967"/>
                    <a:pt x="9499" y="6967"/>
                  </a:cubicBezTo>
                  <a:lnTo>
                    <a:pt x="9499" y="6976"/>
                  </a:lnTo>
                  <a:lnTo>
                    <a:pt x="9267" y="7045"/>
                  </a:lnTo>
                  <a:lnTo>
                    <a:pt x="9267" y="6736"/>
                  </a:lnTo>
                  <a:cubicBezTo>
                    <a:pt x="9267" y="6701"/>
                    <a:pt x="9250" y="6667"/>
                    <a:pt x="9250" y="6633"/>
                  </a:cubicBezTo>
                  <a:close/>
                  <a:moveTo>
                    <a:pt x="4737" y="6272"/>
                  </a:moveTo>
                  <a:lnTo>
                    <a:pt x="4737" y="6856"/>
                  </a:lnTo>
                  <a:lnTo>
                    <a:pt x="4171" y="7182"/>
                  </a:lnTo>
                  <a:lnTo>
                    <a:pt x="4291" y="6272"/>
                  </a:lnTo>
                  <a:close/>
                  <a:moveTo>
                    <a:pt x="10219" y="6942"/>
                  </a:moveTo>
                  <a:cubicBezTo>
                    <a:pt x="10245" y="7027"/>
                    <a:pt x="10228" y="7113"/>
                    <a:pt x="10202" y="7199"/>
                  </a:cubicBezTo>
                  <a:cubicBezTo>
                    <a:pt x="10168" y="7285"/>
                    <a:pt x="10116" y="7362"/>
                    <a:pt x="10048" y="7422"/>
                  </a:cubicBezTo>
                  <a:lnTo>
                    <a:pt x="9782" y="7079"/>
                  </a:lnTo>
                  <a:lnTo>
                    <a:pt x="9782" y="7070"/>
                  </a:lnTo>
                  <a:lnTo>
                    <a:pt x="9782" y="7053"/>
                  </a:lnTo>
                  <a:lnTo>
                    <a:pt x="10219" y="6942"/>
                  </a:lnTo>
                  <a:close/>
                  <a:moveTo>
                    <a:pt x="5277" y="7010"/>
                  </a:moveTo>
                  <a:lnTo>
                    <a:pt x="5277" y="7456"/>
                  </a:lnTo>
                  <a:lnTo>
                    <a:pt x="4797" y="7456"/>
                  </a:lnTo>
                  <a:lnTo>
                    <a:pt x="4797" y="7053"/>
                  </a:lnTo>
                  <a:lnTo>
                    <a:pt x="4883" y="7010"/>
                  </a:lnTo>
                  <a:close/>
                  <a:moveTo>
                    <a:pt x="9541" y="7122"/>
                  </a:moveTo>
                  <a:lnTo>
                    <a:pt x="9404" y="7516"/>
                  </a:lnTo>
                  <a:cubicBezTo>
                    <a:pt x="9353" y="7499"/>
                    <a:pt x="9310" y="7465"/>
                    <a:pt x="9275" y="7431"/>
                  </a:cubicBezTo>
                  <a:lnTo>
                    <a:pt x="9275" y="7182"/>
                  </a:lnTo>
                  <a:lnTo>
                    <a:pt x="9541" y="7122"/>
                  </a:lnTo>
                  <a:close/>
                  <a:moveTo>
                    <a:pt x="9670" y="7173"/>
                  </a:moveTo>
                  <a:lnTo>
                    <a:pt x="9928" y="7516"/>
                  </a:lnTo>
                  <a:cubicBezTo>
                    <a:pt x="9853" y="7554"/>
                    <a:pt x="9752" y="7582"/>
                    <a:pt x="9650" y="7582"/>
                  </a:cubicBezTo>
                  <a:cubicBezTo>
                    <a:pt x="9611" y="7582"/>
                    <a:pt x="9571" y="7578"/>
                    <a:pt x="9533" y="7568"/>
                  </a:cubicBezTo>
                  <a:lnTo>
                    <a:pt x="9670" y="7173"/>
                  </a:lnTo>
                  <a:close/>
                  <a:moveTo>
                    <a:pt x="4737" y="7079"/>
                  </a:moveTo>
                  <a:lnTo>
                    <a:pt x="4737" y="7697"/>
                  </a:lnTo>
                  <a:lnTo>
                    <a:pt x="4111" y="7697"/>
                  </a:lnTo>
                  <a:lnTo>
                    <a:pt x="4136" y="7431"/>
                  </a:lnTo>
                  <a:lnTo>
                    <a:pt x="4737" y="7079"/>
                  </a:lnTo>
                  <a:close/>
                  <a:moveTo>
                    <a:pt x="5277" y="7508"/>
                  </a:moveTo>
                  <a:lnTo>
                    <a:pt x="5277" y="7697"/>
                  </a:lnTo>
                  <a:lnTo>
                    <a:pt x="4797" y="7697"/>
                  </a:lnTo>
                  <a:lnTo>
                    <a:pt x="4797" y="7508"/>
                  </a:lnTo>
                  <a:close/>
                  <a:moveTo>
                    <a:pt x="5741" y="6495"/>
                  </a:moveTo>
                  <a:cubicBezTo>
                    <a:pt x="5698" y="6650"/>
                    <a:pt x="5681" y="6770"/>
                    <a:pt x="5681" y="6770"/>
                  </a:cubicBezTo>
                  <a:lnTo>
                    <a:pt x="5912" y="7002"/>
                  </a:lnTo>
                  <a:lnTo>
                    <a:pt x="5998" y="7697"/>
                  </a:lnTo>
                  <a:lnTo>
                    <a:pt x="5329" y="7697"/>
                  </a:lnTo>
                  <a:lnTo>
                    <a:pt x="5329" y="6736"/>
                  </a:lnTo>
                  <a:lnTo>
                    <a:pt x="5741" y="6495"/>
                  </a:lnTo>
                  <a:close/>
                  <a:moveTo>
                    <a:pt x="6753" y="6169"/>
                  </a:moveTo>
                  <a:lnTo>
                    <a:pt x="6873" y="6281"/>
                  </a:lnTo>
                  <a:lnTo>
                    <a:pt x="6968" y="6187"/>
                  </a:lnTo>
                  <a:lnTo>
                    <a:pt x="7765" y="7010"/>
                  </a:lnTo>
                  <a:lnTo>
                    <a:pt x="7765" y="7697"/>
                  </a:lnTo>
                  <a:lnTo>
                    <a:pt x="6213" y="7697"/>
                  </a:lnTo>
                  <a:lnTo>
                    <a:pt x="6127" y="7002"/>
                  </a:lnTo>
                  <a:lnTo>
                    <a:pt x="6787" y="6367"/>
                  </a:lnTo>
                  <a:lnTo>
                    <a:pt x="6667" y="6255"/>
                  </a:lnTo>
                  <a:lnTo>
                    <a:pt x="6753" y="6169"/>
                  </a:lnTo>
                  <a:close/>
                  <a:moveTo>
                    <a:pt x="9275" y="7611"/>
                  </a:moveTo>
                  <a:cubicBezTo>
                    <a:pt x="9318" y="7645"/>
                    <a:pt x="9370" y="7671"/>
                    <a:pt x="9430" y="7688"/>
                  </a:cubicBezTo>
                  <a:cubicBezTo>
                    <a:pt x="9447" y="7697"/>
                    <a:pt x="9464" y="7697"/>
                    <a:pt x="9490" y="7714"/>
                  </a:cubicBezTo>
                  <a:lnTo>
                    <a:pt x="9275" y="7714"/>
                  </a:lnTo>
                  <a:lnTo>
                    <a:pt x="9275" y="7697"/>
                  </a:lnTo>
                  <a:lnTo>
                    <a:pt x="9275" y="7611"/>
                  </a:lnTo>
                  <a:close/>
                  <a:moveTo>
                    <a:pt x="507" y="8357"/>
                  </a:moveTo>
                  <a:cubicBezTo>
                    <a:pt x="507" y="8427"/>
                    <a:pt x="505" y="8488"/>
                    <a:pt x="473" y="8512"/>
                  </a:cubicBezTo>
                  <a:cubicBezTo>
                    <a:pt x="464" y="8520"/>
                    <a:pt x="438" y="8537"/>
                    <a:pt x="421" y="8537"/>
                  </a:cubicBezTo>
                  <a:lnTo>
                    <a:pt x="421" y="8486"/>
                  </a:lnTo>
                  <a:cubicBezTo>
                    <a:pt x="421" y="8469"/>
                    <a:pt x="404" y="8452"/>
                    <a:pt x="387" y="8452"/>
                  </a:cubicBezTo>
                  <a:cubicBezTo>
                    <a:pt x="378" y="8452"/>
                    <a:pt x="353" y="8460"/>
                    <a:pt x="353" y="8486"/>
                  </a:cubicBezTo>
                  <a:lnTo>
                    <a:pt x="353" y="8537"/>
                  </a:lnTo>
                  <a:cubicBezTo>
                    <a:pt x="275" y="8529"/>
                    <a:pt x="267" y="8460"/>
                    <a:pt x="267" y="8357"/>
                  </a:cubicBezTo>
                  <a:close/>
                  <a:moveTo>
                    <a:pt x="430" y="8700"/>
                  </a:moveTo>
                  <a:cubicBezTo>
                    <a:pt x="438" y="8700"/>
                    <a:pt x="464" y="8709"/>
                    <a:pt x="473" y="8718"/>
                  </a:cubicBezTo>
                  <a:cubicBezTo>
                    <a:pt x="490" y="8743"/>
                    <a:pt x="507" y="8795"/>
                    <a:pt x="507" y="8846"/>
                  </a:cubicBezTo>
                  <a:lnTo>
                    <a:pt x="275" y="8846"/>
                  </a:lnTo>
                  <a:cubicBezTo>
                    <a:pt x="275" y="8761"/>
                    <a:pt x="293" y="8709"/>
                    <a:pt x="361" y="8700"/>
                  </a:cubicBezTo>
                  <a:lnTo>
                    <a:pt x="361" y="8718"/>
                  </a:lnTo>
                  <a:cubicBezTo>
                    <a:pt x="361" y="8726"/>
                    <a:pt x="378" y="8752"/>
                    <a:pt x="396" y="8752"/>
                  </a:cubicBezTo>
                  <a:cubicBezTo>
                    <a:pt x="404" y="8752"/>
                    <a:pt x="430" y="8743"/>
                    <a:pt x="430" y="8718"/>
                  </a:cubicBezTo>
                  <a:lnTo>
                    <a:pt x="430" y="8700"/>
                  </a:lnTo>
                  <a:close/>
                  <a:moveTo>
                    <a:pt x="8641" y="1"/>
                  </a:moveTo>
                  <a:lnTo>
                    <a:pt x="2420" y="2360"/>
                  </a:lnTo>
                  <a:lnTo>
                    <a:pt x="790" y="970"/>
                  </a:lnTo>
                  <a:cubicBezTo>
                    <a:pt x="790" y="970"/>
                    <a:pt x="735" y="930"/>
                    <a:pt x="666" y="930"/>
                  </a:cubicBezTo>
                  <a:cubicBezTo>
                    <a:pt x="611" y="930"/>
                    <a:pt x="548" y="956"/>
                    <a:pt x="499" y="1047"/>
                  </a:cubicBezTo>
                  <a:cubicBezTo>
                    <a:pt x="387" y="1262"/>
                    <a:pt x="1" y="2720"/>
                    <a:pt x="327" y="3716"/>
                  </a:cubicBezTo>
                  <a:lnTo>
                    <a:pt x="327" y="7782"/>
                  </a:lnTo>
                  <a:lnTo>
                    <a:pt x="112" y="7782"/>
                  </a:lnTo>
                  <a:cubicBezTo>
                    <a:pt x="52" y="7782"/>
                    <a:pt x="9" y="7842"/>
                    <a:pt x="9" y="7894"/>
                  </a:cubicBezTo>
                  <a:cubicBezTo>
                    <a:pt x="9" y="7937"/>
                    <a:pt x="44" y="7980"/>
                    <a:pt x="70" y="7988"/>
                  </a:cubicBezTo>
                  <a:lnTo>
                    <a:pt x="70" y="8117"/>
                  </a:lnTo>
                  <a:cubicBezTo>
                    <a:pt x="35" y="8151"/>
                    <a:pt x="1" y="8194"/>
                    <a:pt x="1" y="8237"/>
                  </a:cubicBezTo>
                  <a:cubicBezTo>
                    <a:pt x="1" y="8297"/>
                    <a:pt x="52" y="8340"/>
                    <a:pt x="104" y="8340"/>
                  </a:cubicBezTo>
                  <a:lnTo>
                    <a:pt x="215" y="8340"/>
                  </a:lnTo>
                  <a:cubicBezTo>
                    <a:pt x="215" y="8443"/>
                    <a:pt x="215" y="8555"/>
                    <a:pt x="353" y="8580"/>
                  </a:cubicBezTo>
                  <a:lnTo>
                    <a:pt x="353" y="8632"/>
                  </a:lnTo>
                  <a:cubicBezTo>
                    <a:pt x="224" y="8658"/>
                    <a:pt x="215" y="8752"/>
                    <a:pt x="215" y="8838"/>
                  </a:cubicBezTo>
                  <a:lnTo>
                    <a:pt x="121" y="8838"/>
                  </a:lnTo>
                  <a:cubicBezTo>
                    <a:pt x="52" y="8838"/>
                    <a:pt x="9" y="8889"/>
                    <a:pt x="9" y="8941"/>
                  </a:cubicBezTo>
                  <a:cubicBezTo>
                    <a:pt x="9" y="8984"/>
                    <a:pt x="44" y="9026"/>
                    <a:pt x="78" y="9044"/>
                  </a:cubicBezTo>
                  <a:lnTo>
                    <a:pt x="78" y="9799"/>
                  </a:lnTo>
                  <a:cubicBezTo>
                    <a:pt x="35" y="9824"/>
                    <a:pt x="9" y="9859"/>
                    <a:pt x="9" y="9902"/>
                  </a:cubicBezTo>
                  <a:cubicBezTo>
                    <a:pt x="9" y="9962"/>
                    <a:pt x="61" y="10005"/>
                    <a:pt x="121" y="10005"/>
                  </a:cubicBezTo>
                  <a:lnTo>
                    <a:pt x="653" y="10005"/>
                  </a:lnTo>
                  <a:cubicBezTo>
                    <a:pt x="722" y="10005"/>
                    <a:pt x="764" y="9953"/>
                    <a:pt x="764" y="9902"/>
                  </a:cubicBezTo>
                  <a:cubicBezTo>
                    <a:pt x="764" y="9859"/>
                    <a:pt x="730" y="9816"/>
                    <a:pt x="687" y="9790"/>
                  </a:cubicBezTo>
                  <a:lnTo>
                    <a:pt x="687" y="9026"/>
                  </a:lnTo>
                  <a:cubicBezTo>
                    <a:pt x="730" y="9018"/>
                    <a:pt x="764" y="8975"/>
                    <a:pt x="764" y="8924"/>
                  </a:cubicBezTo>
                  <a:cubicBezTo>
                    <a:pt x="764" y="8855"/>
                    <a:pt x="704" y="8812"/>
                    <a:pt x="653" y="8812"/>
                  </a:cubicBezTo>
                  <a:lnTo>
                    <a:pt x="559" y="8812"/>
                  </a:lnTo>
                  <a:cubicBezTo>
                    <a:pt x="559" y="8752"/>
                    <a:pt x="559" y="8683"/>
                    <a:pt x="516" y="8640"/>
                  </a:cubicBezTo>
                  <a:cubicBezTo>
                    <a:pt x="490" y="8623"/>
                    <a:pt x="464" y="8615"/>
                    <a:pt x="421" y="8615"/>
                  </a:cubicBezTo>
                  <a:lnTo>
                    <a:pt x="421" y="8572"/>
                  </a:lnTo>
                  <a:cubicBezTo>
                    <a:pt x="464" y="8572"/>
                    <a:pt x="490" y="8555"/>
                    <a:pt x="516" y="8529"/>
                  </a:cubicBezTo>
                  <a:cubicBezTo>
                    <a:pt x="559" y="8486"/>
                    <a:pt x="559" y="8400"/>
                    <a:pt x="559" y="8323"/>
                  </a:cubicBezTo>
                  <a:lnTo>
                    <a:pt x="559" y="8314"/>
                  </a:lnTo>
                  <a:lnTo>
                    <a:pt x="644" y="8314"/>
                  </a:lnTo>
                  <a:cubicBezTo>
                    <a:pt x="704" y="8314"/>
                    <a:pt x="747" y="8254"/>
                    <a:pt x="747" y="8203"/>
                  </a:cubicBezTo>
                  <a:cubicBezTo>
                    <a:pt x="747" y="8160"/>
                    <a:pt x="722" y="8117"/>
                    <a:pt x="670" y="8100"/>
                  </a:cubicBezTo>
                  <a:lnTo>
                    <a:pt x="670" y="7980"/>
                  </a:lnTo>
                  <a:cubicBezTo>
                    <a:pt x="713" y="7971"/>
                    <a:pt x="747" y="7928"/>
                    <a:pt x="747" y="7868"/>
                  </a:cubicBezTo>
                  <a:cubicBezTo>
                    <a:pt x="747" y="7808"/>
                    <a:pt x="696" y="7765"/>
                    <a:pt x="644" y="7765"/>
                  </a:cubicBezTo>
                  <a:lnTo>
                    <a:pt x="438" y="7765"/>
                  </a:lnTo>
                  <a:lnTo>
                    <a:pt x="438" y="3964"/>
                  </a:lnTo>
                  <a:cubicBezTo>
                    <a:pt x="996" y="5106"/>
                    <a:pt x="2369" y="5801"/>
                    <a:pt x="2369" y="5801"/>
                  </a:cubicBezTo>
                  <a:cubicBezTo>
                    <a:pt x="2369" y="5801"/>
                    <a:pt x="2399" y="5815"/>
                    <a:pt x="2437" y="5815"/>
                  </a:cubicBezTo>
                  <a:cubicBezTo>
                    <a:pt x="2492" y="5815"/>
                    <a:pt x="2563" y="5785"/>
                    <a:pt x="2583" y="5638"/>
                  </a:cubicBezTo>
                  <a:lnTo>
                    <a:pt x="2703" y="3055"/>
                  </a:lnTo>
                  <a:lnTo>
                    <a:pt x="4479" y="2377"/>
                  </a:lnTo>
                  <a:lnTo>
                    <a:pt x="4479" y="2403"/>
                  </a:lnTo>
                  <a:lnTo>
                    <a:pt x="4505" y="2463"/>
                  </a:lnTo>
                  <a:cubicBezTo>
                    <a:pt x="4512" y="2482"/>
                    <a:pt x="4528" y="2492"/>
                    <a:pt x="4543" y="2492"/>
                  </a:cubicBezTo>
                  <a:cubicBezTo>
                    <a:pt x="4548" y="2492"/>
                    <a:pt x="4552" y="2491"/>
                    <a:pt x="4557" y="2489"/>
                  </a:cubicBezTo>
                  <a:lnTo>
                    <a:pt x="4797" y="2403"/>
                  </a:lnTo>
                  <a:lnTo>
                    <a:pt x="4797" y="2403"/>
                  </a:lnTo>
                  <a:cubicBezTo>
                    <a:pt x="4780" y="2420"/>
                    <a:pt x="4780" y="2454"/>
                    <a:pt x="4780" y="2489"/>
                  </a:cubicBezTo>
                  <a:cubicBezTo>
                    <a:pt x="4780" y="2540"/>
                    <a:pt x="4797" y="2583"/>
                    <a:pt x="4823" y="2626"/>
                  </a:cubicBezTo>
                  <a:lnTo>
                    <a:pt x="4522" y="2626"/>
                  </a:lnTo>
                  <a:cubicBezTo>
                    <a:pt x="4505" y="2626"/>
                    <a:pt x="4479" y="2652"/>
                    <a:pt x="4479" y="2669"/>
                  </a:cubicBezTo>
                  <a:lnTo>
                    <a:pt x="4479" y="2763"/>
                  </a:lnTo>
                  <a:lnTo>
                    <a:pt x="4351" y="2763"/>
                  </a:lnTo>
                  <a:cubicBezTo>
                    <a:pt x="4334" y="2763"/>
                    <a:pt x="4308" y="2789"/>
                    <a:pt x="4308" y="2806"/>
                  </a:cubicBezTo>
                  <a:lnTo>
                    <a:pt x="4308" y="2883"/>
                  </a:lnTo>
                  <a:cubicBezTo>
                    <a:pt x="4308" y="2909"/>
                    <a:pt x="4334" y="2926"/>
                    <a:pt x="4351" y="2926"/>
                  </a:cubicBezTo>
                  <a:lnTo>
                    <a:pt x="4479" y="2926"/>
                  </a:lnTo>
                  <a:lnTo>
                    <a:pt x="3879" y="7671"/>
                  </a:lnTo>
                  <a:lnTo>
                    <a:pt x="2935" y="7671"/>
                  </a:lnTo>
                  <a:cubicBezTo>
                    <a:pt x="2918" y="7671"/>
                    <a:pt x="2909" y="7688"/>
                    <a:pt x="2909" y="7714"/>
                  </a:cubicBezTo>
                  <a:lnTo>
                    <a:pt x="2909" y="8203"/>
                  </a:lnTo>
                  <a:cubicBezTo>
                    <a:pt x="2909" y="8229"/>
                    <a:pt x="2918" y="8246"/>
                    <a:pt x="2935" y="8246"/>
                  </a:cubicBezTo>
                  <a:lnTo>
                    <a:pt x="3261" y="8246"/>
                  </a:lnTo>
                  <a:lnTo>
                    <a:pt x="3261" y="10047"/>
                  </a:lnTo>
                  <a:lnTo>
                    <a:pt x="3682" y="10047"/>
                  </a:lnTo>
                  <a:lnTo>
                    <a:pt x="3682" y="8271"/>
                  </a:lnTo>
                  <a:lnTo>
                    <a:pt x="6727" y="8271"/>
                  </a:lnTo>
                  <a:lnTo>
                    <a:pt x="6727" y="10073"/>
                  </a:lnTo>
                  <a:lnTo>
                    <a:pt x="7139" y="10073"/>
                  </a:lnTo>
                  <a:lnTo>
                    <a:pt x="7139" y="8271"/>
                  </a:lnTo>
                  <a:lnTo>
                    <a:pt x="10185" y="8271"/>
                  </a:lnTo>
                  <a:lnTo>
                    <a:pt x="10185" y="10073"/>
                  </a:lnTo>
                  <a:lnTo>
                    <a:pt x="10605" y="10073"/>
                  </a:lnTo>
                  <a:lnTo>
                    <a:pt x="10605" y="8271"/>
                  </a:lnTo>
                  <a:lnTo>
                    <a:pt x="11000" y="8271"/>
                  </a:lnTo>
                  <a:cubicBezTo>
                    <a:pt x="11026" y="8271"/>
                    <a:pt x="11034" y="8246"/>
                    <a:pt x="11034" y="8220"/>
                  </a:cubicBezTo>
                  <a:lnTo>
                    <a:pt x="11034" y="7731"/>
                  </a:lnTo>
                  <a:cubicBezTo>
                    <a:pt x="11034" y="7714"/>
                    <a:pt x="11026" y="7688"/>
                    <a:pt x="11000" y="7688"/>
                  </a:cubicBezTo>
                  <a:lnTo>
                    <a:pt x="9833" y="7688"/>
                  </a:lnTo>
                  <a:cubicBezTo>
                    <a:pt x="10056" y="7637"/>
                    <a:pt x="10262" y="7465"/>
                    <a:pt x="10348" y="7225"/>
                  </a:cubicBezTo>
                  <a:cubicBezTo>
                    <a:pt x="10477" y="6856"/>
                    <a:pt x="10271" y="6444"/>
                    <a:pt x="9910" y="6315"/>
                  </a:cubicBezTo>
                  <a:cubicBezTo>
                    <a:pt x="9831" y="6289"/>
                    <a:pt x="9751" y="6276"/>
                    <a:pt x="9673" y="6276"/>
                  </a:cubicBezTo>
                  <a:cubicBezTo>
                    <a:pt x="9496" y="6276"/>
                    <a:pt x="9329" y="6340"/>
                    <a:pt x="9198" y="6453"/>
                  </a:cubicBezTo>
                  <a:cubicBezTo>
                    <a:pt x="9130" y="6367"/>
                    <a:pt x="9018" y="6315"/>
                    <a:pt x="8898" y="6315"/>
                  </a:cubicBezTo>
                  <a:lnTo>
                    <a:pt x="8332" y="6315"/>
                  </a:lnTo>
                  <a:lnTo>
                    <a:pt x="7613" y="5567"/>
                  </a:lnTo>
                  <a:lnTo>
                    <a:pt x="7613" y="5567"/>
                  </a:lnTo>
                  <a:lnTo>
                    <a:pt x="7714" y="5466"/>
                  </a:lnTo>
                  <a:lnTo>
                    <a:pt x="7594" y="5354"/>
                  </a:lnTo>
                  <a:lnTo>
                    <a:pt x="7680" y="5269"/>
                  </a:lnTo>
                  <a:lnTo>
                    <a:pt x="7791" y="5380"/>
                  </a:lnTo>
                  <a:lnTo>
                    <a:pt x="8581" y="4634"/>
                  </a:lnTo>
                  <a:lnTo>
                    <a:pt x="8246" y="4291"/>
                  </a:lnTo>
                  <a:cubicBezTo>
                    <a:pt x="8246" y="4291"/>
                    <a:pt x="8023" y="4299"/>
                    <a:pt x="7748" y="4402"/>
                  </a:cubicBezTo>
                  <a:lnTo>
                    <a:pt x="8203" y="2412"/>
                  </a:lnTo>
                  <a:lnTo>
                    <a:pt x="8452" y="2463"/>
                  </a:lnTo>
                  <a:cubicBezTo>
                    <a:pt x="8469" y="2463"/>
                    <a:pt x="8495" y="2454"/>
                    <a:pt x="8495" y="2429"/>
                  </a:cubicBezTo>
                  <a:lnTo>
                    <a:pt x="8606" y="1837"/>
                  </a:lnTo>
                  <a:cubicBezTo>
                    <a:pt x="8606" y="1811"/>
                    <a:pt x="8598" y="1785"/>
                    <a:pt x="8581" y="1785"/>
                  </a:cubicBezTo>
                  <a:lnTo>
                    <a:pt x="8520" y="1777"/>
                  </a:lnTo>
                  <a:cubicBezTo>
                    <a:pt x="8838" y="1511"/>
                    <a:pt x="8812" y="876"/>
                    <a:pt x="8804" y="764"/>
                  </a:cubicBezTo>
                  <a:lnTo>
                    <a:pt x="8907" y="713"/>
                  </a:lnTo>
                  <a:lnTo>
                    <a:pt x="86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4523875" y="2321050"/>
            <a:ext cx="3046800" cy="15153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45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2" name="Google Shape;22;p3"/>
          <p:cNvSpPr txBox="1">
            <a:spLocks noGrp="1"/>
          </p:cNvSpPr>
          <p:nvPr>
            <p:ph type="title" idx="2" hasCustomPrompt="1"/>
          </p:nvPr>
        </p:nvSpPr>
        <p:spPr>
          <a:xfrm>
            <a:off x="4523875" y="1307150"/>
            <a:ext cx="1332600" cy="1082100"/>
          </a:xfrm>
          <a:prstGeom prst="rect">
            <a:avLst/>
          </a:prstGeom>
          <a:noFill/>
        </p:spPr>
        <p:txBody>
          <a:bodyPr spcFirstLastPara="1" wrap="square" lIns="91425" tIns="91425" rIns="91425" bIns="91425" anchor="b" anchorCtr="0">
            <a:noAutofit/>
          </a:bodyPr>
          <a:lstStyle>
            <a:lvl1pPr lvl="0" rtl="0">
              <a:spcBef>
                <a:spcPts val="0"/>
              </a:spcBef>
              <a:spcAft>
                <a:spcPts val="0"/>
              </a:spcAft>
              <a:buClr>
                <a:schemeClr val="lt1"/>
              </a:buClr>
              <a:buSzPts val="6000"/>
              <a:buNone/>
              <a:defRPr sz="6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23" name="Google Shape;23;p3"/>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4"/>
        <p:cNvGrpSpPr/>
        <p:nvPr/>
      </p:nvGrpSpPr>
      <p:grpSpPr>
        <a:xfrm>
          <a:off x="0" y="0"/>
          <a:ext cx="0" cy="0"/>
          <a:chOff x="0" y="0"/>
          <a:chExt cx="0" cy="0"/>
        </a:xfrm>
      </p:grpSpPr>
      <p:grpSp>
        <p:nvGrpSpPr>
          <p:cNvPr id="35" name="Google Shape;35;p5"/>
          <p:cNvGrpSpPr/>
          <p:nvPr/>
        </p:nvGrpSpPr>
        <p:grpSpPr>
          <a:xfrm>
            <a:off x="-50" y="2752723"/>
            <a:ext cx="9229776" cy="2390802"/>
            <a:chOff x="-50" y="2752723"/>
            <a:chExt cx="9229776" cy="2390802"/>
          </a:xfrm>
        </p:grpSpPr>
        <p:sp>
          <p:nvSpPr>
            <p:cNvPr id="36" name="Google Shape;36;p5"/>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p:nvPr/>
          </p:nvSpPr>
          <p:spPr>
            <a:xfrm>
              <a:off x="522725" y="4250103"/>
              <a:ext cx="791724" cy="392021"/>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5"/>
            <p:cNvSpPr/>
            <p:nvPr/>
          </p:nvSpPr>
          <p:spPr>
            <a:xfrm>
              <a:off x="8010849" y="3209925"/>
              <a:ext cx="1218877" cy="1425113"/>
            </a:xfrm>
            <a:custGeom>
              <a:avLst/>
              <a:gdLst/>
              <a:ahLst/>
              <a:cxnLst/>
              <a:rect l="l" t="t" r="r" b="b"/>
              <a:pathLst>
                <a:path w="11111" h="12991" extrusionOk="0">
                  <a:moveTo>
                    <a:pt x="1073" y="292"/>
                  </a:moveTo>
                  <a:lnTo>
                    <a:pt x="1073" y="593"/>
                  </a:lnTo>
                  <a:lnTo>
                    <a:pt x="953" y="593"/>
                  </a:lnTo>
                  <a:lnTo>
                    <a:pt x="953" y="292"/>
                  </a:lnTo>
                  <a:close/>
                  <a:moveTo>
                    <a:pt x="1236" y="292"/>
                  </a:moveTo>
                  <a:lnTo>
                    <a:pt x="1236" y="593"/>
                  </a:lnTo>
                  <a:lnTo>
                    <a:pt x="1116" y="593"/>
                  </a:lnTo>
                  <a:lnTo>
                    <a:pt x="1116" y="292"/>
                  </a:lnTo>
                  <a:close/>
                  <a:moveTo>
                    <a:pt x="2025" y="292"/>
                  </a:moveTo>
                  <a:lnTo>
                    <a:pt x="2025" y="593"/>
                  </a:lnTo>
                  <a:lnTo>
                    <a:pt x="1905" y="593"/>
                  </a:lnTo>
                  <a:lnTo>
                    <a:pt x="1905" y="292"/>
                  </a:lnTo>
                  <a:close/>
                  <a:moveTo>
                    <a:pt x="2188" y="292"/>
                  </a:moveTo>
                  <a:lnTo>
                    <a:pt x="2188" y="593"/>
                  </a:lnTo>
                  <a:lnTo>
                    <a:pt x="2068" y="593"/>
                  </a:lnTo>
                  <a:lnTo>
                    <a:pt x="2068" y="292"/>
                  </a:lnTo>
                  <a:close/>
                  <a:moveTo>
                    <a:pt x="8159" y="292"/>
                  </a:moveTo>
                  <a:lnTo>
                    <a:pt x="8159" y="593"/>
                  </a:lnTo>
                  <a:lnTo>
                    <a:pt x="8039" y="593"/>
                  </a:lnTo>
                  <a:lnTo>
                    <a:pt x="8039" y="292"/>
                  </a:lnTo>
                  <a:close/>
                  <a:moveTo>
                    <a:pt x="8314" y="292"/>
                  </a:moveTo>
                  <a:lnTo>
                    <a:pt x="8314" y="593"/>
                  </a:lnTo>
                  <a:lnTo>
                    <a:pt x="8194" y="593"/>
                  </a:lnTo>
                  <a:lnTo>
                    <a:pt x="8194" y="292"/>
                  </a:lnTo>
                  <a:close/>
                  <a:moveTo>
                    <a:pt x="9112" y="292"/>
                  </a:moveTo>
                  <a:lnTo>
                    <a:pt x="9112" y="593"/>
                  </a:lnTo>
                  <a:lnTo>
                    <a:pt x="8992" y="593"/>
                  </a:lnTo>
                  <a:lnTo>
                    <a:pt x="8992" y="292"/>
                  </a:lnTo>
                  <a:close/>
                  <a:moveTo>
                    <a:pt x="9275" y="292"/>
                  </a:moveTo>
                  <a:lnTo>
                    <a:pt x="9275" y="593"/>
                  </a:lnTo>
                  <a:lnTo>
                    <a:pt x="9155" y="593"/>
                  </a:lnTo>
                  <a:lnTo>
                    <a:pt x="9155" y="292"/>
                  </a:lnTo>
                  <a:close/>
                  <a:moveTo>
                    <a:pt x="1991" y="756"/>
                  </a:moveTo>
                  <a:lnTo>
                    <a:pt x="1862" y="936"/>
                  </a:lnTo>
                  <a:lnTo>
                    <a:pt x="1862" y="756"/>
                  </a:lnTo>
                  <a:close/>
                  <a:moveTo>
                    <a:pt x="9086" y="756"/>
                  </a:moveTo>
                  <a:lnTo>
                    <a:pt x="8957" y="936"/>
                  </a:lnTo>
                  <a:lnTo>
                    <a:pt x="8957" y="756"/>
                  </a:lnTo>
                  <a:close/>
                  <a:moveTo>
                    <a:pt x="1253" y="747"/>
                  </a:moveTo>
                  <a:lnTo>
                    <a:pt x="1261" y="773"/>
                  </a:lnTo>
                  <a:lnTo>
                    <a:pt x="1261" y="945"/>
                  </a:lnTo>
                  <a:lnTo>
                    <a:pt x="1124" y="747"/>
                  </a:lnTo>
                  <a:close/>
                  <a:moveTo>
                    <a:pt x="8340" y="747"/>
                  </a:moveTo>
                  <a:lnTo>
                    <a:pt x="8348" y="773"/>
                  </a:lnTo>
                  <a:lnTo>
                    <a:pt x="8348" y="945"/>
                  </a:lnTo>
                  <a:lnTo>
                    <a:pt x="8211" y="747"/>
                  </a:lnTo>
                  <a:close/>
                  <a:moveTo>
                    <a:pt x="2122" y="756"/>
                  </a:moveTo>
                  <a:lnTo>
                    <a:pt x="1862" y="1037"/>
                  </a:lnTo>
                  <a:lnTo>
                    <a:pt x="1862" y="1037"/>
                  </a:lnTo>
                  <a:lnTo>
                    <a:pt x="1862" y="1048"/>
                  </a:lnTo>
                  <a:lnTo>
                    <a:pt x="2128" y="756"/>
                  </a:lnTo>
                  <a:close/>
                  <a:moveTo>
                    <a:pt x="9223" y="756"/>
                  </a:moveTo>
                  <a:lnTo>
                    <a:pt x="8957" y="1048"/>
                  </a:lnTo>
                  <a:lnTo>
                    <a:pt x="8957" y="987"/>
                  </a:lnTo>
                  <a:lnTo>
                    <a:pt x="9112" y="756"/>
                  </a:lnTo>
                  <a:close/>
                  <a:moveTo>
                    <a:pt x="1179" y="971"/>
                  </a:moveTo>
                  <a:lnTo>
                    <a:pt x="1253" y="1055"/>
                  </a:lnTo>
                  <a:lnTo>
                    <a:pt x="1253" y="1055"/>
                  </a:lnTo>
                  <a:lnTo>
                    <a:pt x="1253" y="1039"/>
                  </a:lnTo>
                  <a:lnTo>
                    <a:pt x="1244" y="1039"/>
                  </a:lnTo>
                  <a:lnTo>
                    <a:pt x="1179" y="971"/>
                  </a:lnTo>
                  <a:close/>
                  <a:moveTo>
                    <a:pt x="8185" y="756"/>
                  </a:moveTo>
                  <a:lnTo>
                    <a:pt x="8357" y="1013"/>
                  </a:lnTo>
                  <a:lnTo>
                    <a:pt x="8357" y="1065"/>
                  </a:lnTo>
                  <a:lnTo>
                    <a:pt x="8074" y="756"/>
                  </a:lnTo>
                  <a:close/>
                  <a:moveTo>
                    <a:pt x="1073" y="2738"/>
                  </a:moveTo>
                  <a:lnTo>
                    <a:pt x="1073" y="3038"/>
                  </a:lnTo>
                  <a:lnTo>
                    <a:pt x="953" y="3038"/>
                  </a:lnTo>
                  <a:lnTo>
                    <a:pt x="953" y="2738"/>
                  </a:lnTo>
                  <a:close/>
                  <a:moveTo>
                    <a:pt x="1236" y="2738"/>
                  </a:moveTo>
                  <a:lnTo>
                    <a:pt x="1236" y="3038"/>
                  </a:lnTo>
                  <a:lnTo>
                    <a:pt x="1116" y="3038"/>
                  </a:lnTo>
                  <a:lnTo>
                    <a:pt x="1116" y="2738"/>
                  </a:lnTo>
                  <a:close/>
                  <a:moveTo>
                    <a:pt x="2025" y="2738"/>
                  </a:moveTo>
                  <a:lnTo>
                    <a:pt x="2025" y="3038"/>
                  </a:lnTo>
                  <a:lnTo>
                    <a:pt x="1905" y="3038"/>
                  </a:lnTo>
                  <a:lnTo>
                    <a:pt x="1905" y="2738"/>
                  </a:lnTo>
                  <a:close/>
                  <a:moveTo>
                    <a:pt x="2188" y="2738"/>
                  </a:moveTo>
                  <a:lnTo>
                    <a:pt x="2188" y="3038"/>
                  </a:lnTo>
                  <a:lnTo>
                    <a:pt x="2068" y="3038"/>
                  </a:lnTo>
                  <a:lnTo>
                    <a:pt x="2068" y="2738"/>
                  </a:lnTo>
                  <a:close/>
                  <a:moveTo>
                    <a:pt x="8159" y="2738"/>
                  </a:moveTo>
                  <a:lnTo>
                    <a:pt x="8159" y="3038"/>
                  </a:lnTo>
                  <a:lnTo>
                    <a:pt x="8039" y="3038"/>
                  </a:lnTo>
                  <a:lnTo>
                    <a:pt x="8039" y="2738"/>
                  </a:lnTo>
                  <a:close/>
                  <a:moveTo>
                    <a:pt x="8314" y="2738"/>
                  </a:moveTo>
                  <a:lnTo>
                    <a:pt x="8314" y="3038"/>
                  </a:lnTo>
                  <a:lnTo>
                    <a:pt x="8194" y="3038"/>
                  </a:lnTo>
                  <a:lnTo>
                    <a:pt x="8194" y="2738"/>
                  </a:lnTo>
                  <a:close/>
                  <a:moveTo>
                    <a:pt x="9112" y="2738"/>
                  </a:moveTo>
                  <a:lnTo>
                    <a:pt x="9112" y="3038"/>
                  </a:lnTo>
                  <a:lnTo>
                    <a:pt x="8992" y="3038"/>
                  </a:lnTo>
                  <a:lnTo>
                    <a:pt x="8992" y="2738"/>
                  </a:lnTo>
                  <a:close/>
                  <a:moveTo>
                    <a:pt x="9275" y="2738"/>
                  </a:moveTo>
                  <a:lnTo>
                    <a:pt x="9275" y="3038"/>
                  </a:lnTo>
                  <a:lnTo>
                    <a:pt x="9155" y="3038"/>
                  </a:lnTo>
                  <a:lnTo>
                    <a:pt x="9155" y="2738"/>
                  </a:lnTo>
                  <a:close/>
                  <a:moveTo>
                    <a:pt x="1991" y="3201"/>
                  </a:moveTo>
                  <a:lnTo>
                    <a:pt x="1862" y="3381"/>
                  </a:lnTo>
                  <a:lnTo>
                    <a:pt x="1862" y="3201"/>
                  </a:lnTo>
                  <a:close/>
                  <a:moveTo>
                    <a:pt x="9086" y="3201"/>
                  </a:moveTo>
                  <a:lnTo>
                    <a:pt x="8957" y="3381"/>
                  </a:lnTo>
                  <a:lnTo>
                    <a:pt x="8957" y="3201"/>
                  </a:lnTo>
                  <a:close/>
                  <a:moveTo>
                    <a:pt x="1253" y="3184"/>
                  </a:moveTo>
                  <a:lnTo>
                    <a:pt x="1261" y="3218"/>
                  </a:lnTo>
                  <a:lnTo>
                    <a:pt x="1261" y="3390"/>
                  </a:lnTo>
                  <a:lnTo>
                    <a:pt x="1124" y="3184"/>
                  </a:lnTo>
                  <a:close/>
                  <a:moveTo>
                    <a:pt x="8340" y="3184"/>
                  </a:moveTo>
                  <a:lnTo>
                    <a:pt x="8348" y="3218"/>
                  </a:lnTo>
                  <a:lnTo>
                    <a:pt x="8348" y="3390"/>
                  </a:lnTo>
                  <a:lnTo>
                    <a:pt x="8211" y="3184"/>
                  </a:lnTo>
                  <a:close/>
                  <a:moveTo>
                    <a:pt x="2113" y="3201"/>
                  </a:moveTo>
                  <a:lnTo>
                    <a:pt x="1862" y="3466"/>
                  </a:lnTo>
                  <a:lnTo>
                    <a:pt x="1862" y="3466"/>
                  </a:lnTo>
                  <a:lnTo>
                    <a:pt x="1862" y="3493"/>
                  </a:lnTo>
                  <a:lnTo>
                    <a:pt x="2128" y="3201"/>
                  </a:lnTo>
                  <a:close/>
                  <a:moveTo>
                    <a:pt x="9223" y="3201"/>
                  </a:moveTo>
                  <a:lnTo>
                    <a:pt x="8957" y="3493"/>
                  </a:lnTo>
                  <a:lnTo>
                    <a:pt x="8957" y="3433"/>
                  </a:lnTo>
                  <a:lnTo>
                    <a:pt x="9112" y="3201"/>
                  </a:lnTo>
                  <a:close/>
                  <a:moveTo>
                    <a:pt x="987" y="3201"/>
                  </a:moveTo>
                  <a:lnTo>
                    <a:pt x="1253" y="3500"/>
                  </a:lnTo>
                  <a:lnTo>
                    <a:pt x="1253" y="3500"/>
                  </a:lnTo>
                  <a:lnTo>
                    <a:pt x="1253" y="3467"/>
                  </a:lnTo>
                  <a:lnTo>
                    <a:pt x="1244" y="3467"/>
                  </a:lnTo>
                  <a:lnTo>
                    <a:pt x="992" y="3201"/>
                  </a:lnTo>
                  <a:close/>
                  <a:moveTo>
                    <a:pt x="8185" y="3201"/>
                  </a:moveTo>
                  <a:lnTo>
                    <a:pt x="8357" y="3458"/>
                  </a:lnTo>
                  <a:lnTo>
                    <a:pt x="8357" y="3510"/>
                  </a:lnTo>
                  <a:lnTo>
                    <a:pt x="8074" y="3201"/>
                  </a:lnTo>
                  <a:close/>
                  <a:moveTo>
                    <a:pt x="1073" y="5183"/>
                  </a:moveTo>
                  <a:lnTo>
                    <a:pt x="1073" y="5483"/>
                  </a:lnTo>
                  <a:lnTo>
                    <a:pt x="953" y="5483"/>
                  </a:lnTo>
                  <a:lnTo>
                    <a:pt x="953" y="5183"/>
                  </a:lnTo>
                  <a:close/>
                  <a:moveTo>
                    <a:pt x="1219" y="5183"/>
                  </a:moveTo>
                  <a:lnTo>
                    <a:pt x="1219" y="5483"/>
                  </a:lnTo>
                  <a:lnTo>
                    <a:pt x="1107" y="5483"/>
                  </a:lnTo>
                  <a:lnTo>
                    <a:pt x="1107" y="5183"/>
                  </a:lnTo>
                  <a:close/>
                  <a:moveTo>
                    <a:pt x="2025" y="5183"/>
                  </a:moveTo>
                  <a:lnTo>
                    <a:pt x="2025" y="5483"/>
                  </a:lnTo>
                  <a:lnTo>
                    <a:pt x="1905" y="5483"/>
                  </a:lnTo>
                  <a:lnTo>
                    <a:pt x="1905" y="5183"/>
                  </a:lnTo>
                  <a:close/>
                  <a:moveTo>
                    <a:pt x="2179" y="5183"/>
                  </a:moveTo>
                  <a:lnTo>
                    <a:pt x="2179" y="5483"/>
                  </a:lnTo>
                  <a:lnTo>
                    <a:pt x="2059" y="5483"/>
                  </a:lnTo>
                  <a:lnTo>
                    <a:pt x="2059" y="5183"/>
                  </a:lnTo>
                  <a:close/>
                  <a:moveTo>
                    <a:pt x="8151" y="5183"/>
                  </a:moveTo>
                  <a:lnTo>
                    <a:pt x="8151" y="5483"/>
                  </a:lnTo>
                  <a:lnTo>
                    <a:pt x="8031" y="5483"/>
                  </a:lnTo>
                  <a:lnTo>
                    <a:pt x="8031" y="5183"/>
                  </a:lnTo>
                  <a:close/>
                  <a:moveTo>
                    <a:pt x="8314" y="5183"/>
                  </a:moveTo>
                  <a:lnTo>
                    <a:pt x="8314" y="5483"/>
                  </a:lnTo>
                  <a:lnTo>
                    <a:pt x="8194" y="5483"/>
                  </a:lnTo>
                  <a:lnTo>
                    <a:pt x="8194" y="5183"/>
                  </a:lnTo>
                  <a:close/>
                  <a:moveTo>
                    <a:pt x="9103" y="5183"/>
                  </a:moveTo>
                  <a:lnTo>
                    <a:pt x="9103" y="5483"/>
                  </a:lnTo>
                  <a:lnTo>
                    <a:pt x="8983" y="5483"/>
                  </a:lnTo>
                  <a:lnTo>
                    <a:pt x="8983" y="5183"/>
                  </a:lnTo>
                  <a:close/>
                  <a:moveTo>
                    <a:pt x="9266" y="5183"/>
                  </a:moveTo>
                  <a:lnTo>
                    <a:pt x="9266" y="5483"/>
                  </a:lnTo>
                  <a:lnTo>
                    <a:pt x="9146" y="5483"/>
                  </a:lnTo>
                  <a:lnTo>
                    <a:pt x="9146" y="5183"/>
                  </a:lnTo>
                  <a:close/>
                  <a:moveTo>
                    <a:pt x="1982" y="5646"/>
                  </a:moveTo>
                  <a:lnTo>
                    <a:pt x="1862" y="5818"/>
                  </a:lnTo>
                  <a:lnTo>
                    <a:pt x="1862" y="5646"/>
                  </a:lnTo>
                  <a:close/>
                  <a:moveTo>
                    <a:pt x="9069" y="5646"/>
                  </a:moveTo>
                  <a:lnTo>
                    <a:pt x="8957" y="5818"/>
                  </a:lnTo>
                  <a:lnTo>
                    <a:pt x="8957" y="5646"/>
                  </a:lnTo>
                  <a:close/>
                  <a:moveTo>
                    <a:pt x="1253" y="5646"/>
                  </a:moveTo>
                  <a:lnTo>
                    <a:pt x="1261" y="5681"/>
                  </a:lnTo>
                  <a:lnTo>
                    <a:pt x="1261" y="5844"/>
                  </a:lnTo>
                  <a:lnTo>
                    <a:pt x="1124" y="5646"/>
                  </a:lnTo>
                  <a:close/>
                  <a:moveTo>
                    <a:pt x="8340" y="5646"/>
                  </a:moveTo>
                  <a:lnTo>
                    <a:pt x="8348" y="5681"/>
                  </a:lnTo>
                  <a:lnTo>
                    <a:pt x="8348" y="5844"/>
                  </a:lnTo>
                  <a:lnTo>
                    <a:pt x="8211" y="5646"/>
                  </a:lnTo>
                  <a:close/>
                  <a:moveTo>
                    <a:pt x="2106" y="5638"/>
                  </a:moveTo>
                  <a:lnTo>
                    <a:pt x="1862" y="5903"/>
                  </a:lnTo>
                  <a:lnTo>
                    <a:pt x="1862" y="5921"/>
                  </a:lnTo>
                  <a:lnTo>
                    <a:pt x="2128" y="5638"/>
                  </a:lnTo>
                  <a:close/>
                  <a:moveTo>
                    <a:pt x="9223" y="5638"/>
                  </a:moveTo>
                  <a:lnTo>
                    <a:pt x="8957" y="5921"/>
                  </a:lnTo>
                  <a:lnTo>
                    <a:pt x="8957" y="5878"/>
                  </a:lnTo>
                  <a:lnTo>
                    <a:pt x="8957" y="5869"/>
                  </a:lnTo>
                  <a:lnTo>
                    <a:pt x="9112" y="5638"/>
                  </a:lnTo>
                  <a:close/>
                  <a:moveTo>
                    <a:pt x="987" y="5646"/>
                  </a:moveTo>
                  <a:lnTo>
                    <a:pt x="1239" y="5922"/>
                  </a:lnTo>
                  <a:lnTo>
                    <a:pt x="1244" y="5886"/>
                  </a:lnTo>
                  <a:lnTo>
                    <a:pt x="1227" y="5886"/>
                  </a:lnTo>
                  <a:lnTo>
                    <a:pt x="1000" y="5646"/>
                  </a:lnTo>
                  <a:close/>
                  <a:moveTo>
                    <a:pt x="8147" y="5736"/>
                  </a:moveTo>
                  <a:lnTo>
                    <a:pt x="8329" y="5935"/>
                  </a:lnTo>
                  <a:lnTo>
                    <a:pt x="8331" y="5921"/>
                  </a:lnTo>
                  <a:lnTo>
                    <a:pt x="8322" y="5921"/>
                  </a:lnTo>
                  <a:lnTo>
                    <a:pt x="8147" y="5736"/>
                  </a:lnTo>
                  <a:close/>
                  <a:moveTo>
                    <a:pt x="764" y="8409"/>
                  </a:moveTo>
                  <a:lnTo>
                    <a:pt x="764" y="8709"/>
                  </a:lnTo>
                  <a:lnTo>
                    <a:pt x="644" y="8709"/>
                  </a:lnTo>
                  <a:lnTo>
                    <a:pt x="644" y="8409"/>
                  </a:lnTo>
                  <a:close/>
                  <a:moveTo>
                    <a:pt x="901" y="8409"/>
                  </a:moveTo>
                  <a:lnTo>
                    <a:pt x="858" y="8709"/>
                  </a:lnTo>
                  <a:lnTo>
                    <a:pt x="790" y="8709"/>
                  </a:lnTo>
                  <a:lnTo>
                    <a:pt x="790" y="8409"/>
                  </a:lnTo>
                  <a:close/>
                  <a:moveTo>
                    <a:pt x="9421" y="8426"/>
                  </a:moveTo>
                  <a:lnTo>
                    <a:pt x="9421" y="8726"/>
                  </a:lnTo>
                  <a:lnTo>
                    <a:pt x="9361" y="8726"/>
                  </a:lnTo>
                  <a:lnTo>
                    <a:pt x="9352" y="8692"/>
                  </a:lnTo>
                  <a:lnTo>
                    <a:pt x="9352" y="8572"/>
                  </a:lnTo>
                  <a:lnTo>
                    <a:pt x="9343" y="8572"/>
                  </a:lnTo>
                  <a:lnTo>
                    <a:pt x="9318" y="8426"/>
                  </a:lnTo>
                  <a:close/>
                  <a:moveTo>
                    <a:pt x="9584" y="8426"/>
                  </a:moveTo>
                  <a:lnTo>
                    <a:pt x="9584" y="8726"/>
                  </a:lnTo>
                  <a:lnTo>
                    <a:pt x="9472" y="8726"/>
                  </a:lnTo>
                  <a:lnTo>
                    <a:pt x="9472" y="8426"/>
                  </a:lnTo>
                  <a:close/>
                  <a:moveTo>
                    <a:pt x="5551" y="7722"/>
                  </a:moveTo>
                  <a:lnTo>
                    <a:pt x="5551" y="8658"/>
                  </a:lnTo>
                  <a:cubicBezTo>
                    <a:pt x="5483" y="8683"/>
                    <a:pt x="5405" y="8709"/>
                    <a:pt x="5328" y="8743"/>
                  </a:cubicBezTo>
                  <a:lnTo>
                    <a:pt x="5328" y="8237"/>
                  </a:lnTo>
                  <a:cubicBezTo>
                    <a:pt x="5328" y="8040"/>
                    <a:pt x="5414" y="7851"/>
                    <a:pt x="5551" y="7722"/>
                  </a:cubicBezTo>
                  <a:close/>
                  <a:moveTo>
                    <a:pt x="850" y="8872"/>
                  </a:moveTo>
                  <a:lnTo>
                    <a:pt x="824" y="9009"/>
                  </a:lnTo>
                  <a:lnTo>
                    <a:pt x="747" y="8872"/>
                  </a:lnTo>
                  <a:close/>
                  <a:moveTo>
                    <a:pt x="9489" y="8872"/>
                  </a:moveTo>
                  <a:lnTo>
                    <a:pt x="9403" y="9027"/>
                  </a:lnTo>
                  <a:lnTo>
                    <a:pt x="9386" y="8872"/>
                  </a:lnTo>
                  <a:close/>
                  <a:moveTo>
                    <a:pt x="618" y="8872"/>
                  </a:moveTo>
                  <a:lnTo>
                    <a:pt x="786" y="9141"/>
                  </a:lnTo>
                  <a:lnTo>
                    <a:pt x="786" y="9141"/>
                  </a:lnTo>
                  <a:lnTo>
                    <a:pt x="790" y="9104"/>
                  </a:lnTo>
                  <a:lnTo>
                    <a:pt x="643" y="8872"/>
                  </a:lnTo>
                  <a:close/>
                  <a:moveTo>
                    <a:pt x="9601" y="8872"/>
                  </a:moveTo>
                  <a:lnTo>
                    <a:pt x="9412" y="9164"/>
                  </a:lnTo>
                  <a:lnTo>
                    <a:pt x="9403" y="9078"/>
                  </a:lnTo>
                  <a:lnTo>
                    <a:pt x="9524" y="8872"/>
                  </a:lnTo>
                  <a:close/>
                  <a:moveTo>
                    <a:pt x="5551" y="9121"/>
                  </a:moveTo>
                  <a:lnTo>
                    <a:pt x="5551" y="9344"/>
                  </a:lnTo>
                  <a:lnTo>
                    <a:pt x="5328" y="9344"/>
                  </a:lnTo>
                  <a:lnTo>
                    <a:pt x="5328" y="9250"/>
                  </a:lnTo>
                  <a:cubicBezTo>
                    <a:pt x="5405" y="9190"/>
                    <a:pt x="5483" y="9147"/>
                    <a:pt x="5551" y="9121"/>
                  </a:cubicBezTo>
                  <a:close/>
                  <a:moveTo>
                    <a:pt x="5157" y="9516"/>
                  </a:moveTo>
                  <a:lnTo>
                    <a:pt x="5157" y="10760"/>
                  </a:lnTo>
                  <a:lnTo>
                    <a:pt x="4865" y="10760"/>
                  </a:lnTo>
                  <a:lnTo>
                    <a:pt x="4865" y="10236"/>
                  </a:lnTo>
                  <a:cubicBezTo>
                    <a:pt x="4865" y="9919"/>
                    <a:pt x="4942" y="9687"/>
                    <a:pt x="5062" y="9516"/>
                  </a:cubicBezTo>
                  <a:close/>
                  <a:moveTo>
                    <a:pt x="5551" y="9516"/>
                  </a:moveTo>
                  <a:lnTo>
                    <a:pt x="5551" y="10760"/>
                  </a:lnTo>
                  <a:lnTo>
                    <a:pt x="5328" y="10760"/>
                  </a:lnTo>
                  <a:lnTo>
                    <a:pt x="5328" y="9516"/>
                  </a:lnTo>
                  <a:close/>
                  <a:moveTo>
                    <a:pt x="738" y="9550"/>
                  </a:moveTo>
                  <a:lnTo>
                    <a:pt x="549" y="10957"/>
                  </a:lnTo>
                  <a:lnTo>
                    <a:pt x="215" y="10957"/>
                  </a:lnTo>
                  <a:lnTo>
                    <a:pt x="215" y="10339"/>
                  </a:lnTo>
                  <a:lnTo>
                    <a:pt x="215" y="10331"/>
                  </a:lnTo>
                  <a:cubicBezTo>
                    <a:pt x="206" y="10331"/>
                    <a:pt x="163" y="9988"/>
                    <a:pt x="378" y="9756"/>
                  </a:cubicBezTo>
                  <a:cubicBezTo>
                    <a:pt x="464" y="9653"/>
                    <a:pt x="592" y="9593"/>
                    <a:pt x="738" y="9550"/>
                  </a:cubicBezTo>
                  <a:close/>
                  <a:moveTo>
                    <a:pt x="9832" y="8143"/>
                  </a:moveTo>
                  <a:lnTo>
                    <a:pt x="9832" y="9610"/>
                  </a:lnTo>
                  <a:lnTo>
                    <a:pt x="9832" y="10339"/>
                  </a:lnTo>
                  <a:lnTo>
                    <a:pt x="9832" y="10957"/>
                  </a:lnTo>
                  <a:lnTo>
                    <a:pt x="9687" y="10957"/>
                  </a:lnTo>
                  <a:lnTo>
                    <a:pt x="9438" y="9215"/>
                  </a:lnTo>
                  <a:lnTo>
                    <a:pt x="9446" y="9215"/>
                  </a:lnTo>
                  <a:lnTo>
                    <a:pt x="9652" y="8881"/>
                  </a:lnTo>
                  <a:cubicBezTo>
                    <a:pt x="9695" y="8881"/>
                    <a:pt x="9730" y="8855"/>
                    <a:pt x="9730" y="8812"/>
                  </a:cubicBezTo>
                  <a:cubicBezTo>
                    <a:pt x="9730" y="8761"/>
                    <a:pt x="9695" y="8735"/>
                    <a:pt x="9652" y="8735"/>
                  </a:cubicBezTo>
                  <a:lnTo>
                    <a:pt x="9644" y="8735"/>
                  </a:lnTo>
                  <a:lnTo>
                    <a:pt x="9644" y="8435"/>
                  </a:lnTo>
                  <a:lnTo>
                    <a:pt x="9695" y="8435"/>
                  </a:lnTo>
                  <a:cubicBezTo>
                    <a:pt x="9712" y="8435"/>
                    <a:pt x="9730" y="8426"/>
                    <a:pt x="9730" y="8400"/>
                  </a:cubicBezTo>
                  <a:cubicBezTo>
                    <a:pt x="9730" y="8383"/>
                    <a:pt x="9712" y="8366"/>
                    <a:pt x="9695" y="8366"/>
                  </a:cubicBezTo>
                  <a:lnTo>
                    <a:pt x="9318" y="8366"/>
                  </a:lnTo>
                  <a:lnTo>
                    <a:pt x="9283" y="8143"/>
                  </a:lnTo>
                  <a:close/>
                  <a:moveTo>
                    <a:pt x="9815" y="11017"/>
                  </a:moveTo>
                  <a:lnTo>
                    <a:pt x="9815" y="11300"/>
                  </a:lnTo>
                  <a:lnTo>
                    <a:pt x="9738" y="11300"/>
                  </a:lnTo>
                  <a:lnTo>
                    <a:pt x="9695" y="11026"/>
                  </a:lnTo>
                  <a:lnTo>
                    <a:pt x="9815" y="11017"/>
                  </a:lnTo>
                  <a:close/>
                  <a:moveTo>
                    <a:pt x="215" y="11026"/>
                  </a:moveTo>
                  <a:lnTo>
                    <a:pt x="215" y="11309"/>
                  </a:lnTo>
                  <a:lnTo>
                    <a:pt x="198" y="11026"/>
                  </a:lnTo>
                  <a:close/>
                  <a:moveTo>
                    <a:pt x="378" y="11026"/>
                  </a:moveTo>
                  <a:lnTo>
                    <a:pt x="378" y="11309"/>
                  </a:lnTo>
                  <a:lnTo>
                    <a:pt x="258" y="11309"/>
                  </a:lnTo>
                  <a:lnTo>
                    <a:pt x="258" y="11026"/>
                  </a:lnTo>
                  <a:close/>
                  <a:moveTo>
                    <a:pt x="524" y="11026"/>
                  </a:moveTo>
                  <a:lnTo>
                    <a:pt x="524" y="11051"/>
                  </a:lnTo>
                  <a:lnTo>
                    <a:pt x="489" y="11309"/>
                  </a:lnTo>
                  <a:lnTo>
                    <a:pt x="403" y="11309"/>
                  </a:lnTo>
                  <a:lnTo>
                    <a:pt x="403" y="11026"/>
                  </a:lnTo>
                  <a:close/>
                  <a:moveTo>
                    <a:pt x="472" y="11472"/>
                  </a:moveTo>
                  <a:lnTo>
                    <a:pt x="464" y="11549"/>
                  </a:lnTo>
                  <a:lnTo>
                    <a:pt x="403" y="11472"/>
                  </a:lnTo>
                  <a:close/>
                  <a:moveTo>
                    <a:pt x="9824" y="11455"/>
                  </a:moveTo>
                  <a:lnTo>
                    <a:pt x="9772" y="11558"/>
                  </a:lnTo>
                  <a:lnTo>
                    <a:pt x="9747" y="11455"/>
                  </a:lnTo>
                  <a:close/>
                  <a:moveTo>
                    <a:pt x="361" y="11455"/>
                  </a:moveTo>
                  <a:lnTo>
                    <a:pt x="438" y="11601"/>
                  </a:lnTo>
                  <a:lnTo>
                    <a:pt x="438" y="11695"/>
                  </a:lnTo>
                  <a:lnTo>
                    <a:pt x="292" y="11455"/>
                  </a:lnTo>
                  <a:close/>
                  <a:moveTo>
                    <a:pt x="9841" y="11498"/>
                  </a:moveTo>
                  <a:lnTo>
                    <a:pt x="9841" y="11626"/>
                  </a:lnTo>
                  <a:lnTo>
                    <a:pt x="9832" y="11626"/>
                  </a:lnTo>
                  <a:lnTo>
                    <a:pt x="9790" y="11703"/>
                  </a:lnTo>
                  <a:lnTo>
                    <a:pt x="9781" y="11609"/>
                  </a:lnTo>
                  <a:lnTo>
                    <a:pt x="9841" y="11498"/>
                  </a:lnTo>
                  <a:close/>
                  <a:moveTo>
                    <a:pt x="9832" y="11695"/>
                  </a:moveTo>
                  <a:lnTo>
                    <a:pt x="9832" y="12038"/>
                  </a:lnTo>
                  <a:lnTo>
                    <a:pt x="9790" y="11755"/>
                  </a:lnTo>
                  <a:lnTo>
                    <a:pt x="9832" y="11695"/>
                  </a:lnTo>
                  <a:close/>
                  <a:moveTo>
                    <a:pt x="1545" y="1"/>
                  </a:moveTo>
                  <a:cubicBezTo>
                    <a:pt x="1433" y="1"/>
                    <a:pt x="1339" y="44"/>
                    <a:pt x="1287" y="95"/>
                  </a:cubicBezTo>
                  <a:cubicBezTo>
                    <a:pt x="1270" y="112"/>
                    <a:pt x="1261" y="121"/>
                    <a:pt x="1261" y="129"/>
                  </a:cubicBezTo>
                  <a:lnTo>
                    <a:pt x="1261" y="138"/>
                  </a:lnTo>
                  <a:cubicBezTo>
                    <a:pt x="1261" y="155"/>
                    <a:pt x="1253" y="172"/>
                    <a:pt x="1253" y="181"/>
                  </a:cubicBezTo>
                  <a:lnTo>
                    <a:pt x="867" y="181"/>
                  </a:lnTo>
                  <a:cubicBezTo>
                    <a:pt x="841" y="181"/>
                    <a:pt x="832" y="198"/>
                    <a:pt x="832" y="215"/>
                  </a:cubicBezTo>
                  <a:cubicBezTo>
                    <a:pt x="832" y="241"/>
                    <a:pt x="841" y="250"/>
                    <a:pt x="867" y="250"/>
                  </a:cubicBezTo>
                  <a:lnTo>
                    <a:pt x="901" y="250"/>
                  </a:lnTo>
                  <a:lnTo>
                    <a:pt x="901" y="550"/>
                  </a:lnTo>
                  <a:cubicBezTo>
                    <a:pt x="875" y="550"/>
                    <a:pt x="858" y="558"/>
                    <a:pt x="841" y="584"/>
                  </a:cubicBezTo>
                  <a:lnTo>
                    <a:pt x="841" y="593"/>
                  </a:lnTo>
                  <a:lnTo>
                    <a:pt x="841" y="601"/>
                  </a:lnTo>
                  <a:cubicBezTo>
                    <a:pt x="841" y="610"/>
                    <a:pt x="832" y="627"/>
                    <a:pt x="832" y="636"/>
                  </a:cubicBezTo>
                  <a:cubicBezTo>
                    <a:pt x="832" y="679"/>
                    <a:pt x="867" y="713"/>
                    <a:pt x="910" y="713"/>
                  </a:cubicBezTo>
                  <a:lnTo>
                    <a:pt x="927" y="713"/>
                  </a:lnTo>
                  <a:lnTo>
                    <a:pt x="1179" y="971"/>
                  </a:lnTo>
                  <a:lnTo>
                    <a:pt x="987" y="756"/>
                  </a:lnTo>
                  <a:lnTo>
                    <a:pt x="1090" y="756"/>
                  </a:lnTo>
                  <a:lnTo>
                    <a:pt x="1261" y="1013"/>
                  </a:lnTo>
                  <a:lnTo>
                    <a:pt x="1261" y="1065"/>
                  </a:lnTo>
                  <a:lnTo>
                    <a:pt x="1253" y="1055"/>
                  </a:lnTo>
                  <a:lnTo>
                    <a:pt x="1253" y="1055"/>
                  </a:lnTo>
                  <a:lnTo>
                    <a:pt x="1253" y="2609"/>
                  </a:lnTo>
                  <a:lnTo>
                    <a:pt x="867" y="2609"/>
                  </a:lnTo>
                  <a:cubicBezTo>
                    <a:pt x="841" y="2609"/>
                    <a:pt x="832" y="2618"/>
                    <a:pt x="832" y="2643"/>
                  </a:cubicBezTo>
                  <a:cubicBezTo>
                    <a:pt x="832" y="2660"/>
                    <a:pt x="841" y="2669"/>
                    <a:pt x="867" y="2669"/>
                  </a:cubicBezTo>
                  <a:lnTo>
                    <a:pt x="901" y="2669"/>
                  </a:lnTo>
                  <a:lnTo>
                    <a:pt x="901" y="2969"/>
                  </a:lnTo>
                  <a:cubicBezTo>
                    <a:pt x="875" y="2969"/>
                    <a:pt x="858" y="2987"/>
                    <a:pt x="841" y="3004"/>
                  </a:cubicBezTo>
                  <a:lnTo>
                    <a:pt x="841" y="3012"/>
                  </a:lnTo>
                  <a:lnTo>
                    <a:pt x="841" y="3029"/>
                  </a:lnTo>
                  <a:cubicBezTo>
                    <a:pt x="841" y="3038"/>
                    <a:pt x="832" y="3047"/>
                    <a:pt x="832" y="3055"/>
                  </a:cubicBezTo>
                  <a:cubicBezTo>
                    <a:pt x="832" y="3098"/>
                    <a:pt x="867" y="3132"/>
                    <a:pt x="910" y="3132"/>
                  </a:cubicBezTo>
                  <a:lnTo>
                    <a:pt x="927" y="3132"/>
                  </a:lnTo>
                  <a:lnTo>
                    <a:pt x="992" y="3201"/>
                  </a:lnTo>
                  <a:lnTo>
                    <a:pt x="1090" y="3201"/>
                  </a:lnTo>
                  <a:lnTo>
                    <a:pt x="1261" y="3458"/>
                  </a:lnTo>
                  <a:lnTo>
                    <a:pt x="1261" y="3510"/>
                  </a:lnTo>
                  <a:lnTo>
                    <a:pt x="1253" y="3500"/>
                  </a:lnTo>
                  <a:lnTo>
                    <a:pt x="1253" y="3500"/>
                  </a:lnTo>
                  <a:lnTo>
                    <a:pt x="1253" y="5046"/>
                  </a:lnTo>
                  <a:lnTo>
                    <a:pt x="858" y="5046"/>
                  </a:lnTo>
                  <a:cubicBezTo>
                    <a:pt x="832" y="5046"/>
                    <a:pt x="824" y="5054"/>
                    <a:pt x="824" y="5071"/>
                  </a:cubicBezTo>
                  <a:cubicBezTo>
                    <a:pt x="824" y="5097"/>
                    <a:pt x="841" y="5106"/>
                    <a:pt x="858" y="5106"/>
                  </a:cubicBezTo>
                  <a:lnTo>
                    <a:pt x="884" y="5106"/>
                  </a:lnTo>
                  <a:lnTo>
                    <a:pt x="884" y="5406"/>
                  </a:lnTo>
                  <a:cubicBezTo>
                    <a:pt x="867" y="5406"/>
                    <a:pt x="841" y="5415"/>
                    <a:pt x="832" y="5440"/>
                  </a:cubicBezTo>
                  <a:lnTo>
                    <a:pt x="832" y="5449"/>
                  </a:lnTo>
                  <a:lnTo>
                    <a:pt x="832" y="5457"/>
                  </a:lnTo>
                  <a:cubicBezTo>
                    <a:pt x="832" y="5475"/>
                    <a:pt x="824" y="5483"/>
                    <a:pt x="824" y="5483"/>
                  </a:cubicBezTo>
                  <a:cubicBezTo>
                    <a:pt x="824" y="5526"/>
                    <a:pt x="858" y="5560"/>
                    <a:pt x="901" y="5560"/>
                  </a:cubicBezTo>
                  <a:lnTo>
                    <a:pt x="918" y="5560"/>
                  </a:lnTo>
                  <a:lnTo>
                    <a:pt x="1000" y="5646"/>
                  </a:lnTo>
                  <a:lnTo>
                    <a:pt x="1090" y="5646"/>
                  </a:lnTo>
                  <a:lnTo>
                    <a:pt x="1279" y="5904"/>
                  </a:lnTo>
                  <a:lnTo>
                    <a:pt x="1261" y="5947"/>
                  </a:lnTo>
                  <a:lnTo>
                    <a:pt x="1239" y="5922"/>
                  </a:lnTo>
                  <a:lnTo>
                    <a:pt x="901" y="8263"/>
                  </a:lnTo>
                  <a:lnTo>
                    <a:pt x="549" y="8263"/>
                  </a:lnTo>
                  <a:cubicBezTo>
                    <a:pt x="524" y="8263"/>
                    <a:pt x="515" y="8272"/>
                    <a:pt x="515" y="8289"/>
                  </a:cubicBezTo>
                  <a:cubicBezTo>
                    <a:pt x="515" y="8314"/>
                    <a:pt x="524" y="8323"/>
                    <a:pt x="549" y="8323"/>
                  </a:cubicBezTo>
                  <a:lnTo>
                    <a:pt x="601" y="8323"/>
                  </a:lnTo>
                  <a:lnTo>
                    <a:pt x="601" y="8623"/>
                  </a:lnTo>
                  <a:lnTo>
                    <a:pt x="592" y="8623"/>
                  </a:lnTo>
                  <a:cubicBezTo>
                    <a:pt x="558" y="8623"/>
                    <a:pt x="532" y="8649"/>
                    <a:pt x="524" y="8666"/>
                  </a:cubicBezTo>
                  <a:cubicBezTo>
                    <a:pt x="515" y="8675"/>
                    <a:pt x="515" y="8692"/>
                    <a:pt x="515" y="8701"/>
                  </a:cubicBezTo>
                  <a:cubicBezTo>
                    <a:pt x="515" y="8743"/>
                    <a:pt x="541" y="8778"/>
                    <a:pt x="584" y="8778"/>
                  </a:cubicBezTo>
                  <a:lnTo>
                    <a:pt x="643" y="8872"/>
                  </a:lnTo>
                  <a:lnTo>
                    <a:pt x="695" y="8872"/>
                  </a:lnTo>
                  <a:lnTo>
                    <a:pt x="807" y="9061"/>
                  </a:lnTo>
                  <a:lnTo>
                    <a:pt x="790" y="9147"/>
                  </a:lnTo>
                  <a:lnTo>
                    <a:pt x="786" y="9141"/>
                  </a:lnTo>
                  <a:lnTo>
                    <a:pt x="786" y="9141"/>
                  </a:lnTo>
                  <a:lnTo>
                    <a:pt x="772" y="9275"/>
                  </a:lnTo>
                  <a:cubicBezTo>
                    <a:pt x="558" y="9318"/>
                    <a:pt x="386" y="9404"/>
                    <a:pt x="258" y="9550"/>
                  </a:cubicBezTo>
                  <a:cubicBezTo>
                    <a:pt x="0" y="9825"/>
                    <a:pt x="26" y="10202"/>
                    <a:pt x="43" y="10253"/>
                  </a:cubicBezTo>
                  <a:lnTo>
                    <a:pt x="43" y="12982"/>
                  </a:lnTo>
                  <a:lnTo>
                    <a:pt x="206" y="12982"/>
                  </a:lnTo>
                  <a:lnTo>
                    <a:pt x="206" y="11455"/>
                  </a:lnTo>
                  <a:lnTo>
                    <a:pt x="249" y="11455"/>
                  </a:lnTo>
                  <a:lnTo>
                    <a:pt x="421" y="11746"/>
                  </a:lnTo>
                  <a:lnTo>
                    <a:pt x="232" y="12990"/>
                  </a:lnTo>
                  <a:lnTo>
                    <a:pt x="4856" y="12990"/>
                  </a:lnTo>
                  <a:lnTo>
                    <a:pt x="4856" y="11214"/>
                  </a:lnTo>
                  <a:lnTo>
                    <a:pt x="5148" y="11214"/>
                  </a:lnTo>
                  <a:lnTo>
                    <a:pt x="5148" y="12990"/>
                  </a:lnTo>
                  <a:lnTo>
                    <a:pt x="5311" y="12990"/>
                  </a:lnTo>
                  <a:lnTo>
                    <a:pt x="5311" y="11214"/>
                  </a:lnTo>
                  <a:lnTo>
                    <a:pt x="5534" y="11214"/>
                  </a:lnTo>
                  <a:lnTo>
                    <a:pt x="5534" y="12990"/>
                  </a:lnTo>
                  <a:lnTo>
                    <a:pt x="10656" y="12990"/>
                  </a:lnTo>
                  <a:lnTo>
                    <a:pt x="10656" y="12261"/>
                  </a:lnTo>
                  <a:lnTo>
                    <a:pt x="10656" y="10356"/>
                  </a:lnTo>
                  <a:lnTo>
                    <a:pt x="10656" y="9627"/>
                  </a:lnTo>
                  <a:lnTo>
                    <a:pt x="10656" y="8263"/>
                  </a:lnTo>
                  <a:cubicBezTo>
                    <a:pt x="10828" y="8392"/>
                    <a:pt x="10948" y="8598"/>
                    <a:pt x="10948" y="8821"/>
                  </a:cubicBezTo>
                  <a:lnTo>
                    <a:pt x="10948" y="12990"/>
                  </a:lnTo>
                  <a:lnTo>
                    <a:pt x="11111" y="12990"/>
                  </a:lnTo>
                  <a:lnTo>
                    <a:pt x="11111" y="8821"/>
                  </a:lnTo>
                  <a:cubicBezTo>
                    <a:pt x="11111" y="8486"/>
                    <a:pt x="10931" y="8212"/>
                    <a:pt x="10656" y="8057"/>
                  </a:cubicBezTo>
                  <a:lnTo>
                    <a:pt x="10656" y="7705"/>
                  </a:lnTo>
                  <a:lnTo>
                    <a:pt x="10656" y="6976"/>
                  </a:lnTo>
                  <a:lnTo>
                    <a:pt x="10656" y="5063"/>
                  </a:lnTo>
                  <a:lnTo>
                    <a:pt x="10656" y="4334"/>
                  </a:lnTo>
                  <a:lnTo>
                    <a:pt x="9832" y="4334"/>
                  </a:lnTo>
                  <a:lnTo>
                    <a:pt x="9832" y="5063"/>
                  </a:lnTo>
                  <a:lnTo>
                    <a:pt x="9832" y="6976"/>
                  </a:lnTo>
                  <a:lnTo>
                    <a:pt x="9832" y="7705"/>
                  </a:lnTo>
                  <a:lnTo>
                    <a:pt x="9832" y="7954"/>
                  </a:lnTo>
                  <a:lnTo>
                    <a:pt x="9240" y="7954"/>
                  </a:lnTo>
                  <a:lnTo>
                    <a:pt x="8957" y="5955"/>
                  </a:lnTo>
                  <a:lnTo>
                    <a:pt x="9249" y="5638"/>
                  </a:lnTo>
                  <a:lnTo>
                    <a:pt x="9283" y="5638"/>
                  </a:lnTo>
                  <a:cubicBezTo>
                    <a:pt x="9326" y="5638"/>
                    <a:pt x="9361" y="5603"/>
                    <a:pt x="9361" y="5560"/>
                  </a:cubicBezTo>
                  <a:cubicBezTo>
                    <a:pt x="9361" y="5552"/>
                    <a:pt x="9361" y="5535"/>
                    <a:pt x="9352" y="5526"/>
                  </a:cubicBezTo>
                  <a:lnTo>
                    <a:pt x="9352" y="5518"/>
                  </a:lnTo>
                  <a:cubicBezTo>
                    <a:pt x="9352" y="5509"/>
                    <a:pt x="9335" y="5509"/>
                    <a:pt x="9326" y="5492"/>
                  </a:cubicBezTo>
                  <a:cubicBezTo>
                    <a:pt x="9318" y="5492"/>
                    <a:pt x="9318" y="5483"/>
                    <a:pt x="9309" y="5483"/>
                  </a:cubicBezTo>
                  <a:lnTo>
                    <a:pt x="9309" y="5174"/>
                  </a:lnTo>
                  <a:lnTo>
                    <a:pt x="9326" y="5174"/>
                  </a:lnTo>
                  <a:cubicBezTo>
                    <a:pt x="9352" y="5174"/>
                    <a:pt x="9361" y="5166"/>
                    <a:pt x="9361" y="5140"/>
                  </a:cubicBezTo>
                  <a:cubicBezTo>
                    <a:pt x="9361" y="5123"/>
                    <a:pt x="9352" y="5106"/>
                    <a:pt x="9326" y="5106"/>
                  </a:cubicBezTo>
                  <a:lnTo>
                    <a:pt x="8940" y="5106"/>
                  </a:lnTo>
                  <a:lnTo>
                    <a:pt x="8940" y="3536"/>
                  </a:lnTo>
                  <a:lnTo>
                    <a:pt x="9249" y="3201"/>
                  </a:lnTo>
                  <a:lnTo>
                    <a:pt x="9283" y="3201"/>
                  </a:lnTo>
                  <a:cubicBezTo>
                    <a:pt x="9326" y="3201"/>
                    <a:pt x="9361" y="3167"/>
                    <a:pt x="9361" y="3124"/>
                  </a:cubicBezTo>
                  <a:cubicBezTo>
                    <a:pt x="9361" y="3115"/>
                    <a:pt x="9361" y="3107"/>
                    <a:pt x="9352" y="3089"/>
                  </a:cubicBezTo>
                  <a:lnTo>
                    <a:pt x="9352" y="3081"/>
                  </a:lnTo>
                  <a:cubicBezTo>
                    <a:pt x="9352" y="3072"/>
                    <a:pt x="9335" y="3072"/>
                    <a:pt x="9326" y="3064"/>
                  </a:cubicBezTo>
                  <a:cubicBezTo>
                    <a:pt x="9318" y="3064"/>
                    <a:pt x="9318" y="3047"/>
                    <a:pt x="9309" y="3047"/>
                  </a:cubicBezTo>
                  <a:lnTo>
                    <a:pt x="9309" y="2738"/>
                  </a:lnTo>
                  <a:lnTo>
                    <a:pt x="9326" y="2738"/>
                  </a:lnTo>
                  <a:cubicBezTo>
                    <a:pt x="9352" y="2738"/>
                    <a:pt x="9361" y="2729"/>
                    <a:pt x="9361" y="2703"/>
                  </a:cubicBezTo>
                  <a:cubicBezTo>
                    <a:pt x="9361" y="2686"/>
                    <a:pt x="9352" y="2678"/>
                    <a:pt x="9326" y="2678"/>
                  </a:cubicBezTo>
                  <a:lnTo>
                    <a:pt x="8940" y="2678"/>
                  </a:lnTo>
                  <a:lnTo>
                    <a:pt x="8940" y="1099"/>
                  </a:lnTo>
                  <a:lnTo>
                    <a:pt x="9249" y="764"/>
                  </a:lnTo>
                  <a:lnTo>
                    <a:pt x="9283" y="764"/>
                  </a:lnTo>
                  <a:cubicBezTo>
                    <a:pt x="9326" y="764"/>
                    <a:pt x="9361" y="730"/>
                    <a:pt x="9361" y="687"/>
                  </a:cubicBezTo>
                  <a:cubicBezTo>
                    <a:pt x="9361" y="679"/>
                    <a:pt x="9361" y="670"/>
                    <a:pt x="9352" y="661"/>
                  </a:cubicBezTo>
                  <a:lnTo>
                    <a:pt x="9352" y="644"/>
                  </a:lnTo>
                  <a:cubicBezTo>
                    <a:pt x="9352" y="636"/>
                    <a:pt x="9335" y="636"/>
                    <a:pt x="9326" y="627"/>
                  </a:cubicBezTo>
                  <a:cubicBezTo>
                    <a:pt x="9318" y="627"/>
                    <a:pt x="9318" y="619"/>
                    <a:pt x="9309" y="619"/>
                  </a:cubicBezTo>
                  <a:lnTo>
                    <a:pt x="9309" y="301"/>
                  </a:lnTo>
                  <a:lnTo>
                    <a:pt x="9326" y="301"/>
                  </a:lnTo>
                  <a:cubicBezTo>
                    <a:pt x="9352" y="301"/>
                    <a:pt x="9361" y="284"/>
                    <a:pt x="9361" y="275"/>
                  </a:cubicBezTo>
                  <a:cubicBezTo>
                    <a:pt x="9361" y="250"/>
                    <a:pt x="9352" y="241"/>
                    <a:pt x="9326" y="241"/>
                  </a:cubicBezTo>
                  <a:lnTo>
                    <a:pt x="8940" y="241"/>
                  </a:lnTo>
                  <a:cubicBezTo>
                    <a:pt x="8940" y="232"/>
                    <a:pt x="8940" y="215"/>
                    <a:pt x="8932" y="207"/>
                  </a:cubicBezTo>
                  <a:lnTo>
                    <a:pt x="8932" y="198"/>
                  </a:lnTo>
                  <a:lnTo>
                    <a:pt x="8932" y="190"/>
                  </a:lnTo>
                  <a:cubicBezTo>
                    <a:pt x="8932" y="172"/>
                    <a:pt x="8932" y="172"/>
                    <a:pt x="8923" y="164"/>
                  </a:cubicBezTo>
                  <a:lnTo>
                    <a:pt x="8906" y="155"/>
                  </a:lnTo>
                  <a:cubicBezTo>
                    <a:pt x="8906" y="155"/>
                    <a:pt x="8906" y="147"/>
                    <a:pt x="8897" y="147"/>
                  </a:cubicBezTo>
                  <a:lnTo>
                    <a:pt x="8889" y="129"/>
                  </a:lnTo>
                  <a:lnTo>
                    <a:pt x="8880" y="121"/>
                  </a:lnTo>
                  <a:cubicBezTo>
                    <a:pt x="8880" y="121"/>
                    <a:pt x="8863" y="121"/>
                    <a:pt x="8863" y="112"/>
                  </a:cubicBezTo>
                  <a:lnTo>
                    <a:pt x="8854" y="104"/>
                  </a:lnTo>
                  <a:cubicBezTo>
                    <a:pt x="8846" y="87"/>
                    <a:pt x="8820" y="78"/>
                    <a:pt x="8811" y="78"/>
                  </a:cubicBezTo>
                  <a:cubicBezTo>
                    <a:pt x="8760" y="61"/>
                    <a:pt x="8709" y="44"/>
                    <a:pt x="8640" y="44"/>
                  </a:cubicBezTo>
                  <a:cubicBezTo>
                    <a:pt x="8537" y="44"/>
                    <a:pt x="8434" y="87"/>
                    <a:pt x="8383" y="147"/>
                  </a:cubicBezTo>
                  <a:lnTo>
                    <a:pt x="8383" y="155"/>
                  </a:lnTo>
                  <a:cubicBezTo>
                    <a:pt x="8374" y="164"/>
                    <a:pt x="8365" y="172"/>
                    <a:pt x="8365" y="190"/>
                  </a:cubicBezTo>
                  <a:lnTo>
                    <a:pt x="8365" y="198"/>
                  </a:lnTo>
                  <a:cubicBezTo>
                    <a:pt x="8365" y="207"/>
                    <a:pt x="8348" y="232"/>
                    <a:pt x="8348" y="241"/>
                  </a:cubicBezTo>
                  <a:lnTo>
                    <a:pt x="7962" y="241"/>
                  </a:lnTo>
                  <a:cubicBezTo>
                    <a:pt x="7945" y="241"/>
                    <a:pt x="7936" y="250"/>
                    <a:pt x="7936" y="275"/>
                  </a:cubicBezTo>
                  <a:cubicBezTo>
                    <a:pt x="7936" y="292"/>
                    <a:pt x="7954" y="301"/>
                    <a:pt x="7962" y="301"/>
                  </a:cubicBezTo>
                  <a:lnTo>
                    <a:pt x="7996" y="301"/>
                  </a:lnTo>
                  <a:lnTo>
                    <a:pt x="7996" y="601"/>
                  </a:lnTo>
                  <a:cubicBezTo>
                    <a:pt x="7979" y="601"/>
                    <a:pt x="7954" y="619"/>
                    <a:pt x="7945" y="636"/>
                  </a:cubicBezTo>
                  <a:lnTo>
                    <a:pt x="7945" y="644"/>
                  </a:lnTo>
                  <a:lnTo>
                    <a:pt x="7945" y="661"/>
                  </a:lnTo>
                  <a:cubicBezTo>
                    <a:pt x="7945" y="670"/>
                    <a:pt x="7936" y="679"/>
                    <a:pt x="7936" y="679"/>
                  </a:cubicBezTo>
                  <a:cubicBezTo>
                    <a:pt x="7936" y="721"/>
                    <a:pt x="7962" y="756"/>
                    <a:pt x="8005" y="756"/>
                  </a:cubicBezTo>
                  <a:lnTo>
                    <a:pt x="8031" y="756"/>
                  </a:lnTo>
                  <a:lnTo>
                    <a:pt x="8340" y="1090"/>
                  </a:lnTo>
                  <a:lnTo>
                    <a:pt x="8348" y="1090"/>
                  </a:lnTo>
                  <a:lnTo>
                    <a:pt x="8348" y="2652"/>
                  </a:lnTo>
                  <a:lnTo>
                    <a:pt x="7954" y="2652"/>
                  </a:lnTo>
                  <a:cubicBezTo>
                    <a:pt x="7936" y="2652"/>
                    <a:pt x="7919" y="2660"/>
                    <a:pt x="7919" y="2686"/>
                  </a:cubicBezTo>
                  <a:cubicBezTo>
                    <a:pt x="7919" y="2703"/>
                    <a:pt x="7945" y="2721"/>
                    <a:pt x="7954" y="2721"/>
                  </a:cubicBezTo>
                  <a:lnTo>
                    <a:pt x="7988" y="2721"/>
                  </a:lnTo>
                  <a:lnTo>
                    <a:pt x="7988" y="3021"/>
                  </a:lnTo>
                  <a:cubicBezTo>
                    <a:pt x="7962" y="3021"/>
                    <a:pt x="7945" y="3029"/>
                    <a:pt x="7936" y="3047"/>
                  </a:cubicBezTo>
                  <a:lnTo>
                    <a:pt x="7936" y="3064"/>
                  </a:lnTo>
                  <a:lnTo>
                    <a:pt x="7936" y="3072"/>
                  </a:lnTo>
                  <a:cubicBezTo>
                    <a:pt x="7936" y="3081"/>
                    <a:pt x="7919" y="3089"/>
                    <a:pt x="7919" y="3089"/>
                  </a:cubicBezTo>
                  <a:cubicBezTo>
                    <a:pt x="7919" y="3132"/>
                    <a:pt x="7954" y="3167"/>
                    <a:pt x="7996" y="3167"/>
                  </a:cubicBezTo>
                  <a:lnTo>
                    <a:pt x="8022" y="3167"/>
                  </a:lnTo>
                  <a:lnTo>
                    <a:pt x="8331" y="3501"/>
                  </a:lnTo>
                  <a:lnTo>
                    <a:pt x="8340" y="3501"/>
                  </a:lnTo>
                  <a:lnTo>
                    <a:pt x="8340" y="5080"/>
                  </a:lnTo>
                  <a:lnTo>
                    <a:pt x="7945" y="5080"/>
                  </a:lnTo>
                  <a:cubicBezTo>
                    <a:pt x="7919" y="5080"/>
                    <a:pt x="7911" y="5089"/>
                    <a:pt x="7911" y="5106"/>
                  </a:cubicBezTo>
                  <a:cubicBezTo>
                    <a:pt x="7911" y="5131"/>
                    <a:pt x="7919" y="5140"/>
                    <a:pt x="7945" y="5140"/>
                  </a:cubicBezTo>
                  <a:lnTo>
                    <a:pt x="7979" y="5140"/>
                  </a:lnTo>
                  <a:lnTo>
                    <a:pt x="7979" y="5440"/>
                  </a:lnTo>
                  <a:cubicBezTo>
                    <a:pt x="7954" y="5440"/>
                    <a:pt x="7936" y="5449"/>
                    <a:pt x="7919" y="5475"/>
                  </a:cubicBezTo>
                  <a:lnTo>
                    <a:pt x="7919" y="5483"/>
                  </a:lnTo>
                  <a:lnTo>
                    <a:pt x="7919" y="5492"/>
                  </a:lnTo>
                  <a:cubicBezTo>
                    <a:pt x="7919" y="5500"/>
                    <a:pt x="7911" y="5518"/>
                    <a:pt x="7911" y="5518"/>
                  </a:cubicBezTo>
                  <a:cubicBezTo>
                    <a:pt x="7911" y="5560"/>
                    <a:pt x="7945" y="5586"/>
                    <a:pt x="7988" y="5586"/>
                  </a:cubicBezTo>
                  <a:lnTo>
                    <a:pt x="8005" y="5586"/>
                  </a:lnTo>
                  <a:lnTo>
                    <a:pt x="8147" y="5736"/>
                  </a:lnTo>
                  <a:lnTo>
                    <a:pt x="8065" y="5646"/>
                  </a:lnTo>
                  <a:lnTo>
                    <a:pt x="8168" y="5646"/>
                  </a:lnTo>
                  <a:lnTo>
                    <a:pt x="8357" y="5904"/>
                  </a:lnTo>
                  <a:lnTo>
                    <a:pt x="8340" y="5947"/>
                  </a:lnTo>
                  <a:lnTo>
                    <a:pt x="8329" y="5935"/>
                  </a:lnTo>
                  <a:lnTo>
                    <a:pt x="8280" y="6273"/>
                  </a:lnTo>
                  <a:lnTo>
                    <a:pt x="5457" y="6273"/>
                  </a:lnTo>
                  <a:cubicBezTo>
                    <a:pt x="5337" y="6273"/>
                    <a:pt x="5242" y="6375"/>
                    <a:pt x="5242" y="6487"/>
                  </a:cubicBezTo>
                  <a:lnTo>
                    <a:pt x="5242" y="6504"/>
                  </a:lnTo>
                  <a:lnTo>
                    <a:pt x="5242" y="6599"/>
                  </a:lnTo>
                  <a:cubicBezTo>
                    <a:pt x="5242" y="6719"/>
                    <a:pt x="5337" y="6813"/>
                    <a:pt x="5457" y="6813"/>
                  </a:cubicBezTo>
                  <a:lnTo>
                    <a:pt x="5551" y="6813"/>
                  </a:lnTo>
                  <a:lnTo>
                    <a:pt x="5551" y="7448"/>
                  </a:lnTo>
                  <a:cubicBezTo>
                    <a:pt x="5320" y="7594"/>
                    <a:pt x="5157" y="7860"/>
                    <a:pt x="5157" y="8160"/>
                  </a:cubicBezTo>
                  <a:lnTo>
                    <a:pt x="5157" y="8761"/>
                  </a:lnTo>
                  <a:cubicBezTo>
                    <a:pt x="5036" y="8838"/>
                    <a:pt x="4934" y="8924"/>
                    <a:pt x="4831" y="9035"/>
                  </a:cubicBezTo>
                  <a:lnTo>
                    <a:pt x="4831" y="8289"/>
                  </a:lnTo>
                  <a:lnTo>
                    <a:pt x="4865" y="8289"/>
                  </a:lnTo>
                  <a:cubicBezTo>
                    <a:pt x="4985" y="8289"/>
                    <a:pt x="5079" y="8194"/>
                    <a:pt x="5079" y="8074"/>
                  </a:cubicBezTo>
                  <a:lnTo>
                    <a:pt x="5079" y="7971"/>
                  </a:lnTo>
                  <a:cubicBezTo>
                    <a:pt x="5079" y="7851"/>
                    <a:pt x="4985" y="7757"/>
                    <a:pt x="4865" y="7757"/>
                  </a:cubicBezTo>
                  <a:lnTo>
                    <a:pt x="4007" y="7757"/>
                  </a:lnTo>
                  <a:lnTo>
                    <a:pt x="4007" y="7645"/>
                  </a:lnTo>
                  <a:lnTo>
                    <a:pt x="4007" y="6916"/>
                  </a:lnTo>
                  <a:lnTo>
                    <a:pt x="4007" y="5011"/>
                  </a:lnTo>
                  <a:lnTo>
                    <a:pt x="4007" y="4282"/>
                  </a:lnTo>
                  <a:lnTo>
                    <a:pt x="3149" y="4282"/>
                  </a:lnTo>
                  <a:lnTo>
                    <a:pt x="3149" y="5011"/>
                  </a:lnTo>
                  <a:lnTo>
                    <a:pt x="3149" y="6916"/>
                  </a:lnTo>
                  <a:lnTo>
                    <a:pt x="3149" y="7645"/>
                  </a:lnTo>
                  <a:lnTo>
                    <a:pt x="3149" y="7757"/>
                  </a:lnTo>
                  <a:lnTo>
                    <a:pt x="2119" y="7757"/>
                  </a:lnTo>
                  <a:lnTo>
                    <a:pt x="1853" y="5912"/>
                  </a:lnTo>
                  <a:lnTo>
                    <a:pt x="1862" y="5903"/>
                  </a:lnTo>
                  <a:lnTo>
                    <a:pt x="1862" y="5878"/>
                  </a:lnTo>
                  <a:lnTo>
                    <a:pt x="1862" y="5869"/>
                  </a:lnTo>
                  <a:lnTo>
                    <a:pt x="2025" y="5638"/>
                  </a:lnTo>
                  <a:lnTo>
                    <a:pt x="2106" y="5638"/>
                  </a:lnTo>
                  <a:lnTo>
                    <a:pt x="2154" y="5586"/>
                  </a:lnTo>
                  <a:lnTo>
                    <a:pt x="2188" y="5586"/>
                  </a:lnTo>
                  <a:cubicBezTo>
                    <a:pt x="2231" y="5586"/>
                    <a:pt x="2257" y="5560"/>
                    <a:pt x="2257" y="5518"/>
                  </a:cubicBezTo>
                  <a:cubicBezTo>
                    <a:pt x="2257" y="5500"/>
                    <a:pt x="2257" y="5492"/>
                    <a:pt x="2248" y="5483"/>
                  </a:cubicBezTo>
                  <a:lnTo>
                    <a:pt x="2248" y="5475"/>
                  </a:lnTo>
                  <a:cubicBezTo>
                    <a:pt x="2248" y="5457"/>
                    <a:pt x="2239" y="5457"/>
                    <a:pt x="2231" y="5449"/>
                  </a:cubicBezTo>
                  <a:cubicBezTo>
                    <a:pt x="2214" y="5449"/>
                    <a:pt x="2214" y="5440"/>
                    <a:pt x="2205" y="5440"/>
                  </a:cubicBezTo>
                  <a:lnTo>
                    <a:pt x="2205" y="5131"/>
                  </a:lnTo>
                  <a:lnTo>
                    <a:pt x="2231" y="5131"/>
                  </a:lnTo>
                  <a:cubicBezTo>
                    <a:pt x="2248" y="5131"/>
                    <a:pt x="2257" y="5114"/>
                    <a:pt x="2257" y="5097"/>
                  </a:cubicBezTo>
                  <a:cubicBezTo>
                    <a:pt x="2257" y="5071"/>
                    <a:pt x="2248" y="5063"/>
                    <a:pt x="2231" y="5063"/>
                  </a:cubicBezTo>
                  <a:lnTo>
                    <a:pt x="1845" y="5063"/>
                  </a:lnTo>
                  <a:lnTo>
                    <a:pt x="1845" y="3484"/>
                  </a:lnTo>
                  <a:lnTo>
                    <a:pt x="1862" y="3466"/>
                  </a:lnTo>
                  <a:lnTo>
                    <a:pt x="1862" y="3466"/>
                  </a:lnTo>
                  <a:lnTo>
                    <a:pt x="1862" y="3433"/>
                  </a:lnTo>
                  <a:lnTo>
                    <a:pt x="2025" y="3201"/>
                  </a:lnTo>
                  <a:lnTo>
                    <a:pt x="2113" y="3201"/>
                  </a:lnTo>
                  <a:lnTo>
                    <a:pt x="2154" y="3158"/>
                  </a:lnTo>
                  <a:lnTo>
                    <a:pt x="2188" y="3158"/>
                  </a:lnTo>
                  <a:cubicBezTo>
                    <a:pt x="2231" y="3158"/>
                    <a:pt x="2257" y="3124"/>
                    <a:pt x="2257" y="3081"/>
                  </a:cubicBezTo>
                  <a:cubicBezTo>
                    <a:pt x="2257" y="3072"/>
                    <a:pt x="2257" y="3055"/>
                    <a:pt x="2248" y="3047"/>
                  </a:cubicBezTo>
                  <a:lnTo>
                    <a:pt x="2248" y="3038"/>
                  </a:lnTo>
                  <a:cubicBezTo>
                    <a:pt x="2248" y="3029"/>
                    <a:pt x="2239" y="3029"/>
                    <a:pt x="2231" y="3012"/>
                  </a:cubicBezTo>
                  <a:cubicBezTo>
                    <a:pt x="2214" y="3012"/>
                    <a:pt x="2214" y="3004"/>
                    <a:pt x="2205" y="3004"/>
                  </a:cubicBezTo>
                  <a:lnTo>
                    <a:pt x="2205" y="2695"/>
                  </a:lnTo>
                  <a:lnTo>
                    <a:pt x="2231" y="2695"/>
                  </a:lnTo>
                  <a:cubicBezTo>
                    <a:pt x="2248" y="2695"/>
                    <a:pt x="2257" y="2686"/>
                    <a:pt x="2257" y="2660"/>
                  </a:cubicBezTo>
                  <a:cubicBezTo>
                    <a:pt x="2257" y="2643"/>
                    <a:pt x="2248" y="2626"/>
                    <a:pt x="2231" y="2626"/>
                  </a:cubicBezTo>
                  <a:lnTo>
                    <a:pt x="1845" y="2626"/>
                  </a:lnTo>
                  <a:lnTo>
                    <a:pt x="1845" y="1056"/>
                  </a:lnTo>
                  <a:lnTo>
                    <a:pt x="1862" y="1037"/>
                  </a:lnTo>
                  <a:lnTo>
                    <a:pt x="1862" y="1037"/>
                  </a:lnTo>
                  <a:lnTo>
                    <a:pt x="1862" y="987"/>
                  </a:lnTo>
                  <a:lnTo>
                    <a:pt x="2025" y="756"/>
                  </a:lnTo>
                  <a:lnTo>
                    <a:pt x="2122" y="756"/>
                  </a:lnTo>
                  <a:lnTo>
                    <a:pt x="2154" y="721"/>
                  </a:lnTo>
                  <a:lnTo>
                    <a:pt x="2188" y="721"/>
                  </a:lnTo>
                  <a:cubicBezTo>
                    <a:pt x="2231" y="721"/>
                    <a:pt x="2257" y="687"/>
                    <a:pt x="2257" y="644"/>
                  </a:cubicBezTo>
                  <a:cubicBezTo>
                    <a:pt x="2257" y="636"/>
                    <a:pt x="2257" y="627"/>
                    <a:pt x="2248" y="610"/>
                  </a:cubicBezTo>
                  <a:lnTo>
                    <a:pt x="2248" y="601"/>
                  </a:lnTo>
                  <a:cubicBezTo>
                    <a:pt x="2248" y="593"/>
                    <a:pt x="2239" y="593"/>
                    <a:pt x="2231" y="584"/>
                  </a:cubicBezTo>
                  <a:cubicBezTo>
                    <a:pt x="2214" y="584"/>
                    <a:pt x="2214" y="567"/>
                    <a:pt x="2205" y="567"/>
                  </a:cubicBezTo>
                  <a:lnTo>
                    <a:pt x="2205" y="258"/>
                  </a:lnTo>
                  <a:lnTo>
                    <a:pt x="2231" y="258"/>
                  </a:lnTo>
                  <a:cubicBezTo>
                    <a:pt x="2248" y="258"/>
                    <a:pt x="2257" y="241"/>
                    <a:pt x="2257" y="224"/>
                  </a:cubicBezTo>
                  <a:cubicBezTo>
                    <a:pt x="2257" y="207"/>
                    <a:pt x="2248" y="198"/>
                    <a:pt x="2231" y="198"/>
                  </a:cubicBezTo>
                  <a:lnTo>
                    <a:pt x="1845" y="198"/>
                  </a:lnTo>
                  <a:cubicBezTo>
                    <a:pt x="1845" y="181"/>
                    <a:pt x="1845" y="172"/>
                    <a:pt x="1828" y="164"/>
                  </a:cubicBezTo>
                  <a:lnTo>
                    <a:pt x="1828" y="155"/>
                  </a:lnTo>
                  <a:lnTo>
                    <a:pt x="1828" y="138"/>
                  </a:lnTo>
                  <a:cubicBezTo>
                    <a:pt x="1828" y="129"/>
                    <a:pt x="1828" y="129"/>
                    <a:pt x="1819" y="121"/>
                  </a:cubicBezTo>
                  <a:cubicBezTo>
                    <a:pt x="1819" y="121"/>
                    <a:pt x="1819" y="112"/>
                    <a:pt x="1811" y="112"/>
                  </a:cubicBezTo>
                  <a:cubicBezTo>
                    <a:pt x="1811" y="112"/>
                    <a:pt x="1811" y="95"/>
                    <a:pt x="1802" y="95"/>
                  </a:cubicBezTo>
                  <a:lnTo>
                    <a:pt x="1785" y="87"/>
                  </a:lnTo>
                  <a:lnTo>
                    <a:pt x="1776" y="78"/>
                  </a:lnTo>
                  <a:cubicBezTo>
                    <a:pt x="1776" y="78"/>
                    <a:pt x="1768" y="78"/>
                    <a:pt x="1768" y="69"/>
                  </a:cubicBezTo>
                  <a:lnTo>
                    <a:pt x="1759" y="52"/>
                  </a:lnTo>
                  <a:cubicBezTo>
                    <a:pt x="1742" y="44"/>
                    <a:pt x="1725" y="35"/>
                    <a:pt x="1716" y="35"/>
                  </a:cubicBezTo>
                  <a:cubicBezTo>
                    <a:pt x="1656" y="9"/>
                    <a:pt x="1605" y="1"/>
                    <a:pt x="15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5"/>
            <p:cNvSpPr/>
            <p:nvPr/>
          </p:nvSpPr>
          <p:spPr>
            <a:xfrm>
              <a:off x="142075" y="2752723"/>
              <a:ext cx="323502" cy="1882306"/>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 name="Google Shape;40;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5"/>
          <p:cNvSpPr txBox="1">
            <a:spLocks noGrp="1"/>
          </p:cNvSpPr>
          <p:nvPr>
            <p:ph type="subTitle" idx="1"/>
          </p:nvPr>
        </p:nvSpPr>
        <p:spPr>
          <a:xfrm>
            <a:off x="4923249" y="2240775"/>
            <a:ext cx="2505600" cy="180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2" name="Google Shape;42;p5"/>
          <p:cNvSpPr txBox="1">
            <a:spLocks noGrp="1"/>
          </p:cNvSpPr>
          <p:nvPr>
            <p:ph type="subTitle" idx="2"/>
          </p:nvPr>
        </p:nvSpPr>
        <p:spPr>
          <a:xfrm>
            <a:off x="1715375" y="2240775"/>
            <a:ext cx="2505600" cy="180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b="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43" name="Google Shape;43;p5"/>
          <p:cNvSpPr txBox="1">
            <a:spLocks noGrp="1"/>
          </p:cNvSpPr>
          <p:nvPr>
            <p:ph type="subTitle" idx="3"/>
          </p:nvPr>
        </p:nvSpPr>
        <p:spPr>
          <a:xfrm>
            <a:off x="1715375" y="1876423"/>
            <a:ext cx="2505600" cy="45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44" name="Google Shape;44;p5"/>
          <p:cNvSpPr txBox="1">
            <a:spLocks noGrp="1"/>
          </p:cNvSpPr>
          <p:nvPr>
            <p:ph type="subTitle" idx="4"/>
          </p:nvPr>
        </p:nvSpPr>
        <p:spPr>
          <a:xfrm>
            <a:off x="4923250" y="1876423"/>
            <a:ext cx="2505600" cy="454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Archivo"/>
              <a:buNone/>
              <a:defRPr sz="1800">
                <a:solidFill>
                  <a:schemeClr val="dk1"/>
                </a:solidFill>
                <a:latin typeface="Archivo"/>
                <a:ea typeface="Archivo"/>
                <a:cs typeface="Archivo"/>
                <a:sym typeface="Archivo"/>
              </a:defRPr>
            </a:lvl1pPr>
            <a:lvl2pPr lvl="1" algn="ctr" rtl="0">
              <a:lnSpc>
                <a:spcPct val="100000"/>
              </a:lnSpc>
              <a:spcBef>
                <a:spcPts val="0"/>
              </a:spcBef>
              <a:spcAft>
                <a:spcPts val="0"/>
              </a:spcAft>
              <a:buSzPts val="2400"/>
              <a:buFont typeface="Archivo"/>
              <a:buNone/>
              <a:defRPr sz="2400" b="1">
                <a:latin typeface="Archivo"/>
                <a:ea typeface="Archivo"/>
                <a:cs typeface="Archivo"/>
                <a:sym typeface="Archivo"/>
              </a:defRPr>
            </a:lvl2pPr>
            <a:lvl3pPr lvl="2" algn="ctr" rtl="0">
              <a:lnSpc>
                <a:spcPct val="100000"/>
              </a:lnSpc>
              <a:spcBef>
                <a:spcPts val="0"/>
              </a:spcBef>
              <a:spcAft>
                <a:spcPts val="0"/>
              </a:spcAft>
              <a:buSzPts val="2400"/>
              <a:buFont typeface="Archivo"/>
              <a:buNone/>
              <a:defRPr sz="2400" b="1">
                <a:latin typeface="Archivo"/>
                <a:ea typeface="Archivo"/>
                <a:cs typeface="Archivo"/>
                <a:sym typeface="Archivo"/>
              </a:defRPr>
            </a:lvl3pPr>
            <a:lvl4pPr lvl="3" algn="ctr" rtl="0">
              <a:lnSpc>
                <a:spcPct val="100000"/>
              </a:lnSpc>
              <a:spcBef>
                <a:spcPts val="0"/>
              </a:spcBef>
              <a:spcAft>
                <a:spcPts val="0"/>
              </a:spcAft>
              <a:buSzPts val="2400"/>
              <a:buFont typeface="Archivo"/>
              <a:buNone/>
              <a:defRPr sz="2400" b="1">
                <a:latin typeface="Archivo"/>
                <a:ea typeface="Archivo"/>
                <a:cs typeface="Archivo"/>
                <a:sym typeface="Archivo"/>
              </a:defRPr>
            </a:lvl4pPr>
            <a:lvl5pPr lvl="4" algn="ctr" rtl="0">
              <a:lnSpc>
                <a:spcPct val="100000"/>
              </a:lnSpc>
              <a:spcBef>
                <a:spcPts val="0"/>
              </a:spcBef>
              <a:spcAft>
                <a:spcPts val="0"/>
              </a:spcAft>
              <a:buSzPts val="2400"/>
              <a:buFont typeface="Archivo"/>
              <a:buNone/>
              <a:defRPr sz="2400" b="1">
                <a:latin typeface="Archivo"/>
                <a:ea typeface="Archivo"/>
                <a:cs typeface="Archivo"/>
                <a:sym typeface="Archivo"/>
              </a:defRPr>
            </a:lvl5pPr>
            <a:lvl6pPr lvl="5" algn="ctr" rtl="0">
              <a:lnSpc>
                <a:spcPct val="100000"/>
              </a:lnSpc>
              <a:spcBef>
                <a:spcPts val="0"/>
              </a:spcBef>
              <a:spcAft>
                <a:spcPts val="0"/>
              </a:spcAft>
              <a:buSzPts val="2400"/>
              <a:buFont typeface="Archivo"/>
              <a:buNone/>
              <a:defRPr sz="2400" b="1">
                <a:latin typeface="Archivo"/>
                <a:ea typeface="Archivo"/>
                <a:cs typeface="Archivo"/>
                <a:sym typeface="Archivo"/>
              </a:defRPr>
            </a:lvl6pPr>
            <a:lvl7pPr lvl="6" algn="ctr" rtl="0">
              <a:lnSpc>
                <a:spcPct val="100000"/>
              </a:lnSpc>
              <a:spcBef>
                <a:spcPts val="0"/>
              </a:spcBef>
              <a:spcAft>
                <a:spcPts val="0"/>
              </a:spcAft>
              <a:buSzPts val="2400"/>
              <a:buFont typeface="Archivo"/>
              <a:buNone/>
              <a:defRPr sz="2400" b="1">
                <a:latin typeface="Archivo"/>
                <a:ea typeface="Archivo"/>
                <a:cs typeface="Archivo"/>
                <a:sym typeface="Archivo"/>
              </a:defRPr>
            </a:lvl7pPr>
            <a:lvl8pPr lvl="7" algn="ctr" rtl="0">
              <a:lnSpc>
                <a:spcPct val="100000"/>
              </a:lnSpc>
              <a:spcBef>
                <a:spcPts val="0"/>
              </a:spcBef>
              <a:spcAft>
                <a:spcPts val="0"/>
              </a:spcAft>
              <a:buSzPts val="2400"/>
              <a:buFont typeface="Archivo"/>
              <a:buNone/>
              <a:defRPr sz="2400" b="1">
                <a:latin typeface="Archivo"/>
                <a:ea typeface="Archivo"/>
                <a:cs typeface="Archivo"/>
                <a:sym typeface="Archivo"/>
              </a:defRPr>
            </a:lvl8pPr>
            <a:lvl9pPr lvl="8" algn="ctr" rtl="0">
              <a:lnSpc>
                <a:spcPct val="100000"/>
              </a:lnSpc>
              <a:spcBef>
                <a:spcPts val="0"/>
              </a:spcBef>
              <a:spcAft>
                <a:spcPts val="0"/>
              </a:spcAft>
              <a:buSzPts val="2400"/>
              <a:buFont typeface="Archivo"/>
              <a:buNone/>
              <a:defRPr sz="2400" b="1">
                <a:latin typeface="Archivo"/>
                <a:ea typeface="Archivo"/>
                <a:cs typeface="Archivo"/>
                <a:sym typeface="Archivo"/>
              </a:defRPr>
            </a:lvl9pPr>
          </a:lstStyle>
          <a:p>
            <a:endParaRPr/>
          </a:p>
        </p:txBody>
      </p:sp>
      <p:sp>
        <p:nvSpPr>
          <p:cNvPr id="45" name="Google Shape;45;p5"/>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grpSp>
        <p:nvGrpSpPr>
          <p:cNvPr id="47" name="Google Shape;47;p6"/>
          <p:cNvGrpSpPr/>
          <p:nvPr/>
        </p:nvGrpSpPr>
        <p:grpSpPr>
          <a:xfrm>
            <a:off x="-151447" y="3338176"/>
            <a:ext cx="9927494" cy="1805349"/>
            <a:chOff x="-151447" y="3338176"/>
            <a:chExt cx="9927494" cy="1805349"/>
          </a:xfrm>
        </p:grpSpPr>
        <p:sp>
          <p:nvSpPr>
            <p:cNvPr id="48" name="Google Shape;48;p6"/>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6"/>
            <p:cNvGrpSpPr/>
            <p:nvPr/>
          </p:nvGrpSpPr>
          <p:grpSpPr>
            <a:xfrm>
              <a:off x="-151447" y="3841599"/>
              <a:ext cx="755997" cy="794335"/>
              <a:chOff x="2590175" y="2948425"/>
              <a:chExt cx="309100" cy="324775"/>
            </a:xfrm>
          </p:grpSpPr>
          <p:sp>
            <p:nvSpPr>
              <p:cNvPr id="50" name="Google Shape;50;p6"/>
              <p:cNvSpPr/>
              <p:nvPr/>
            </p:nvSpPr>
            <p:spPr>
              <a:xfrm>
                <a:off x="2590175" y="3122825"/>
                <a:ext cx="21475" cy="150150"/>
              </a:xfrm>
              <a:custGeom>
                <a:avLst/>
                <a:gdLst/>
                <a:ahLst/>
                <a:cxnLst/>
                <a:rect l="l" t="t" r="r" b="b"/>
                <a:pathLst>
                  <a:path w="859" h="6006" extrusionOk="0">
                    <a:moveTo>
                      <a:pt x="1" y="0"/>
                    </a:moveTo>
                    <a:lnTo>
                      <a:pt x="1" y="729"/>
                    </a:lnTo>
                    <a:lnTo>
                      <a:pt x="1" y="2634"/>
                    </a:lnTo>
                    <a:lnTo>
                      <a:pt x="1" y="3363"/>
                    </a:lnTo>
                    <a:lnTo>
                      <a:pt x="1" y="5277"/>
                    </a:lnTo>
                    <a:lnTo>
                      <a:pt x="1" y="5740"/>
                    </a:lnTo>
                    <a:lnTo>
                      <a:pt x="1" y="6006"/>
                    </a:lnTo>
                    <a:lnTo>
                      <a:pt x="859" y="6006"/>
                    </a:lnTo>
                    <a:lnTo>
                      <a:pt x="859" y="5766"/>
                    </a:lnTo>
                    <a:lnTo>
                      <a:pt x="859" y="5277"/>
                    </a:lnTo>
                    <a:lnTo>
                      <a:pt x="859" y="3363"/>
                    </a:lnTo>
                    <a:lnTo>
                      <a:pt x="859" y="2634"/>
                    </a:lnTo>
                    <a:lnTo>
                      <a:pt x="859" y="729"/>
                    </a:lnTo>
                    <a:lnTo>
                      <a:pt x="85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6"/>
              <p:cNvSpPr/>
              <p:nvPr/>
            </p:nvSpPr>
            <p:spPr>
              <a:xfrm>
                <a:off x="2621500" y="2948425"/>
                <a:ext cx="277775" cy="324775"/>
              </a:xfrm>
              <a:custGeom>
                <a:avLst/>
                <a:gdLst/>
                <a:ahLst/>
                <a:cxnLst/>
                <a:rect l="l" t="t" r="r" b="b"/>
                <a:pathLst>
                  <a:path w="11111" h="12991" extrusionOk="0">
                    <a:moveTo>
                      <a:pt x="1073" y="292"/>
                    </a:moveTo>
                    <a:lnTo>
                      <a:pt x="1073" y="593"/>
                    </a:lnTo>
                    <a:lnTo>
                      <a:pt x="953" y="593"/>
                    </a:lnTo>
                    <a:lnTo>
                      <a:pt x="953" y="292"/>
                    </a:lnTo>
                    <a:close/>
                    <a:moveTo>
                      <a:pt x="1236" y="292"/>
                    </a:moveTo>
                    <a:lnTo>
                      <a:pt x="1236" y="593"/>
                    </a:lnTo>
                    <a:lnTo>
                      <a:pt x="1116" y="593"/>
                    </a:lnTo>
                    <a:lnTo>
                      <a:pt x="1116" y="292"/>
                    </a:lnTo>
                    <a:close/>
                    <a:moveTo>
                      <a:pt x="2025" y="292"/>
                    </a:moveTo>
                    <a:lnTo>
                      <a:pt x="2025" y="593"/>
                    </a:lnTo>
                    <a:lnTo>
                      <a:pt x="1905" y="593"/>
                    </a:lnTo>
                    <a:lnTo>
                      <a:pt x="1905" y="292"/>
                    </a:lnTo>
                    <a:close/>
                    <a:moveTo>
                      <a:pt x="2188" y="292"/>
                    </a:moveTo>
                    <a:lnTo>
                      <a:pt x="2188" y="593"/>
                    </a:lnTo>
                    <a:lnTo>
                      <a:pt x="2068" y="593"/>
                    </a:lnTo>
                    <a:lnTo>
                      <a:pt x="2068" y="292"/>
                    </a:lnTo>
                    <a:close/>
                    <a:moveTo>
                      <a:pt x="8159" y="292"/>
                    </a:moveTo>
                    <a:lnTo>
                      <a:pt x="8159" y="593"/>
                    </a:lnTo>
                    <a:lnTo>
                      <a:pt x="8039" y="593"/>
                    </a:lnTo>
                    <a:lnTo>
                      <a:pt x="8039" y="292"/>
                    </a:lnTo>
                    <a:close/>
                    <a:moveTo>
                      <a:pt x="8314" y="292"/>
                    </a:moveTo>
                    <a:lnTo>
                      <a:pt x="8314" y="593"/>
                    </a:lnTo>
                    <a:lnTo>
                      <a:pt x="8194" y="593"/>
                    </a:lnTo>
                    <a:lnTo>
                      <a:pt x="8194" y="292"/>
                    </a:lnTo>
                    <a:close/>
                    <a:moveTo>
                      <a:pt x="9112" y="292"/>
                    </a:moveTo>
                    <a:lnTo>
                      <a:pt x="9112" y="593"/>
                    </a:lnTo>
                    <a:lnTo>
                      <a:pt x="8992" y="593"/>
                    </a:lnTo>
                    <a:lnTo>
                      <a:pt x="8992" y="292"/>
                    </a:lnTo>
                    <a:close/>
                    <a:moveTo>
                      <a:pt x="9275" y="292"/>
                    </a:moveTo>
                    <a:lnTo>
                      <a:pt x="9275" y="593"/>
                    </a:lnTo>
                    <a:lnTo>
                      <a:pt x="9155" y="593"/>
                    </a:lnTo>
                    <a:lnTo>
                      <a:pt x="9155" y="292"/>
                    </a:lnTo>
                    <a:close/>
                    <a:moveTo>
                      <a:pt x="1991" y="756"/>
                    </a:moveTo>
                    <a:lnTo>
                      <a:pt x="1862" y="936"/>
                    </a:lnTo>
                    <a:lnTo>
                      <a:pt x="1862" y="756"/>
                    </a:lnTo>
                    <a:close/>
                    <a:moveTo>
                      <a:pt x="9086" y="756"/>
                    </a:moveTo>
                    <a:lnTo>
                      <a:pt x="8957" y="936"/>
                    </a:lnTo>
                    <a:lnTo>
                      <a:pt x="8957" y="756"/>
                    </a:lnTo>
                    <a:close/>
                    <a:moveTo>
                      <a:pt x="1253" y="747"/>
                    </a:moveTo>
                    <a:lnTo>
                      <a:pt x="1261" y="773"/>
                    </a:lnTo>
                    <a:lnTo>
                      <a:pt x="1261" y="945"/>
                    </a:lnTo>
                    <a:lnTo>
                      <a:pt x="1124" y="747"/>
                    </a:lnTo>
                    <a:close/>
                    <a:moveTo>
                      <a:pt x="8340" y="747"/>
                    </a:moveTo>
                    <a:lnTo>
                      <a:pt x="8348" y="773"/>
                    </a:lnTo>
                    <a:lnTo>
                      <a:pt x="8348" y="945"/>
                    </a:lnTo>
                    <a:lnTo>
                      <a:pt x="8211" y="747"/>
                    </a:lnTo>
                    <a:close/>
                    <a:moveTo>
                      <a:pt x="2122" y="756"/>
                    </a:moveTo>
                    <a:lnTo>
                      <a:pt x="1862" y="1037"/>
                    </a:lnTo>
                    <a:lnTo>
                      <a:pt x="1862" y="1037"/>
                    </a:lnTo>
                    <a:lnTo>
                      <a:pt x="1862" y="1048"/>
                    </a:lnTo>
                    <a:lnTo>
                      <a:pt x="2128" y="756"/>
                    </a:lnTo>
                    <a:close/>
                    <a:moveTo>
                      <a:pt x="9223" y="756"/>
                    </a:moveTo>
                    <a:lnTo>
                      <a:pt x="8957" y="1048"/>
                    </a:lnTo>
                    <a:lnTo>
                      <a:pt x="8957" y="987"/>
                    </a:lnTo>
                    <a:lnTo>
                      <a:pt x="9112" y="756"/>
                    </a:lnTo>
                    <a:close/>
                    <a:moveTo>
                      <a:pt x="1179" y="971"/>
                    </a:moveTo>
                    <a:lnTo>
                      <a:pt x="1253" y="1055"/>
                    </a:lnTo>
                    <a:lnTo>
                      <a:pt x="1253" y="1055"/>
                    </a:lnTo>
                    <a:lnTo>
                      <a:pt x="1253" y="1039"/>
                    </a:lnTo>
                    <a:lnTo>
                      <a:pt x="1244" y="1039"/>
                    </a:lnTo>
                    <a:lnTo>
                      <a:pt x="1179" y="971"/>
                    </a:lnTo>
                    <a:close/>
                    <a:moveTo>
                      <a:pt x="8185" y="756"/>
                    </a:moveTo>
                    <a:lnTo>
                      <a:pt x="8357" y="1013"/>
                    </a:lnTo>
                    <a:lnTo>
                      <a:pt x="8357" y="1065"/>
                    </a:lnTo>
                    <a:lnTo>
                      <a:pt x="8074" y="756"/>
                    </a:lnTo>
                    <a:close/>
                    <a:moveTo>
                      <a:pt x="1073" y="2738"/>
                    </a:moveTo>
                    <a:lnTo>
                      <a:pt x="1073" y="3038"/>
                    </a:lnTo>
                    <a:lnTo>
                      <a:pt x="953" y="3038"/>
                    </a:lnTo>
                    <a:lnTo>
                      <a:pt x="953" y="2738"/>
                    </a:lnTo>
                    <a:close/>
                    <a:moveTo>
                      <a:pt x="1236" y="2738"/>
                    </a:moveTo>
                    <a:lnTo>
                      <a:pt x="1236" y="3038"/>
                    </a:lnTo>
                    <a:lnTo>
                      <a:pt x="1116" y="3038"/>
                    </a:lnTo>
                    <a:lnTo>
                      <a:pt x="1116" y="2738"/>
                    </a:lnTo>
                    <a:close/>
                    <a:moveTo>
                      <a:pt x="2025" y="2738"/>
                    </a:moveTo>
                    <a:lnTo>
                      <a:pt x="2025" y="3038"/>
                    </a:lnTo>
                    <a:lnTo>
                      <a:pt x="1905" y="3038"/>
                    </a:lnTo>
                    <a:lnTo>
                      <a:pt x="1905" y="2738"/>
                    </a:lnTo>
                    <a:close/>
                    <a:moveTo>
                      <a:pt x="2188" y="2738"/>
                    </a:moveTo>
                    <a:lnTo>
                      <a:pt x="2188" y="3038"/>
                    </a:lnTo>
                    <a:lnTo>
                      <a:pt x="2068" y="3038"/>
                    </a:lnTo>
                    <a:lnTo>
                      <a:pt x="2068" y="2738"/>
                    </a:lnTo>
                    <a:close/>
                    <a:moveTo>
                      <a:pt x="8159" y="2738"/>
                    </a:moveTo>
                    <a:lnTo>
                      <a:pt x="8159" y="3038"/>
                    </a:lnTo>
                    <a:lnTo>
                      <a:pt x="8039" y="3038"/>
                    </a:lnTo>
                    <a:lnTo>
                      <a:pt x="8039" y="2738"/>
                    </a:lnTo>
                    <a:close/>
                    <a:moveTo>
                      <a:pt x="8314" y="2738"/>
                    </a:moveTo>
                    <a:lnTo>
                      <a:pt x="8314" y="3038"/>
                    </a:lnTo>
                    <a:lnTo>
                      <a:pt x="8194" y="3038"/>
                    </a:lnTo>
                    <a:lnTo>
                      <a:pt x="8194" y="2738"/>
                    </a:lnTo>
                    <a:close/>
                    <a:moveTo>
                      <a:pt x="9112" y="2738"/>
                    </a:moveTo>
                    <a:lnTo>
                      <a:pt x="9112" y="3038"/>
                    </a:lnTo>
                    <a:lnTo>
                      <a:pt x="8992" y="3038"/>
                    </a:lnTo>
                    <a:lnTo>
                      <a:pt x="8992" y="2738"/>
                    </a:lnTo>
                    <a:close/>
                    <a:moveTo>
                      <a:pt x="9275" y="2738"/>
                    </a:moveTo>
                    <a:lnTo>
                      <a:pt x="9275" y="3038"/>
                    </a:lnTo>
                    <a:lnTo>
                      <a:pt x="9155" y="3038"/>
                    </a:lnTo>
                    <a:lnTo>
                      <a:pt x="9155" y="2738"/>
                    </a:lnTo>
                    <a:close/>
                    <a:moveTo>
                      <a:pt x="1991" y="3201"/>
                    </a:moveTo>
                    <a:lnTo>
                      <a:pt x="1862" y="3381"/>
                    </a:lnTo>
                    <a:lnTo>
                      <a:pt x="1862" y="3201"/>
                    </a:lnTo>
                    <a:close/>
                    <a:moveTo>
                      <a:pt x="9086" y="3201"/>
                    </a:moveTo>
                    <a:lnTo>
                      <a:pt x="8957" y="3381"/>
                    </a:lnTo>
                    <a:lnTo>
                      <a:pt x="8957" y="3201"/>
                    </a:lnTo>
                    <a:close/>
                    <a:moveTo>
                      <a:pt x="1253" y="3184"/>
                    </a:moveTo>
                    <a:lnTo>
                      <a:pt x="1261" y="3218"/>
                    </a:lnTo>
                    <a:lnTo>
                      <a:pt x="1261" y="3390"/>
                    </a:lnTo>
                    <a:lnTo>
                      <a:pt x="1124" y="3184"/>
                    </a:lnTo>
                    <a:close/>
                    <a:moveTo>
                      <a:pt x="8340" y="3184"/>
                    </a:moveTo>
                    <a:lnTo>
                      <a:pt x="8348" y="3218"/>
                    </a:lnTo>
                    <a:lnTo>
                      <a:pt x="8348" y="3390"/>
                    </a:lnTo>
                    <a:lnTo>
                      <a:pt x="8211" y="3184"/>
                    </a:lnTo>
                    <a:close/>
                    <a:moveTo>
                      <a:pt x="2113" y="3201"/>
                    </a:moveTo>
                    <a:lnTo>
                      <a:pt x="1862" y="3466"/>
                    </a:lnTo>
                    <a:lnTo>
                      <a:pt x="1862" y="3466"/>
                    </a:lnTo>
                    <a:lnTo>
                      <a:pt x="1862" y="3493"/>
                    </a:lnTo>
                    <a:lnTo>
                      <a:pt x="2128" y="3201"/>
                    </a:lnTo>
                    <a:close/>
                    <a:moveTo>
                      <a:pt x="9223" y="3201"/>
                    </a:moveTo>
                    <a:lnTo>
                      <a:pt x="8957" y="3493"/>
                    </a:lnTo>
                    <a:lnTo>
                      <a:pt x="8957" y="3433"/>
                    </a:lnTo>
                    <a:lnTo>
                      <a:pt x="9112" y="3201"/>
                    </a:lnTo>
                    <a:close/>
                    <a:moveTo>
                      <a:pt x="987" y="3201"/>
                    </a:moveTo>
                    <a:lnTo>
                      <a:pt x="1253" y="3500"/>
                    </a:lnTo>
                    <a:lnTo>
                      <a:pt x="1253" y="3500"/>
                    </a:lnTo>
                    <a:lnTo>
                      <a:pt x="1253" y="3467"/>
                    </a:lnTo>
                    <a:lnTo>
                      <a:pt x="1244" y="3467"/>
                    </a:lnTo>
                    <a:lnTo>
                      <a:pt x="992" y="3201"/>
                    </a:lnTo>
                    <a:close/>
                    <a:moveTo>
                      <a:pt x="8185" y="3201"/>
                    </a:moveTo>
                    <a:lnTo>
                      <a:pt x="8357" y="3458"/>
                    </a:lnTo>
                    <a:lnTo>
                      <a:pt x="8357" y="3510"/>
                    </a:lnTo>
                    <a:lnTo>
                      <a:pt x="8074" y="3201"/>
                    </a:lnTo>
                    <a:close/>
                    <a:moveTo>
                      <a:pt x="1073" y="5183"/>
                    </a:moveTo>
                    <a:lnTo>
                      <a:pt x="1073" y="5483"/>
                    </a:lnTo>
                    <a:lnTo>
                      <a:pt x="953" y="5483"/>
                    </a:lnTo>
                    <a:lnTo>
                      <a:pt x="953" y="5183"/>
                    </a:lnTo>
                    <a:close/>
                    <a:moveTo>
                      <a:pt x="1219" y="5183"/>
                    </a:moveTo>
                    <a:lnTo>
                      <a:pt x="1219" y="5483"/>
                    </a:lnTo>
                    <a:lnTo>
                      <a:pt x="1107" y="5483"/>
                    </a:lnTo>
                    <a:lnTo>
                      <a:pt x="1107" y="5183"/>
                    </a:lnTo>
                    <a:close/>
                    <a:moveTo>
                      <a:pt x="2025" y="5183"/>
                    </a:moveTo>
                    <a:lnTo>
                      <a:pt x="2025" y="5483"/>
                    </a:lnTo>
                    <a:lnTo>
                      <a:pt x="1905" y="5483"/>
                    </a:lnTo>
                    <a:lnTo>
                      <a:pt x="1905" y="5183"/>
                    </a:lnTo>
                    <a:close/>
                    <a:moveTo>
                      <a:pt x="2179" y="5183"/>
                    </a:moveTo>
                    <a:lnTo>
                      <a:pt x="2179" y="5483"/>
                    </a:lnTo>
                    <a:lnTo>
                      <a:pt x="2059" y="5483"/>
                    </a:lnTo>
                    <a:lnTo>
                      <a:pt x="2059" y="5183"/>
                    </a:lnTo>
                    <a:close/>
                    <a:moveTo>
                      <a:pt x="8151" y="5183"/>
                    </a:moveTo>
                    <a:lnTo>
                      <a:pt x="8151" y="5483"/>
                    </a:lnTo>
                    <a:lnTo>
                      <a:pt x="8031" y="5483"/>
                    </a:lnTo>
                    <a:lnTo>
                      <a:pt x="8031" y="5183"/>
                    </a:lnTo>
                    <a:close/>
                    <a:moveTo>
                      <a:pt x="8314" y="5183"/>
                    </a:moveTo>
                    <a:lnTo>
                      <a:pt x="8314" y="5483"/>
                    </a:lnTo>
                    <a:lnTo>
                      <a:pt x="8194" y="5483"/>
                    </a:lnTo>
                    <a:lnTo>
                      <a:pt x="8194" y="5183"/>
                    </a:lnTo>
                    <a:close/>
                    <a:moveTo>
                      <a:pt x="9103" y="5183"/>
                    </a:moveTo>
                    <a:lnTo>
                      <a:pt x="9103" y="5483"/>
                    </a:lnTo>
                    <a:lnTo>
                      <a:pt x="8983" y="5483"/>
                    </a:lnTo>
                    <a:lnTo>
                      <a:pt x="8983" y="5183"/>
                    </a:lnTo>
                    <a:close/>
                    <a:moveTo>
                      <a:pt x="9266" y="5183"/>
                    </a:moveTo>
                    <a:lnTo>
                      <a:pt x="9266" y="5483"/>
                    </a:lnTo>
                    <a:lnTo>
                      <a:pt x="9146" y="5483"/>
                    </a:lnTo>
                    <a:lnTo>
                      <a:pt x="9146" y="5183"/>
                    </a:lnTo>
                    <a:close/>
                    <a:moveTo>
                      <a:pt x="1982" y="5646"/>
                    </a:moveTo>
                    <a:lnTo>
                      <a:pt x="1862" y="5818"/>
                    </a:lnTo>
                    <a:lnTo>
                      <a:pt x="1862" y="5646"/>
                    </a:lnTo>
                    <a:close/>
                    <a:moveTo>
                      <a:pt x="9069" y="5646"/>
                    </a:moveTo>
                    <a:lnTo>
                      <a:pt x="8957" y="5818"/>
                    </a:lnTo>
                    <a:lnTo>
                      <a:pt x="8957" y="5646"/>
                    </a:lnTo>
                    <a:close/>
                    <a:moveTo>
                      <a:pt x="1253" y="5646"/>
                    </a:moveTo>
                    <a:lnTo>
                      <a:pt x="1261" y="5681"/>
                    </a:lnTo>
                    <a:lnTo>
                      <a:pt x="1261" y="5844"/>
                    </a:lnTo>
                    <a:lnTo>
                      <a:pt x="1124" y="5646"/>
                    </a:lnTo>
                    <a:close/>
                    <a:moveTo>
                      <a:pt x="8340" y="5646"/>
                    </a:moveTo>
                    <a:lnTo>
                      <a:pt x="8348" y="5681"/>
                    </a:lnTo>
                    <a:lnTo>
                      <a:pt x="8348" y="5844"/>
                    </a:lnTo>
                    <a:lnTo>
                      <a:pt x="8211" y="5646"/>
                    </a:lnTo>
                    <a:close/>
                    <a:moveTo>
                      <a:pt x="2106" y="5638"/>
                    </a:moveTo>
                    <a:lnTo>
                      <a:pt x="1862" y="5903"/>
                    </a:lnTo>
                    <a:lnTo>
                      <a:pt x="1862" y="5921"/>
                    </a:lnTo>
                    <a:lnTo>
                      <a:pt x="2128" y="5638"/>
                    </a:lnTo>
                    <a:close/>
                    <a:moveTo>
                      <a:pt x="9223" y="5638"/>
                    </a:moveTo>
                    <a:lnTo>
                      <a:pt x="8957" y="5921"/>
                    </a:lnTo>
                    <a:lnTo>
                      <a:pt x="8957" y="5878"/>
                    </a:lnTo>
                    <a:lnTo>
                      <a:pt x="8957" y="5869"/>
                    </a:lnTo>
                    <a:lnTo>
                      <a:pt x="9112" y="5638"/>
                    </a:lnTo>
                    <a:close/>
                    <a:moveTo>
                      <a:pt x="987" y="5646"/>
                    </a:moveTo>
                    <a:lnTo>
                      <a:pt x="1239" y="5922"/>
                    </a:lnTo>
                    <a:lnTo>
                      <a:pt x="1244" y="5886"/>
                    </a:lnTo>
                    <a:lnTo>
                      <a:pt x="1227" y="5886"/>
                    </a:lnTo>
                    <a:lnTo>
                      <a:pt x="1000" y="5646"/>
                    </a:lnTo>
                    <a:close/>
                    <a:moveTo>
                      <a:pt x="8147" y="5736"/>
                    </a:moveTo>
                    <a:lnTo>
                      <a:pt x="8329" y="5935"/>
                    </a:lnTo>
                    <a:lnTo>
                      <a:pt x="8331" y="5921"/>
                    </a:lnTo>
                    <a:lnTo>
                      <a:pt x="8322" y="5921"/>
                    </a:lnTo>
                    <a:lnTo>
                      <a:pt x="8147" y="5736"/>
                    </a:lnTo>
                    <a:close/>
                    <a:moveTo>
                      <a:pt x="764" y="8409"/>
                    </a:moveTo>
                    <a:lnTo>
                      <a:pt x="764" y="8709"/>
                    </a:lnTo>
                    <a:lnTo>
                      <a:pt x="644" y="8709"/>
                    </a:lnTo>
                    <a:lnTo>
                      <a:pt x="644" y="8409"/>
                    </a:lnTo>
                    <a:close/>
                    <a:moveTo>
                      <a:pt x="901" y="8409"/>
                    </a:moveTo>
                    <a:lnTo>
                      <a:pt x="858" y="8709"/>
                    </a:lnTo>
                    <a:lnTo>
                      <a:pt x="790" y="8709"/>
                    </a:lnTo>
                    <a:lnTo>
                      <a:pt x="790" y="8409"/>
                    </a:lnTo>
                    <a:close/>
                    <a:moveTo>
                      <a:pt x="9421" y="8426"/>
                    </a:moveTo>
                    <a:lnTo>
                      <a:pt x="9421" y="8726"/>
                    </a:lnTo>
                    <a:lnTo>
                      <a:pt x="9361" y="8726"/>
                    </a:lnTo>
                    <a:lnTo>
                      <a:pt x="9352" y="8692"/>
                    </a:lnTo>
                    <a:lnTo>
                      <a:pt x="9352" y="8572"/>
                    </a:lnTo>
                    <a:lnTo>
                      <a:pt x="9343" y="8572"/>
                    </a:lnTo>
                    <a:lnTo>
                      <a:pt x="9318" y="8426"/>
                    </a:lnTo>
                    <a:close/>
                    <a:moveTo>
                      <a:pt x="9584" y="8426"/>
                    </a:moveTo>
                    <a:lnTo>
                      <a:pt x="9584" y="8726"/>
                    </a:lnTo>
                    <a:lnTo>
                      <a:pt x="9472" y="8726"/>
                    </a:lnTo>
                    <a:lnTo>
                      <a:pt x="9472" y="8426"/>
                    </a:lnTo>
                    <a:close/>
                    <a:moveTo>
                      <a:pt x="5551" y="7722"/>
                    </a:moveTo>
                    <a:lnTo>
                      <a:pt x="5551" y="8658"/>
                    </a:lnTo>
                    <a:cubicBezTo>
                      <a:pt x="5483" y="8683"/>
                      <a:pt x="5405" y="8709"/>
                      <a:pt x="5328" y="8743"/>
                    </a:cubicBezTo>
                    <a:lnTo>
                      <a:pt x="5328" y="8237"/>
                    </a:lnTo>
                    <a:cubicBezTo>
                      <a:pt x="5328" y="8040"/>
                      <a:pt x="5414" y="7851"/>
                      <a:pt x="5551" y="7722"/>
                    </a:cubicBezTo>
                    <a:close/>
                    <a:moveTo>
                      <a:pt x="850" y="8872"/>
                    </a:moveTo>
                    <a:lnTo>
                      <a:pt x="824" y="9009"/>
                    </a:lnTo>
                    <a:lnTo>
                      <a:pt x="747" y="8872"/>
                    </a:lnTo>
                    <a:close/>
                    <a:moveTo>
                      <a:pt x="9489" y="8872"/>
                    </a:moveTo>
                    <a:lnTo>
                      <a:pt x="9403" y="9027"/>
                    </a:lnTo>
                    <a:lnTo>
                      <a:pt x="9386" y="8872"/>
                    </a:lnTo>
                    <a:close/>
                    <a:moveTo>
                      <a:pt x="618" y="8872"/>
                    </a:moveTo>
                    <a:lnTo>
                      <a:pt x="786" y="9141"/>
                    </a:lnTo>
                    <a:lnTo>
                      <a:pt x="786" y="9141"/>
                    </a:lnTo>
                    <a:lnTo>
                      <a:pt x="790" y="9104"/>
                    </a:lnTo>
                    <a:lnTo>
                      <a:pt x="643" y="8872"/>
                    </a:lnTo>
                    <a:close/>
                    <a:moveTo>
                      <a:pt x="9601" y="8872"/>
                    </a:moveTo>
                    <a:lnTo>
                      <a:pt x="9412" y="9164"/>
                    </a:lnTo>
                    <a:lnTo>
                      <a:pt x="9403" y="9078"/>
                    </a:lnTo>
                    <a:lnTo>
                      <a:pt x="9524" y="8872"/>
                    </a:lnTo>
                    <a:close/>
                    <a:moveTo>
                      <a:pt x="5551" y="9121"/>
                    </a:moveTo>
                    <a:lnTo>
                      <a:pt x="5551" y="9344"/>
                    </a:lnTo>
                    <a:lnTo>
                      <a:pt x="5328" y="9344"/>
                    </a:lnTo>
                    <a:lnTo>
                      <a:pt x="5328" y="9250"/>
                    </a:lnTo>
                    <a:cubicBezTo>
                      <a:pt x="5405" y="9190"/>
                      <a:pt x="5483" y="9147"/>
                      <a:pt x="5551" y="9121"/>
                    </a:cubicBezTo>
                    <a:close/>
                    <a:moveTo>
                      <a:pt x="5157" y="9516"/>
                    </a:moveTo>
                    <a:lnTo>
                      <a:pt x="5157" y="10760"/>
                    </a:lnTo>
                    <a:lnTo>
                      <a:pt x="4865" y="10760"/>
                    </a:lnTo>
                    <a:lnTo>
                      <a:pt x="4865" y="10236"/>
                    </a:lnTo>
                    <a:cubicBezTo>
                      <a:pt x="4865" y="9919"/>
                      <a:pt x="4942" y="9687"/>
                      <a:pt x="5062" y="9516"/>
                    </a:cubicBezTo>
                    <a:close/>
                    <a:moveTo>
                      <a:pt x="5551" y="9516"/>
                    </a:moveTo>
                    <a:lnTo>
                      <a:pt x="5551" y="10760"/>
                    </a:lnTo>
                    <a:lnTo>
                      <a:pt x="5328" y="10760"/>
                    </a:lnTo>
                    <a:lnTo>
                      <a:pt x="5328" y="9516"/>
                    </a:lnTo>
                    <a:close/>
                    <a:moveTo>
                      <a:pt x="738" y="9550"/>
                    </a:moveTo>
                    <a:lnTo>
                      <a:pt x="549" y="10957"/>
                    </a:lnTo>
                    <a:lnTo>
                      <a:pt x="215" y="10957"/>
                    </a:lnTo>
                    <a:lnTo>
                      <a:pt x="215" y="10339"/>
                    </a:lnTo>
                    <a:lnTo>
                      <a:pt x="215" y="10331"/>
                    </a:lnTo>
                    <a:cubicBezTo>
                      <a:pt x="206" y="10331"/>
                      <a:pt x="163" y="9988"/>
                      <a:pt x="378" y="9756"/>
                    </a:cubicBezTo>
                    <a:cubicBezTo>
                      <a:pt x="464" y="9653"/>
                      <a:pt x="592" y="9593"/>
                      <a:pt x="738" y="9550"/>
                    </a:cubicBezTo>
                    <a:close/>
                    <a:moveTo>
                      <a:pt x="9832" y="8143"/>
                    </a:moveTo>
                    <a:lnTo>
                      <a:pt x="9832" y="9610"/>
                    </a:lnTo>
                    <a:lnTo>
                      <a:pt x="9832" y="10339"/>
                    </a:lnTo>
                    <a:lnTo>
                      <a:pt x="9832" y="10957"/>
                    </a:lnTo>
                    <a:lnTo>
                      <a:pt x="9687" y="10957"/>
                    </a:lnTo>
                    <a:lnTo>
                      <a:pt x="9438" y="9215"/>
                    </a:lnTo>
                    <a:lnTo>
                      <a:pt x="9446" y="9215"/>
                    </a:lnTo>
                    <a:lnTo>
                      <a:pt x="9652" y="8881"/>
                    </a:lnTo>
                    <a:cubicBezTo>
                      <a:pt x="9695" y="8881"/>
                      <a:pt x="9730" y="8855"/>
                      <a:pt x="9730" y="8812"/>
                    </a:cubicBezTo>
                    <a:cubicBezTo>
                      <a:pt x="9730" y="8761"/>
                      <a:pt x="9695" y="8735"/>
                      <a:pt x="9652" y="8735"/>
                    </a:cubicBezTo>
                    <a:lnTo>
                      <a:pt x="9644" y="8735"/>
                    </a:lnTo>
                    <a:lnTo>
                      <a:pt x="9644" y="8435"/>
                    </a:lnTo>
                    <a:lnTo>
                      <a:pt x="9695" y="8435"/>
                    </a:lnTo>
                    <a:cubicBezTo>
                      <a:pt x="9712" y="8435"/>
                      <a:pt x="9730" y="8426"/>
                      <a:pt x="9730" y="8400"/>
                    </a:cubicBezTo>
                    <a:cubicBezTo>
                      <a:pt x="9730" y="8383"/>
                      <a:pt x="9712" y="8366"/>
                      <a:pt x="9695" y="8366"/>
                    </a:cubicBezTo>
                    <a:lnTo>
                      <a:pt x="9318" y="8366"/>
                    </a:lnTo>
                    <a:lnTo>
                      <a:pt x="9283" y="8143"/>
                    </a:lnTo>
                    <a:close/>
                    <a:moveTo>
                      <a:pt x="9815" y="11017"/>
                    </a:moveTo>
                    <a:lnTo>
                      <a:pt x="9815" y="11300"/>
                    </a:lnTo>
                    <a:lnTo>
                      <a:pt x="9738" y="11300"/>
                    </a:lnTo>
                    <a:lnTo>
                      <a:pt x="9695" y="11026"/>
                    </a:lnTo>
                    <a:lnTo>
                      <a:pt x="9815" y="11017"/>
                    </a:lnTo>
                    <a:close/>
                    <a:moveTo>
                      <a:pt x="215" y="11026"/>
                    </a:moveTo>
                    <a:lnTo>
                      <a:pt x="215" y="11309"/>
                    </a:lnTo>
                    <a:lnTo>
                      <a:pt x="198" y="11026"/>
                    </a:lnTo>
                    <a:close/>
                    <a:moveTo>
                      <a:pt x="378" y="11026"/>
                    </a:moveTo>
                    <a:lnTo>
                      <a:pt x="378" y="11309"/>
                    </a:lnTo>
                    <a:lnTo>
                      <a:pt x="258" y="11309"/>
                    </a:lnTo>
                    <a:lnTo>
                      <a:pt x="258" y="11026"/>
                    </a:lnTo>
                    <a:close/>
                    <a:moveTo>
                      <a:pt x="524" y="11026"/>
                    </a:moveTo>
                    <a:lnTo>
                      <a:pt x="524" y="11051"/>
                    </a:lnTo>
                    <a:lnTo>
                      <a:pt x="489" y="11309"/>
                    </a:lnTo>
                    <a:lnTo>
                      <a:pt x="403" y="11309"/>
                    </a:lnTo>
                    <a:lnTo>
                      <a:pt x="403" y="11026"/>
                    </a:lnTo>
                    <a:close/>
                    <a:moveTo>
                      <a:pt x="472" y="11472"/>
                    </a:moveTo>
                    <a:lnTo>
                      <a:pt x="464" y="11549"/>
                    </a:lnTo>
                    <a:lnTo>
                      <a:pt x="403" y="11472"/>
                    </a:lnTo>
                    <a:close/>
                    <a:moveTo>
                      <a:pt x="9824" y="11455"/>
                    </a:moveTo>
                    <a:lnTo>
                      <a:pt x="9772" y="11558"/>
                    </a:lnTo>
                    <a:lnTo>
                      <a:pt x="9747" y="11455"/>
                    </a:lnTo>
                    <a:close/>
                    <a:moveTo>
                      <a:pt x="361" y="11455"/>
                    </a:moveTo>
                    <a:lnTo>
                      <a:pt x="438" y="11601"/>
                    </a:lnTo>
                    <a:lnTo>
                      <a:pt x="438" y="11695"/>
                    </a:lnTo>
                    <a:lnTo>
                      <a:pt x="292" y="11455"/>
                    </a:lnTo>
                    <a:close/>
                    <a:moveTo>
                      <a:pt x="9841" y="11498"/>
                    </a:moveTo>
                    <a:lnTo>
                      <a:pt x="9841" y="11626"/>
                    </a:lnTo>
                    <a:lnTo>
                      <a:pt x="9832" y="11626"/>
                    </a:lnTo>
                    <a:lnTo>
                      <a:pt x="9790" y="11703"/>
                    </a:lnTo>
                    <a:lnTo>
                      <a:pt x="9781" y="11609"/>
                    </a:lnTo>
                    <a:lnTo>
                      <a:pt x="9841" y="11498"/>
                    </a:lnTo>
                    <a:close/>
                    <a:moveTo>
                      <a:pt x="9832" y="11695"/>
                    </a:moveTo>
                    <a:lnTo>
                      <a:pt x="9832" y="12038"/>
                    </a:lnTo>
                    <a:lnTo>
                      <a:pt x="9790" y="11755"/>
                    </a:lnTo>
                    <a:lnTo>
                      <a:pt x="9832" y="11695"/>
                    </a:lnTo>
                    <a:close/>
                    <a:moveTo>
                      <a:pt x="1545" y="1"/>
                    </a:moveTo>
                    <a:cubicBezTo>
                      <a:pt x="1433" y="1"/>
                      <a:pt x="1339" y="44"/>
                      <a:pt x="1287" y="95"/>
                    </a:cubicBezTo>
                    <a:cubicBezTo>
                      <a:pt x="1270" y="112"/>
                      <a:pt x="1261" y="121"/>
                      <a:pt x="1261" y="129"/>
                    </a:cubicBezTo>
                    <a:lnTo>
                      <a:pt x="1261" y="138"/>
                    </a:lnTo>
                    <a:cubicBezTo>
                      <a:pt x="1261" y="155"/>
                      <a:pt x="1253" y="172"/>
                      <a:pt x="1253" y="181"/>
                    </a:cubicBezTo>
                    <a:lnTo>
                      <a:pt x="867" y="181"/>
                    </a:lnTo>
                    <a:cubicBezTo>
                      <a:pt x="841" y="181"/>
                      <a:pt x="832" y="198"/>
                      <a:pt x="832" y="215"/>
                    </a:cubicBezTo>
                    <a:cubicBezTo>
                      <a:pt x="832" y="241"/>
                      <a:pt x="841" y="250"/>
                      <a:pt x="867" y="250"/>
                    </a:cubicBezTo>
                    <a:lnTo>
                      <a:pt x="901" y="250"/>
                    </a:lnTo>
                    <a:lnTo>
                      <a:pt x="901" y="550"/>
                    </a:lnTo>
                    <a:cubicBezTo>
                      <a:pt x="875" y="550"/>
                      <a:pt x="858" y="558"/>
                      <a:pt x="841" y="584"/>
                    </a:cubicBezTo>
                    <a:lnTo>
                      <a:pt x="841" y="593"/>
                    </a:lnTo>
                    <a:lnTo>
                      <a:pt x="841" y="601"/>
                    </a:lnTo>
                    <a:cubicBezTo>
                      <a:pt x="841" y="610"/>
                      <a:pt x="832" y="627"/>
                      <a:pt x="832" y="636"/>
                    </a:cubicBezTo>
                    <a:cubicBezTo>
                      <a:pt x="832" y="679"/>
                      <a:pt x="867" y="713"/>
                      <a:pt x="910" y="713"/>
                    </a:cubicBezTo>
                    <a:lnTo>
                      <a:pt x="927" y="713"/>
                    </a:lnTo>
                    <a:lnTo>
                      <a:pt x="1179" y="971"/>
                    </a:lnTo>
                    <a:lnTo>
                      <a:pt x="987" y="756"/>
                    </a:lnTo>
                    <a:lnTo>
                      <a:pt x="1090" y="756"/>
                    </a:lnTo>
                    <a:lnTo>
                      <a:pt x="1261" y="1013"/>
                    </a:lnTo>
                    <a:lnTo>
                      <a:pt x="1261" y="1065"/>
                    </a:lnTo>
                    <a:lnTo>
                      <a:pt x="1253" y="1055"/>
                    </a:lnTo>
                    <a:lnTo>
                      <a:pt x="1253" y="1055"/>
                    </a:lnTo>
                    <a:lnTo>
                      <a:pt x="1253" y="2609"/>
                    </a:lnTo>
                    <a:lnTo>
                      <a:pt x="867" y="2609"/>
                    </a:lnTo>
                    <a:cubicBezTo>
                      <a:pt x="841" y="2609"/>
                      <a:pt x="832" y="2618"/>
                      <a:pt x="832" y="2643"/>
                    </a:cubicBezTo>
                    <a:cubicBezTo>
                      <a:pt x="832" y="2660"/>
                      <a:pt x="841" y="2669"/>
                      <a:pt x="867" y="2669"/>
                    </a:cubicBezTo>
                    <a:lnTo>
                      <a:pt x="901" y="2669"/>
                    </a:lnTo>
                    <a:lnTo>
                      <a:pt x="901" y="2969"/>
                    </a:lnTo>
                    <a:cubicBezTo>
                      <a:pt x="875" y="2969"/>
                      <a:pt x="858" y="2987"/>
                      <a:pt x="841" y="3004"/>
                    </a:cubicBezTo>
                    <a:lnTo>
                      <a:pt x="841" y="3012"/>
                    </a:lnTo>
                    <a:lnTo>
                      <a:pt x="841" y="3029"/>
                    </a:lnTo>
                    <a:cubicBezTo>
                      <a:pt x="841" y="3038"/>
                      <a:pt x="832" y="3047"/>
                      <a:pt x="832" y="3055"/>
                    </a:cubicBezTo>
                    <a:cubicBezTo>
                      <a:pt x="832" y="3098"/>
                      <a:pt x="867" y="3132"/>
                      <a:pt x="910" y="3132"/>
                    </a:cubicBezTo>
                    <a:lnTo>
                      <a:pt x="927" y="3132"/>
                    </a:lnTo>
                    <a:lnTo>
                      <a:pt x="992" y="3201"/>
                    </a:lnTo>
                    <a:lnTo>
                      <a:pt x="1090" y="3201"/>
                    </a:lnTo>
                    <a:lnTo>
                      <a:pt x="1261" y="3458"/>
                    </a:lnTo>
                    <a:lnTo>
                      <a:pt x="1261" y="3510"/>
                    </a:lnTo>
                    <a:lnTo>
                      <a:pt x="1253" y="3500"/>
                    </a:lnTo>
                    <a:lnTo>
                      <a:pt x="1253" y="3500"/>
                    </a:lnTo>
                    <a:lnTo>
                      <a:pt x="1253" y="5046"/>
                    </a:lnTo>
                    <a:lnTo>
                      <a:pt x="858" y="5046"/>
                    </a:lnTo>
                    <a:cubicBezTo>
                      <a:pt x="832" y="5046"/>
                      <a:pt x="824" y="5054"/>
                      <a:pt x="824" y="5071"/>
                    </a:cubicBezTo>
                    <a:cubicBezTo>
                      <a:pt x="824" y="5097"/>
                      <a:pt x="841" y="5106"/>
                      <a:pt x="858" y="5106"/>
                    </a:cubicBezTo>
                    <a:lnTo>
                      <a:pt x="884" y="5106"/>
                    </a:lnTo>
                    <a:lnTo>
                      <a:pt x="884" y="5406"/>
                    </a:lnTo>
                    <a:cubicBezTo>
                      <a:pt x="867" y="5406"/>
                      <a:pt x="841" y="5415"/>
                      <a:pt x="832" y="5440"/>
                    </a:cubicBezTo>
                    <a:lnTo>
                      <a:pt x="832" y="5449"/>
                    </a:lnTo>
                    <a:lnTo>
                      <a:pt x="832" y="5457"/>
                    </a:lnTo>
                    <a:cubicBezTo>
                      <a:pt x="832" y="5475"/>
                      <a:pt x="824" y="5483"/>
                      <a:pt x="824" y="5483"/>
                    </a:cubicBezTo>
                    <a:cubicBezTo>
                      <a:pt x="824" y="5526"/>
                      <a:pt x="858" y="5560"/>
                      <a:pt x="901" y="5560"/>
                    </a:cubicBezTo>
                    <a:lnTo>
                      <a:pt x="918" y="5560"/>
                    </a:lnTo>
                    <a:lnTo>
                      <a:pt x="1000" y="5646"/>
                    </a:lnTo>
                    <a:lnTo>
                      <a:pt x="1090" y="5646"/>
                    </a:lnTo>
                    <a:lnTo>
                      <a:pt x="1279" y="5904"/>
                    </a:lnTo>
                    <a:lnTo>
                      <a:pt x="1261" y="5947"/>
                    </a:lnTo>
                    <a:lnTo>
                      <a:pt x="1239" y="5922"/>
                    </a:lnTo>
                    <a:lnTo>
                      <a:pt x="901" y="8263"/>
                    </a:lnTo>
                    <a:lnTo>
                      <a:pt x="549" y="8263"/>
                    </a:lnTo>
                    <a:cubicBezTo>
                      <a:pt x="524" y="8263"/>
                      <a:pt x="515" y="8272"/>
                      <a:pt x="515" y="8289"/>
                    </a:cubicBezTo>
                    <a:cubicBezTo>
                      <a:pt x="515" y="8314"/>
                      <a:pt x="524" y="8323"/>
                      <a:pt x="549" y="8323"/>
                    </a:cubicBezTo>
                    <a:lnTo>
                      <a:pt x="601" y="8323"/>
                    </a:lnTo>
                    <a:lnTo>
                      <a:pt x="601" y="8623"/>
                    </a:lnTo>
                    <a:lnTo>
                      <a:pt x="592" y="8623"/>
                    </a:lnTo>
                    <a:cubicBezTo>
                      <a:pt x="558" y="8623"/>
                      <a:pt x="532" y="8649"/>
                      <a:pt x="524" y="8666"/>
                    </a:cubicBezTo>
                    <a:cubicBezTo>
                      <a:pt x="515" y="8675"/>
                      <a:pt x="515" y="8692"/>
                      <a:pt x="515" y="8701"/>
                    </a:cubicBezTo>
                    <a:cubicBezTo>
                      <a:pt x="515" y="8743"/>
                      <a:pt x="541" y="8778"/>
                      <a:pt x="584" y="8778"/>
                    </a:cubicBezTo>
                    <a:lnTo>
                      <a:pt x="643" y="8872"/>
                    </a:lnTo>
                    <a:lnTo>
                      <a:pt x="695" y="8872"/>
                    </a:lnTo>
                    <a:lnTo>
                      <a:pt x="807" y="9061"/>
                    </a:lnTo>
                    <a:lnTo>
                      <a:pt x="790" y="9147"/>
                    </a:lnTo>
                    <a:lnTo>
                      <a:pt x="786" y="9141"/>
                    </a:lnTo>
                    <a:lnTo>
                      <a:pt x="786" y="9141"/>
                    </a:lnTo>
                    <a:lnTo>
                      <a:pt x="772" y="9275"/>
                    </a:lnTo>
                    <a:cubicBezTo>
                      <a:pt x="558" y="9318"/>
                      <a:pt x="386" y="9404"/>
                      <a:pt x="258" y="9550"/>
                    </a:cubicBezTo>
                    <a:cubicBezTo>
                      <a:pt x="0" y="9825"/>
                      <a:pt x="26" y="10202"/>
                      <a:pt x="43" y="10253"/>
                    </a:cubicBezTo>
                    <a:lnTo>
                      <a:pt x="43" y="12982"/>
                    </a:lnTo>
                    <a:lnTo>
                      <a:pt x="206" y="12982"/>
                    </a:lnTo>
                    <a:lnTo>
                      <a:pt x="206" y="11455"/>
                    </a:lnTo>
                    <a:lnTo>
                      <a:pt x="249" y="11455"/>
                    </a:lnTo>
                    <a:lnTo>
                      <a:pt x="421" y="11746"/>
                    </a:lnTo>
                    <a:lnTo>
                      <a:pt x="232" y="12990"/>
                    </a:lnTo>
                    <a:lnTo>
                      <a:pt x="4856" y="12990"/>
                    </a:lnTo>
                    <a:lnTo>
                      <a:pt x="4856" y="11214"/>
                    </a:lnTo>
                    <a:lnTo>
                      <a:pt x="5148" y="11214"/>
                    </a:lnTo>
                    <a:lnTo>
                      <a:pt x="5148" y="12990"/>
                    </a:lnTo>
                    <a:lnTo>
                      <a:pt x="5311" y="12990"/>
                    </a:lnTo>
                    <a:lnTo>
                      <a:pt x="5311" y="11214"/>
                    </a:lnTo>
                    <a:lnTo>
                      <a:pt x="5534" y="11214"/>
                    </a:lnTo>
                    <a:lnTo>
                      <a:pt x="5534" y="12990"/>
                    </a:lnTo>
                    <a:lnTo>
                      <a:pt x="10656" y="12990"/>
                    </a:lnTo>
                    <a:lnTo>
                      <a:pt x="10656" y="12261"/>
                    </a:lnTo>
                    <a:lnTo>
                      <a:pt x="10656" y="10356"/>
                    </a:lnTo>
                    <a:lnTo>
                      <a:pt x="10656" y="9627"/>
                    </a:lnTo>
                    <a:lnTo>
                      <a:pt x="10656" y="8263"/>
                    </a:lnTo>
                    <a:cubicBezTo>
                      <a:pt x="10828" y="8392"/>
                      <a:pt x="10948" y="8598"/>
                      <a:pt x="10948" y="8821"/>
                    </a:cubicBezTo>
                    <a:lnTo>
                      <a:pt x="10948" y="12990"/>
                    </a:lnTo>
                    <a:lnTo>
                      <a:pt x="11111" y="12990"/>
                    </a:lnTo>
                    <a:lnTo>
                      <a:pt x="11111" y="8821"/>
                    </a:lnTo>
                    <a:cubicBezTo>
                      <a:pt x="11111" y="8486"/>
                      <a:pt x="10931" y="8212"/>
                      <a:pt x="10656" y="8057"/>
                    </a:cubicBezTo>
                    <a:lnTo>
                      <a:pt x="10656" y="7705"/>
                    </a:lnTo>
                    <a:lnTo>
                      <a:pt x="10656" y="6976"/>
                    </a:lnTo>
                    <a:lnTo>
                      <a:pt x="10656" y="5063"/>
                    </a:lnTo>
                    <a:lnTo>
                      <a:pt x="10656" y="4334"/>
                    </a:lnTo>
                    <a:lnTo>
                      <a:pt x="9832" y="4334"/>
                    </a:lnTo>
                    <a:lnTo>
                      <a:pt x="9832" y="5063"/>
                    </a:lnTo>
                    <a:lnTo>
                      <a:pt x="9832" y="6976"/>
                    </a:lnTo>
                    <a:lnTo>
                      <a:pt x="9832" y="7705"/>
                    </a:lnTo>
                    <a:lnTo>
                      <a:pt x="9832" y="7954"/>
                    </a:lnTo>
                    <a:lnTo>
                      <a:pt x="9240" y="7954"/>
                    </a:lnTo>
                    <a:lnTo>
                      <a:pt x="8957" y="5955"/>
                    </a:lnTo>
                    <a:lnTo>
                      <a:pt x="9249" y="5638"/>
                    </a:lnTo>
                    <a:lnTo>
                      <a:pt x="9283" y="5638"/>
                    </a:lnTo>
                    <a:cubicBezTo>
                      <a:pt x="9326" y="5638"/>
                      <a:pt x="9361" y="5603"/>
                      <a:pt x="9361" y="5560"/>
                    </a:cubicBezTo>
                    <a:cubicBezTo>
                      <a:pt x="9361" y="5552"/>
                      <a:pt x="9361" y="5535"/>
                      <a:pt x="9352" y="5526"/>
                    </a:cubicBezTo>
                    <a:lnTo>
                      <a:pt x="9352" y="5518"/>
                    </a:lnTo>
                    <a:cubicBezTo>
                      <a:pt x="9352" y="5509"/>
                      <a:pt x="9335" y="5509"/>
                      <a:pt x="9326" y="5492"/>
                    </a:cubicBezTo>
                    <a:cubicBezTo>
                      <a:pt x="9318" y="5492"/>
                      <a:pt x="9318" y="5483"/>
                      <a:pt x="9309" y="5483"/>
                    </a:cubicBezTo>
                    <a:lnTo>
                      <a:pt x="9309" y="5174"/>
                    </a:lnTo>
                    <a:lnTo>
                      <a:pt x="9326" y="5174"/>
                    </a:lnTo>
                    <a:cubicBezTo>
                      <a:pt x="9352" y="5174"/>
                      <a:pt x="9361" y="5166"/>
                      <a:pt x="9361" y="5140"/>
                    </a:cubicBezTo>
                    <a:cubicBezTo>
                      <a:pt x="9361" y="5123"/>
                      <a:pt x="9352" y="5106"/>
                      <a:pt x="9326" y="5106"/>
                    </a:cubicBezTo>
                    <a:lnTo>
                      <a:pt x="8940" y="5106"/>
                    </a:lnTo>
                    <a:lnTo>
                      <a:pt x="8940" y="3536"/>
                    </a:lnTo>
                    <a:lnTo>
                      <a:pt x="9249" y="3201"/>
                    </a:lnTo>
                    <a:lnTo>
                      <a:pt x="9283" y="3201"/>
                    </a:lnTo>
                    <a:cubicBezTo>
                      <a:pt x="9326" y="3201"/>
                      <a:pt x="9361" y="3167"/>
                      <a:pt x="9361" y="3124"/>
                    </a:cubicBezTo>
                    <a:cubicBezTo>
                      <a:pt x="9361" y="3115"/>
                      <a:pt x="9361" y="3107"/>
                      <a:pt x="9352" y="3089"/>
                    </a:cubicBezTo>
                    <a:lnTo>
                      <a:pt x="9352" y="3081"/>
                    </a:lnTo>
                    <a:cubicBezTo>
                      <a:pt x="9352" y="3072"/>
                      <a:pt x="9335" y="3072"/>
                      <a:pt x="9326" y="3064"/>
                    </a:cubicBezTo>
                    <a:cubicBezTo>
                      <a:pt x="9318" y="3064"/>
                      <a:pt x="9318" y="3047"/>
                      <a:pt x="9309" y="3047"/>
                    </a:cubicBezTo>
                    <a:lnTo>
                      <a:pt x="9309" y="2738"/>
                    </a:lnTo>
                    <a:lnTo>
                      <a:pt x="9326" y="2738"/>
                    </a:lnTo>
                    <a:cubicBezTo>
                      <a:pt x="9352" y="2738"/>
                      <a:pt x="9361" y="2729"/>
                      <a:pt x="9361" y="2703"/>
                    </a:cubicBezTo>
                    <a:cubicBezTo>
                      <a:pt x="9361" y="2686"/>
                      <a:pt x="9352" y="2678"/>
                      <a:pt x="9326" y="2678"/>
                    </a:cubicBezTo>
                    <a:lnTo>
                      <a:pt x="8940" y="2678"/>
                    </a:lnTo>
                    <a:lnTo>
                      <a:pt x="8940" y="1099"/>
                    </a:lnTo>
                    <a:lnTo>
                      <a:pt x="9249" y="764"/>
                    </a:lnTo>
                    <a:lnTo>
                      <a:pt x="9283" y="764"/>
                    </a:lnTo>
                    <a:cubicBezTo>
                      <a:pt x="9326" y="764"/>
                      <a:pt x="9361" y="730"/>
                      <a:pt x="9361" y="687"/>
                    </a:cubicBezTo>
                    <a:cubicBezTo>
                      <a:pt x="9361" y="679"/>
                      <a:pt x="9361" y="670"/>
                      <a:pt x="9352" y="661"/>
                    </a:cubicBezTo>
                    <a:lnTo>
                      <a:pt x="9352" y="644"/>
                    </a:lnTo>
                    <a:cubicBezTo>
                      <a:pt x="9352" y="636"/>
                      <a:pt x="9335" y="636"/>
                      <a:pt x="9326" y="627"/>
                    </a:cubicBezTo>
                    <a:cubicBezTo>
                      <a:pt x="9318" y="627"/>
                      <a:pt x="9318" y="619"/>
                      <a:pt x="9309" y="619"/>
                    </a:cubicBezTo>
                    <a:lnTo>
                      <a:pt x="9309" y="301"/>
                    </a:lnTo>
                    <a:lnTo>
                      <a:pt x="9326" y="301"/>
                    </a:lnTo>
                    <a:cubicBezTo>
                      <a:pt x="9352" y="301"/>
                      <a:pt x="9361" y="284"/>
                      <a:pt x="9361" y="275"/>
                    </a:cubicBezTo>
                    <a:cubicBezTo>
                      <a:pt x="9361" y="250"/>
                      <a:pt x="9352" y="241"/>
                      <a:pt x="9326" y="241"/>
                    </a:cubicBezTo>
                    <a:lnTo>
                      <a:pt x="8940" y="241"/>
                    </a:lnTo>
                    <a:cubicBezTo>
                      <a:pt x="8940" y="232"/>
                      <a:pt x="8940" y="215"/>
                      <a:pt x="8932" y="207"/>
                    </a:cubicBezTo>
                    <a:lnTo>
                      <a:pt x="8932" y="198"/>
                    </a:lnTo>
                    <a:lnTo>
                      <a:pt x="8932" y="190"/>
                    </a:lnTo>
                    <a:cubicBezTo>
                      <a:pt x="8932" y="172"/>
                      <a:pt x="8932" y="172"/>
                      <a:pt x="8923" y="164"/>
                    </a:cubicBezTo>
                    <a:lnTo>
                      <a:pt x="8906" y="155"/>
                    </a:lnTo>
                    <a:cubicBezTo>
                      <a:pt x="8906" y="155"/>
                      <a:pt x="8906" y="147"/>
                      <a:pt x="8897" y="147"/>
                    </a:cubicBezTo>
                    <a:lnTo>
                      <a:pt x="8889" y="129"/>
                    </a:lnTo>
                    <a:lnTo>
                      <a:pt x="8880" y="121"/>
                    </a:lnTo>
                    <a:cubicBezTo>
                      <a:pt x="8880" y="121"/>
                      <a:pt x="8863" y="121"/>
                      <a:pt x="8863" y="112"/>
                    </a:cubicBezTo>
                    <a:lnTo>
                      <a:pt x="8854" y="104"/>
                    </a:lnTo>
                    <a:cubicBezTo>
                      <a:pt x="8846" y="87"/>
                      <a:pt x="8820" y="78"/>
                      <a:pt x="8811" y="78"/>
                    </a:cubicBezTo>
                    <a:cubicBezTo>
                      <a:pt x="8760" y="61"/>
                      <a:pt x="8709" y="44"/>
                      <a:pt x="8640" y="44"/>
                    </a:cubicBezTo>
                    <a:cubicBezTo>
                      <a:pt x="8537" y="44"/>
                      <a:pt x="8434" y="87"/>
                      <a:pt x="8383" y="147"/>
                    </a:cubicBezTo>
                    <a:lnTo>
                      <a:pt x="8383" y="155"/>
                    </a:lnTo>
                    <a:cubicBezTo>
                      <a:pt x="8374" y="164"/>
                      <a:pt x="8365" y="172"/>
                      <a:pt x="8365" y="190"/>
                    </a:cubicBezTo>
                    <a:lnTo>
                      <a:pt x="8365" y="198"/>
                    </a:lnTo>
                    <a:cubicBezTo>
                      <a:pt x="8365" y="207"/>
                      <a:pt x="8348" y="232"/>
                      <a:pt x="8348" y="241"/>
                    </a:cubicBezTo>
                    <a:lnTo>
                      <a:pt x="7962" y="241"/>
                    </a:lnTo>
                    <a:cubicBezTo>
                      <a:pt x="7945" y="241"/>
                      <a:pt x="7936" y="250"/>
                      <a:pt x="7936" y="275"/>
                    </a:cubicBezTo>
                    <a:cubicBezTo>
                      <a:pt x="7936" y="292"/>
                      <a:pt x="7954" y="301"/>
                      <a:pt x="7962" y="301"/>
                    </a:cubicBezTo>
                    <a:lnTo>
                      <a:pt x="7996" y="301"/>
                    </a:lnTo>
                    <a:lnTo>
                      <a:pt x="7996" y="601"/>
                    </a:lnTo>
                    <a:cubicBezTo>
                      <a:pt x="7979" y="601"/>
                      <a:pt x="7954" y="619"/>
                      <a:pt x="7945" y="636"/>
                    </a:cubicBezTo>
                    <a:lnTo>
                      <a:pt x="7945" y="644"/>
                    </a:lnTo>
                    <a:lnTo>
                      <a:pt x="7945" y="661"/>
                    </a:lnTo>
                    <a:cubicBezTo>
                      <a:pt x="7945" y="670"/>
                      <a:pt x="7936" y="679"/>
                      <a:pt x="7936" y="679"/>
                    </a:cubicBezTo>
                    <a:cubicBezTo>
                      <a:pt x="7936" y="721"/>
                      <a:pt x="7962" y="756"/>
                      <a:pt x="8005" y="756"/>
                    </a:cubicBezTo>
                    <a:lnTo>
                      <a:pt x="8031" y="756"/>
                    </a:lnTo>
                    <a:lnTo>
                      <a:pt x="8340" y="1090"/>
                    </a:lnTo>
                    <a:lnTo>
                      <a:pt x="8348" y="1090"/>
                    </a:lnTo>
                    <a:lnTo>
                      <a:pt x="8348" y="2652"/>
                    </a:lnTo>
                    <a:lnTo>
                      <a:pt x="7954" y="2652"/>
                    </a:lnTo>
                    <a:cubicBezTo>
                      <a:pt x="7936" y="2652"/>
                      <a:pt x="7919" y="2660"/>
                      <a:pt x="7919" y="2686"/>
                    </a:cubicBezTo>
                    <a:cubicBezTo>
                      <a:pt x="7919" y="2703"/>
                      <a:pt x="7945" y="2721"/>
                      <a:pt x="7954" y="2721"/>
                    </a:cubicBezTo>
                    <a:lnTo>
                      <a:pt x="7988" y="2721"/>
                    </a:lnTo>
                    <a:lnTo>
                      <a:pt x="7988" y="3021"/>
                    </a:lnTo>
                    <a:cubicBezTo>
                      <a:pt x="7962" y="3021"/>
                      <a:pt x="7945" y="3029"/>
                      <a:pt x="7936" y="3047"/>
                    </a:cubicBezTo>
                    <a:lnTo>
                      <a:pt x="7936" y="3064"/>
                    </a:lnTo>
                    <a:lnTo>
                      <a:pt x="7936" y="3072"/>
                    </a:lnTo>
                    <a:cubicBezTo>
                      <a:pt x="7936" y="3081"/>
                      <a:pt x="7919" y="3089"/>
                      <a:pt x="7919" y="3089"/>
                    </a:cubicBezTo>
                    <a:cubicBezTo>
                      <a:pt x="7919" y="3132"/>
                      <a:pt x="7954" y="3167"/>
                      <a:pt x="7996" y="3167"/>
                    </a:cubicBezTo>
                    <a:lnTo>
                      <a:pt x="8022" y="3167"/>
                    </a:lnTo>
                    <a:lnTo>
                      <a:pt x="8331" y="3501"/>
                    </a:lnTo>
                    <a:lnTo>
                      <a:pt x="8340" y="3501"/>
                    </a:lnTo>
                    <a:lnTo>
                      <a:pt x="8340" y="5080"/>
                    </a:lnTo>
                    <a:lnTo>
                      <a:pt x="7945" y="5080"/>
                    </a:lnTo>
                    <a:cubicBezTo>
                      <a:pt x="7919" y="5080"/>
                      <a:pt x="7911" y="5089"/>
                      <a:pt x="7911" y="5106"/>
                    </a:cubicBezTo>
                    <a:cubicBezTo>
                      <a:pt x="7911" y="5131"/>
                      <a:pt x="7919" y="5140"/>
                      <a:pt x="7945" y="5140"/>
                    </a:cubicBezTo>
                    <a:lnTo>
                      <a:pt x="7979" y="5140"/>
                    </a:lnTo>
                    <a:lnTo>
                      <a:pt x="7979" y="5440"/>
                    </a:lnTo>
                    <a:cubicBezTo>
                      <a:pt x="7954" y="5440"/>
                      <a:pt x="7936" y="5449"/>
                      <a:pt x="7919" y="5475"/>
                    </a:cubicBezTo>
                    <a:lnTo>
                      <a:pt x="7919" y="5483"/>
                    </a:lnTo>
                    <a:lnTo>
                      <a:pt x="7919" y="5492"/>
                    </a:lnTo>
                    <a:cubicBezTo>
                      <a:pt x="7919" y="5500"/>
                      <a:pt x="7911" y="5518"/>
                      <a:pt x="7911" y="5518"/>
                    </a:cubicBezTo>
                    <a:cubicBezTo>
                      <a:pt x="7911" y="5560"/>
                      <a:pt x="7945" y="5586"/>
                      <a:pt x="7988" y="5586"/>
                    </a:cubicBezTo>
                    <a:lnTo>
                      <a:pt x="8005" y="5586"/>
                    </a:lnTo>
                    <a:lnTo>
                      <a:pt x="8147" y="5736"/>
                    </a:lnTo>
                    <a:lnTo>
                      <a:pt x="8065" y="5646"/>
                    </a:lnTo>
                    <a:lnTo>
                      <a:pt x="8168" y="5646"/>
                    </a:lnTo>
                    <a:lnTo>
                      <a:pt x="8357" y="5904"/>
                    </a:lnTo>
                    <a:lnTo>
                      <a:pt x="8340" y="5947"/>
                    </a:lnTo>
                    <a:lnTo>
                      <a:pt x="8329" y="5935"/>
                    </a:lnTo>
                    <a:lnTo>
                      <a:pt x="8280" y="6273"/>
                    </a:lnTo>
                    <a:lnTo>
                      <a:pt x="5457" y="6273"/>
                    </a:lnTo>
                    <a:cubicBezTo>
                      <a:pt x="5337" y="6273"/>
                      <a:pt x="5242" y="6375"/>
                      <a:pt x="5242" y="6487"/>
                    </a:cubicBezTo>
                    <a:lnTo>
                      <a:pt x="5242" y="6504"/>
                    </a:lnTo>
                    <a:lnTo>
                      <a:pt x="5242" y="6599"/>
                    </a:lnTo>
                    <a:cubicBezTo>
                      <a:pt x="5242" y="6719"/>
                      <a:pt x="5337" y="6813"/>
                      <a:pt x="5457" y="6813"/>
                    </a:cubicBezTo>
                    <a:lnTo>
                      <a:pt x="5551" y="6813"/>
                    </a:lnTo>
                    <a:lnTo>
                      <a:pt x="5551" y="7448"/>
                    </a:lnTo>
                    <a:cubicBezTo>
                      <a:pt x="5320" y="7594"/>
                      <a:pt x="5157" y="7860"/>
                      <a:pt x="5157" y="8160"/>
                    </a:cubicBezTo>
                    <a:lnTo>
                      <a:pt x="5157" y="8761"/>
                    </a:lnTo>
                    <a:cubicBezTo>
                      <a:pt x="5036" y="8838"/>
                      <a:pt x="4934" y="8924"/>
                      <a:pt x="4831" y="9035"/>
                    </a:cubicBezTo>
                    <a:lnTo>
                      <a:pt x="4831" y="8289"/>
                    </a:lnTo>
                    <a:lnTo>
                      <a:pt x="4865" y="8289"/>
                    </a:lnTo>
                    <a:cubicBezTo>
                      <a:pt x="4985" y="8289"/>
                      <a:pt x="5079" y="8194"/>
                      <a:pt x="5079" y="8074"/>
                    </a:cubicBezTo>
                    <a:lnTo>
                      <a:pt x="5079" y="7971"/>
                    </a:lnTo>
                    <a:cubicBezTo>
                      <a:pt x="5079" y="7851"/>
                      <a:pt x="4985" y="7757"/>
                      <a:pt x="4865" y="7757"/>
                    </a:cubicBezTo>
                    <a:lnTo>
                      <a:pt x="4007" y="7757"/>
                    </a:lnTo>
                    <a:lnTo>
                      <a:pt x="4007" y="7645"/>
                    </a:lnTo>
                    <a:lnTo>
                      <a:pt x="4007" y="6916"/>
                    </a:lnTo>
                    <a:lnTo>
                      <a:pt x="4007" y="5011"/>
                    </a:lnTo>
                    <a:lnTo>
                      <a:pt x="4007" y="4282"/>
                    </a:lnTo>
                    <a:lnTo>
                      <a:pt x="3149" y="4282"/>
                    </a:lnTo>
                    <a:lnTo>
                      <a:pt x="3149" y="5011"/>
                    </a:lnTo>
                    <a:lnTo>
                      <a:pt x="3149" y="6916"/>
                    </a:lnTo>
                    <a:lnTo>
                      <a:pt x="3149" y="7645"/>
                    </a:lnTo>
                    <a:lnTo>
                      <a:pt x="3149" y="7757"/>
                    </a:lnTo>
                    <a:lnTo>
                      <a:pt x="2119" y="7757"/>
                    </a:lnTo>
                    <a:lnTo>
                      <a:pt x="1853" y="5912"/>
                    </a:lnTo>
                    <a:lnTo>
                      <a:pt x="1862" y="5903"/>
                    </a:lnTo>
                    <a:lnTo>
                      <a:pt x="1862" y="5878"/>
                    </a:lnTo>
                    <a:lnTo>
                      <a:pt x="1862" y="5869"/>
                    </a:lnTo>
                    <a:lnTo>
                      <a:pt x="2025" y="5638"/>
                    </a:lnTo>
                    <a:lnTo>
                      <a:pt x="2106" y="5638"/>
                    </a:lnTo>
                    <a:lnTo>
                      <a:pt x="2154" y="5586"/>
                    </a:lnTo>
                    <a:lnTo>
                      <a:pt x="2188" y="5586"/>
                    </a:lnTo>
                    <a:cubicBezTo>
                      <a:pt x="2231" y="5586"/>
                      <a:pt x="2257" y="5560"/>
                      <a:pt x="2257" y="5518"/>
                    </a:cubicBezTo>
                    <a:cubicBezTo>
                      <a:pt x="2257" y="5500"/>
                      <a:pt x="2257" y="5492"/>
                      <a:pt x="2248" y="5483"/>
                    </a:cubicBezTo>
                    <a:lnTo>
                      <a:pt x="2248" y="5475"/>
                    </a:lnTo>
                    <a:cubicBezTo>
                      <a:pt x="2248" y="5457"/>
                      <a:pt x="2239" y="5457"/>
                      <a:pt x="2231" y="5449"/>
                    </a:cubicBezTo>
                    <a:cubicBezTo>
                      <a:pt x="2214" y="5449"/>
                      <a:pt x="2214" y="5440"/>
                      <a:pt x="2205" y="5440"/>
                    </a:cubicBezTo>
                    <a:lnTo>
                      <a:pt x="2205" y="5131"/>
                    </a:lnTo>
                    <a:lnTo>
                      <a:pt x="2231" y="5131"/>
                    </a:lnTo>
                    <a:cubicBezTo>
                      <a:pt x="2248" y="5131"/>
                      <a:pt x="2257" y="5114"/>
                      <a:pt x="2257" y="5097"/>
                    </a:cubicBezTo>
                    <a:cubicBezTo>
                      <a:pt x="2257" y="5071"/>
                      <a:pt x="2248" y="5063"/>
                      <a:pt x="2231" y="5063"/>
                    </a:cubicBezTo>
                    <a:lnTo>
                      <a:pt x="1845" y="5063"/>
                    </a:lnTo>
                    <a:lnTo>
                      <a:pt x="1845" y="3484"/>
                    </a:lnTo>
                    <a:lnTo>
                      <a:pt x="1862" y="3466"/>
                    </a:lnTo>
                    <a:lnTo>
                      <a:pt x="1862" y="3466"/>
                    </a:lnTo>
                    <a:lnTo>
                      <a:pt x="1862" y="3433"/>
                    </a:lnTo>
                    <a:lnTo>
                      <a:pt x="2025" y="3201"/>
                    </a:lnTo>
                    <a:lnTo>
                      <a:pt x="2113" y="3201"/>
                    </a:lnTo>
                    <a:lnTo>
                      <a:pt x="2154" y="3158"/>
                    </a:lnTo>
                    <a:lnTo>
                      <a:pt x="2188" y="3158"/>
                    </a:lnTo>
                    <a:cubicBezTo>
                      <a:pt x="2231" y="3158"/>
                      <a:pt x="2257" y="3124"/>
                      <a:pt x="2257" y="3081"/>
                    </a:cubicBezTo>
                    <a:cubicBezTo>
                      <a:pt x="2257" y="3072"/>
                      <a:pt x="2257" y="3055"/>
                      <a:pt x="2248" y="3047"/>
                    </a:cubicBezTo>
                    <a:lnTo>
                      <a:pt x="2248" y="3038"/>
                    </a:lnTo>
                    <a:cubicBezTo>
                      <a:pt x="2248" y="3029"/>
                      <a:pt x="2239" y="3029"/>
                      <a:pt x="2231" y="3012"/>
                    </a:cubicBezTo>
                    <a:cubicBezTo>
                      <a:pt x="2214" y="3012"/>
                      <a:pt x="2214" y="3004"/>
                      <a:pt x="2205" y="3004"/>
                    </a:cubicBezTo>
                    <a:lnTo>
                      <a:pt x="2205" y="2695"/>
                    </a:lnTo>
                    <a:lnTo>
                      <a:pt x="2231" y="2695"/>
                    </a:lnTo>
                    <a:cubicBezTo>
                      <a:pt x="2248" y="2695"/>
                      <a:pt x="2257" y="2686"/>
                      <a:pt x="2257" y="2660"/>
                    </a:cubicBezTo>
                    <a:cubicBezTo>
                      <a:pt x="2257" y="2643"/>
                      <a:pt x="2248" y="2626"/>
                      <a:pt x="2231" y="2626"/>
                    </a:cubicBezTo>
                    <a:lnTo>
                      <a:pt x="1845" y="2626"/>
                    </a:lnTo>
                    <a:lnTo>
                      <a:pt x="1845" y="1056"/>
                    </a:lnTo>
                    <a:lnTo>
                      <a:pt x="1862" y="1037"/>
                    </a:lnTo>
                    <a:lnTo>
                      <a:pt x="1862" y="1037"/>
                    </a:lnTo>
                    <a:lnTo>
                      <a:pt x="1862" y="987"/>
                    </a:lnTo>
                    <a:lnTo>
                      <a:pt x="2025" y="756"/>
                    </a:lnTo>
                    <a:lnTo>
                      <a:pt x="2122" y="756"/>
                    </a:lnTo>
                    <a:lnTo>
                      <a:pt x="2154" y="721"/>
                    </a:lnTo>
                    <a:lnTo>
                      <a:pt x="2188" y="721"/>
                    </a:lnTo>
                    <a:cubicBezTo>
                      <a:pt x="2231" y="721"/>
                      <a:pt x="2257" y="687"/>
                      <a:pt x="2257" y="644"/>
                    </a:cubicBezTo>
                    <a:cubicBezTo>
                      <a:pt x="2257" y="636"/>
                      <a:pt x="2257" y="627"/>
                      <a:pt x="2248" y="610"/>
                    </a:cubicBezTo>
                    <a:lnTo>
                      <a:pt x="2248" y="601"/>
                    </a:lnTo>
                    <a:cubicBezTo>
                      <a:pt x="2248" y="593"/>
                      <a:pt x="2239" y="593"/>
                      <a:pt x="2231" y="584"/>
                    </a:cubicBezTo>
                    <a:cubicBezTo>
                      <a:pt x="2214" y="584"/>
                      <a:pt x="2214" y="567"/>
                      <a:pt x="2205" y="567"/>
                    </a:cubicBezTo>
                    <a:lnTo>
                      <a:pt x="2205" y="258"/>
                    </a:lnTo>
                    <a:lnTo>
                      <a:pt x="2231" y="258"/>
                    </a:lnTo>
                    <a:cubicBezTo>
                      <a:pt x="2248" y="258"/>
                      <a:pt x="2257" y="241"/>
                      <a:pt x="2257" y="224"/>
                    </a:cubicBezTo>
                    <a:cubicBezTo>
                      <a:pt x="2257" y="207"/>
                      <a:pt x="2248" y="198"/>
                      <a:pt x="2231" y="198"/>
                    </a:cubicBezTo>
                    <a:lnTo>
                      <a:pt x="1845" y="198"/>
                    </a:lnTo>
                    <a:cubicBezTo>
                      <a:pt x="1845" y="181"/>
                      <a:pt x="1845" y="172"/>
                      <a:pt x="1828" y="164"/>
                    </a:cubicBezTo>
                    <a:lnTo>
                      <a:pt x="1828" y="155"/>
                    </a:lnTo>
                    <a:lnTo>
                      <a:pt x="1828" y="138"/>
                    </a:lnTo>
                    <a:cubicBezTo>
                      <a:pt x="1828" y="129"/>
                      <a:pt x="1828" y="129"/>
                      <a:pt x="1819" y="121"/>
                    </a:cubicBezTo>
                    <a:cubicBezTo>
                      <a:pt x="1819" y="121"/>
                      <a:pt x="1819" y="112"/>
                      <a:pt x="1811" y="112"/>
                    </a:cubicBezTo>
                    <a:cubicBezTo>
                      <a:pt x="1811" y="112"/>
                      <a:pt x="1811" y="95"/>
                      <a:pt x="1802" y="95"/>
                    </a:cubicBezTo>
                    <a:lnTo>
                      <a:pt x="1785" y="87"/>
                    </a:lnTo>
                    <a:lnTo>
                      <a:pt x="1776" y="78"/>
                    </a:lnTo>
                    <a:cubicBezTo>
                      <a:pt x="1776" y="78"/>
                      <a:pt x="1768" y="78"/>
                      <a:pt x="1768" y="69"/>
                    </a:cubicBezTo>
                    <a:lnTo>
                      <a:pt x="1759" y="52"/>
                    </a:lnTo>
                    <a:cubicBezTo>
                      <a:pt x="1742" y="44"/>
                      <a:pt x="1725" y="35"/>
                      <a:pt x="1716" y="35"/>
                    </a:cubicBezTo>
                    <a:cubicBezTo>
                      <a:pt x="1656" y="9"/>
                      <a:pt x="1605" y="1"/>
                      <a:pt x="15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6"/>
            <p:cNvSpPr/>
            <p:nvPr/>
          </p:nvSpPr>
          <p:spPr>
            <a:xfrm>
              <a:off x="8579525" y="3338176"/>
              <a:ext cx="1196522" cy="1308832"/>
            </a:xfrm>
            <a:custGeom>
              <a:avLst/>
              <a:gdLst/>
              <a:ahLst/>
              <a:cxnLst/>
              <a:rect l="l" t="t" r="r" b="b"/>
              <a:pathLst>
                <a:path w="19571" h="21408" extrusionOk="0">
                  <a:moveTo>
                    <a:pt x="5585" y="1657"/>
                  </a:moveTo>
                  <a:lnTo>
                    <a:pt x="5534" y="1854"/>
                  </a:lnTo>
                  <a:lnTo>
                    <a:pt x="5482" y="1657"/>
                  </a:lnTo>
                  <a:close/>
                  <a:moveTo>
                    <a:pt x="5414" y="1991"/>
                  </a:moveTo>
                  <a:lnTo>
                    <a:pt x="5448" y="2103"/>
                  </a:lnTo>
                  <a:lnTo>
                    <a:pt x="5379" y="2317"/>
                  </a:lnTo>
                  <a:lnTo>
                    <a:pt x="5414" y="1991"/>
                  </a:lnTo>
                  <a:close/>
                  <a:moveTo>
                    <a:pt x="5637" y="1991"/>
                  </a:moveTo>
                  <a:lnTo>
                    <a:pt x="5671" y="2326"/>
                  </a:lnTo>
                  <a:lnTo>
                    <a:pt x="5671" y="2326"/>
                  </a:lnTo>
                  <a:lnTo>
                    <a:pt x="5603" y="2111"/>
                  </a:lnTo>
                  <a:lnTo>
                    <a:pt x="5637" y="1991"/>
                  </a:lnTo>
                  <a:close/>
                  <a:moveTo>
                    <a:pt x="5517" y="2343"/>
                  </a:moveTo>
                  <a:lnTo>
                    <a:pt x="5645" y="2772"/>
                  </a:lnTo>
                  <a:lnTo>
                    <a:pt x="5388" y="2772"/>
                  </a:lnTo>
                  <a:lnTo>
                    <a:pt x="5517" y="2343"/>
                  </a:lnTo>
                  <a:close/>
                  <a:moveTo>
                    <a:pt x="5663" y="2926"/>
                  </a:moveTo>
                  <a:lnTo>
                    <a:pt x="5534" y="3227"/>
                  </a:lnTo>
                  <a:lnTo>
                    <a:pt x="5405" y="2926"/>
                  </a:lnTo>
                  <a:close/>
                  <a:moveTo>
                    <a:pt x="5311" y="3098"/>
                  </a:moveTo>
                  <a:lnTo>
                    <a:pt x="5448" y="3398"/>
                  </a:lnTo>
                  <a:lnTo>
                    <a:pt x="5242" y="3862"/>
                  </a:lnTo>
                  <a:lnTo>
                    <a:pt x="5311" y="3098"/>
                  </a:lnTo>
                  <a:close/>
                  <a:moveTo>
                    <a:pt x="5740" y="3098"/>
                  </a:moveTo>
                  <a:lnTo>
                    <a:pt x="5808" y="3862"/>
                  </a:lnTo>
                  <a:lnTo>
                    <a:pt x="5611" y="3398"/>
                  </a:lnTo>
                  <a:lnTo>
                    <a:pt x="5740" y="3098"/>
                  </a:lnTo>
                  <a:close/>
                  <a:moveTo>
                    <a:pt x="5534" y="3570"/>
                  </a:moveTo>
                  <a:lnTo>
                    <a:pt x="5808" y="4213"/>
                  </a:lnTo>
                  <a:lnTo>
                    <a:pt x="5242" y="4213"/>
                  </a:lnTo>
                  <a:lnTo>
                    <a:pt x="5534" y="3570"/>
                  </a:lnTo>
                  <a:close/>
                  <a:moveTo>
                    <a:pt x="12878" y="4651"/>
                  </a:moveTo>
                  <a:lnTo>
                    <a:pt x="12878" y="4694"/>
                  </a:lnTo>
                  <a:lnTo>
                    <a:pt x="12827" y="4694"/>
                  </a:lnTo>
                  <a:lnTo>
                    <a:pt x="12827" y="4651"/>
                  </a:lnTo>
                  <a:close/>
                  <a:moveTo>
                    <a:pt x="12990" y="4651"/>
                  </a:moveTo>
                  <a:lnTo>
                    <a:pt x="12990" y="4694"/>
                  </a:lnTo>
                  <a:lnTo>
                    <a:pt x="12930" y="4694"/>
                  </a:lnTo>
                  <a:lnTo>
                    <a:pt x="12930" y="4651"/>
                  </a:lnTo>
                  <a:close/>
                  <a:moveTo>
                    <a:pt x="13916" y="4651"/>
                  </a:moveTo>
                  <a:lnTo>
                    <a:pt x="13916" y="4694"/>
                  </a:lnTo>
                  <a:lnTo>
                    <a:pt x="13865" y="4694"/>
                  </a:lnTo>
                  <a:lnTo>
                    <a:pt x="13865" y="4651"/>
                  </a:lnTo>
                  <a:close/>
                  <a:moveTo>
                    <a:pt x="14028" y="4651"/>
                  </a:moveTo>
                  <a:lnTo>
                    <a:pt x="14028" y="4694"/>
                  </a:lnTo>
                  <a:lnTo>
                    <a:pt x="13976" y="4694"/>
                  </a:lnTo>
                  <a:lnTo>
                    <a:pt x="13976" y="4651"/>
                  </a:lnTo>
                  <a:close/>
                  <a:moveTo>
                    <a:pt x="5783" y="4351"/>
                  </a:moveTo>
                  <a:lnTo>
                    <a:pt x="5525" y="4771"/>
                  </a:lnTo>
                  <a:lnTo>
                    <a:pt x="5268" y="4351"/>
                  </a:lnTo>
                  <a:close/>
                  <a:moveTo>
                    <a:pt x="12869" y="4762"/>
                  </a:moveTo>
                  <a:lnTo>
                    <a:pt x="12869" y="4848"/>
                  </a:lnTo>
                  <a:lnTo>
                    <a:pt x="12801" y="4848"/>
                  </a:lnTo>
                  <a:lnTo>
                    <a:pt x="12818" y="4762"/>
                  </a:lnTo>
                  <a:close/>
                  <a:moveTo>
                    <a:pt x="12998" y="4762"/>
                  </a:moveTo>
                  <a:lnTo>
                    <a:pt x="12998" y="4848"/>
                  </a:lnTo>
                  <a:lnTo>
                    <a:pt x="12930" y="4848"/>
                  </a:lnTo>
                  <a:lnTo>
                    <a:pt x="12930" y="4762"/>
                  </a:lnTo>
                  <a:close/>
                  <a:moveTo>
                    <a:pt x="13916" y="4762"/>
                  </a:moveTo>
                  <a:lnTo>
                    <a:pt x="13916" y="4848"/>
                  </a:lnTo>
                  <a:lnTo>
                    <a:pt x="13856" y="4848"/>
                  </a:lnTo>
                  <a:lnTo>
                    <a:pt x="13865" y="4762"/>
                  </a:lnTo>
                  <a:close/>
                  <a:moveTo>
                    <a:pt x="14036" y="4771"/>
                  </a:moveTo>
                  <a:lnTo>
                    <a:pt x="14036" y="4857"/>
                  </a:lnTo>
                  <a:lnTo>
                    <a:pt x="13976" y="4857"/>
                  </a:lnTo>
                  <a:lnTo>
                    <a:pt x="13976" y="4771"/>
                  </a:lnTo>
                  <a:close/>
                  <a:moveTo>
                    <a:pt x="12878" y="4908"/>
                  </a:moveTo>
                  <a:lnTo>
                    <a:pt x="12878" y="4986"/>
                  </a:lnTo>
                  <a:lnTo>
                    <a:pt x="12818" y="4986"/>
                  </a:lnTo>
                  <a:lnTo>
                    <a:pt x="12818" y="4908"/>
                  </a:lnTo>
                  <a:close/>
                  <a:moveTo>
                    <a:pt x="12998" y="4908"/>
                  </a:moveTo>
                  <a:lnTo>
                    <a:pt x="12998" y="4986"/>
                  </a:lnTo>
                  <a:lnTo>
                    <a:pt x="12930" y="4986"/>
                  </a:lnTo>
                  <a:lnTo>
                    <a:pt x="12930" y="4908"/>
                  </a:lnTo>
                  <a:close/>
                  <a:moveTo>
                    <a:pt x="13916" y="4917"/>
                  </a:moveTo>
                  <a:lnTo>
                    <a:pt x="13916" y="4994"/>
                  </a:lnTo>
                  <a:lnTo>
                    <a:pt x="13856" y="4994"/>
                  </a:lnTo>
                  <a:lnTo>
                    <a:pt x="13856" y="4917"/>
                  </a:lnTo>
                  <a:close/>
                  <a:moveTo>
                    <a:pt x="14045" y="4917"/>
                  </a:moveTo>
                  <a:lnTo>
                    <a:pt x="14045" y="4994"/>
                  </a:lnTo>
                  <a:lnTo>
                    <a:pt x="13985" y="4994"/>
                  </a:lnTo>
                  <a:lnTo>
                    <a:pt x="13985" y="4917"/>
                  </a:lnTo>
                  <a:close/>
                  <a:moveTo>
                    <a:pt x="12998" y="5046"/>
                  </a:moveTo>
                  <a:lnTo>
                    <a:pt x="13007" y="5191"/>
                  </a:lnTo>
                  <a:lnTo>
                    <a:pt x="13007" y="5191"/>
                  </a:lnTo>
                  <a:lnTo>
                    <a:pt x="12938" y="5046"/>
                  </a:lnTo>
                  <a:close/>
                  <a:moveTo>
                    <a:pt x="13908" y="5046"/>
                  </a:moveTo>
                  <a:lnTo>
                    <a:pt x="13848" y="5191"/>
                  </a:lnTo>
                  <a:lnTo>
                    <a:pt x="13848" y="5191"/>
                  </a:lnTo>
                  <a:lnTo>
                    <a:pt x="13856" y="5046"/>
                  </a:lnTo>
                  <a:close/>
                  <a:moveTo>
                    <a:pt x="12861" y="5046"/>
                  </a:moveTo>
                  <a:lnTo>
                    <a:pt x="12792" y="5191"/>
                  </a:lnTo>
                  <a:lnTo>
                    <a:pt x="12801" y="5046"/>
                  </a:lnTo>
                  <a:close/>
                  <a:moveTo>
                    <a:pt x="14045" y="5046"/>
                  </a:moveTo>
                  <a:lnTo>
                    <a:pt x="14062" y="5191"/>
                  </a:lnTo>
                  <a:lnTo>
                    <a:pt x="13993" y="5046"/>
                  </a:lnTo>
                  <a:close/>
                  <a:moveTo>
                    <a:pt x="12878" y="5149"/>
                  </a:moveTo>
                  <a:lnTo>
                    <a:pt x="12878" y="5252"/>
                  </a:lnTo>
                  <a:lnTo>
                    <a:pt x="12827" y="5252"/>
                  </a:lnTo>
                  <a:lnTo>
                    <a:pt x="12878" y="5149"/>
                  </a:lnTo>
                  <a:close/>
                  <a:moveTo>
                    <a:pt x="12930" y="5157"/>
                  </a:moveTo>
                  <a:lnTo>
                    <a:pt x="12972" y="5260"/>
                  </a:lnTo>
                  <a:lnTo>
                    <a:pt x="12930" y="5260"/>
                  </a:lnTo>
                  <a:lnTo>
                    <a:pt x="12930" y="5157"/>
                  </a:lnTo>
                  <a:close/>
                  <a:moveTo>
                    <a:pt x="13916" y="5157"/>
                  </a:moveTo>
                  <a:lnTo>
                    <a:pt x="13916" y="5260"/>
                  </a:lnTo>
                  <a:lnTo>
                    <a:pt x="13865" y="5260"/>
                  </a:lnTo>
                  <a:lnTo>
                    <a:pt x="13916" y="5157"/>
                  </a:lnTo>
                  <a:close/>
                  <a:moveTo>
                    <a:pt x="13976" y="5157"/>
                  </a:moveTo>
                  <a:lnTo>
                    <a:pt x="14011" y="5260"/>
                  </a:lnTo>
                  <a:lnTo>
                    <a:pt x="13976" y="5260"/>
                  </a:lnTo>
                  <a:lnTo>
                    <a:pt x="13976" y="5157"/>
                  </a:lnTo>
                  <a:close/>
                  <a:moveTo>
                    <a:pt x="5869" y="4479"/>
                  </a:moveTo>
                  <a:lnTo>
                    <a:pt x="5971" y="5500"/>
                  </a:lnTo>
                  <a:lnTo>
                    <a:pt x="5971" y="5500"/>
                  </a:lnTo>
                  <a:lnTo>
                    <a:pt x="5611" y="4908"/>
                  </a:lnTo>
                  <a:lnTo>
                    <a:pt x="5869" y="4479"/>
                  </a:lnTo>
                  <a:close/>
                  <a:moveTo>
                    <a:pt x="5174" y="4479"/>
                  </a:moveTo>
                  <a:lnTo>
                    <a:pt x="5431" y="4908"/>
                  </a:lnTo>
                  <a:lnTo>
                    <a:pt x="5071" y="5500"/>
                  </a:lnTo>
                  <a:lnTo>
                    <a:pt x="5174" y="4479"/>
                  </a:lnTo>
                  <a:close/>
                  <a:moveTo>
                    <a:pt x="14071" y="5372"/>
                  </a:moveTo>
                  <a:lnTo>
                    <a:pt x="14079" y="5629"/>
                  </a:lnTo>
                  <a:lnTo>
                    <a:pt x="14079" y="5629"/>
                  </a:lnTo>
                  <a:lnTo>
                    <a:pt x="13993" y="5372"/>
                  </a:lnTo>
                  <a:close/>
                  <a:moveTo>
                    <a:pt x="12869" y="5372"/>
                  </a:moveTo>
                  <a:lnTo>
                    <a:pt x="12784" y="5629"/>
                  </a:lnTo>
                  <a:lnTo>
                    <a:pt x="12792" y="5372"/>
                  </a:lnTo>
                  <a:close/>
                  <a:moveTo>
                    <a:pt x="13015" y="5372"/>
                  </a:moveTo>
                  <a:lnTo>
                    <a:pt x="13033" y="5629"/>
                  </a:lnTo>
                  <a:lnTo>
                    <a:pt x="12947" y="5372"/>
                  </a:lnTo>
                  <a:close/>
                  <a:moveTo>
                    <a:pt x="13908" y="5372"/>
                  </a:moveTo>
                  <a:lnTo>
                    <a:pt x="13822" y="5629"/>
                  </a:lnTo>
                  <a:lnTo>
                    <a:pt x="13830" y="5372"/>
                  </a:lnTo>
                  <a:close/>
                  <a:moveTo>
                    <a:pt x="5534" y="5046"/>
                  </a:moveTo>
                  <a:lnTo>
                    <a:pt x="5886" y="5638"/>
                  </a:lnTo>
                  <a:lnTo>
                    <a:pt x="5165" y="5638"/>
                  </a:lnTo>
                  <a:lnTo>
                    <a:pt x="5534" y="5046"/>
                  </a:lnTo>
                  <a:close/>
                  <a:moveTo>
                    <a:pt x="12878" y="5500"/>
                  </a:moveTo>
                  <a:lnTo>
                    <a:pt x="12878" y="5766"/>
                  </a:lnTo>
                  <a:lnTo>
                    <a:pt x="12792" y="5766"/>
                  </a:lnTo>
                  <a:lnTo>
                    <a:pt x="12878" y="5500"/>
                  </a:lnTo>
                  <a:close/>
                  <a:moveTo>
                    <a:pt x="12930" y="5500"/>
                  </a:moveTo>
                  <a:lnTo>
                    <a:pt x="13015" y="5766"/>
                  </a:lnTo>
                  <a:lnTo>
                    <a:pt x="12930" y="5766"/>
                  </a:lnTo>
                  <a:lnTo>
                    <a:pt x="12930" y="5500"/>
                  </a:lnTo>
                  <a:close/>
                  <a:moveTo>
                    <a:pt x="13916" y="5500"/>
                  </a:moveTo>
                  <a:lnTo>
                    <a:pt x="13916" y="5766"/>
                  </a:lnTo>
                  <a:lnTo>
                    <a:pt x="13830" y="5766"/>
                  </a:lnTo>
                  <a:lnTo>
                    <a:pt x="13916" y="5500"/>
                  </a:lnTo>
                  <a:close/>
                  <a:moveTo>
                    <a:pt x="13976" y="5500"/>
                  </a:moveTo>
                  <a:lnTo>
                    <a:pt x="14062" y="5766"/>
                  </a:lnTo>
                  <a:lnTo>
                    <a:pt x="13976" y="5766"/>
                  </a:lnTo>
                  <a:lnTo>
                    <a:pt x="13976" y="5500"/>
                  </a:lnTo>
                  <a:close/>
                  <a:moveTo>
                    <a:pt x="5036" y="5938"/>
                  </a:moveTo>
                  <a:lnTo>
                    <a:pt x="5071" y="5972"/>
                  </a:lnTo>
                  <a:lnTo>
                    <a:pt x="5028" y="5972"/>
                  </a:lnTo>
                  <a:lnTo>
                    <a:pt x="5036" y="5938"/>
                  </a:lnTo>
                  <a:close/>
                  <a:moveTo>
                    <a:pt x="5971" y="5775"/>
                  </a:moveTo>
                  <a:lnTo>
                    <a:pt x="5757" y="5972"/>
                  </a:lnTo>
                  <a:lnTo>
                    <a:pt x="5294" y="5972"/>
                  </a:lnTo>
                  <a:lnTo>
                    <a:pt x="5079" y="5775"/>
                  </a:lnTo>
                  <a:close/>
                  <a:moveTo>
                    <a:pt x="6014" y="5938"/>
                  </a:moveTo>
                  <a:lnTo>
                    <a:pt x="6014" y="5972"/>
                  </a:lnTo>
                  <a:lnTo>
                    <a:pt x="5971" y="5972"/>
                  </a:lnTo>
                  <a:lnTo>
                    <a:pt x="6014" y="5938"/>
                  </a:lnTo>
                  <a:close/>
                  <a:moveTo>
                    <a:pt x="4333" y="6032"/>
                  </a:moveTo>
                  <a:lnTo>
                    <a:pt x="4333" y="6109"/>
                  </a:lnTo>
                  <a:lnTo>
                    <a:pt x="4204" y="6109"/>
                  </a:lnTo>
                  <a:lnTo>
                    <a:pt x="4204" y="6032"/>
                  </a:lnTo>
                  <a:close/>
                  <a:moveTo>
                    <a:pt x="4590" y="6032"/>
                  </a:moveTo>
                  <a:lnTo>
                    <a:pt x="4590" y="6109"/>
                  </a:lnTo>
                  <a:lnTo>
                    <a:pt x="4461" y="6109"/>
                  </a:lnTo>
                  <a:lnTo>
                    <a:pt x="4461" y="6032"/>
                  </a:lnTo>
                  <a:close/>
                  <a:moveTo>
                    <a:pt x="5208" y="6075"/>
                  </a:moveTo>
                  <a:lnTo>
                    <a:pt x="5242" y="6109"/>
                  </a:lnTo>
                  <a:lnTo>
                    <a:pt x="5208" y="6109"/>
                  </a:lnTo>
                  <a:lnTo>
                    <a:pt x="5208" y="6075"/>
                  </a:lnTo>
                  <a:close/>
                  <a:moveTo>
                    <a:pt x="5585" y="6032"/>
                  </a:moveTo>
                  <a:lnTo>
                    <a:pt x="5585" y="6109"/>
                  </a:lnTo>
                  <a:lnTo>
                    <a:pt x="5457" y="6109"/>
                  </a:lnTo>
                  <a:lnTo>
                    <a:pt x="5457" y="6032"/>
                  </a:lnTo>
                  <a:close/>
                  <a:moveTo>
                    <a:pt x="5843" y="6075"/>
                  </a:moveTo>
                  <a:lnTo>
                    <a:pt x="5843" y="6109"/>
                  </a:lnTo>
                  <a:lnTo>
                    <a:pt x="5808" y="6109"/>
                  </a:lnTo>
                  <a:lnTo>
                    <a:pt x="5843" y="6075"/>
                  </a:lnTo>
                  <a:close/>
                  <a:moveTo>
                    <a:pt x="6014" y="6032"/>
                  </a:moveTo>
                  <a:lnTo>
                    <a:pt x="6023" y="6109"/>
                  </a:lnTo>
                  <a:lnTo>
                    <a:pt x="5963" y="6109"/>
                  </a:lnTo>
                  <a:lnTo>
                    <a:pt x="5963" y="6032"/>
                  </a:lnTo>
                  <a:close/>
                  <a:moveTo>
                    <a:pt x="4839" y="6049"/>
                  </a:moveTo>
                  <a:lnTo>
                    <a:pt x="4839" y="6118"/>
                  </a:lnTo>
                  <a:lnTo>
                    <a:pt x="4710" y="6118"/>
                  </a:lnTo>
                  <a:lnTo>
                    <a:pt x="4710" y="6049"/>
                  </a:lnTo>
                  <a:close/>
                  <a:moveTo>
                    <a:pt x="5079" y="6049"/>
                  </a:moveTo>
                  <a:lnTo>
                    <a:pt x="5079" y="6118"/>
                  </a:lnTo>
                  <a:lnTo>
                    <a:pt x="5028" y="6118"/>
                  </a:lnTo>
                  <a:lnTo>
                    <a:pt x="5028" y="6049"/>
                  </a:lnTo>
                  <a:close/>
                  <a:moveTo>
                    <a:pt x="6349" y="6049"/>
                  </a:moveTo>
                  <a:lnTo>
                    <a:pt x="6349" y="6118"/>
                  </a:lnTo>
                  <a:lnTo>
                    <a:pt x="6220" y="6118"/>
                  </a:lnTo>
                  <a:lnTo>
                    <a:pt x="6220" y="6049"/>
                  </a:lnTo>
                  <a:close/>
                  <a:moveTo>
                    <a:pt x="6589" y="6049"/>
                  </a:moveTo>
                  <a:lnTo>
                    <a:pt x="6589" y="6118"/>
                  </a:lnTo>
                  <a:lnTo>
                    <a:pt x="6460" y="6118"/>
                  </a:lnTo>
                  <a:lnTo>
                    <a:pt x="6460" y="6049"/>
                  </a:lnTo>
                  <a:close/>
                  <a:moveTo>
                    <a:pt x="6855" y="6049"/>
                  </a:moveTo>
                  <a:lnTo>
                    <a:pt x="6855" y="6118"/>
                  </a:lnTo>
                  <a:lnTo>
                    <a:pt x="6726" y="6118"/>
                  </a:lnTo>
                  <a:lnTo>
                    <a:pt x="6726" y="6049"/>
                  </a:lnTo>
                  <a:close/>
                  <a:moveTo>
                    <a:pt x="12861" y="5878"/>
                  </a:moveTo>
                  <a:lnTo>
                    <a:pt x="12749" y="6161"/>
                  </a:lnTo>
                  <a:lnTo>
                    <a:pt x="12758" y="5878"/>
                  </a:lnTo>
                  <a:close/>
                  <a:moveTo>
                    <a:pt x="13050" y="5878"/>
                  </a:moveTo>
                  <a:lnTo>
                    <a:pt x="13058" y="6161"/>
                  </a:lnTo>
                  <a:lnTo>
                    <a:pt x="12955" y="5878"/>
                  </a:lnTo>
                  <a:close/>
                  <a:moveTo>
                    <a:pt x="13908" y="5878"/>
                  </a:moveTo>
                  <a:lnTo>
                    <a:pt x="13796" y="6161"/>
                  </a:lnTo>
                  <a:lnTo>
                    <a:pt x="13813" y="5878"/>
                  </a:lnTo>
                  <a:close/>
                  <a:moveTo>
                    <a:pt x="14088" y="5878"/>
                  </a:moveTo>
                  <a:lnTo>
                    <a:pt x="14105" y="6161"/>
                  </a:lnTo>
                  <a:lnTo>
                    <a:pt x="13993" y="5878"/>
                  </a:lnTo>
                  <a:close/>
                  <a:moveTo>
                    <a:pt x="12930" y="5972"/>
                  </a:moveTo>
                  <a:lnTo>
                    <a:pt x="13041" y="6272"/>
                  </a:lnTo>
                  <a:lnTo>
                    <a:pt x="12930" y="6272"/>
                  </a:lnTo>
                  <a:lnTo>
                    <a:pt x="12930" y="5972"/>
                  </a:lnTo>
                  <a:close/>
                  <a:moveTo>
                    <a:pt x="12878" y="5981"/>
                  </a:moveTo>
                  <a:lnTo>
                    <a:pt x="12878" y="6281"/>
                  </a:lnTo>
                  <a:lnTo>
                    <a:pt x="12775" y="6281"/>
                  </a:lnTo>
                  <a:lnTo>
                    <a:pt x="12878" y="5981"/>
                  </a:lnTo>
                  <a:close/>
                  <a:moveTo>
                    <a:pt x="13916" y="5981"/>
                  </a:moveTo>
                  <a:lnTo>
                    <a:pt x="13916" y="6281"/>
                  </a:lnTo>
                  <a:lnTo>
                    <a:pt x="13813" y="6281"/>
                  </a:lnTo>
                  <a:lnTo>
                    <a:pt x="13916" y="5981"/>
                  </a:lnTo>
                  <a:close/>
                  <a:moveTo>
                    <a:pt x="13976" y="5981"/>
                  </a:moveTo>
                  <a:lnTo>
                    <a:pt x="14079" y="6281"/>
                  </a:lnTo>
                  <a:lnTo>
                    <a:pt x="13976" y="6281"/>
                  </a:lnTo>
                  <a:lnTo>
                    <a:pt x="13976" y="5981"/>
                  </a:lnTo>
                  <a:close/>
                  <a:moveTo>
                    <a:pt x="5843" y="6178"/>
                  </a:moveTo>
                  <a:lnTo>
                    <a:pt x="5843" y="6187"/>
                  </a:lnTo>
                  <a:lnTo>
                    <a:pt x="5843" y="6444"/>
                  </a:lnTo>
                  <a:lnTo>
                    <a:pt x="5714" y="6324"/>
                  </a:lnTo>
                  <a:lnTo>
                    <a:pt x="5714" y="6187"/>
                  </a:lnTo>
                  <a:lnTo>
                    <a:pt x="5723" y="6178"/>
                  </a:lnTo>
                  <a:close/>
                  <a:moveTo>
                    <a:pt x="5328" y="6187"/>
                  </a:moveTo>
                  <a:lnTo>
                    <a:pt x="5337" y="6195"/>
                  </a:lnTo>
                  <a:lnTo>
                    <a:pt x="5337" y="6333"/>
                  </a:lnTo>
                  <a:lnTo>
                    <a:pt x="5208" y="6453"/>
                  </a:lnTo>
                  <a:lnTo>
                    <a:pt x="5208" y="6195"/>
                  </a:lnTo>
                  <a:lnTo>
                    <a:pt x="5328" y="6195"/>
                  </a:lnTo>
                  <a:lnTo>
                    <a:pt x="5328" y="6187"/>
                  </a:lnTo>
                  <a:close/>
                  <a:moveTo>
                    <a:pt x="4333" y="6187"/>
                  </a:moveTo>
                  <a:lnTo>
                    <a:pt x="4333" y="6547"/>
                  </a:lnTo>
                  <a:lnTo>
                    <a:pt x="4204" y="6547"/>
                  </a:lnTo>
                  <a:lnTo>
                    <a:pt x="4204" y="6187"/>
                  </a:lnTo>
                  <a:close/>
                  <a:moveTo>
                    <a:pt x="4590" y="6187"/>
                  </a:moveTo>
                  <a:lnTo>
                    <a:pt x="4590" y="6547"/>
                  </a:lnTo>
                  <a:lnTo>
                    <a:pt x="4461" y="6547"/>
                  </a:lnTo>
                  <a:lnTo>
                    <a:pt x="4461" y="6187"/>
                  </a:lnTo>
                  <a:close/>
                  <a:moveTo>
                    <a:pt x="4839" y="6187"/>
                  </a:moveTo>
                  <a:lnTo>
                    <a:pt x="4839" y="6547"/>
                  </a:lnTo>
                  <a:lnTo>
                    <a:pt x="4710" y="6547"/>
                  </a:lnTo>
                  <a:lnTo>
                    <a:pt x="4710" y="6187"/>
                  </a:lnTo>
                  <a:close/>
                  <a:moveTo>
                    <a:pt x="5088" y="6187"/>
                  </a:moveTo>
                  <a:lnTo>
                    <a:pt x="5088" y="6547"/>
                  </a:lnTo>
                  <a:lnTo>
                    <a:pt x="4985" y="6547"/>
                  </a:lnTo>
                  <a:lnTo>
                    <a:pt x="5019" y="6187"/>
                  </a:lnTo>
                  <a:close/>
                  <a:moveTo>
                    <a:pt x="5337" y="6530"/>
                  </a:moveTo>
                  <a:lnTo>
                    <a:pt x="5337" y="6547"/>
                  </a:lnTo>
                  <a:lnTo>
                    <a:pt x="5319" y="6547"/>
                  </a:lnTo>
                  <a:lnTo>
                    <a:pt x="5337" y="6530"/>
                  </a:lnTo>
                  <a:close/>
                  <a:moveTo>
                    <a:pt x="5525" y="6367"/>
                  </a:moveTo>
                  <a:lnTo>
                    <a:pt x="5585" y="6418"/>
                  </a:lnTo>
                  <a:lnTo>
                    <a:pt x="5585" y="6547"/>
                  </a:lnTo>
                  <a:lnTo>
                    <a:pt x="5457" y="6547"/>
                  </a:lnTo>
                  <a:lnTo>
                    <a:pt x="5457" y="6418"/>
                  </a:lnTo>
                  <a:lnTo>
                    <a:pt x="5525" y="6367"/>
                  </a:lnTo>
                  <a:close/>
                  <a:moveTo>
                    <a:pt x="5714" y="6530"/>
                  </a:moveTo>
                  <a:lnTo>
                    <a:pt x="5740" y="6547"/>
                  </a:lnTo>
                  <a:lnTo>
                    <a:pt x="5714" y="6547"/>
                  </a:lnTo>
                  <a:lnTo>
                    <a:pt x="5714" y="6530"/>
                  </a:lnTo>
                  <a:close/>
                  <a:moveTo>
                    <a:pt x="6032" y="6187"/>
                  </a:moveTo>
                  <a:lnTo>
                    <a:pt x="6066" y="6547"/>
                  </a:lnTo>
                  <a:lnTo>
                    <a:pt x="5963" y="6547"/>
                  </a:lnTo>
                  <a:lnTo>
                    <a:pt x="5963" y="6187"/>
                  </a:lnTo>
                  <a:close/>
                  <a:moveTo>
                    <a:pt x="6349" y="6187"/>
                  </a:moveTo>
                  <a:lnTo>
                    <a:pt x="6349" y="6547"/>
                  </a:lnTo>
                  <a:lnTo>
                    <a:pt x="6220" y="6547"/>
                  </a:lnTo>
                  <a:lnTo>
                    <a:pt x="6220" y="6187"/>
                  </a:lnTo>
                  <a:close/>
                  <a:moveTo>
                    <a:pt x="6589" y="6187"/>
                  </a:moveTo>
                  <a:lnTo>
                    <a:pt x="6589" y="6547"/>
                  </a:lnTo>
                  <a:lnTo>
                    <a:pt x="6460" y="6547"/>
                  </a:lnTo>
                  <a:lnTo>
                    <a:pt x="6460" y="6187"/>
                  </a:lnTo>
                  <a:close/>
                  <a:moveTo>
                    <a:pt x="6855" y="6187"/>
                  </a:moveTo>
                  <a:lnTo>
                    <a:pt x="6855" y="6547"/>
                  </a:lnTo>
                  <a:lnTo>
                    <a:pt x="6726" y="6547"/>
                  </a:lnTo>
                  <a:lnTo>
                    <a:pt x="6726" y="6187"/>
                  </a:lnTo>
                  <a:close/>
                  <a:moveTo>
                    <a:pt x="6083" y="6616"/>
                  </a:moveTo>
                  <a:lnTo>
                    <a:pt x="6083" y="6659"/>
                  </a:lnTo>
                  <a:lnTo>
                    <a:pt x="6040" y="6616"/>
                  </a:lnTo>
                  <a:close/>
                  <a:moveTo>
                    <a:pt x="5019" y="6624"/>
                  </a:moveTo>
                  <a:lnTo>
                    <a:pt x="4976" y="6667"/>
                  </a:lnTo>
                  <a:lnTo>
                    <a:pt x="4976" y="6624"/>
                  </a:lnTo>
                  <a:close/>
                  <a:moveTo>
                    <a:pt x="12861" y="6393"/>
                  </a:moveTo>
                  <a:lnTo>
                    <a:pt x="12732" y="6693"/>
                  </a:lnTo>
                  <a:lnTo>
                    <a:pt x="12741" y="6393"/>
                  </a:lnTo>
                  <a:close/>
                  <a:moveTo>
                    <a:pt x="13084" y="6393"/>
                  </a:moveTo>
                  <a:lnTo>
                    <a:pt x="13093" y="6693"/>
                  </a:lnTo>
                  <a:lnTo>
                    <a:pt x="12964" y="6393"/>
                  </a:lnTo>
                  <a:close/>
                  <a:moveTo>
                    <a:pt x="13899" y="6393"/>
                  </a:moveTo>
                  <a:lnTo>
                    <a:pt x="13770" y="6693"/>
                  </a:lnTo>
                  <a:lnTo>
                    <a:pt x="13779" y="6393"/>
                  </a:lnTo>
                  <a:close/>
                  <a:moveTo>
                    <a:pt x="14122" y="6393"/>
                  </a:moveTo>
                  <a:lnTo>
                    <a:pt x="14131" y="6693"/>
                  </a:lnTo>
                  <a:lnTo>
                    <a:pt x="14002" y="6393"/>
                  </a:lnTo>
                  <a:close/>
                  <a:moveTo>
                    <a:pt x="12878" y="6461"/>
                  </a:moveTo>
                  <a:lnTo>
                    <a:pt x="12878" y="6787"/>
                  </a:lnTo>
                  <a:lnTo>
                    <a:pt x="12741" y="6787"/>
                  </a:lnTo>
                  <a:lnTo>
                    <a:pt x="12878" y="6461"/>
                  </a:lnTo>
                  <a:close/>
                  <a:moveTo>
                    <a:pt x="12930" y="6461"/>
                  </a:moveTo>
                  <a:lnTo>
                    <a:pt x="13075" y="6787"/>
                  </a:lnTo>
                  <a:lnTo>
                    <a:pt x="12930" y="6787"/>
                  </a:lnTo>
                  <a:lnTo>
                    <a:pt x="12930" y="6461"/>
                  </a:lnTo>
                  <a:close/>
                  <a:moveTo>
                    <a:pt x="13916" y="6461"/>
                  </a:moveTo>
                  <a:lnTo>
                    <a:pt x="13916" y="6787"/>
                  </a:lnTo>
                  <a:lnTo>
                    <a:pt x="13779" y="6787"/>
                  </a:lnTo>
                  <a:lnTo>
                    <a:pt x="13916" y="6461"/>
                  </a:lnTo>
                  <a:close/>
                  <a:moveTo>
                    <a:pt x="13976" y="6461"/>
                  </a:moveTo>
                  <a:lnTo>
                    <a:pt x="14114" y="6787"/>
                  </a:lnTo>
                  <a:lnTo>
                    <a:pt x="13976" y="6787"/>
                  </a:lnTo>
                  <a:lnTo>
                    <a:pt x="13976" y="6461"/>
                  </a:lnTo>
                  <a:close/>
                  <a:moveTo>
                    <a:pt x="4333" y="6624"/>
                  </a:moveTo>
                  <a:lnTo>
                    <a:pt x="4333" y="6804"/>
                  </a:lnTo>
                  <a:lnTo>
                    <a:pt x="4204" y="6804"/>
                  </a:lnTo>
                  <a:lnTo>
                    <a:pt x="4204" y="6624"/>
                  </a:lnTo>
                  <a:close/>
                  <a:moveTo>
                    <a:pt x="4590" y="6624"/>
                  </a:moveTo>
                  <a:lnTo>
                    <a:pt x="4590" y="6804"/>
                  </a:lnTo>
                  <a:lnTo>
                    <a:pt x="4461" y="6804"/>
                  </a:lnTo>
                  <a:lnTo>
                    <a:pt x="4461" y="6624"/>
                  </a:lnTo>
                  <a:close/>
                  <a:moveTo>
                    <a:pt x="4839" y="6624"/>
                  </a:moveTo>
                  <a:lnTo>
                    <a:pt x="4813" y="6804"/>
                  </a:lnTo>
                  <a:lnTo>
                    <a:pt x="4710" y="6804"/>
                  </a:lnTo>
                  <a:lnTo>
                    <a:pt x="4710" y="6624"/>
                  </a:lnTo>
                  <a:close/>
                  <a:moveTo>
                    <a:pt x="5096" y="6753"/>
                  </a:moveTo>
                  <a:lnTo>
                    <a:pt x="5096" y="6804"/>
                  </a:lnTo>
                  <a:lnTo>
                    <a:pt x="5028" y="6804"/>
                  </a:lnTo>
                  <a:lnTo>
                    <a:pt x="5096" y="6753"/>
                  </a:lnTo>
                  <a:close/>
                  <a:moveTo>
                    <a:pt x="5337" y="6624"/>
                  </a:moveTo>
                  <a:lnTo>
                    <a:pt x="5337" y="6804"/>
                  </a:lnTo>
                  <a:lnTo>
                    <a:pt x="5208" y="6804"/>
                  </a:lnTo>
                  <a:lnTo>
                    <a:pt x="5208" y="6650"/>
                  </a:lnTo>
                  <a:lnTo>
                    <a:pt x="5234" y="6624"/>
                  </a:lnTo>
                  <a:close/>
                  <a:moveTo>
                    <a:pt x="5585" y="6624"/>
                  </a:moveTo>
                  <a:lnTo>
                    <a:pt x="5585" y="6804"/>
                  </a:lnTo>
                  <a:lnTo>
                    <a:pt x="5457" y="6804"/>
                  </a:lnTo>
                  <a:lnTo>
                    <a:pt x="5457" y="6624"/>
                  </a:lnTo>
                  <a:close/>
                  <a:moveTo>
                    <a:pt x="5817" y="6624"/>
                  </a:moveTo>
                  <a:lnTo>
                    <a:pt x="5843" y="6650"/>
                  </a:lnTo>
                  <a:lnTo>
                    <a:pt x="5843" y="6804"/>
                  </a:lnTo>
                  <a:lnTo>
                    <a:pt x="5714" y="6804"/>
                  </a:lnTo>
                  <a:lnTo>
                    <a:pt x="5714" y="6624"/>
                  </a:lnTo>
                  <a:close/>
                  <a:moveTo>
                    <a:pt x="5963" y="6753"/>
                  </a:moveTo>
                  <a:lnTo>
                    <a:pt x="6023" y="6804"/>
                  </a:lnTo>
                  <a:lnTo>
                    <a:pt x="5963" y="6804"/>
                  </a:lnTo>
                  <a:lnTo>
                    <a:pt x="5963" y="6753"/>
                  </a:lnTo>
                  <a:close/>
                  <a:moveTo>
                    <a:pt x="6349" y="6624"/>
                  </a:moveTo>
                  <a:lnTo>
                    <a:pt x="6349" y="6804"/>
                  </a:lnTo>
                  <a:lnTo>
                    <a:pt x="6237" y="6804"/>
                  </a:lnTo>
                  <a:lnTo>
                    <a:pt x="6220" y="6624"/>
                  </a:lnTo>
                  <a:close/>
                  <a:moveTo>
                    <a:pt x="6589" y="6624"/>
                  </a:moveTo>
                  <a:lnTo>
                    <a:pt x="6589" y="6804"/>
                  </a:lnTo>
                  <a:lnTo>
                    <a:pt x="6460" y="6804"/>
                  </a:lnTo>
                  <a:lnTo>
                    <a:pt x="6460" y="6624"/>
                  </a:lnTo>
                  <a:close/>
                  <a:moveTo>
                    <a:pt x="6855" y="6624"/>
                  </a:moveTo>
                  <a:lnTo>
                    <a:pt x="6855" y="6804"/>
                  </a:lnTo>
                  <a:lnTo>
                    <a:pt x="6726" y="6804"/>
                  </a:lnTo>
                  <a:lnTo>
                    <a:pt x="6726" y="6624"/>
                  </a:lnTo>
                  <a:close/>
                  <a:moveTo>
                    <a:pt x="5843" y="7122"/>
                  </a:moveTo>
                  <a:lnTo>
                    <a:pt x="5791" y="7165"/>
                  </a:lnTo>
                  <a:lnTo>
                    <a:pt x="5791" y="7122"/>
                  </a:lnTo>
                  <a:close/>
                  <a:moveTo>
                    <a:pt x="5277" y="7122"/>
                  </a:moveTo>
                  <a:lnTo>
                    <a:pt x="5277" y="7182"/>
                  </a:lnTo>
                  <a:lnTo>
                    <a:pt x="5191" y="7122"/>
                  </a:lnTo>
                  <a:close/>
                  <a:moveTo>
                    <a:pt x="14156" y="6890"/>
                  </a:moveTo>
                  <a:lnTo>
                    <a:pt x="14165" y="7216"/>
                  </a:lnTo>
                  <a:lnTo>
                    <a:pt x="14165" y="7216"/>
                  </a:lnTo>
                  <a:lnTo>
                    <a:pt x="14019" y="6890"/>
                  </a:lnTo>
                  <a:close/>
                  <a:moveTo>
                    <a:pt x="12844" y="6890"/>
                  </a:moveTo>
                  <a:lnTo>
                    <a:pt x="12698" y="7216"/>
                  </a:lnTo>
                  <a:lnTo>
                    <a:pt x="12706" y="6890"/>
                  </a:lnTo>
                  <a:close/>
                  <a:moveTo>
                    <a:pt x="13101" y="6890"/>
                  </a:moveTo>
                  <a:lnTo>
                    <a:pt x="13118" y="7216"/>
                  </a:lnTo>
                  <a:lnTo>
                    <a:pt x="12964" y="6890"/>
                  </a:lnTo>
                  <a:close/>
                  <a:moveTo>
                    <a:pt x="13890" y="6890"/>
                  </a:moveTo>
                  <a:lnTo>
                    <a:pt x="13736" y="7216"/>
                  </a:lnTo>
                  <a:lnTo>
                    <a:pt x="13745" y="6890"/>
                  </a:lnTo>
                  <a:close/>
                  <a:moveTo>
                    <a:pt x="12878" y="6950"/>
                  </a:moveTo>
                  <a:lnTo>
                    <a:pt x="12878" y="7293"/>
                  </a:lnTo>
                  <a:lnTo>
                    <a:pt x="12715" y="7293"/>
                  </a:lnTo>
                  <a:lnTo>
                    <a:pt x="12878" y="6950"/>
                  </a:lnTo>
                  <a:close/>
                  <a:moveTo>
                    <a:pt x="12930" y="6950"/>
                  </a:moveTo>
                  <a:lnTo>
                    <a:pt x="13093" y="7293"/>
                  </a:lnTo>
                  <a:lnTo>
                    <a:pt x="12930" y="7293"/>
                  </a:lnTo>
                  <a:lnTo>
                    <a:pt x="12930" y="6950"/>
                  </a:lnTo>
                  <a:close/>
                  <a:moveTo>
                    <a:pt x="13916" y="6950"/>
                  </a:moveTo>
                  <a:lnTo>
                    <a:pt x="13916" y="7293"/>
                  </a:lnTo>
                  <a:lnTo>
                    <a:pt x="13762" y="7293"/>
                  </a:lnTo>
                  <a:lnTo>
                    <a:pt x="13916" y="6950"/>
                  </a:lnTo>
                  <a:close/>
                  <a:moveTo>
                    <a:pt x="13976" y="6950"/>
                  </a:moveTo>
                  <a:lnTo>
                    <a:pt x="14131" y="7293"/>
                  </a:lnTo>
                  <a:lnTo>
                    <a:pt x="13976" y="7293"/>
                  </a:lnTo>
                  <a:lnTo>
                    <a:pt x="13976" y="6950"/>
                  </a:lnTo>
                  <a:close/>
                  <a:moveTo>
                    <a:pt x="5740" y="7148"/>
                  </a:moveTo>
                  <a:lnTo>
                    <a:pt x="5740" y="7208"/>
                  </a:lnTo>
                  <a:lnTo>
                    <a:pt x="5568" y="7345"/>
                  </a:lnTo>
                  <a:lnTo>
                    <a:pt x="5465" y="7345"/>
                  </a:lnTo>
                  <a:lnTo>
                    <a:pt x="5319" y="7225"/>
                  </a:lnTo>
                  <a:lnTo>
                    <a:pt x="5319" y="7148"/>
                  </a:lnTo>
                  <a:close/>
                  <a:moveTo>
                    <a:pt x="5328" y="7396"/>
                  </a:moveTo>
                  <a:lnTo>
                    <a:pt x="5405" y="7465"/>
                  </a:lnTo>
                  <a:lnTo>
                    <a:pt x="5328" y="7525"/>
                  </a:lnTo>
                  <a:lnTo>
                    <a:pt x="5328" y="7396"/>
                  </a:lnTo>
                  <a:close/>
                  <a:moveTo>
                    <a:pt x="5748" y="7388"/>
                  </a:moveTo>
                  <a:lnTo>
                    <a:pt x="5748" y="7534"/>
                  </a:lnTo>
                  <a:lnTo>
                    <a:pt x="5637" y="7465"/>
                  </a:lnTo>
                  <a:lnTo>
                    <a:pt x="5731" y="7388"/>
                  </a:lnTo>
                  <a:close/>
                  <a:moveTo>
                    <a:pt x="5534" y="7559"/>
                  </a:moveTo>
                  <a:lnTo>
                    <a:pt x="5568" y="7577"/>
                  </a:lnTo>
                  <a:lnTo>
                    <a:pt x="5500" y="7577"/>
                  </a:lnTo>
                  <a:lnTo>
                    <a:pt x="5534" y="7559"/>
                  </a:lnTo>
                  <a:close/>
                  <a:moveTo>
                    <a:pt x="8236" y="7517"/>
                  </a:moveTo>
                  <a:lnTo>
                    <a:pt x="8236" y="7620"/>
                  </a:lnTo>
                  <a:lnTo>
                    <a:pt x="8142" y="7620"/>
                  </a:lnTo>
                  <a:lnTo>
                    <a:pt x="8142" y="7517"/>
                  </a:lnTo>
                  <a:close/>
                  <a:moveTo>
                    <a:pt x="8391" y="7517"/>
                  </a:moveTo>
                  <a:lnTo>
                    <a:pt x="8391" y="7620"/>
                  </a:lnTo>
                  <a:lnTo>
                    <a:pt x="8288" y="7620"/>
                  </a:lnTo>
                  <a:lnTo>
                    <a:pt x="8297" y="7517"/>
                  </a:lnTo>
                  <a:close/>
                  <a:moveTo>
                    <a:pt x="12835" y="7396"/>
                  </a:moveTo>
                  <a:lnTo>
                    <a:pt x="12655" y="7731"/>
                  </a:lnTo>
                  <a:lnTo>
                    <a:pt x="12672" y="7396"/>
                  </a:lnTo>
                  <a:close/>
                  <a:moveTo>
                    <a:pt x="13127" y="7405"/>
                  </a:moveTo>
                  <a:lnTo>
                    <a:pt x="13144" y="7740"/>
                  </a:lnTo>
                  <a:lnTo>
                    <a:pt x="13144" y="7740"/>
                  </a:lnTo>
                  <a:lnTo>
                    <a:pt x="12964" y="7405"/>
                  </a:lnTo>
                  <a:close/>
                  <a:moveTo>
                    <a:pt x="13890" y="7405"/>
                  </a:moveTo>
                  <a:lnTo>
                    <a:pt x="13702" y="7740"/>
                  </a:lnTo>
                  <a:lnTo>
                    <a:pt x="13727" y="7405"/>
                  </a:lnTo>
                  <a:close/>
                  <a:moveTo>
                    <a:pt x="14165" y="7405"/>
                  </a:moveTo>
                  <a:lnTo>
                    <a:pt x="14191" y="7740"/>
                  </a:lnTo>
                  <a:lnTo>
                    <a:pt x="14002" y="7405"/>
                  </a:lnTo>
                  <a:close/>
                  <a:moveTo>
                    <a:pt x="12878" y="7465"/>
                  </a:moveTo>
                  <a:lnTo>
                    <a:pt x="12878" y="7808"/>
                  </a:lnTo>
                  <a:lnTo>
                    <a:pt x="12698" y="7808"/>
                  </a:lnTo>
                  <a:lnTo>
                    <a:pt x="12878" y="7465"/>
                  </a:lnTo>
                  <a:close/>
                  <a:moveTo>
                    <a:pt x="12930" y="7465"/>
                  </a:moveTo>
                  <a:lnTo>
                    <a:pt x="13118" y="7808"/>
                  </a:lnTo>
                  <a:lnTo>
                    <a:pt x="12930" y="7808"/>
                  </a:lnTo>
                  <a:lnTo>
                    <a:pt x="12930" y="7465"/>
                  </a:lnTo>
                  <a:close/>
                  <a:moveTo>
                    <a:pt x="13916" y="7465"/>
                  </a:moveTo>
                  <a:lnTo>
                    <a:pt x="13916" y="7808"/>
                  </a:lnTo>
                  <a:lnTo>
                    <a:pt x="13736" y="7808"/>
                  </a:lnTo>
                  <a:lnTo>
                    <a:pt x="13916" y="7465"/>
                  </a:lnTo>
                  <a:close/>
                  <a:moveTo>
                    <a:pt x="13976" y="7465"/>
                  </a:moveTo>
                  <a:lnTo>
                    <a:pt x="14156" y="7808"/>
                  </a:lnTo>
                  <a:lnTo>
                    <a:pt x="13976" y="7808"/>
                  </a:lnTo>
                  <a:lnTo>
                    <a:pt x="13976" y="7465"/>
                  </a:lnTo>
                  <a:close/>
                  <a:moveTo>
                    <a:pt x="5620" y="7645"/>
                  </a:moveTo>
                  <a:lnTo>
                    <a:pt x="5740" y="7731"/>
                  </a:lnTo>
                  <a:lnTo>
                    <a:pt x="5740" y="7834"/>
                  </a:lnTo>
                  <a:lnTo>
                    <a:pt x="5328" y="7834"/>
                  </a:lnTo>
                  <a:lnTo>
                    <a:pt x="5328" y="7825"/>
                  </a:lnTo>
                  <a:lnTo>
                    <a:pt x="5328" y="7722"/>
                  </a:lnTo>
                  <a:lnTo>
                    <a:pt x="5422" y="7645"/>
                  </a:lnTo>
                  <a:close/>
                  <a:moveTo>
                    <a:pt x="8236" y="7697"/>
                  </a:moveTo>
                  <a:lnTo>
                    <a:pt x="8236" y="7877"/>
                  </a:lnTo>
                  <a:lnTo>
                    <a:pt x="8125" y="7877"/>
                  </a:lnTo>
                  <a:lnTo>
                    <a:pt x="8142" y="7697"/>
                  </a:lnTo>
                  <a:close/>
                  <a:moveTo>
                    <a:pt x="8408" y="7697"/>
                  </a:moveTo>
                  <a:lnTo>
                    <a:pt x="8417" y="7877"/>
                  </a:lnTo>
                  <a:lnTo>
                    <a:pt x="8314" y="7877"/>
                  </a:lnTo>
                  <a:lnTo>
                    <a:pt x="8297" y="7697"/>
                  </a:lnTo>
                  <a:close/>
                  <a:moveTo>
                    <a:pt x="6143" y="7122"/>
                  </a:moveTo>
                  <a:lnTo>
                    <a:pt x="6237" y="7937"/>
                  </a:lnTo>
                  <a:lnTo>
                    <a:pt x="5791" y="7577"/>
                  </a:lnTo>
                  <a:lnTo>
                    <a:pt x="5791" y="7345"/>
                  </a:lnTo>
                  <a:lnTo>
                    <a:pt x="6066" y="7122"/>
                  </a:lnTo>
                  <a:close/>
                  <a:moveTo>
                    <a:pt x="4959" y="7122"/>
                  </a:moveTo>
                  <a:lnTo>
                    <a:pt x="5285" y="7362"/>
                  </a:lnTo>
                  <a:lnTo>
                    <a:pt x="5285" y="7568"/>
                  </a:lnTo>
                  <a:lnTo>
                    <a:pt x="4813" y="7946"/>
                  </a:lnTo>
                  <a:lnTo>
                    <a:pt x="4908" y="7122"/>
                  </a:lnTo>
                  <a:close/>
                  <a:moveTo>
                    <a:pt x="5740" y="7877"/>
                  </a:moveTo>
                  <a:lnTo>
                    <a:pt x="5740" y="8074"/>
                  </a:lnTo>
                  <a:lnTo>
                    <a:pt x="5328" y="8074"/>
                  </a:lnTo>
                  <a:lnTo>
                    <a:pt x="5328" y="7877"/>
                  </a:lnTo>
                  <a:close/>
                  <a:moveTo>
                    <a:pt x="8236" y="7954"/>
                  </a:moveTo>
                  <a:lnTo>
                    <a:pt x="8236" y="8117"/>
                  </a:lnTo>
                  <a:lnTo>
                    <a:pt x="8116" y="8117"/>
                  </a:lnTo>
                  <a:lnTo>
                    <a:pt x="8125" y="7954"/>
                  </a:lnTo>
                  <a:close/>
                  <a:moveTo>
                    <a:pt x="8425" y="7954"/>
                  </a:moveTo>
                  <a:lnTo>
                    <a:pt x="8442" y="8117"/>
                  </a:lnTo>
                  <a:lnTo>
                    <a:pt x="8314" y="8117"/>
                  </a:lnTo>
                  <a:lnTo>
                    <a:pt x="8314" y="7954"/>
                  </a:lnTo>
                  <a:close/>
                  <a:moveTo>
                    <a:pt x="5277" y="7765"/>
                  </a:moveTo>
                  <a:lnTo>
                    <a:pt x="5277" y="8177"/>
                  </a:lnTo>
                  <a:lnTo>
                    <a:pt x="4779" y="8177"/>
                  </a:lnTo>
                  <a:lnTo>
                    <a:pt x="4779" y="8160"/>
                  </a:lnTo>
                  <a:lnTo>
                    <a:pt x="5277" y="7765"/>
                  </a:lnTo>
                  <a:close/>
                  <a:moveTo>
                    <a:pt x="5740" y="8126"/>
                  </a:moveTo>
                  <a:lnTo>
                    <a:pt x="5740" y="8177"/>
                  </a:lnTo>
                  <a:lnTo>
                    <a:pt x="5328" y="8177"/>
                  </a:lnTo>
                  <a:lnTo>
                    <a:pt x="5328" y="8126"/>
                  </a:lnTo>
                  <a:close/>
                  <a:moveTo>
                    <a:pt x="5791" y="7765"/>
                  </a:moveTo>
                  <a:lnTo>
                    <a:pt x="6263" y="8134"/>
                  </a:lnTo>
                  <a:lnTo>
                    <a:pt x="6263" y="8177"/>
                  </a:lnTo>
                  <a:lnTo>
                    <a:pt x="5783" y="8177"/>
                  </a:lnTo>
                  <a:lnTo>
                    <a:pt x="5783" y="7765"/>
                  </a:lnTo>
                  <a:close/>
                  <a:moveTo>
                    <a:pt x="13161" y="7903"/>
                  </a:moveTo>
                  <a:lnTo>
                    <a:pt x="13178" y="8254"/>
                  </a:lnTo>
                  <a:lnTo>
                    <a:pt x="12972" y="7903"/>
                  </a:lnTo>
                  <a:close/>
                  <a:moveTo>
                    <a:pt x="12835" y="7911"/>
                  </a:moveTo>
                  <a:lnTo>
                    <a:pt x="12629" y="8263"/>
                  </a:lnTo>
                  <a:lnTo>
                    <a:pt x="12655" y="7911"/>
                  </a:lnTo>
                  <a:close/>
                  <a:moveTo>
                    <a:pt x="13873" y="7911"/>
                  </a:moveTo>
                  <a:lnTo>
                    <a:pt x="13676" y="8263"/>
                  </a:lnTo>
                  <a:lnTo>
                    <a:pt x="13693" y="7911"/>
                  </a:lnTo>
                  <a:close/>
                  <a:moveTo>
                    <a:pt x="14199" y="7911"/>
                  </a:moveTo>
                  <a:lnTo>
                    <a:pt x="14216" y="8263"/>
                  </a:lnTo>
                  <a:lnTo>
                    <a:pt x="14019" y="7911"/>
                  </a:lnTo>
                  <a:close/>
                  <a:moveTo>
                    <a:pt x="12878" y="7954"/>
                  </a:moveTo>
                  <a:lnTo>
                    <a:pt x="12878" y="8306"/>
                  </a:lnTo>
                  <a:lnTo>
                    <a:pt x="12672" y="8306"/>
                  </a:lnTo>
                  <a:lnTo>
                    <a:pt x="12878" y="7954"/>
                  </a:lnTo>
                  <a:close/>
                  <a:moveTo>
                    <a:pt x="12930" y="7954"/>
                  </a:moveTo>
                  <a:lnTo>
                    <a:pt x="13135" y="8306"/>
                  </a:lnTo>
                  <a:lnTo>
                    <a:pt x="12930" y="8306"/>
                  </a:lnTo>
                  <a:lnTo>
                    <a:pt x="12930" y="7954"/>
                  </a:lnTo>
                  <a:close/>
                  <a:moveTo>
                    <a:pt x="13916" y="7954"/>
                  </a:moveTo>
                  <a:lnTo>
                    <a:pt x="13916" y="8306"/>
                  </a:lnTo>
                  <a:lnTo>
                    <a:pt x="13719" y="8306"/>
                  </a:lnTo>
                  <a:lnTo>
                    <a:pt x="13916" y="7954"/>
                  </a:lnTo>
                  <a:close/>
                  <a:moveTo>
                    <a:pt x="13976" y="7954"/>
                  </a:moveTo>
                  <a:lnTo>
                    <a:pt x="14174" y="8306"/>
                  </a:lnTo>
                  <a:lnTo>
                    <a:pt x="13976" y="8306"/>
                  </a:lnTo>
                  <a:lnTo>
                    <a:pt x="13976" y="7954"/>
                  </a:lnTo>
                  <a:close/>
                  <a:moveTo>
                    <a:pt x="5740" y="8366"/>
                  </a:moveTo>
                  <a:lnTo>
                    <a:pt x="5740" y="8555"/>
                  </a:lnTo>
                  <a:lnTo>
                    <a:pt x="5328" y="8555"/>
                  </a:lnTo>
                  <a:lnTo>
                    <a:pt x="5328" y="8366"/>
                  </a:lnTo>
                  <a:close/>
                  <a:moveTo>
                    <a:pt x="6280" y="8332"/>
                  </a:moveTo>
                  <a:lnTo>
                    <a:pt x="6297" y="8366"/>
                  </a:lnTo>
                  <a:lnTo>
                    <a:pt x="5791" y="8692"/>
                  </a:lnTo>
                  <a:lnTo>
                    <a:pt x="5791" y="8332"/>
                  </a:lnTo>
                  <a:close/>
                  <a:moveTo>
                    <a:pt x="5277" y="8323"/>
                  </a:moveTo>
                  <a:lnTo>
                    <a:pt x="5277" y="8718"/>
                  </a:lnTo>
                  <a:lnTo>
                    <a:pt x="4753" y="8375"/>
                  </a:lnTo>
                  <a:lnTo>
                    <a:pt x="4762" y="8323"/>
                  </a:lnTo>
                  <a:close/>
                  <a:moveTo>
                    <a:pt x="5740" y="8623"/>
                  </a:moveTo>
                  <a:lnTo>
                    <a:pt x="5740" y="8735"/>
                  </a:lnTo>
                  <a:lnTo>
                    <a:pt x="5628" y="8803"/>
                  </a:lnTo>
                  <a:lnTo>
                    <a:pt x="5405" y="8803"/>
                  </a:lnTo>
                  <a:lnTo>
                    <a:pt x="5328" y="8761"/>
                  </a:lnTo>
                  <a:lnTo>
                    <a:pt x="5328" y="8623"/>
                  </a:lnTo>
                  <a:close/>
                  <a:moveTo>
                    <a:pt x="5542" y="8855"/>
                  </a:moveTo>
                  <a:lnTo>
                    <a:pt x="5508" y="8881"/>
                  </a:lnTo>
                  <a:lnTo>
                    <a:pt x="5491" y="8855"/>
                  </a:lnTo>
                  <a:close/>
                  <a:moveTo>
                    <a:pt x="5328" y="8932"/>
                  </a:moveTo>
                  <a:lnTo>
                    <a:pt x="5379" y="8967"/>
                  </a:lnTo>
                  <a:lnTo>
                    <a:pt x="5328" y="8992"/>
                  </a:lnTo>
                  <a:lnTo>
                    <a:pt x="5328" y="8932"/>
                  </a:lnTo>
                  <a:close/>
                  <a:moveTo>
                    <a:pt x="5748" y="8898"/>
                  </a:moveTo>
                  <a:lnTo>
                    <a:pt x="5748" y="9018"/>
                  </a:lnTo>
                  <a:lnTo>
                    <a:pt x="5654" y="8967"/>
                  </a:lnTo>
                  <a:lnTo>
                    <a:pt x="5748" y="8898"/>
                  </a:lnTo>
                  <a:close/>
                  <a:moveTo>
                    <a:pt x="14259" y="8915"/>
                  </a:moveTo>
                  <a:lnTo>
                    <a:pt x="14277" y="9284"/>
                  </a:lnTo>
                  <a:lnTo>
                    <a:pt x="14277" y="9284"/>
                  </a:lnTo>
                  <a:lnTo>
                    <a:pt x="14028" y="8915"/>
                  </a:lnTo>
                  <a:close/>
                  <a:moveTo>
                    <a:pt x="13221" y="8915"/>
                  </a:moveTo>
                  <a:lnTo>
                    <a:pt x="13230" y="9284"/>
                  </a:lnTo>
                  <a:lnTo>
                    <a:pt x="12990" y="8915"/>
                  </a:lnTo>
                  <a:close/>
                  <a:moveTo>
                    <a:pt x="12835" y="8932"/>
                  </a:moveTo>
                  <a:lnTo>
                    <a:pt x="12586" y="9293"/>
                  </a:lnTo>
                  <a:lnTo>
                    <a:pt x="12586" y="9293"/>
                  </a:lnTo>
                  <a:lnTo>
                    <a:pt x="12604" y="8932"/>
                  </a:lnTo>
                  <a:close/>
                  <a:moveTo>
                    <a:pt x="5594" y="9104"/>
                  </a:moveTo>
                  <a:lnTo>
                    <a:pt x="5740" y="9198"/>
                  </a:lnTo>
                  <a:lnTo>
                    <a:pt x="5740" y="9293"/>
                  </a:lnTo>
                  <a:lnTo>
                    <a:pt x="5328" y="9293"/>
                  </a:lnTo>
                  <a:lnTo>
                    <a:pt x="5328" y="9164"/>
                  </a:lnTo>
                  <a:lnTo>
                    <a:pt x="5440" y="9104"/>
                  </a:lnTo>
                  <a:close/>
                  <a:moveTo>
                    <a:pt x="13873" y="8932"/>
                  </a:moveTo>
                  <a:lnTo>
                    <a:pt x="13633" y="9293"/>
                  </a:lnTo>
                  <a:lnTo>
                    <a:pt x="13642" y="8932"/>
                  </a:lnTo>
                  <a:close/>
                  <a:moveTo>
                    <a:pt x="12878" y="8967"/>
                  </a:moveTo>
                  <a:lnTo>
                    <a:pt x="12878" y="9327"/>
                  </a:lnTo>
                  <a:lnTo>
                    <a:pt x="12621" y="9327"/>
                  </a:lnTo>
                  <a:lnTo>
                    <a:pt x="12878" y="8967"/>
                  </a:lnTo>
                  <a:close/>
                  <a:moveTo>
                    <a:pt x="12930" y="8967"/>
                  </a:moveTo>
                  <a:lnTo>
                    <a:pt x="13187" y="9327"/>
                  </a:lnTo>
                  <a:lnTo>
                    <a:pt x="12930" y="9327"/>
                  </a:lnTo>
                  <a:lnTo>
                    <a:pt x="12930" y="8967"/>
                  </a:lnTo>
                  <a:close/>
                  <a:moveTo>
                    <a:pt x="13916" y="8967"/>
                  </a:moveTo>
                  <a:lnTo>
                    <a:pt x="13916" y="9327"/>
                  </a:lnTo>
                  <a:lnTo>
                    <a:pt x="13659" y="9327"/>
                  </a:lnTo>
                  <a:lnTo>
                    <a:pt x="13916" y="8967"/>
                  </a:lnTo>
                  <a:close/>
                  <a:moveTo>
                    <a:pt x="13976" y="8967"/>
                  </a:moveTo>
                  <a:lnTo>
                    <a:pt x="14225" y="9327"/>
                  </a:lnTo>
                  <a:lnTo>
                    <a:pt x="13976" y="9327"/>
                  </a:lnTo>
                  <a:lnTo>
                    <a:pt x="13976" y="8967"/>
                  </a:lnTo>
                  <a:close/>
                  <a:moveTo>
                    <a:pt x="4736" y="8538"/>
                  </a:moveTo>
                  <a:lnTo>
                    <a:pt x="5277" y="8889"/>
                  </a:lnTo>
                  <a:lnTo>
                    <a:pt x="5277" y="9027"/>
                  </a:lnTo>
                  <a:lnTo>
                    <a:pt x="4633" y="9456"/>
                  </a:lnTo>
                  <a:lnTo>
                    <a:pt x="4736" y="8538"/>
                  </a:lnTo>
                  <a:close/>
                  <a:moveTo>
                    <a:pt x="6315" y="8520"/>
                  </a:moveTo>
                  <a:lnTo>
                    <a:pt x="6426" y="9481"/>
                  </a:lnTo>
                  <a:lnTo>
                    <a:pt x="5791" y="9061"/>
                  </a:lnTo>
                  <a:lnTo>
                    <a:pt x="5791" y="8864"/>
                  </a:lnTo>
                  <a:lnTo>
                    <a:pt x="6315" y="8520"/>
                  </a:lnTo>
                  <a:close/>
                  <a:moveTo>
                    <a:pt x="5740" y="9335"/>
                  </a:moveTo>
                  <a:lnTo>
                    <a:pt x="5740" y="9533"/>
                  </a:lnTo>
                  <a:lnTo>
                    <a:pt x="5328" y="9533"/>
                  </a:lnTo>
                  <a:lnTo>
                    <a:pt x="5328" y="9335"/>
                  </a:lnTo>
                  <a:close/>
                  <a:moveTo>
                    <a:pt x="5277" y="9198"/>
                  </a:moveTo>
                  <a:lnTo>
                    <a:pt x="5277" y="9610"/>
                  </a:lnTo>
                  <a:lnTo>
                    <a:pt x="4667" y="9610"/>
                  </a:lnTo>
                  <a:lnTo>
                    <a:pt x="5277" y="9198"/>
                  </a:lnTo>
                  <a:close/>
                  <a:moveTo>
                    <a:pt x="5740" y="9584"/>
                  </a:moveTo>
                  <a:lnTo>
                    <a:pt x="5740" y="9610"/>
                  </a:lnTo>
                  <a:lnTo>
                    <a:pt x="5328" y="9610"/>
                  </a:lnTo>
                  <a:lnTo>
                    <a:pt x="5328" y="9584"/>
                  </a:lnTo>
                  <a:close/>
                  <a:moveTo>
                    <a:pt x="5791" y="9232"/>
                  </a:moveTo>
                  <a:lnTo>
                    <a:pt x="6366" y="9610"/>
                  </a:lnTo>
                  <a:lnTo>
                    <a:pt x="5791" y="9610"/>
                  </a:lnTo>
                  <a:lnTo>
                    <a:pt x="5791" y="9232"/>
                  </a:lnTo>
                  <a:close/>
                  <a:moveTo>
                    <a:pt x="5740" y="9747"/>
                  </a:moveTo>
                  <a:lnTo>
                    <a:pt x="5740" y="9782"/>
                  </a:lnTo>
                  <a:lnTo>
                    <a:pt x="5328" y="9782"/>
                  </a:lnTo>
                  <a:lnTo>
                    <a:pt x="5328" y="9747"/>
                  </a:lnTo>
                  <a:close/>
                  <a:moveTo>
                    <a:pt x="12801" y="9438"/>
                  </a:moveTo>
                  <a:lnTo>
                    <a:pt x="12543" y="9790"/>
                  </a:lnTo>
                  <a:lnTo>
                    <a:pt x="12543" y="9790"/>
                  </a:lnTo>
                  <a:lnTo>
                    <a:pt x="12569" y="9438"/>
                  </a:lnTo>
                  <a:close/>
                  <a:moveTo>
                    <a:pt x="13247" y="9438"/>
                  </a:moveTo>
                  <a:lnTo>
                    <a:pt x="13264" y="9790"/>
                  </a:lnTo>
                  <a:lnTo>
                    <a:pt x="13007" y="9438"/>
                  </a:lnTo>
                  <a:close/>
                  <a:moveTo>
                    <a:pt x="13856" y="9438"/>
                  </a:moveTo>
                  <a:lnTo>
                    <a:pt x="13599" y="9790"/>
                  </a:lnTo>
                  <a:lnTo>
                    <a:pt x="13616" y="9438"/>
                  </a:lnTo>
                  <a:close/>
                  <a:moveTo>
                    <a:pt x="14285" y="9438"/>
                  </a:moveTo>
                  <a:lnTo>
                    <a:pt x="14302" y="9790"/>
                  </a:lnTo>
                  <a:lnTo>
                    <a:pt x="14045" y="9438"/>
                  </a:lnTo>
                  <a:close/>
                  <a:moveTo>
                    <a:pt x="12930" y="9438"/>
                  </a:moveTo>
                  <a:lnTo>
                    <a:pt x="13221" y="9833"/>
                  </a:lnTo>
                  <a:lnTo>
                    <a:pt x="12930" y="9833"/>
                  </a:lnTo>
                  <a:lnTo>
                    <a:pt x="12930" y="9438"/>
                  </a:lnTo>
                  <a:close/>
                  <a:moveTo>
                    <a:pt x="13916" y="9438"/>
                  </a:moveTo>
                  <a:lnTo>
                    <a:pt x="13916" y="9833"/>
                  </a:lnTo>
                  <a:lnTo>
                    <a:pt x="13633" y="9833"/>
                  </a:lnTo>
                  <a:lnTo>
                    <a:pt x="13916" y="9438"/>
                  </a:lnTo>
                  <a:close/>
                  <a:moveTo>
                    <a:pt x="13976" y="9438"/>
                  </a:moveTo>
                  <a:lnTo>
                    <a:pt x="14259" y="9833"/>
                  </a:lnTo>
                  <a:lnTo>
                    <a:pt x="13976" y="9833"/>
                  </a:lnTo>
                  <a:lnTo>
                    <a:pt x="13976" y="9438"/>
                  </a:lnTo>
                  <a:close/>
                  <a:moveTo>
                    <a:pt x="12878" y="9447"/>
                  </a:moveTo>
                  <a:lnTo>
                    <a:pt x="12878" y="9842"/>
                  </a:lnTo>
                  <a:lnTo>
                    <a:pt x="12586" y="9842"/>
                  </a:lnTo>
                  <a:lnTo>
                    <a:pt x="12878" y="9447"/>
                  </a:lnTo>
                  <a:close/>
                  <a:moveTo>
                    <a:pt x="5740" y="9833"/>
                  </a:moveTo>
                  <a:lnTo>
                    <a:pt x="5740" y="10022"/>
                  </a:lnTo>
                  <a:lnTo>
                    <a:pt x="5328" y="10022"/>
                  </a:lnTo>
                  <a:lnTo>
                    <a:pt x="5328" y="9833"/>
                  </a:lnTo>
                  <a:close/>
                  <a:moveTo>
                    <a:pt x="6392" y="9756"/>
                  </a:moveTo>
                  <a:lnTo>
                    <a:pt x="5800" y="10090"/>
                  </a:lnTo>
                  <a:lnTo>
                    <a:pt x="5800" y="9756"/>
                  </a:lnTo>
                  <a:close/>
                  <a:moveTo>
                    <a:pt x="5277" y="9756"/>
                  </a:moveTo>
                  <a:lnTo>
                    <a:pt x="5277" y="10108"/>
                  </a:lnTo>
                  <a:lnTo>
                    <a:pt x="4642" y="9756"/>
                  </a:lnTo>
                  <a:close/>
                  <a:moveTo>
                    <a:pt x="5740" y="10065"/>
                  </a:moveTo>
                  <a:lnTo>
                    <a:pt x="5740" y="10108"/>
                  </a:lnTo>
                  <a:lnTo>
                    <a:pt x="5508" y="10236"/>
                  </a:lnTo>
                  <a:lnTo>
                    <a:pt x="5328" y="10133"/>
                  </a:lnTo>
                  <a:lnTo>
                    <a:pt x="5328" y="10065"/>
                  </a:lnTo>
                  <a:close/>
                  <a:moveTo>
                    <a:pt x="5362" y="10322"/>
                  </a:moveTo>
                  <a:lnTo>
                    <a:pt x="5328" y="10348"/>
                  </a:lnTo>
                  <a:lnTo>
                    <a:pt x="5328" y="10322"/>
                  </a:lnTo>
                  <a:close/>
                  <a:moveTo>
                    <a:pt x="5731" y="10322"/>
                  </a:moveTo>
                  <a:lnTo>
                    <a:pt x="5731" y="10365"/>
                  </a:lnTo>
                  <a:lnTo>
                    <a:pt x="5663" y="10322"/>
                  </a:lnTo>
                  <a:close/>
                  <a:moveTo>
                    <a:pt x="12835" y="9953"/>
                  </a:moveTo>
                  <a:lnTo>
                    <a:pt x="12526" y="10365"/>
                  </a:lnTo>
                  <a:lnTo>
                    <a:pt x="12543" y="9953"/>
                  </a:lnTo>
                  <a:close/>
                  <a:moveTo>
                    <a:pt x="13264" y="9953"/>
                  </a:moveTo>
                  <a:lnTo>
                    <a:pt x="13290" y="10365"/>
                  </a:lnTo>
                  <a:lnTo>
                    <a:pt x="12972" y="9953"/>
                  </a:lnTo>
                  <a:close/>
                  <a:moveTo>
                    <a:pt x="13873" y="9953"/>
                  </a:moveTo>
                  <a:lnTo>
                    <a:pt x="13564" y="10365"/>
                  </a:lnTo>
                  <a:lnTo>
                    <a:pt x="13590" y="9953"/>
                  </a:lnTo>
                  <a:close/>
                  <a:moveTo>
                    <a:pt x="14319" y="9953"/>
                  </a:moveTo>
                  <a:lnTo>
                    <a:pt x="14337" y="10365"/>
                  </a:lnTo>
                  <a:lnTo>
                    <a:pt x="14028" y="9953"/>
                  </a:lnTo>
                  <a:close/>
                  <a:moveTo>
                    <a:pt x="12878" y="9970"/>
                  </a:moveTo>
                  <a:lnTo>
                    <a:pt x="12878" y="10425"/>
                  </a:lnTo>
                  <a:lnTo>
                    <a:pt x="12561" y="10425"/>
                  </a:lnTo>
                  <a:lnTo>
                    <a:pt x="12878" y="9970"/>
                  </a:lnTo>
                  <a:close/>
                  <a:moveTo>
                    <a:pt x="12930" y="9970"/>
                  </a:moveTo>
                  <a:lnTo>
                    <a:pt x="13256" y="10425"/>
                  </a:lnTo>
                  <a:lnTo>
                    <a:pt x="12930" y="10425"/>
                  </a:lnTo>
                  <a:lnTo>
                    <a:pt x="12930" y="9970"/>
                  </a:lnTo>
                  <a:close/>
                  <a:moveTo>
                    <a:pt x="13916" y="9979"/>
                  </a:moveTo>
                  <a:lnTo>
                    <a:pt x="13916" y="10425"/>
                  </a:lnTo>
                  <a:lnTo>
                    <a:pt x="13599" y="10425"/>
                  </a:lnTo>
                  <a:lnTo>
                    <a:pt x="13916" y="9979"/>
                  </a:lnTo>
                  <a:close/>
                  <a:moveTo>
                    <a:pt x="13976" y="9979"/>
                  </a:moveTo>
                  <a:lnTo>
                    <a:pt x="14294" y="10425"/>
                  </a:lnTo>
                  <a:lnTo>
                    <a:pt x="13976" y="10425"/>
                  </a:lnTo>
                  <a:lnTo>
                    <a:pt x="13976" y="9979"/>
                  </a:lnTo>
                  <a:close/>
                  <a:moveTo>
                    <a:pt x="16267" y="10108"/>
                  </a:moveTo>
                  <a:lnTo>
                    <a:pt x="16267" y="10314"/>
                  </a:lnTo>
                  <a:lnTo>
                    <a:pt x="16190" y="10314"/>
                  </a:lnTo>
                  <a:lnTo>
                    <a:pt x="16190" y="10425"/>
                  </a:lnTo>
                  <a:lnTo>
                    <a:pt x="15563" y="10425"/>
                  </a:lnTo>
                  <a:lnTo>
                    <a:pt x="15563" y="10314"/>
                  </a:lnTo>
                  <a:lnTo>
                    <a:pt x="15486" y="10314"/>
                  </a:lnTo>
                  <a:lnTo>
                    <a:pt x="15486" y="10108"/>
                  </a:lnTo>
                  <a:lnTo>
                    <a:pt x="15546" y="10108"/>
                  </a:lnTo>
                  <a:lnTo>
                    <a:pt x="15546" y="10185"/>
                  </a:lnTo>
                  <a:lnTo>
                    <a:pt x="15658" y="10185"/>
                  </a:lnTo>
                  <a:lnTo>
                    <a:pt x="15658" y="10108"/>
                  </a:lnTo>
                  <a:lnTo>
                    <a:pt x="16121" y="10108"/>
                  </a:lnTo>
                  <a:lnTo>
                    <a:pt x="16121" y="10185"/>
                  </a:lnTo>
                  <a:lnTo>
                    <a:pt x="16224" y="10185"/>
                  </a:lnTo>
                  <a:lnTo>
                    <a:pt x="16224" y="10108"/>
                  </a:lnTo>
                  <a:close/>
                  <a:moveTo>
                    <a:pt x="5508" y="10408"/>
                  </a:moveTo>
                  <a:lnTo>
                    <a:pt x="5697" y="10519"/>
                  </a:lnTo>
                  <a:lnTo>
                    <a:pt x="5319" y="10519"/>
                  </a:lnTo>
                  <a:lnTo>
                    <a:pt x="5508" y="10408"/>
                  </a:lnTo>
                  <a:close/>
                  <a:moveTo>
                    <a:pt x="5740" y="10562"/>
                  </a:moveTo>
                  <a:lnTo>
                    <a:pt x="5740" y="10751"/>
                  </a:lnTo>
                  <a:lnTo>
                    <a:pt x="5328" y="10751"/>
                  </a:lnTo>
                  <a:lnTo>
                    <a:pt x="5328" y="10562"/>
                  </a:lnTo>
                  <a:close/>
                  <a:moveTo>
                    <a:pt x="4582" y="9885"/>
                  </a:moveTo>
                  <a:lnTo>
                    <a:pt x="5277" y="10279"/>
                  </a:lnTo>
                  <a:lnTo>
                    <a:pt x="5277" y="10382"/>
                  </a:lnTo>
                  <a:lnTo>
                    <a:pt x="4461" y="10828"/>
                  </a:lnTo>
                  <a:lnTo>
                    <a:pt x="4582" y="9885"/>
                  </a:lnTo>
                  <a:close/>
                  <a:moveTo>
                    <a:pt x="6469" y="9850"/>
                  </a:moveTo>
                  <a:lnTo>
                    <a:pt x="6581" y="10837"/>
                  </a:lnTo>
                  <a:lnTo>
                    <a:pt x="6581" y="10837"/>
                  </a:lnTo>
                  <a:lnTo>
                    <a:pt x="5791" y="10391"/>
                  </a:lnTo>
                  <a:lnTo>
                    <a:pt x="5791" y="10236"/>
                  </a:lnTo>
                  <a:lnTo>
                    <a:pt x="6469" y="9850"/>
                  </a:lnTo>
                  <a:close/>
                  <a:moveTo>
                    <a:pt x="5740" y="10811"/>
                  </a:moveTo>
                  <a:lnTo>
                    <a:pt x="5740" y="11000"/>
                  </a:lnTo>
                  <a:lnTo>
                    <a:pt x="5328" y="11000"/>
                  </a:lnTo>
                  <a:lnTo>
                    <a:pt x="5328" y="10811"/>
                  </a:lnTo>
                  <a:close/>
                  <a:moveTo>
                    <a:pt x="5285" y="10537"/>
                  </a:moveTo>
                  <a:lnTo>
                    <a:pt x="5285" y="11034"/>
                  </a:lnTo>
                  <a:lnTo>
                    <a:pt x="4453" y="11034"/>
                  </a:lnTo>
                  <a:lnTo>
                    <a:pt x="4453" y="11008"/>
                  </a:lnTo>
                  <a:lnTo>
                    <a:pt x="5285" y="10537"/>
                  </a:lnTo>
                  <a:close/>
                  <a:moveTo>
                    <a:pt x="5791" y="10562"/>
                  </a:moveTo>
                  <a:lnTo>
                    <a:pt x="6606" y="11026"/>
                  </a:lnTo>
                  <a:lnTo>
                    <a:pt x="6606" y="11034"/>
                  </a:lnTo>
                  <a:lnTo>
                    <a:pt x="5791" y="11034"/>
                  </a:lnTo>
                  <a:lnTo>
                    <a:pt x="5791" y="10562"/>
                  </a:lnTo>
                  <a:close/>
                  <a:moveTo>
                    <a:pt x="5740" y="11180"/>
                  </a:moveTo>
                  <a:lnTo>
                    <a:pt x="5740" y="11249"/>
                  </a:lnTo>
                  <a:lnTo>
                    <a:pt x="5328" y="11249"/>
                  </a:lnTo>
                  <a:lnTo>
                    <a:pt x="5328" y="11180"/>
                  </a:lnTo>
                  <a:close/>
                  <a:moveTo>
                    <a:pt x="5740" y="11292"/>
                  </a:moveTo>
                  <a:lnTo>
                    <a:pt x="5740" y="11343"/>
                  </a:lnTo>
                  <a:lnTo>
                    <a:pt x="5328" y="11343"/>
                  </a:lnTo>
                  <a:lnTo>
                    <a:pt x="5328" y="11292"/>
                  </a:lnTo>
                  <a:close/>
                  <a:moveTo>
                    <a:pt x="6641" y="11171"/>
                  </a:moveTo>
                  <a:lnTo>
                    <a:pt x="6641" y="11249"/>
                  </a:lnTo>
                  <a:lnTo>
                    <a:pt x="6383" y="11343"/>
                  </a:lnTo>
                  <a:lnTo>
                    <a:pt x="5800" y="11343"/>
                  </a:lnTo>
                  <a:lnTo>
                    <a:pt x="5800" y="11171"/>
                  </a:lnTo>
                  <a:close/>
                  <a:moveTo>
                    <a:pt x="5277" y="11180"/>
                  </a:moveTo>
                  <a:lnTo>
                    <a:pt x="5277" y="11352"/>
                  </a:lnTo>
                  <a:lnTo>
                    <a:pt x="4650" y="11352"/>
                  </a:lnTo>
                  <a:lnTo>
                    <a:pt x="4419" y="11257"/>
                  </a:lnTo>
                  <a:lnTo>
                    <a:pt x="4427" y="11180"/>
                  </a:lnTo>
                  <a:close/>
                  <a:moveTo>
                    <a:pt x="5740" y="11420"/>
                  </a:moveTo>
                  <a:lnTo>
                    <a:pt x="5740" y="11498"/>
                  </a:lnTo>
                  <a:lnTo>
                    <a:pt x="5328" y="11498"/>
                  </a:lnTo>
                  <a:lnTo>
                    <a:pt x="5328" y="11420"/>
                  </a:lnTo>
                  <a:close/>
                  <a:moveTo>
                    <a:pt x="6186" y="11420"/>
                  </a:moveTo>
                  <a:lnTo>
                    <a:pt x="5791" y="11566"/>
                  </a:lnTo>
                  <a:lnTo>
                    <a:pt x="5791" y="11420"/>
                  </a:lnTo>
                  <a:close/>
                  <a:moveTo>
                    <a:pt x="3878" y="11420"/>
                  </a:moveTo>
                  <a:lnTo>
                    <a:pt x="3878" y="11592"/>
                  </a:lnTo>
                  <a:lnTo>
                    <a:pt x="3749" y="11592"/>
                  </a:lnTo>
                  <a:lnTo>
                    <a:pt x="3749" y="11420"/>
                  </a:lnTo>
                  <a:close/>
                  <a:moveTo>
                    <a:pt x="4256" y="11420"/>
                  </a:moveTo>
                  <a:lnTo>
                    <a:pt x="4238" y="11592"/>
                  </a:lnTo>
                  <a:lnTo>
                    <a:pt x="3955" y="11592"/>
                  </a:lnTo>
                  <a:lnTo>
                    <a:pt x="3955" y="11420"/>
                  </a:lnTo>
                  <a:close/>
                  <a:moveTo>
                    <a:pt x="4436" y="11420"/>
                  </a:moveTo>
                  <a:lnTo>
                    <a:pt x="4882" y="11592"/>
                  </a:lnTo>
                  <a:lnTo>
                    <a:pt x="4376" y="11592"/>
                  </a:lnTo>
                  <a:lnTo>
                    <a:pt x="4393" y="11420"/>
                  </a:lnTo>
                  <a:close/>
                  <a:moveTo>
                    <a:pt x="5277" y="11429"/>
                  </a:moveTo>
                  <a:lnTo>
                    <a:pt x="5277" y="11592"/>
                  </a:lnTo>
                  <a:lnTo>
                    <a:pt x="4848" y="11429"/>
                  </a:lnTo>
                  <a:close/>
                  <a:moveTo>
                    <a:pt x="5740" y="11549"/>
                  </a:moveTo>
                  <a:lnTo>
                    <a:pt x="5740" y="11592"/>
                  </a:lnTo>
                  <a:lnTo>
                    <a:pt x="5328" y="11592"/>
                  </a:lnTo>
                  <a:lnTo>
                    <a:pt x="5328" y="11549"/>
                  </a:lnTo>
                  <a:close/>
                  <a:moveTo>
                    <a:pt x="6649" y="11420"/>
                  </a:moveTo>
                  <a:lnTo>
                    <a:pt x="6666" y="11592"/>
                  </a:lnTo>
                  <a:lnTo>
                    <a:pt x="6143" y="11592"/>
                  </a:lnTo>
                  <a:lnTo>
                    <a:pt x="6581" y="11420"/>
                  </a:lnTo>
                  <a:close/>
                  <a:moveTo>
                    <a:pt x="7387" y="11420"/>
                  </a:moveTo>
                  <a:lnTo>
                    <a:pt x="7387" y="11592"/>
                  </a:lnTo>
                  <a:lnTo>
                    <a:pt x="6821" y="11592"/>
                  </a:lnTo>
                  <a:lnTo>
                    <a:pt x="6795" y="11420"/>
                  </a:lnTo>
                  <a:close/>
                  <a:moveTo>
                    <a:pt x="7593" y="11420"/>
                  </a:moveTo>
                  <a:lnTo>
                    <a:pt x="7593" y="11592"/>
                  </a:lnTo>
                  <a:lnTo>
                    <a:pt x="7464" y="11592"/>
                  </a:lnTo>
                  <a:lnTo>
                    <a:pt x="7464" y="11420"/>
                  </a:lnTo>
                  <a:close/>
                  <a:moveTo>
                    <a:pt x="5551" y="11669"/>
                  </a:moveTo>
                  <a:lnTo>
                    <a:pt x="5508" y="11686"/>
                  </a:lnTo>
                  <a:lnTo>
                    <a:pt x="5465" y="11669"/>
                  </a:lnTo>
                  <a:close/>
                  <a:moveTo>
                    <a:pt x="5277" y="11926"/>
                  </a:moveTo>
                  <a:lnTo>
                    <a:pt x="5277" y="11944"/>
                  </a:lnTo>
                  <a:lnTo>
                    <a:pt x="5208" y="11944"/>
                  </a:lnTo>
                  <a:lnTo>
                    <a:pt x="5277" y="11926"/>
                  </a:lnTo>
                  <a:close/>
                  <a:moveTo>
                    <a:pt x="5508" y="11824"/>
                  </a:moveTo>
                  <a:lnTo>
                    <a:pt x="5740" y="11909"/>
                  </a:lnTo>
                  <a:lnTo>
                    <a:pt x="5740" y="11944"/>
                  </a:lnTo>
                  <a:lnTo>
                    <a:pt x="5328" y="11944"/>
                  </a:lnTo>
                  <a:lnTo>
                    <a:pt x="5328" y="11901"/>
                  </a:lnTo>
                  <a:lnTo>
                    <a:pt x="5508" y="11824"/>
                  </a:lnTo>
                  <a:close/>
                  <a:moveTo>
                    <a:pt x="6666" y="11669"/>
                  </a:moveTo>
                  <a:lnTo>
                    <a:pt x="6709" y="11944"/>
                  </a:lnTo>
                  <a:lnTo>
                    <a:pt x="6220" y="11944"/>
                  </a:lnTo>
                  <a:lnTo>
                    <a:pt x="5791" y="11781"/>
                  </a:lnTo>
                  <a:lnTo>
                    <a:pt x="5791" y="11729"/>
                  </a:lnTo>
                  <a:lnTo>
                    <a:pt x="5946" y="11669"/>
                  </a:lnTo>
                  <a:close/>
                  <a:moveTo>
                    <a:pt x="7387" y="11652"/>
                  </a:moveTo>
                  <a:lnTo>
                    <a:pt x="7387" y="11944"/>
                  </a:lnTo>
                  <a:lnTo>
                    <a:pt x="6855" y="11944"/>
                  </a:lnTo>
                  <a:lnTo>
                    <a:pt x="6821" y="11652"/>
                  </a:lnTo>
                  <a:close/>
                  <a:moveTo>
                    <a:pt x="3878" y="11669"/>
                  </a:moveTo>
                  <a:lnTo>
                    <a:pt x="3878" y="11952"/>
                  </a:lnTo>
                  <a:lnTo>
                    <a:pt x="3749" y="11952"/>
                  </a:lnTo>
                  <a:lnTo>
                    <a:pt x="3749" y="11669"/>
                  </a:lnTo>
                  <a:close/>
                  <a:moveTo>
                    <a:pt x="4238" y="11669"/>
                  </a:moveTo>
                  <a:lnTo>
                    <a:pt x="4204" y="11952"/>
                  </a:lnTo>
                  <a:lnTo>
                    <a:pt x="3955" y="11952"/>
                  </a:lnTo>
                  <a:lnTo>
                    <a:pt x="3955" y="11669"/>
                  </a:lnTo>
                  <a:close/>
                  <a:moveTo>
                    <a:pt x="5071" y="11669"/>
                  </a:moveTo>
                  <a:lnTo>
                    <a:pt x="5277" y="11738"/>
                  </a:lnTo>
                  <a:lnTo>
                    <a:pt x="5277" y="11772"/>
                  </a:lnTo>
                  <a:lnTo>
                    <a:pt x="4805" y="11952"/>
                  </a:lnTo>
                  <a:lnTo>
                    <a:pt x="4333" y="11952"/>
                  </a:lnTo>
                  <a:lnTo>
                    <a:pt x="4376" y="11669"/>
                  </a:lnTo>
                  <a:close/>
                  <a:moveTo>
                    <a:pt x="7593" y="11669"/>
                  </a:moveTo>
                  <a:lnTo>
                    <a:pt x="7593" y="11952"/>
                  </a:lnTo>
                  <a:lnTo>
                    <a:pt x="7464" y="11952"/>
                  </a:lnTo>
                  <a:lnTo>
                    <a:pt x="7464" y="11669"/>
                  </a:lnTo>
                  <a:close/>
                  <a:moveTo>
                    <a:pt x="10347" y="11755"/>
                  </a:moveTo>
                  <a:lnTo>
                    <a:pt x="10347" y="11952"/>
                  </a:lnTo>
                  <a:lnTo>
                    <a:pt x="10287" y="11952"/>
                  </a:lnTo>
                  <a:lnTo>
                    <a:pt x="10287" y="12055"/>
                  </a:lnTo>
                  <a:lnTo>
                    <a:pt x="9652" y="12055"/>
                  </a:lnTo>
                  <a:lnTo>
                    <a:pt x="9652" y="11952"/>
                  </a:lnTo>
                  <a:lnTo>
                    <a:pt x="9575" y="11952"/>
                  </a:lnTo>
                  <a:lnTo>
                    <a:pt x="9575" y="11755"/>
                  </a:lnTo>
                  <a:lnTo>
                    <a:pt x="9626" y="11755"/>
                  </a:lnTo>
                  <a:lnTo>
                    <a:pt x="9626" y="11824"/>
                  </a:lnTo>
                  <a:lnTo>
                    <a:pt x="9738" y="11824"/>
                  </a:lnTo>
                  <a:lnTo>
                    <a:pt x="9738" y="11755"/>
                  </a:lnTo>
                  <a:lnTo>
                    <a:pt x="10201" y="11755"/>
                  </a:lnTo>
                  <a:lnTo>
                    <a:pt x="10201" y="11824"/>
                  </a:lnTo>
                  <a:lnTo>
                    <a:pt x="10304" y="11824"/>
                  </a:lnTo>
                  <a:lnTo>
                    <a:pt x="10304" y="11755"/>
                  </a:lnTo>
                  <a:close/>
                  <a:moveTo>
                    <a:pt x="5740" y="12029"/>
                  </a:moveTo>
                  <a:lnTo>
                    <a:pt x="5740" y="12107"/>
                  </a:lnTo>
                  <a:lnTo>
                    <a:pt x="5328" y="12107"/>
                  </a:lnTo>
                  <a:lnTo>
                    <a:pt x="5328" y="12029"/>
                  </a:lnTo>
                  <a:close/>
                  <a:moveTo>
                    <a:pt x="6735" y="12012"/>
                  </a:moveTo>
                  <a:lnTo>
                    <a:pt x="6735" y="12107"/>
                  </a:lnTo>
                  <a:lnTo>
                    <a:pt x="6649" y="12107"/>
                  </a:lnTo>
                  <a:lnTo>
                    <a:pt x="6409" y="12012"/>
                  </a:lnTo>
                  <a:close/>
                  <a:moveTo>
                    <a:pt x="3878" y="12021"/>
                  </a:moveTo>
                  <a:lnTo>
                    <a:pt x="3878" y="12115"/>
                  </a:lnTo>
                  <a:lnTo>
                    <a:pt x="3749" y="12115"/>
                  </a:lnTo>
                  <a:lnTo>
                    <a:pt x="3749" y="12021"/>
                  </a:lnTo>
                  <a:close/>
                  <a:moveTo>
                    <a:pt x="4195" y="12021"/>
                  </a:moveTo>
                  <a:lnTo>
                    <a:pt x="4178" y="12115"/>
                  </a:lnTo>
                  <a:lnTo>
                    <a:pt x="3955" y="12115"/>
                  </a:lnTo>
                  <a:lnTo>
                    <a:pt x="3955" y="12021"/>
                  </a:lnTo>
                  <a:close/>
                  <a:moveTo>
                    <a:pt x="4624" y="12021"/>
                  </a:moveTo>
                  <a:lnTo>
                    <a:pt x="4384" y="12115"/>
                  </a:lnTo>
                  <a:lnTo>
                    <a:pt x="4316" y="12115"/>
                  </a:lnTo>
                  <a:lnTo>
                    <a:pt x="4333" y="12021"/>
                  </a:lnTo>
                  <a:close/>
                  <a:moveTo>
                    <a:pt x="5277" y="12021"/>
                  </a:moveTo>
                  <a:lnTo>
                    <a:pt x="5277" y="12115"/>
                  </a:lnTo>
                  <a:lnTo>
                    <a:pt x="4779" y="12115"/>
                  </a:lnTo>
                  <a:lnTo>
                    <a:pt x="5019" y="12021"/>
                  </a:lnTo>
                  <a:close/>
                  <a:moveTo>
                    <a:pt x="6006" y="12021"/>
                  </a:moveTo>
                  <a:lnTo>
                    <a:pt x="6237" y="12115"/>
                  </a:lnTo>
                  <a:lnTo>
                    <a:pt x="5791" y="12115"/>
                  </a:lnTo>
                  <a:lnTo>
                    <a:pt x="5791" y="12021"/>
                  </a:lnTo>
                  <a:close/>
                  <a:moveTo>
                    <a:pt x="7387" y="12021"/>
                  </a:moveTo>
                  <a:lnTo>
                    <a:pt x="7387" y="12115"/>
                  </a:lnTo>
                  <a:lnTo>
                    <a:pt x="6872" y="12115"/>
                  </a:lnTo>
                  <a:lnTo>
                    <a:pt x="6864" y="12021"/>
                  </a:lnTo>
                  <a:close/>
                  <a:moveTo>
                    <a:pt x="7593" y="12021"/>
                  </a:moveTo>
                  <a:lnTo>
                    <a:pt x="7593" y="12115"/>
                  </a:lnTo>
                  <a:lnTo>
                    <a:pt x="7464" y="12115"/>
                  </a:lnTo>
                  <a:lnTo>
                    <a:pt x="7464" y="12021"/>
                  </a:lnTo>
                  <a:close/>
                  <a:moveTo>
                    <a:pt x="5740" y="12184"/>
                  </a:moveTo>
                  <a:lnTo>
                    <a:pt x="5740" y="12227"/>
                  </a:lnTo>
                  <a:lnTo>
                    <a:pt x="5328" y="12227"/>
                  </a:lnTo>
                  <a:lnTo>
                    <a:pt x="5328" y="12184"/>
                  </a:lnTo>
                  <a:close/>
                  <a:moveTo>
                    <a:pt x="3878" y="12184"/>
                  </a:moveTo>
                  <a:lnTo>
                    <a:pt x="3878" y="12364"/>
                  </a:lnTo>
                  <a:lnTo>
                    <a:pt x="3749" y="12364"/>
                  </a:lnTo>
                  <a:lnTo>
                    <a:pt x="3749" y="12184"/>
                  </a:lnTo>
                  <a:close/>
                  <a:moveTo>
                    <a:pt x="4170" y="12184"/>
                  </a:moveTo>
                  <a:lnTo>
                    <a:pt x="4153" y="12364"/>
                  </a:lnTo>
                  <a:lnTo>
                    <a:pt x="3955" y="12364"/>
                  </a:lnTo>
                  <a:lnTo>
                    <a:pt x="3955" y="12184"/>
                  </a:lnTo>
                  <a:close/>
                  <a:moveTo>
                    <a:pt x="5285" y="12167"/>
                  </a:moveTo>
                  <a:lnTo>
                    <a:pt x="5285" y="12355"/>
                  </a:lnTo>
                  <a:lnTo>
                    <a:pt x="5122" y="12355"/>
                  </a:lnTo>
                  <a:lnTo>
                    <a:pt x="5122" y="12235"/>
                  </a:lnTo>
                  <a:lnTo>
                    <a:pt x="5062" y="12235"/>
                  </a:lnTo>
                  <a:lnTo>
                    <a:pt x="5062" y="12244"/>
                  </a:lnTo>
                  <a:lnTo>
                    <a:pt x="5062" y="12364"/>
                  </a:lnTo>
                  <a:lnTo>
                    <a:pt x="4650" y="12364"/>
                  </a:lnTo>
                  <a:lnTo>
                    <a:pt x="4650" y="12244"/>
                  </a:lnTo>
                  <a:lnTo>
                    <a:pt x="4599" y="12244"/>
                  </a:lnTo>
                  <a:lnTo>
                    <a:pt x="4599" y="12364"/>
                  </a:lnTo>
                  <a:lnTo>
                    <a:pt x="4290" y="12364"/>
                  </a:lnTo>
                  <a:lnTo>
                    <a:pt x="4298" y="12287"/>
                  </a:lnTo>
                  <a:lnTo>
                    <a:pt x="4599" y="12167"/>
                  </a:lnTo>
                  <a:close/>
                  <a:moveTo>
                    <a:pt x="5740" y="12278"/>
                  </a:moveTo>
                  <a:lnTo>
                    <a:pt x="5740" y="12364"/>
                  </a:lnTo>
                  <a:lnTo>
                    <a:pt x="5328" y="12364"/>
                  </a:lnTo>
                  <a:lnTo>
                    <a:pt x="5328" y="12278"/>
                  </a:lnTo>
                  <a:close/>
                  <a:moveTo>
                    <a:pt x="6435" y="12184"/>
                  </a:moveTo>
                  <a:lnTo>
                    <a:pt x="6752" y="12313"/>
                  </a:lnTo>
                  <a:lnTo>
                    <a:pt x="6769" y="12364"/>
                  </a:lnTo>
                  <a:lnTo>
                    <a:pt x="5791" y="12364"/>
                  </a:lnTo>
                  <a:lnTo>
                    <a:pt x="5791" y="12184"/>
                  </a:lnTo>
                  <a:close/>
                  <a:moveTo>
                    <a:pt x="7387" y="12184"/>
                  </a:moveTo>
                  <a:lnTo>
                    <a:pt x="7387" y="12364"/>
                  </a:lnTo>
                  <a:lnTo>
                    <a:pt x="6907" y="12364"/>
                  </a:lnTo>
                  <a:lnTo>
                    <a:pt x="6881" y="12184"/>
                  </a:lnTo>
                  <a:close/>
                  <a:moveTo>
                    <a:pt x="7593" y="12184"/>
                  </a:moveTo>
                  <a:lnTo>
                    <a:pt x="7593" y="12364"/>
                  </a:lnTo>
                  <a:lnTo>
                    <a:pt x="7464" y="12364"/>
                  </a:lnTo>
                  <a:lnTo>
                    <a:pt x="7464" y="12184"/>
                  </a:lnTo>
                  <a:close/>
                  <a:moveTo>
                    <a:pt x="4118" y="12793"/>
                  </a:moveTo>
                  <a:lnTo>
                    <a:pt x="4118" y="12887"/>
                  </a:lnTo>
                  <a:lnTo>
                    <a:pt x="3861" y="12887"/>
                  </a:lnTo>
                  <a:lnTo>
                    <a:pt x="3861" y="12793"/>
                  </a:lnTo>
                  <a:close/>
                  <a:moveTo>
                    <a:pt x="5817" y="12793"/>
                  </a:moveTo>
                  <a:lnTo>
                    <a:pt x="5817" y="12887"/>
                  </a:lnTo>
                  <a:lnTo>
                    <a:pt x="5568" y="12887"/>
                  </a:lnTo>
                  <a:lnTo>
                    <a:pt x="5568" y="12793"/>
                  </a:lnTo>
                  <a:close/>
                  <a:moveTo>
                    <a:pt x="7507" y="12793"/>
                  </a:moveTo>
                  <a:lnTo>
                    <a:pt x="7507" y="12887"/>
                  </a:lnTo>
                  <a:lnTo>
                    <a:pt x="7250" y="12887"/>
                  </a:lnTo>
                  <a:lnTo>
                    <a:pt x="7250" y="12793"/>
                  </a:lnTo>
                  <a:close/>
                  <a:moveTo>
                    <a:pt x="19278" y="12870"/>
                  </a:moveTo>
                  <a:lnTo>
                    <a:pt x="19364" y="12922"/>
                  </a:lnTo>
                  <a:lnTo>
                    <a:pt x="19356" y="12939"/>
                  </a:lnTo>
                  <a:lnTo>
                    <a:pt x="19210" y="12982"/>
                  </a:lnTo>
                  <a:lnTo>
                    <a:pt x="19278" y="12870"/>
                  </a:lnTo>
                  <a:close/>
                  <a:moveTo>
                    <a:pt x="5062" y="12802"/>
                  </a:moveTo>
                  <a:lnTo>
                    <a:pt x="5062" y="12999"/>
                  </a:lnTo>
                  <a:lnTo>
                    <a:pt x="4650" y="12999"/>
                  </a:lnTo>
                  <a:lnTo>
                    <a:pt x="4650" y="12802"/>
                  </a:lnTo>
                  <a:close/>
                  <a:moveTo>
                    <a:pt x="5379" y="12793"/>
                  </a:moveTo>
                  <a:lnTo>
                    <a:pt x="5113" y="13171"/>
                  </a:lnTo>
                  <a:lnTo>
                    <a:pt x="5113" y="12793"/>
                  </a:lnTo>
                  <a:close/>
                  <a:moveTo>
                    <a:pt x="19347" y="12965"/>
                  </a:moveTo>
                  <a:lnTo>
                    <a:pt x="19210" y="13196"/>
                  </a:lnTo>
                  <a:lnTo>
                    <a:pt x="19184" y="13016"/>
                  </a:lnTo>
                  <a:lnTo>
                    <a:pt x="19193" y="13008"/>
                  </a:lnTo>
                  <a:lnTo>
                    <a:pt x="19347" y="12965"/>
                  </a:lnTo>
                  <a:close/>
                  <a:moveTo>
                    <a:pt x="4118" y="13042"/>
                  </a:moveTo>
                  <a:lnTo>
                    <a:pt x="4118" y="13239"/>
                  </a:lnTo>
                  <a:lnTo>
                    <a:pt x="3861" y="13239"/>
                  </a:lnTo>
                  <a:lnTo>
                    <a:pt x="3861" y="13042"/>
                  </a:lnTo>
                  <a:close/>
                  <a:moveTo>
                    <a:pt x="5062" y="13050"/>
                  </a:moveTo>
                  <a:lnTo>
                    <a:pt x="5062" y="13239"/>
                  </a:lnTo>
                  <a:lnTo>
                    <a:pt x="4650" y="13239"/>
                  </a:lnTo>
                  <a:lnTo>
                    <a:pt x="4650" y="13050"/>
                  </a:lnTo>
                  <a:close/>
                  <a:moveTo>
                    <a:pt x="5817" y="13042"/>
                  </a:moveTo>
                  <a:lnTo>
                    <a:pt x="5817" y="13239"/>
                  </a:lnTo>
                  <a:lnTo>
                    <a:pt x="5568" y="13239"/>
                  </a:lnTo>
                  <a:lnTo>
                    <a:pt x="5568" y="13042"/>
                  </a:lnTo>
                  <a:close/>
                  <a:moveTo>
                    <a:pt x="7507" y="13042"/>
                  </a:moveTo>
                  <a:lnTo>
                    <a:pt x="7507" y="13239"/>
                  </a:lnTo>
                  <a:lnTo>
                    <a:pt x="7250" y="13239"/>
                  </a:lnTo>
                  <a:lnTo>
                    <a:pt x="7250" y="13042"/>
                  </a:lnTo>
                  <a:close/>
                  <a:moveTo>
                    <a:pt x="19167" y="13059"/>
                  </a:moveTo>
                  <a:lnTo>
                    <a:pt x="19184" y="13239"/>
                  </a:lnTo>
                  <a:lnTo>
                    <a:pt x="19184" y="13256"/>
                  </a:lnTo>
                  <a:lnTo>
                    <a:pt x="19081" y="13196"/>
                  </a:lnTo>
                  <a:lnTo>
                    <a:pt x="19167" y="13059"/>
                  </a:lnTo>
                  <a:close/>
                  <a:moveTo>
                    <a:pt x="19424" y="12939"/>
                  </a:moveTo>
                  <a:lnTo>
                    <a:pt x="19433" y="12956"/>
                  </a:lnTo>
                  <a:lnTo>
                    <a:pt x="19236" y="13282"/>
                  </a:lnTo>
                  <a:lnTo>
                    <a:pt x="19227" y="13274"/>
                  </a:lnTo>
                  <a:lnTo>
                    <a:pt x="19424" y="12939"/>
                  </a:lnTo>
                  <a:close/>
                  <a:moveTo>
                    <a:pt x="19055" y="13213"/>
                  </a:moveTo>
                  <a:lnTo>
                    <a:pt x="19167" y="13274"/>
                  </a:lnTo>
                  <a:lnTo>
                    <a:pt x="19150" y="13282"/>
                  </a:lnTo>
                  <a:lnTo>
                    <a:pt x="18952" y="13368"/>
                  </a:lnTo>
                  <a:lnTo>
                    <a:pt x="19055" y="13213"/>
                  </a:lnTo>
                  <a:close/>
                  <a:moveTo>
                    <a:pt x="5019" y="13308"/>
                  </a:moveTo>
                  <a:lnTo>
                    <a:pt x="4873" y="13497"/>
                  </a:lnTo>
                  <a:lnTo>
                    <a:pt x="4650" y="13497"/>
                  </a:lnTo>
                  <a:lnTo>
                    <a:pt x="4650" y="13308"/>
                  </a:lnTo>
                  <a:close/>
                  <a:moveTo>
                    <a:pt x="4118" y="13385"/>
                  </a:moveTo>
                  <a:lnTo>
                    <a:pt x="4118" y="13582"/>
                  </a:lnTo>
                  <a:lnTo>
                    <a:pt x="3861" y="13582"/>
                  </a:lnTo>
                  <a:lnTo>
                    <a:pt x="3861" y="13385"/>
                  </a:lnTo>
                  <a:close/>
                  <a:moveTo>
                    <a:pt x="5817" y="13385"/>
                  </a:moveTo>
                  <a:lnTo>
                    <a:pt x="5817" y="13582"/>
                  </a:lnTo>
                  <a:lnTo>
                    <a:pt x="5568" y="13582"/>
                  </a:lnTo>
                  <a:lnTo>
                    <a:pt x="5568" y="13385"/>
                  </a:lnTo>
                  <a:close/>
                  <a:moveTo>
                    <a:pt x="7507" y="13394"/>
                  </a:moveTo>
                  <a:lnTo>
                    <a:pt x="7507" y="13600"/>
                  </a:lnTo>
                  <a:lnTo>
                    <a:pt x="7250" y="13600"/>
                  </a:lnTo>
                  <a:lnTo>
                    <a:pt x="7250" y="13394"/>
                  </a:lnTo>
                  <a:close/>
                  <a:moveTo>
                    <a:pt x="19133" y="13316"/>
                  </a:moveTo>
                  <a:lnTo>
                    <a:pt x="18935" y="13651"/>
                  </a:lnTo>
                  <a:lnTo>
                    <a:pt x="18910" y="13437"/>
                  </a:lnTo>
                  <a:lnTo>
                    <a:pt x="18927" y="13402"/>
                  </a:lnTo>
                  <a:lnTo>
                    <a:pt x="19133" y="13316"/>
                  </a:lnTo>
                  <a:close/>
                  <a:moveTo>
                    <a:pt x="18892" y="13471"/>
                  </a:moveTo>
                  <a:lnTo>
                    <a:pt x="18927" y="13685"/>
                  </a:lnTo>
                  <a:lnTo>
                    <a:pt x="18798" y="13608"/>
                  </a:lnTo>
                  <a:lnTo>
                    <a:pt x="18892" y="13471"/>
                  </a:lnTo>
                  <a:close/>
                  <a:moveTo>
                    <a:pt x="19218" y="13308"/>
                  </a:moveTo>
                  <a:lnTo>
                    <a:pt x="19236" y="13316"/>
                  </a:lnTo>
                  <a:lnTo>
                    <a:pt x="18995" y="13737"/>
                  </a:lnTo>
                  <a:lnTo>
                    <a:pt x="18970" y="13728"/>
                  </a:lnTo>
                  <a:lnTo>
                    <a:pt x="19218" y="13308"/>
                  </a:lnTo>
                  <a:close/>
                  <a:moveTo>
                    <a:pt x="4848" y="13557"/>
                  </a:moveTo>
                  <a:lnTo>
                    <a:pt x="4710" y="13745"/>
                  </a:lnTo>
                  <a:lnTo>
                    <a:pt x="4667" y="13745"/>
                  </a:lnTo>
                  <a:lnTo>
                    <a:pt x="4667" y="13557"/>
                  </a:lnTo>
                  <a:close/>
                  <a:moveTo>
                    <a:pt x="5062" y="13557"/>
                  </a:moveTo>
                  <a:lnTo>
                    <a:pt x="5062" y="13745"/>
                  </a:lnTo>
                  <a:lnTo>
                    <a:pt x="4882" y="13745"/>
                  </a:lnTo>
                  <a:lnTo>
                    <a:pt x="5019" y="13557"/>
                  </a:lnTo>
                  <a:close/>
                  <a:moveTo>
                    <a:pt x="8880" y="13136"/>
                  </a:moveTo>
                  <a:lnTo>
                    <a:pt x="8880" y="13308"/>
                  </a:lnTo>
                  <a:lnTo>
                    <a:pt x="8846" y="13308"/>
                  </a:lnTo>
                  <a:lnTo>
                    <a:pt x="8846" y="13368"/>
                  </a:lnTo>
                  <a:lnTo>
                    <a:pt x="8880" y="13368"/>
                  </a:lnTo>
                  <a:lnTo>
                    <a:pt x="8880" y="13419"/>
                  </a:lnTo>
                  <a:lnTo>
                    <a:pt x="8846" y="13419"/>
                  </a:lnTo>
                  <a:lnTo>
                    <a:pt x="8846" y="13488"/>
                  </a:lnTo>
                  <a:lnTo>
                    <a:pt x="8880" y="13488"/>
                  </a:lnTo>
                  <a:lnTo>
                    <a:pt x="8880" y="13711"/>
                  </a:lnTo>
                  <a:lnTo>
                    <a:pt x="8846" y="13711"/>
                  </a:lnTo>
                  <a:lnTo>
                    <a:pt x="8846" y="13780"/>
                  </a:lnTo>
                  <a:lnTo>
                    <a:pt x="8751" y="13780"/>
                  </a:lnTo>
                  <a:lnTo>
                    <a:pt x="8751" y="13136"/>
                  </a:lnTo>
                  <a:close/>
                  <a:moveTo>
                    <a:pt x="7095" y="12793"/>
                  </a:moveTo>
                  <a:lnTo>
                    <a:pt x="7095" y="13797"/>
                  </a:lnTo>
                  <a:lnTo>
                    <a:pt x="6692" y="13797"/>
                  </a:lnTo>
                  <a:lnTo>
                    <a:pt x="5971" y="12793"/>
                  </a:lnTo>
                  <a:close/>
                  <a:moveTo>
                    <a:pt x="7507" y="13745"/>
                  </a:moveTo>
                  <a:lnTo>
                    <a:pt x="7507" y="13797"/>
                  </a:lnTo>
                  <a:lnTo>
                    <a:pt x="7250" y="13797"/>
                  </a:lnTo>
                  <a:lnTo>
                    <a:pt x="7250" y="13745"/>
                  </a:lnTo>
                  <a:close/>
                  <a:moveTo>
                    <a:pt x="7773" y="13153"/>
                  </a:moveTo>
                  <a:lnTo>
                    <a:pt x="7773" y="13797"/>
                  </a:lnTo>
                  <a:lnTo>
                    <a:pt x="7644" y="13797"/>
                  </a:lnTo>
                  <a:lnTo>
                    <a:pt x="7644" y="13153"/>
                  </a:lnTo>
                  <a:close/>
                  <a:moveTo>
                    <a:pt x="9223" y="13213"/>
                  </a:moveTo>
                  <a:lnTo>
                    <a:pt x="9223" y="13239"/>
                  </a:lnTo>
                  <a:lnTo>
                    <a:pt x="9283" y="13239"/>
                  </a:lnTo>
                  <a:lnTo>
                    <a:pt x="9283" y="13574"/>
                  </a:lnTo>
                  <a:lnTo>
                    <a:pt x="9283" y="13814"/>
                  </a:lnTo>
                  <a:lnTo>
                    <a:pt x="9069" y="13814"/>
                  </a:lnTo>
                  <a:lnTo>
                    <a:pt x="9069" y="13745"/>
                  </a:lnTo>
                  <a:lnTo>
                    <a:pt x="9043" y="13745"/>
                  </a:lnTo>
                  <a:lnTo>
                    <a:pt x="9043" y="13497"/>
                  </a:lnTo>
                  <a:lnTo>
                    <a:pt x="9069" y="13497"/>
                  </a:lnTo>
                  <a:lnTo>
                    <a:pt x="9069" y="13437"/>
                  </a:lnTo>
                  <a:lnTo>
                    <a:pt x="9043" y="13437"/>
                  </a:lnTo>
                  <a:lnTo>
                    <a:pt x="9043" y="13385"/>
                  </a:lnTo>
                  <a:lnTo>
                    <a:pt x="9069" y="13385"/>
                  </a:lnTo>
                  <a:lnTo>
                    <a:pt x="9069" y="13316"/>
                  </a:lnTo>
                  <a:lnTo>
                    <a:pt x="9043" y="13316"/>
                  </a:lnTo>
                  <a:lnTo>
                    <a:pt x="9043" y="13213"/>
                  </a:lnTo>
                  <a:close/>
                  <a:moveTo>
                    <a:pt x="18781" y="13651"/>
                  </a:moveTo>
                  <a:lnTo>
                    <a:pt x="18910" y="13728"/>
                  </a:lnTo>
                  <a:lnTo>
                    <a:pt x="18910" y="13737"/>
                  </a:lnTo>
                  <a:lnTo>
                    <a:pt x="18661" y="13848"/>
                  </a:lnTo>
                  <a:lnTo>
                    <a:pt x="18781" y="13651"/>
                  </a:lnTo>
                  <a:close/>
                  <a:moveTo>
                    <a:pt x="4118" y="13737"/>
                  </a:moveTo>
                  <a:lnTo>
                    <a:pt x="4118" y="13943"/>
                  </a:lnTo>
                  <a:lnTo>
                    <a:pt x="3861" y="13943"/>
                  </a:lnTo>
                  <a:lnTo>
                    <a:pt x="3861" y="13737"/>
                  </a:lnTo>
                  <a:close/>
                  <a:moveTo>
                    <a:pt x="5817" y="13737"/>
                  </a:moveTo>
                  <a:lnTo>
                    <a:pt x="5817" y="13943"/>
                  </a:lnTo>
                  <a:lnTo>
                    <a:pt x="5568" y="13943"/>
                  </a:lnTo>
                  <a:lnTo>
                    <a:pt x="5568" y="13737"/>
                  </a:lnTo>
                  <a:close/>
                  <a:moveTo>
                    <a:pt x="7507" y="13874"/>
                  </a:moveTo>
                  <a:lnTo>
                    <a:pt x="7507" y="13951"/>
                  </a:lnTo>
                  <a:lnTo>
                    <a:pt x="7250" y="13951"/>
                  </a:lnTo>
                  <a:lnTo>
                    <a:pt x="7250" y="13874"/>
                  </a:lnTo>
                  <a:close/>
                  <a:moveTo>
                    <a:pt x="6907" y="13840"/>
                  </a:moveTo>
                  <a:lnTo>
                    <a:pt x="6907" y="13968"/>
                  </a:lnTo>
                  <a:lnTo>
                    <a:pt x="6821" y="13968"/>
                  </a:lnTo>
                  <a:lnTo>
                    <a:pt x="6735" y="13840"/>
                  </a:lnTo>
                  <a:close/>
                  <a:moveTo>
                    <a:pt x="7095" y="13866"/>
                  </a:moveTo>
                  <a:lnTo>
                    <a:pt x="7095" y="13968"/>
                  </a:lnTo>
                  <a:lnTo>
                    <a:pt x="6958" y="13968"/>
                  </a:lnTo>
                  <a:lnTo>
                    <a:pt x="6958" y="13866"/>
                  </a:lnTo>
                  <a:close/>
                  <a:moveTo>
                    <a:pt x="8846" y="13866"/>
                  </a:moveTo>
                  <a:lnTo>
                    <a:pt x="8846" y="13908"/>
                  </a:lnTo>
                  <a:lnTo>
                    <a:pt x="8880" y="13908"/>
                  </a:lnTo>
                  <a:lnTo>
                    <a:pt x="8880" y="13968"/>
                  </a:lnTo>
                  <a:lnTo>
                    <a:pt x="8751" y="13968"/>
                  </a:lnTo>
                  <a:lnTo>
                    <a:pt x="8751" y="13866"/>
                  </a:lnTo>
                  <a:close/>
                  <a:moveTo>
                    <a:pt x="17082" y="13840"/>
                  </a:moveTo>
                  <a:lnTo>
                    <a:pt x="17082" y="13968"/>
                  </a:lnTo>
                  <a:lnTo>
                    <a:pt x="16876" y="13968"/>
                  </a:lnTo>
                  <a:lnTo>
                    <a:pt x="16876" y="13840"/>
                  </a:lnTo>
                  <a:close/>
                  <a:moveTo>
                    <a:pt x="7773" y="13874"/>
                  </a:moveTo>
                  <a:lnTo>
                    <a:pt x="7773" y="13986"/>
                  </a:lnTo>
                  <a:lnTo>
                    <a:pt x="7644" y="13986"/>
                  </a:lnTo>
                  <a:lnTo>
                    <a:pt x="7644" y="13874"/>
                  </a:lnTo>
                  <a:close/>
                  <a:moveTo>
                    <a:pt x="9283" y="13874"/>
                  </a:moveTo>
                  <a:lnTo>
                    <a:pt x="9283" y="13986"/>
                  </a:lnTo>
                  <a:lnTo>
                    <a:pt x="9043" y="13986"/>
                  </a:lnTo>
                  <a:lnTo>
                    <a:pt x="9043" y="13917"/>
                  </a:lnTo>
                  <a:lnTo>
                    <a:pt x="9069" y="13917"/>
                  </a:lnTo>
                  <a:lnTo>
                    <a:pt x="9069" y="13874"/>
                  </a:lnTo>
                  <a:close/>
                  <a:moveTo>
                    <a:pt x="16825" y="13874"/>
                  </a:moveTo>
                  <a:lnTo>
                    <a:pt x="16825" y="13986"/>
                  </a:lnTo>
                  <a:lnTo>
                    <a:pt x="16747" y="13986"/>
                  </a:lnTo>
                  <a:lnTo>
                    <a:pt x="16747" y="13874"/>
                  </a:lnTo>
                  <a:close/>
                  <a:moveTo>
                    <a:pt x="3295" y="13102"/>
                  </a:moveTo>
                  <a:lnTo>
                    <a:pt x="3295" y="13274"/>
                  </a:lnTo>
                  <a:lnTo>
                    <a:pt x="215" y="13994"/>
                  </a:lnTo>
                  <a:lnTo>
                    <a:pt x="189" y="13986"/>
                  </a:lnTo>
                  <a:lnTo>
                    <a:pt x="3295" y="13102"/>
                  </a:lnTo>
                  <a:close/>
                  <a:moveTo>
                    <a:pt x="5062" y="13797"/>
                  </a:moveTo>
                  <a:lnTo>
                    <a:pt x="5062" y="13994"/>
                  </a:lnTo>
                  <a:lnTo>
                    <a:pt x="4693" y="13994"/>
                  </a:lnTo>
                  <a:lnTo>
                    <a:pt x="4839" y="13797"/>
                  </a:lnTo>
                  <a:close/>
                  <a:moveTo>
                    <a:pt x="146" y="14003"/>
                  </a:moveTo>
                  <a:lnTo>
                    <a:pt x="266" y="14054"/>
                  </a:lnTo>
                  <a:lnTo>
                    <a:pt x="129" y="14097"/>
                  </a:lnTo>
                  <a:cubicBezTo>
                    <a:pt x="120" y="14097"/>
                    <a:pt x="103" y="14089"/>
                    <a:pt x="94" y="14089"/>
                  </a:cubicBezTo>
                  <a:lnTo>
                    <a:pt x="146" y="14003"/>
                  </a:lnTo>
                  <a:close/>
                  <a:moveTo>
                    <a:pt x="6907" y="14037"/>
                  </a:moveTo>
                  <a:lnTo>
                    <a:pt x="6907" y="14097"/>
                  </a:lnTo>
                  <a:lnTo>
                    <a:pt x="6864" y="14037"/>
                  </a:lnTo>
                  <a:close/>
                  <a:moveTo>
                    <a:pt x="18884" y="13771"/>
                  </a:moveTo>
                  <a:lnTo>
                    <a:pt x="18652" y="14174"/>
                  </a:lnTo>
                  <a:lnTo>
                    <a:pt x="18618" y="13908"/>
                  </a:lnTo>
                  <a:lnTo>
                    <a:pt x="18626" y="13883"/>
                  </a:lnTo>
                  <a:lnTo>
                    <a:pt x="18884" y="13771"/>
                  </a:lnTo>
                  <a:close/>
                  <a:moveTo>
                    <a:pt x="18584" y="13943"/>
                  </a:moveTo>
                  <a:lnTo>
                    <a:pt x="18618" y="14200"/>
                  </a:lnTo>
                  <a:lnTo>
                    <a:pt x="18481" y="14114"/>
                  </a:lnTo>
                  <a:lnTo>
                    <a:pt x="18584" y="13943"/>
                  </a:lnTo>
                  <a:close/>
                  <a:moveTo>
                    <a:pt x="60" y="14140"/>
                  </a:moveTo>
                  <a:lnTo>
                    <a:pt x="146" y="14183"/>
                  </a:lnTo>
                  <a:lnTo>
                    <a:pt x="146" y="14209"/>
                  </a:lnTo>
                  <a:lnTo>
                    <a:pt x="137" y="14209"/>
                  </a:lnTo>
                  <a:lnTo>
                    <a:pt x="52" y="14157"/>
                  </a:lnTo>
                  <a:lnTo>
                    <a:pt x="60" y="14140"/>
                  </a:lnTo>
                  <a:close/>
                  <a:moveTo>
                    <a:pt x="8880" y="14011"/>
                  </a:moveTo>
                  <a:lnTo>
                    <a:pt x="8880" y="14140"/>
                  </a:lnTo>
                  <a:lnTo>
                    <a:pt x="8846" y="14140"/>
                  </a:lnTo>
                  <a:lnTo>
                    <a:pt x="8846" y="14209"/>
                  </a:lnTo>
                  <a:lnTo>
                    <a:pt x="8880" y="14209"/>
                  </a:lnTo>
                  <a:lnTo>
                    <a:pt x="8880" y="14226"/>
                  </a:lnTo>
                  <a:lnTo>
                    <a:pt x="8751" y="14226"/>
                  </a:lnTo>
                  <a:lnTo>
                    <a:pt x="8751" y="14011"/>
                  </a:lnTo>
                  <a:close/>
                  <a:moveTo>
                    <a:pt x="6701" y="14046"/>
                  </a:moveTo>
                  <a:lnTo>
                    <a:pt x="6838" y="14243"/>
                  </a:lnTo>
                  <a:lnTo>
                    <a:pt x="6701" y="14243"/>
                  </a:lnTo>
                  <a:lnTo>
                    <a:pt x="6701" y="14046"/>
                  </a:lnTo>
                  <a:close/>
                  <a:moveTo>
                    <a:pt x="7095" y="14029"/>
                  </a:moveTo>
                  <a:lnTo>
                    <a:pt x="7095" y="14243"/>
                  </a:lnTo>
                  <a:lnTo>
                    <a:pt x="7010" y="14243"/>
                  </a:lnTo>
                  <a:lnTo>
                    <a:pt x="6958" y="14166"/>
                  </a:lnTo>
                  <a:lnTo>
                    <a:pt x="6958" y="14029"/>
                  </a:lnTo>
                  <a:close/>
                  <a:moveTo>
                    <a:pt x="7507" y="14089"/>
                  </a:moveTo>
                  <a:lnTo>
                    <a:pt x="7507" y="14243"/>
                  </a:lnTo>
                  <a:lnTo>
                    <a:pt x="7250" y="14243"/>
                  </a:lnTo>
                  <a:lnTo>
                    <a:pt x="7250" y="14089"/>
                  </a:lnTo>
                  <a:close/>
                  <a:moveTo>
                    <a:pt x="7773" y="14029"/>
                  </a:moveTo>
                  <a:lnTo>
                    <a:pt x="7773" y="14243"/>
                  </a:lnTo>
                  <a:lnTo>
                    <a:pt x="7644" y="14243"/>
                  </a:lnTo>
                  <a:lnTo>
                    <a:pt x="7644" y="14029"/>
                  </a:lnTo>
                  <a:close/>
                  <a:moveTo>
                    <a:pt x="16825" y="14029"/>
                  </a:moveTo>
                  <a:lnTo>
                    <a:pt x="16825" y="14243"/>
                  </a:lnTo>
                  <a:lnTo>
                    <a:pt x="16747" y="14243"/>
                  </a:lnTo>
                  <a:lnTo>
                    <a:pt x="16747" y="14029"/>
                  </a:lnTo>
                  <a:close/>
                  <a:moveTo>
                    <a:pt x="17082" y="14029"/>
                  </a:moveTo>
                  <a:lnTo>
                    <a:pt x="17082" y="14243"/>
                  </a:lnTo>
                  <a:lnTo>
                    <a:pt x="16876" y="14243"/>
                  </a:lnTo>
                  <a:lnTo>
                    <a:pt x="16876" y="14029"/>
                  </a:lnTo>
                  <a:close/>
                  <a:moveTo>
                    <a:pt x="5062" y="14046"/>
                  </a:moveTo>
                  <a:lnTo>
                    <a:pt x="5062" y="14252"/>
                  </a:lnTo>
                  <a:lnTo>
                    <a:pt x="4650" y="14252"/>
                  </a:lnTo>
                  <a:lnTo>
                    <a:pt x="4650" y="14054"/>
                  </a:lnTo>
                  <a:lnTo>
                    <a:pt x="4667" y="14046"/>
                  </a:lnTo>
                  <a:close/>
                  <a:moveTo>
                    <a:pt x="9283" y="14037"/>
                  </a:moveTo>
                  <a:lnTo>
                    <a:pt x="9283" y="14252"/>
                  </a:lnTo>
                  <a:lnTo>
                    <a:pt x="9043" y="14252"/>
                  </a:lnTo>
                  <a:lnTo>
                    <a:pt x="9043" y="14217"/>
                  </a:lnTo>
                  <a:lnTo>
                    <a:pt x="9069" y="14217"/>
                  </a:lnTo>
                  <a:lnTo>
                    <a:pt x="9069" y="14157"/>
                  </a:lnTo>
                  <a:lnTo>
                    <a:pt x="9043" y="14157"/>
                  </a:lnTo>
                  <a:lnTo>
                    <a:pt x="9043" y="14037"/>
                  </a:lnTo>
                  <a:close/>
                  <a:moveTo>
                    <a:pt x="18944" y="13737"/>
                  </a:moveTo>
                  <a:lnTo>
                    <a:pt x="18970" y="13745"/>
                  </a:lnTo>
                  <a:lnTo>
                    <a:pt x="18695" y="14252"/>
                  </a:lnTo>
                  <a:lnTo>
                    <a:pt x="18661" y="14226"/>
                  </a:lnTo>
                  <a:lnTo>
                    <a:pt x="18944" y="13737"/>
                  </a:lnTo>
                  <a:close/>
                  <a:moveTo>
                    <a:pt x="300" y="14089"/>
                  </a:moveTo>
                  <a:lnTo>
                    <a:pt x="317" y="14097"/>
                  </a:lnTo>
                  <a:lnTo>
                    <a:pt x="386" y="14269"/>
                  </a:lnTo>
                  <a:lnTo>
                    <a:pt x="172" y="14140"/>
                  </a:lnTo>
                  <a:cubicBezTo>
                    <a:pt x="172" y="14131"/>
                    <a:pt x="163" y="14131"/>
                    <a:pt x="163" y="14123"/>
                  </a:cubicBezTo>
                  <a:lnTo>
                    <a:pt x="300" y="14089"/>
                  </a:lnTo>
                  <a:close/>
                  <a:moveTo>
                    <a:pt x="352" y="14123"/>
                  </a:moveTo>
                  <a:lnTo>
                    <a:pt x="489" y="14200"/>
                  </a:lnTo>
                  <a:lnTo>
                    <a:pt x="429" y="14294"/>
                  </a:lnTo>
                  <a:lnTo>
                    <a:pt x="352" y="14123"/>
                  </a:lnTo>
                  <a:close/>
                  <a:moveTo>
                    <a:pt x="4118" y="14089"/>
                  </a:moveTo>
                  <a:lnTo>
                    <a:pt x="4118" y="14294"/>
                  </a:lnTo>
                  <a:lnTo>
                    <a:pt x="3861" y="14294"/>
                  </a:lnTo>
                  <a:lnTo>
                    <a:pt x="3861" y="14089"/>
                  </a:lnTo>
                  <a:close/>
                  <a:moveTo>
                    <a:pt x="5817" y="14089"/>
                  </a:moveTo>
                  <a:lnTo>
                    <a:pt x="5817" y="14294"/>
                  </a:lnTo>
                  <a:lnTo>
                    <a:pt x="5568" y="14294"/>
                  </a:lnTo>
                  <a:lnTo>
                    <a:pt x="5568" y="14089"/>
                  </a:lnTo>
                  <a:close/>
                  <a:moveTo>
                    <a:pt x="515" y="14200"/>
                  </a:moveTo>
                  <a:lnTo>
                    <a:pt x="678" y="14286"/>
                  </a:lnTo>
                  <a:lnTo>
                    <a:pt x="463" y="14303"/>
                  </a:lnTo>
                  <a:lnTo>
                    <a:pt x="446" y="14294"/>
                  </a:lnTo>
                  <a:lnTo>
                    <a:pt x="515" y="14200"/>
                  </a:lnTo>
                  <a:close/>
                  <a:moveTo>
                    <a:pt x="18455" y="14140"/>
                  </a:moveTo>
                  <a:lnTo>
                    <a:pt x="18609" y="14226"/>
                  </a:lnTo>
                  <a:lnTo>
                    <a:pt x="18326" y="14346"/>
                  </a:lnTo>
                  <a:lnTo>
                    <a:pt x="18455" y="14140"/>
                  </a:lnTo>
                  <a:close/>
                  <a:moveTo>
                    <a:pt x="180" y="14217"/>
                  </a:moveTo>
                  <a:lnTo>
                    <a:pt x="395" y="14337"/>
                  </a:lnTo>
                  <a:lnTo>
                    <a:pt x="386" y="14355"/>
                  </a:lnTo>
                  <a:lnTo>
                    <a:pt x="180" y="14243"/>
                  </a:lnTo>
                  <a:lnTo>
                    <a:pt x="180" y="14217"/>
                  </a:lnTo>
                  <a:close/>
                  <a:moveTo>
                    <a:pt x="4599" y="12793"/>
                  </a:moveTo>
                  <a:lnTo>
                    <a:pt x="4599" y="13883"/>
                  </a:lnTo>
                  <a:lnTo>
                    <a:pt x="4256" y="14355"/>
                  </a:lnTo>
                  <a:lnTo>
                    <a:pt x="4256" y="12793"/>
                  </a:lnTo>
                  <a:close/>
                  <a:moveTo>
                    <a:pt x="9283" y="14294"/>
                  </a:moveTo>
                  <a:lnTo>
                    <a:pt x="9283" y="14355"/>
                  </a:lnTo>
                  <a:lnTo>
                    <a:pt x="9043" y="14355"/>
                  </a:lnTo>
                  <a:lnTo>
                    <a:pt x="9043" y="14337"/>
                  </a:lnTo>
                  <a:lnTo>
                    <a:pt x="9069" y="14337"/>
                  </a:lnTo>
                  <a:lnTo>
                    <a:pt x="9069" y="14294"/>
                  </a:lnTo>
                  <a:close/>
                  <a:moveTo>
                    <a:pt x="16825" y="14294"/>
                  </a:moveTo>
                  <a:lnTo>
                    <a:pt x="16825" y="14355"/>
                  </a:lnTo>
                  <a:lnTo>
                    <a:pt x="16747" y="14355"/>
                  </a:lnTo>
                  <a:lnTo>
                    <a:pt x="16747" y="14294"/>
                  </a:lnTo>
                  <a:close/>
                  <a:moveTo>
                    <a:pt x="6872" y="14303"/>
                  </a:moveTo>
                  <a:lnTo>
                    <a:pt x="6907" y="14346"/>
                  </a:lnTo>
                  <a:lnTo>
                    <a:pt x="6907" y="14372"/>
                  </a:lnTo>
                  <a:lnTo>
                    <a:pt x="6701" y="14372"/>
                  </a:lnTo>
                  <a:lnTo>
                    <a:pt x="6701" y="14303"/>
                  </a:lnTo>
                  <a:close/>
                  <a:moveTo>
                    <a:pt x="7095" y="14303"/>
                  </a:moveTo>
                  <a:lnTo>
                    <a:pt x="7095" y="14372"/>
                  </a:lnTo>
                  <a:lnTo>
                    <a:pt x="7044" y="14303"/>
                  </a:lnTo>
                  <a:close/>
                  <a:moveTo>
                    <a:pt x="7773" y="14294"/>
                  </a:moveTo>
                  <a:lnTo>
                    <a:pt x="7773" y="14312"/>
                  </a:lnTo>
                  <a:lnTo>
                    <a:pt x="7773" y="14372"/>
                  </a:lnTo>
                  <a:lnTo>
                    <a:pt x="7644" y="14372"/>
                  </a:lnTo>
                  <a:lnTo>
                    <a:pt x="7644" y="14294"/>
                  </a:lnTo>
                  <a:close/>
                  <a:moveTo>
                    <a:pt x="8846" y="14294"/>
                  </a:moveTo>
                  <a:lnTo>
                    <a:pt x="8846" y="14337"/>
                  </a:lnTo>
                  <a:lnTo>
                    <a:pt x="8880" y="14337"/>
                  </a:lnTo>
                  <a:lnTo>
                    <a:pt x="8880" y="14372"/>
                  </a:lnTo>
                  <a:lnTo>
                    <a:pt x="8751" y="14372"/>
                  </a:lnTo>
                  <a:lnTo>
                    <a:pt x="8751" y="14312"/>
                  </a:lnTo>
                  <a:lnTo>
                    <a:pt x="8751" y="14294"/>
                  </a:lnTo>
                  <a:close/>
                  <a:moveTo>
                    <a:pt x="17082" y="14303"/>
                  </a:moveTo>
                  <a:lnTo>
                    <a:pt x="17082" y="14372"/>
                  </a:lnTo>
                  <a:lnTo>
                    <a:pt x="16876" y="14372"/>
                  </a:lnTo>
                  <a:lnTo>
                    <a:pt x="16876" y="14303"/>
                  </a:lnTo>
                  <a:close/>
                  <a:moveTo>
                    <a:pt x="5062" y="14303"/>
                  </a:moveTo>
                  <a:lnTo>
                    <a:pt x="5062" y="14500"/>
                  </a:lnTo>
                  <a:lnTo>
                    <a:pt x="4650" y="14500"/>
                  </a:lnTo>
                  <a:lnTo>
                    <a:pt x="4650" y="14303"/>
                  </a:lnTo>
                  <a:close/>
                  <a:moveTo>
                    <a:pt x="721" y="14303"/>
                  </a:moveTo>
                  <a:lnTo>
                    <a:pt x="746" y="14312"/>
                  </a:lnTo>
                  <a:lnTo>
                    <a:pt x="832" y="14518"/>
                  </a:lnTo>
                  <a:lnTo>
                    <a:pt x="506" y="14329"/>
                  </a:lnTo>
                  <a:lnTo>
                    <a:pt x="721" y="14303"/>
                  </a:lnTo>
                  <a:close/>
                  <a:moveTo>
                    <a:pt x="5817" y="14432"/>
                  </a:moveTo>
                  <a:lnTo>
                    <a:pt x="5817" y="14552"/>
                  </a:lnTo>
                  <a:lnTo>
                    <a:pt x="5568" y="14552"/>
                  </a:lnTo>
                  <a:lnTo>
                    <a:pt x="5568" y="14432"/>
                  </a:lnTo>
                  <a:close/>
                  <a:moveTo>
                    <a:pt x="7507" y="14432"/>
                  </a:moveTo>
                  <a:lnTo>
                    <a:pt x="7507" y="14552"/>
                  </a:lnTo>
                  <a:lnTo>
                    <a:pt x="7250" y="14552"/>
                  </a:lnTo>
                  <a:lnTo>
                    <a:pt x="7250" y="14432"/>
                  </a:lnTo>
                  <a:close/>
                  <a:moveTo>
                    <a:pt x="781" y="14346"/>
                  </a:moveTo>
                  <a:lnTo>
                    <a:pt x="944" y="14432"/>
                  </a:lnTo>
                  <a:lnTo>
                    <a:pt x="867" y="14560"/>
                  </a:lnTo>
                  <a:lnTo>
                    <a:pt x="781" y="14346"/>
                  </a:lnTo>
                  <a:close/>
                  <a:moveTo>
                    <a:pt x="978" y="14432"/>
                  </a:moveTo>
                  <a:lnTo>
                    <a:pt x="1175" y="14543"/>
                  </a:lnTo>
                  <a:lnTo>
                    <a:pt x="901" y="14560"/>
                  </a:lnTo>
                  <a:lnTo>
                    <a:pt x="884" y="14560"/>
                  </a:lnTo>
                  <a:lnTo>
                    <a:pt x="978" y="14432"/>
                  </a:lnTo>
                  <a:close/>
                  <a:moveTo>
                    <a:pt x="4118" y="14440"/>
                  </a:moveTo>
                  <a:lnTo>
                    <a:pt x="4118" y="14560"/>
                  </a:lnTo>
                  <a:lnTo>
                    <a:pt x="3861" y="14560"/>
                  </a:lnTo>
                  <a:lnTo>
                    <a:pt x="3861" y="14440"/>
                  </a:lnTo>
                  <a:close/>
                  <a:moveTo>
                    <a:pt x="4599" y="14140"/>
                  </a:moveTo>
                  <a:lnTo>
                    <a:pt x="4599" y="14560"/>
                  </a:lnTo>
                  <a:lnTo>
                    <a:pt x="4298" y="14560"/>
                  </a:lnTo>
                  <a:lnTo>
                    <a:pt x="4599" y="14140"/>
                  </a:lnTo>
                  <a:close/>
                  <a:moveTo>
                    <a:pt x="5414" y="12990"/>
                  </a:moveTo>
                  <a:lnTo>
                    <a:pt x="5414" y="14560"/>
                  </a:lnTo>
                  <a:lnTo>
                    <a:pt x="5113" y="14560"/>
                  </a:lnTo>
                  <a:lnTo>
                    <a:pt x="5113" y="13411"/>
                  </a:lnTo>
                  <a:lnTo>
                    <a:pt x="5414" y="12990"/>
                  </a:lnTo>
                  <a:close/>
                  <a:moveTo>
                    <a:pt x="5963" y="13016"/>
                  </a:moveTo>
                  <a:lnTo>
                    <a:pt x="6649" y="13986"/>
                  </a:lnTo>
                  <a:lnTo>
                    <a:pt x="6649" y="14560"/>
                  </a:lnTo>
                  <a:lnTo>
                    <a:pt x="5963" y="14560"/>
                  </a:lnTo>
                  <a:lnTo>
                    <a:pt x="5963" y="13016"/>
                  </a:lnTo>
                  <a:close/>
                  <a:moveTo>
                    <a:pt x="6907" y="14423"/>
                  </a:moveTo>
                  <a:lnTo>
                    <a:pt x="6907" y="14560"/>
                  </a:lnTo>
                  <a:lnTo>
                    <a:pt x="6701" y="14560"/>
                  </a:lnTo>
                  <a:lnTo>
                    <a:pt x="6701" y="14423"/>
                  </a:lnTo>
                  <a:close/>
                  <a:moveTo>
                    <a:pt x="6958" y="14423"/>
                  </a:moveTo>
                  <a:lnTo>
                    <a:pt x="7052" y="14560"/>
                  </a:lnTo>
                  <a:lnTo>
                    <a:pt x="6958" y="14560"/>
                  </a:lnTo>
                  <a:lnTo>
                    <a:pt x="6958" y="14423"/>
                  </a:lnTo>
                  <a:close/>
                  <a:moveTo>
                    <a:pt x="7773" y="14423"/>
                  </a:moveTo>
                  <a:lnTo>
                    <a:pt x="7773" y="14560"/>
                  </a:lnTo>
                  <a:lnTo>
                    <a:pt x="7644" y="14560"/>
                  </a:lnTo>
                  <a:lnTo>
                    <a:pt x="7644" y="14423"/>
                  </a:lnTo>
                  <a:close/>
                  <a:moveTo>
                    <a:pt x="8880" y="14423"/>
                  </a:moveTo>
                  <a:lnTo>
                    <a:pt x="8880" y="14560"/>
                  </a:lnTo>
                  <a:lnTo>
                    <a:pt x="8751" y="14560"/>
                  </a:lnTo>
                  <a:lnTo>
                    <a:pt x="8751" y="14423"/>
                  </a:lnTo>
                  <a:close/>
                  <a:moveTo>
                    <a:pt x="9283" y="14423"/>
                  </a:moveTo>
                  <a:lnTo>
                    <a:pt x="9283" y="14560"/>
                  </a:lnTo>
                  <a:lnTo>
                    <a:pt x="9043" y="14560"/>
                  </a:lnTo>
                  <a:lnTo>
                    <a:pt x="9043" y="14423"/>
                  </a:lnTo>
                  <a:close/>
                  <a:moveTo>
                    <a:pt x="16825" y="14423"/>
                  </a:moveTo>
                  <a:lnTo>
                    <a:pt x="16825" y="14560"/>
                  </a:lnTo>
                  <a:lnTo>
                    <a:pt x="16747" y="14560"/>
                  </a:lnTo>
                  <a:lnTo>
                    <a:pt x="16747" y="14423"/>
                  </a:lnTo>
                  <a:close/>
                  <a:moveTo>
                    <a:pt x="17082" y="14423"/>
                  </a:moveTo>
                  <a:lnTo>
                    <a:pt x="17082" y="14560"/>
                  </a:lnTo>
                  <a:lnTo>
                    <a:pt x="16876" y="14560"/>
                  </a:lnTo>
                  <a:lnTo>
                    <a:pt x="16876" y="14423"/>
                  </a:lnTo>
                  <a:close/>
                  <a:moveTo>
                    <a:pt x="429" y="14346"/>
                  </a:moveTo>
                  <a:lnTo>
                    <a:pt x="858" y="14595"/>
                  </a:lnTo>
                  <a:lnTo>
                    <a:pt x="832" y="14612"/>
                  </a:lnTo>
                  <a:lnTo>
                    <a:pt x="420" y="14372"/>
                  </a:lnTo>
                  <a:lnTo>
                    <a:pt x="429" y="14346"/>
                  </a:lnTo>
                  <a:close/>
                  <a:moveTo>
                    <a:pt x="3277" y="13308"/>
                  </a:moveTo>
                  <a:lnTo>
                    <a:pt x="3269" y="13685"/>
                  </a:lnTo>
                  <a:lnTo>
                    <a:pt x="1587" y="14689"/>
                  </a:lnTo>
                  <a:lnTo>
                    <a:pt x="266" y="14011"/>
                  </a:lnTo>
                  <a:lnTo>
                    <a:pt x="3277" y="13308"/>
                  </a:lnTo>
                  <a:close/>
                  <a:moveTo>
                    <a:pt x="18584" y="14260"/>
                  </a:moveTo>
                  <a:lnTo>
                    <a:pt x="18318" y="14723"/>
                  </a:lnTo>
                  <a:lnTo>
                    <a:pt x="18275" y="14423"/>
                  </a:lnTo>
                  <a:lnTo>
                    <a:pt x="18292" y="14389"/>
                  </a:lnTo>
                  <a:lnTo>
                    <a:pt x="18584" y="14260"/>
                  </a:lnTo>
                  <a:close/>
                  <a:moveTo>
                    <a:pt x="18249" y="14458"/>
                  </a:moveTo>
                  <a:lnTo>
                    <a:pt x="18292" y="14758"/>
                  </a:lnTo>
                  <a:lnTo>
                    <a:pt x="18283" y="14775"/>
                  </a:lnTo>
                  <a:lnTo>
                    <a:pt x="18112" y="14681"/>
                  </a:lnTo>
                  <a:lnTo>
                    <a:pt x="18249" y="14458"/>
                  </a:lnTo>
                  <a:close/>
                  <a:moveTo>
                    <a:pt x="1218" y="14569"/>
                  </a:moveTo>
                  <a:lnTo>
                    <a:pt x="1244" y="14586"/>
                  </a:lnTo>
                  <a:lnTo>
                    <a:pt x="1347" y="14826"/>
                  </a:lnTo>
                  <a:lnTo>
                    <a:pt x="1347" y="14826"/>
                  </a:lnTo>
                  <a:lnTo>
                    <a:pt x="944" y="14595"/>
                  </a:lnTo>
                  <a:lnTo>
                    <a:pt x="1218" y="14569"/>
                  </a:lnTo>
                  <a:close/>
                  <a:moveTo>
                    <a:pt x="18652" y="14260"/>
                  </a:moveTo>
                  <a:lnTo>
                    <a:pt x="18678" y="14286"/>
                  </a:lnTo>
                  <a:lnTo>
                    <a:pt x="18369" y="14826"/>
                  </a:lnTo>
                  <a:lnTo>
                    <a:pt x="18326" y="14809"/>
                  </a:lnTo>
                  <a:lnTo>
                    <a:pt x="18652" y="14260"/>
                  </a:lnTo>
                  <a:close/>
                  <a:moveTo>
                    <a:pt x="1287" y="14603"/>
                  </a:moveTo>
                  <a:lnTo>
                    <a:pt x="1476" y="14698"/>
                  </a:lnTo>
                  <a:lnTo>
                    <a:pt x="1390" y="14844"/>
                  </a:lnTo>
                  <a:lnTo>
                    <a:pt x="1287" y="14603"/>
                  </a:lnTo>
                  <a:close/>
                  <a:moveTo>
                    <a:pt x="1501" y="14715"/>
                  </a:moveTo>
                  <a:lnTo>
                    <a:pt x="1716" y="14818"/>
                  </a:lnTo>
                  <a:lnTo>
                    <a:pt x="1416" y="14852"/>
                  </a:lnTo>
                  <a:lnTo>
                    <a:pt x="1501" y="14715"/>
                  </a:lnTo>
                  <a:close/>
                  <a:moveTo>
                    <a:pt x="867" y="14612"/>
                  </a:moveTo>
                  <a:lnTo>
                    <a:pt x="1364" y="14895"/>
                  </a:lnTo>
                  <a:lnTo>
                    <a:pt x="1347" y="14929"/>
                  </a:lnTo>
                  <a:lnTo>
                    <a:pt x="858" y="14638"/>
                  </a:lnTo>
                  <a:lnTo>
                    <a:pt x="867" y="14612"/>
                  </a:lnTo>
                  <a:close/>
                  <a:moveTo>
                    <a:pt x="3269" y="13737"/>
                  </a:moveTo>
                  <a:lnTo>
                    <a:pt x="3269" y="13900"/>
                  </a:lnTo>
                  <a:lnTo>
                    <a:pt x="2102" y="14955"/>
                  </a:lnTo>
                  <a:lnTo>
                    <a:pt x="1630" y="14715"/>
                  </a:lnTo>
                  <a:lnTo>
                    <a:pt x="3269" y="13737"/>
                  </a:lnTo>
                  <a:close/>
                  <a:moveTo>
                    <a:pt x="18094" y="14715"/>
                  </a:moveTo>
                  <a:lnTo>
                    <a:pt x="18275" y="14809"/>
                  </a:lnTo>
                  <a:lnTo>
                    <a:pt x="18266" y="14818"/>
                  </a:lnTo>
                  <a:lnTo>
                    <a:pt x="17923" y="14972"/>
                  </a:lnTo>
                  <a:lnTo>
                    <a:pt x="18094" y="14715"/>
                  </a:lnTo>
                  <a:close/>
                  <a:moveTo>
                    <a:pt x="1759" y="14844"/>
                  </a:moveTo>
                  <a:lnTo>
                    <a:pt x="1793" y="14861"/>
                  </a:lnTo>
                  <a:lnTo>
                    <a:pt x="1905" y="15144"/>
                  </a:lnTo>
                  <a:lnTo>
                    <a:pt x="1450" y="14869"/>
                  </a:lnTo>
                  <a:lnTo>
                    <a:pt x="1759" y="14844"/>
                  </a:lnTo>
                  <a:close/>
                  <a:moveTo>
                    <a:pt x="1836" y="14886"/>
                  </a:moveTo>
                  <a:lnTo>
                    <a:pt x="2068" y="14998"/>
                  </a:lnTo>
                  <a:lnTo>
                    <a:pt x="1956" y="15170"/>
                  </a:lnTo>
                  <a:lnTo>
                    <a:pt x="1939" y="15161"/>
                  </a:lnTo>
                  <a:lnTo>
                    <a:pt x="1836" y="14886"/>
                  </a:lnTo>
                  <a:close/>
                  <a:moveTo>
                    <a:pt x="2102" y="15015"/>
                  </a:moveTo>
                  <a:lnTo>
                    <a:pt x="2377" y="15152"/>
                  </a:lnTo>
                  <a:lnTo>
                    <a:pt x="2016" y="15195"/>
                  </a:lnTo>
                  <a:lnTo>
                    <a:pt x="2008" y="15187"/>
                  </a:lnTo>
                  <a:lnTo>
                    <a:pt x="2102" y="15015"/>
                  </a:lnTo>
                  <a:close/>
                  <a:moveTo>
                    <a:pt x="1390" y="14904"/>
                  </a:moveTo>
                  <a:lnTo>
                    <a:pt x="1948" y="15230"/>
                  </a:lnTo>
                  <a:lnTo>
                    <a:pt x="1930" y="15273"/>
                  </a:lnTo>
                  <a:lnTo>
                    <a:pt x="1373" y="14938"/>
                  </a:lnTo>
                  <a:lnTo>
                    <a:pt x="1390" y="14904"/>
                  </a:lnTo>
                  <a:close/>
                  <a:moveTo>
                    <a:pt x="17846" y="15075"/>
                  </a:moveTo>
                  <a:lnTo>
                    <a:pt x="17880" y="15315"/>
                  </a:lnTo>
                  <a:lnTo>
                    <a:pt x="17691" y="15315"/>
                  </a:lnTo>
                  <a:lnTo>
                    <a:pt x="17846" y="15075"/>
                  </a:lnTo>
                  <a:close/>
                  <a:moveTo>
                    <a:pt x="18240" y="14861"/>
                  </a:moveTo>
                  <a:lnTo>
                    <a:pt x="17931" y="15401"/>
                  </a:lnTo>
                  <a:lnTo>
                    <a:pt x="17880" y="15041"/>
                  </a:lnTo>
                  <a:lnTo>
                    <a:pt x="17897" y="15015"/>
                  </a:lnTo>
                  <a:lnTo>
                    <a:pt x="18240" y="14861"/>
                  </a:lnTo>
                  <a:close/>
                  <a:moveTo>
                    <a:pt x="17889" y="15333"/>
                  </a:moveTo>
                  <a:lnTo>
                    <a:pt x="17897" y="15427"/>
                  </a:lnTo>
                  <a:lnTo>
                    <a:pt x="17889" y="15418"/>
                  </a:lnTo>
                  <a:lnTo>
                    <a:pt x="17889" y="15333"/>
                  </a:lnTo>
                  <a:close/>
                  <a:moveTo>
                    <a:pt x="2419" y="15170"/>
                  </a:moveTo>
                  <a:lnTo>
                    <a:pt x="2454" y="15195"/>
                  </a:lnTo>
                  <a:lnTo>
                    <a:pt x="2548" y="15444"/>
                  </a:lnTo>
                  <a:lnTo>
                    <a:pt x="2437" y="15444"/>
                  </a:lnTo>
                  <a:lnTo>
                    <a:pt x="2051" y="15213"/>
                  </a:lnTo>
                  <a:lnTo>
                    <a:pt x="2419" y="15170"/>
                  </a:lnTo>
                  <a:close/>
                  <a:moveTo>
                    <a:pt x="2488" y="15213"/>
                  </a:moveTo>
                  <a:lnTo>
                    <a:pt x="2677" y="15315"/>
                  </a:lnTo>
                  <a:lnTo>
                    <a:pt x="2591" y="15315"/>
                  </a:lnTo>
                  <a:lnTo>
                    <a:pt x="2591" y="15444"/>
                  </a:lnTo>
                  <a:lnTo>
                    <a:pt x="2583" y="15444"/>
                  </a:lnTo>
                  <a:lnTo>
                    <a:pt x="2488" y="15213"/>
                  </a:lnTo>
                  <a:close/>
                  <a:moveTo>
                    <a:pt x="18318" y="14826"/>
                  </a:moveTo>
                  <a:lnTo>
                    <a:pt x="18360" y="14852"/>
                  </a:lnTo>
                  <a:lnTo>
                    <a:pt x="18026" y="15444"/>
                  </a:lnTo>
                  <a:lnTo>
                    <a:pt x="17966" y="15444"/>
                  </a:lnTo>
                  <a:lnTo>
                    <a:pt x="18318" y="14826"/>
                  </a:lnTo>
                  <a:close/>
                  <a:moveTo>
                    <a:pt x="1965" y="15238"/>
                  </a:moveTo>
                  <a:lnTo>
                    <a:pt x="2359" y="15461"/>
                  </a:lnTo>
                  <a:lnTo>
                    <a:pt x="2359" y="15530"/>
                  </a:lnTo>
                  <a:lnTo>
                    <a:pt x="1939" y="15281"/>
                  </a:lnTo>
                  <a:lnTo>
                    <a:pt x="1965" y="15238"/>
                  </a:lnTo>
                  <a:close/>
                  <a:moveTo>
                    <a:pt x="3260" y="13943"/>
                  </a:moveTo>
                  <a:lnTo>
                    <a:pt x="3235" y="14552"/>
                  </a:lnTo>
                  <a:lnTo>
                    <a:pt x="3097" y="14552"/>
                  </a:lnTo>
                  <a:lnTo>
                    <a:pt x="3097" y="14869"/>
                  </a:lnTo>
                  <a:lnTo>
                    <a:pt x="3398" y="14869"/>
                  </a:lnTo>
                  <a:lnTo>
                    <a:pt x="3398" y="15770"/>
                  </a:lnTo>
                  <a:lnTo>
                    <a:pt x="3192" y="15770"/>
                  </a:lnTo>
                  <a:lnTo>
                    <a:pt x="3192" y="15315"/>
                  </a:lnTo>
                  <a:lnTo>
                    <a:pt x="2797" y="15315"/>
                  </a:lnTo>
                  <a:lnTo>
                    <a:pt x="2136" y="14972"/>
                  </a:lnTo>
                  <a:lnTo>
                    <a:pt x="3260" y="13943"/>
                  </a:lnTo>
                  <a:close/>
                  <a:moveTo>
                    <a:pt x="17391" y="15916"/>
                  </a:moveTo>
                  <a:lnTo>
                    <a:pt x="17116" y="16191"/>
                  </a:lnTo>
                  <a:lnTo>
                    <a:pt x="17116" y="15916"/>
                  </a:lnTo>
                  <a:close/>
                  <a:moveTo>
                    <a:pt x="3398" y="15925"/>
                  </a:moveTo>
                  <a:lnTo>
                    <a:pt x="3398" y="16233"/>
                  </a:lnTo>
                  <a:lnTo>
                    <a:pt x="3089" y="15925"/>
                  </a:lnTo>
                  <a:close/>
                  <a:moveTo>
                    <a:pt x="2934" y="15925"/>
                  </a:moveTo>
                  <a:lnTo>
                    <a:pt x="3295" y="16276"/>
                  </a:lnTo>
                  <a:lnTo>
                    <a:pt x="3217" y="16276"/>
                  </a:lnTo>
                  <a:lnTo>
                    <a:pt x="3217" y="16328"/>
                  </a:lnTo>
                  <a:lnTo>
                    <a:pt x="2806" y="15925"/>
                  </a:lnTo>
                  <a:close/>
                  <a:moveTo>
                    <a:pt x="17674" y="15916"/>
                  </a:moveTo>
                  <a:lnTo>
                    <a:pt x="17262" y="16328"/>
                  </a:lnTo>
                  <a:lnTo>
                    <a:pt x="17262" y="16268"/>
                  </a:lnTo>
                  <a:lnTo>
                    <a:pt x="17194" y="16268"/>
                  </a:lnTo>
                  <a:lnTo>
                    <a:pt x="17545" y="15916"/>
                  </a:lnTo>
                  <a:close/>
                  <a:moveTo>
                    <a:pt x="34" y="14209"/>
                  </a:moveTo>
                  <a:lnTo>
                    <a:pt x="146" y="14269"/>
                  </a:lnTo>
                  <a:lnTo>
                    <a:pt x="146" y="16834"/>
                  </a:lnTo>
                  <a:lnTo>
                    <a:pt x="137" y="16834"/>
                  </a:lnTo>
                  <a:cubicBezTo>
                    <a:pt x="120" y="16825"/>
                    <a:pt x="103" y="16817"/>
                    <a:pt x="86" y="16817"/>
                  </a:cubicBezTo>
                  <a:cubicBezTo>
                    <a:pt x="60" y="16817"/>
                    <a:pt x="43" y="16825"/>
                    <a:pt x="34" y="16834"/>
                  </a:cubicBezTo>
                  <a:lnTo>
                    <a:pt x="34" y="14209"/>
                  </a:lnTo>
                  <a:close/>
                  <a:moveTo>
                    <a:pt x="129" y="17040"/>
                  </a:moveTo>
                  <a:cubicBezTo>
                    <a:pt x="129" y="17049"/>
                    <a:pt x="103" y="17057"/>
                    <a:pt x="86" y="17057"/>
                  </a:cubicBezTo>
                  <a:cubicBezTo>
                    <a:pt x="60" y="17057"/>
                    <a:pt x="52" y="17049"/>
                    <a:pt x="43" y="17040"/>
                  </a:cubicBezTo>
                  <a:lnTo>
                    <a:pt x="43" y="17040"/>
                  </a:lnTo>
                  <a:cubicBezTo>
                    <a:pt x="52" y="17049"/>
                    <a:pt x="77" y="17049"/>
                    <a:pt x="86" y="17049"/>
                  </a:cubicBezTo>
                  <a:cubicBezTo>
                    <a:pt x="103" y="17049"/>
                    <a:pt x="120" y="17049"/>
                    <a:pt x="129" y="17040"/>
                  </a:cubicBezTo>
                  <a:close/>
                  <a:moveTo>
                    <a:pt x="4805" y="16817"/>
                  </a:moveTo>
                  <a:lnTo>
                    <a:pt x="4427" y="17117"/>
                  </a:lnTo>
                  <a:lnTo>
                    <a:pt x="4067" y="16817"/>
                  </a:lnTo>
                  <a:close/>
                  <a:moveTo>
                    <a:pt x="6460" y="16817"/>
                  </a:moveTo>
                  <a:lnTo>
                    <a:pt x="6092" y="17117"/>
                  </a:lnTo>
                  <a:lnTo>
                    <a:pt x="5723" y="16817"/>
                  </a:lnTo>
                  <a:close/>
                  <a:moveTo>
                    <a:pt x="8116" y="16817"/>
                  </a:moveTo>
                  <a:lnTo>
                    <a:pt x="7739" y="17117"/>
                  </a:lnTo>
                  <a:lnTo>
                    <a:pt x="7379" y="16817"/>
                  </a:lnTo>
                  <a:close/>
                  <a:moveTo>
                    <a:pt x="9781" y="16817"/>
                  </a:moveTo>
                  <a:lnTo>
                    <a:pt x="9403" y="17117"/>
                  </a:lnTo>
                  <a:lnTo>
                    <a:pt x="9043" y="16817"/>
                  </a:lnTo>
                  <a:close/>
                  <a:moveTo>
                    <a:pt x="11445" y="16817"/>
                  </a:moveTo>
                  <a:lnTo>
                    <a:pt x="11068" y="17117"/>
                  </a:lnTo>
                  <a:lnTo>
                    <a:pt x="10699" y="16817"/>
                  </a:lnTo>
                  <a:close/>
                  <a:moveTo>
                    <a:pt x="13101" y="16817"/>
                  </a:moveTo>
                  <a:lnTo>
                    <a:pt x="12741" y="17117"/>
                  </a:lnTo>
                  <a:lnTo>
                    <a:pt x="12372" y="16817"/>
                  </a:lnTo>
                  <a:close/>
                  <a:moveTo>
                    <a:pt x="14766" y="16817"/>
                  </a:moveTo>
                  <a:lnTo>
                    <a:pt x="14388" y="17117"/>
                  </a:lnTo>
                  <a:lnTo>
                    <a:pt x="14028" y="16817"/>
                  </a:lnTo>
                  <a:close/>
                  <a:moveTo>
                    <a:pt x="16430" y="16817"/>
                  </a:moveTo>
                  <a:lnTo>
                    <a:pt x="16053" y="17117"/>
                  </a:lnTo>
                  <a:lnTo>
                    <a:pt x="15692" y="16817"/>
                  </a:lnTo>
                  <a:close/>
                  <a:moveTo>
                    <a:pt x="3981" y="16877"/>
                  </a:moveTo>
                  <a:lnTo>
                    <a:pt x="4341" y="17177"/>
                  </a:lnTo>
                  <a:lnTo>
                    <a:pt x="3981" y="17478"/>
                  </a:lnTo>
                  <a:lnTo>
                    <a:pt x="3981" y="16877"/>
                  </a:lnTo>
                  <a:close/>
                  <a:moveTo>
                    <a:pt x="4882" y="16877"/>
                  </a:moveTo>
                  <a:lnTo>
                    <a:pt x="4882" y="17478"/>
                  </a:lnTo>
                  <a:lnTo>
                    <a:pt x="4513" y="17177"/>
                  </a:lnTo>
                  <a:lnTo>
                    <a:pt x="4882" y="16877"/>
                  </a:lnTo>
                  <a:close/>
                  <a:moveTo>
                    <a:pt x="5637" y="16877"/>
                  </a:moveTo>
                  <a:lnTo>
                    <a:pt x="6006" y="17177"/>
                  </a:lnTo>
                  <a:lnTo>
                    <a:pt x="5637" y="17478"/>
                  </a:lnTo>
                  <a:lnTo>
                    <a:pt x="5637" y="16877"/>
                  </a:lnTo>
                  <a:close/>
                  <a:moveTo>
                    <a:pt x="6538" y="16877"/>
                  </a:moveTo>
                  <a:lnTo>
                    <a:pt x="6538" y="17478"/>
                  </a:lnTo>
                  <a:lnTo>
                    <a:pt x="6177" y="17177"/>
                  </a:lnTo>
                  <a:lnTo>
                    <a:pt x="6538" y="16877"/>
                  </a:lnTo>
                  <a:close/>
                  <a:moveTo>
                    <a:pt x="7301" y="16877"/>
                  </a:moveTo>
                  <a:lnTo>
                    <a:pt x="7670" y="17177"/>
                  </a:lnTo>
                  <a:lnTo>
                    <a:pt x="7301" y="17478"/>
                  </a:lnTo>
                  <a:lnTo>
                    <a:pt x="7301" y="16877"/>
                  </a:lnTo>
                  <a:close/>
                  <a:moveTo>
                    <a:pt x="8966" y="16877"/>
                  </a:moveTo>
                  <a:lnTo>
                    <a:pt x="9326" y="17177"/>
                  </a:lnTo>
                  <a:lnTo>
                    <a:pt x="8966" y="17478"/>
                  </a:lnTo>
                  <a:lnTo>
                    <a:pt x="8966" y="16877"/>
                  </a:lnTo>
                  <a:close/>
                  <a:moveTo>
                    <a:pt x="9867" y="16877"/>
                  </a:moveTo>
                  <a:lnTo>
                    <a:pt x="9867" y="17478"/>
                  </a:lnTo>
                  <a:lnTo>
                    <a:pt x="9498" y="17177"/>
                  </a:lnTo>
                  <a:lnTo>
                    <a:pt x="9867" y="16877"/>
                  </a:lnTo>
                  <a:close/>
                  <a:moveTo>
                    <a:pt x="10630" y="16877"/>
                  </a:moveTo>
                  <a:lnTo>
                    <a:pt x="10991" y="17177"/>
                  </a:lnTo>
                  <a:lnTo>
                    <a:pt x="10630" y="17478"/>
                  </a:lnTo>
                  <a:lnTo>
                    <a:pt x="10630" y="16877"/>
                  </a:lnTo>
                  <a:close/>
                  <a:moveTo>
                    <a:pt x="11531" y="16877"/>
                  </a:moveTo>
                  <a:lnTo>
                    <a:pt x="11531" y="17478"/>
                  </a:lnTo>
                  <a:lnTo>
                    <a:pt x="11162" y="17177"/>
                  </a:lnTo>
                  <a:lnTo>
                    <a:pt x="11531" y="16877"/>
                  </a:lnTo>
                  <a:close/>
                  <a:moveTo>
                    <a:pt x="12286" y="16877"/>
                  </a:moveTo>
                  <a:lnTo>
                    <a:pt x="12655" y="17177"/>
                  </a:lnTo>
                  <a:lnTo>
                    <a:pt x="12286" y="17478"/>
                  </a:lnTo>
                  <a:lnTo>
                    <a:pt x="12286" y="16877"/>
                  </a:lnTo>
                  <a:close/>
                  <a:moveTo>
                    <a:pt x="13178" y="16877"/>
                  </a:moveTo>
                  <a:lnTo>
                    <a:pt x="13178" y="17478"/>
                  </a:lnTo>
                  <a:lnTo>
                    <a:pt x="12818" y="17177"/>
                  </a:lnTo>
                  <a:lnTo>
                    <a:pt x="13178" y="16877"/>
                  </a:lnTo>
                  <a:close/>
                  <a:moveTo>
                    <a:pt x="13951" y="16877"/>
                  </a:moveTo>
                  <a:lnTo>
                    <a:pt x="14319" y="17177"/>
                  </a:lnTo>
                  <a:lnTo>
                    <a:pt x="13951" y="17478"/>
                  </a:lnTo>
                  <a:lnTo>
                    <a:pt x="13951" y="16877"/>
                  </a:lnTo>
                  <a:close/>
                  <a:moveTo>
                    <a:pt x="14843" y="16877"/>
                  </a:moveTo>
                  <a:lnTo>
                    <a:pt x="14843" y="17478"/>
                  </a:lnTo>
                  <a:lnTo>
                    <a:pt x="14474" y="17177"/>
                  </a:lnTo>
                  <a:lnTo>
                    <a:pt x="14843" y="16877"/>
                  </a:lnTo>
                  <a:close/>
                  <a:moveTo>
                    <a:pt x="15615" y="16877"/>
                  </a:moveTo>
                  <a:lnTo>
                    <a:pt x="15975" y="17177"/>
                  </a:lnTo>
                  <a:lnTo>
                    <a:pt x="15615" y="17478"/>
                  </a:lnTo>
                  <a:lnTo>
                    <a:pt x="15615" y="16877"/>
                  </a:lnTo>
                  <a:close/>
                  <a:moveTo>
                    <a:pt x="16507" y="16886"/>
                  </a:moveTo>
                  <a:lnTo>
                    <a:pt x="16507" y="17478"/>
                  </a:lnTo>
                  <a:lnTo>
                    <a:pt x="16147" y="17186"/>
                  </a:lnTo>
                  <a:lnTo>
                    <a:pt x="16507" y="16886"/>
                  </a:lnTo>
                  <a:close/>
                  <a:moveTo>
                    <a:pt x="8202" y="16886"/>
                  </a:moveTo>
                  <a:lnTo>
                    <a:pt x="8202" y="17486"/>
                  </a:lnTo>
                  <a:lnTo>
                    <a:pt x="7842" y="17186"/>
                  </a:lnTo>
                  <a:lnTo>
                    <a:pt x="8202" y="16886"/>
                  </a:lnTo>
                  <a:close/>
                  <a:moveTo>
                    <a:pt x="4427" y="17254"/>
                  </a:moveTo>
                  <a:lnTo>
                    <a:pt x="4787" y="17555"/>
                  </a:lnTo>
                  <a:lnTo>
                    <a:pt x="4067" y="17555"/>
                  </a:lnTo>
                  <a:lnTo>
                    <a:pt x="4427" y="17254"/>
                  </a:lnTo>
                  <a:close/>
                  <a:moveTo>
                    <a:pt x="6092" y="17254"/>
                  </a:moveTo>
                  <a:lnTo>
                    <a:pt x="6452" y="17555"/>
                  </a:lnTo>
                  <a:lnTo>
                    <a:pt x="5723" y="17555"/>
                  </a:lnTo>
                  <a:lnTo>
                    <a:pt x="6092" y="17254"/>
                  </a:lnTo>
                  <a:close/>
                  <a:moveTo>
                    <a:pt x="7747" y="17254"/>
                  </a:moveTo>
                  <a:lnTo>
                    <a:pt x="8116" y="17555"/>
                  </a:lnTo>
                  <a:lnTo>
                    <a:pt x="7387" y="17555"/>
                  </a:lnTo>
                  <a:lnTo>
                    <a:pt x="7747" y="17254"/>
                  </a:lnTo>
                  <a:close/>
                  <a:moveTo>
                    <a:pt x="9412" y="17254"/>
                  </a:moveTo>
                  <a:lnTo>
                    <a:pt x="9781" y="17555"/>
                  </a:lnTo>
                  <a:lnTo>
                    <a:pt x="9052" y="17555"/>
                  </a:lnTo>
                  <a:lnTo>
                    <a:pt x="9412" y="17254"/>
                  </a:lnTo>
                  <a:close/>
                  <a:moveTo>
                    <a:pt x="11076" y="17254"/>
                  </a:moveTo>
                  <a:lnTo>
                    <a:pt x="11437" y="17555"/>
                  </a:lnTo>
                  <a:lnTo>
                    <a:pt x="10716" y="17555"/>
                  </a:lnTo>
                  <a:lnTo>
                    <a:pt x="11076" y="17254"/>
                  </a:lnTo>
                  <a:close/>
                  <a:moveTo>
                    <a:pt x="12724" y="17254"/>
                  </a:moveTo>
                  <a:lnTo>
                    <a:pt x="13093" y="17555"/>
                  </a:lnTo>
                  <a:lnTo>
                    <a:pt x="12363" y="17555"/>
                  </a:lnTo>
                  <a:lnTo>
                    <a:pt x="12724" y="17254"/>
                  </a:lnTo>
                  <a:close/>
                  <a:moveTo>
                    <a:pt x="14388" y="17254"/>
                  </a:moveTo>
                  <a:lnTo>
                    <a:pt x="14757" y="17555"/>
                  </a:lnTo>
                  <a:lnTo>
                    <a:pt x="14028" y="17555"/>
                  </a:lnTo>
                  <a:lnTo>
                    <a:pt x="14388" y="17254"/>
                  </a:lnTo>
                  <a:close/>
                  <a:moveTo>
                    <a:pt x="16053" y="17254"/>
                  </a:moveTo>
                  <a:lnTo>
                    <a:pt x="16413" y="17555"/>
                  </a:lnTo>
                  <a:lnTo>
                    <a:pt x="15692" y="17555"/>
                  </a:lnTo>
                  <a:lnTo>
                    <a:pt x="16053" y="17254"/>
                  </a:lnTo>
                  <a:close/>
                  <a:moveTo>
                    <a:pt x="8288" y="17812"/>
                  </a:moveTo>
                  <a:lnTo>
                    <a:pt x="8288" y="17992"/>
                  </a:lnTo>
                  <a:lnTo>
                    <a:pt x="8022" y="17864"/>
                  </a:lnTo>
                  <a:lnTo>
                    <a:pt x="8125" y="17812"/>
                  </a:lnTo>
                  <a:close/>
                  <a:moveTo>
                    <a:pt x="12132" y="17812"/>
                  </a:moveTo>
                  <a:lnTo>
                    <a:pt x="12132" y="17992"/>
                  </a:lnTo>
                  <a:lnTo>
                    <a:pt x="11857" y="17864"/>
                  </a:lnTo>
                  <a:lnTo>
                    <a:pt x="11969" y="17812"/>
                  </a:lnTo>
                  <a:close/>
                  <a:moveTo>
                    <a:pt x="8502" y="17821"/>
                  </a:moveTo>
                  <a:lnTo>
                    <a:pt x="8605" y="17872"/>
                  </a:lnTo>
                  <a:lnTo>
                    <a:pt x="8339" y="18001"/>
                  </a:lnTo>
                  <a:lnTo>
                    <a:pt x="8339" y="17829"/>
                  </a:lnTo>
                  <a:lnTo>
                    <a:pt x="8502" y="17829"/>
                  </a:lnTo>
                  <a:lnTo>
                    <a:pt x="8502" y="17821"/>
                  </a:lnTo>
                  <a:close/>
                  <a:moveTo>
                    <a:pt x="12346" y="17821"/>
                  </a:moveTo>
                  <a:lnTo>
                    <a:pt x="12449" y="17872"/>
                  </a:lnTo>
                  <a:lnTo>
                    <a:pt x="12183" y="18001"/>
                  </a:lnTo>
                  <a:lnTo>
                    <a:pt x="12183" y="17821"/>
                  </a:lnTo>
                  <a:close/>
                  <a:moveTo>
                    <a:pt x="3749" y="17821"/>
                  </a:moveTo>
                  <a:lnTo>
                    <a:pt x="3526" y="18018"/>
                  </a:lnTo>
                  <a:lnTo>
                    <a:pt x="3526" y="17821"/>
                  </a:lnTo>
                  <a:close/>
                  <a:moveTo>
                    <a:pt x="4238" y="17821"/>
                  </a:moveTo>
                  <a:lnTo>
                    <a:pt x="4238" y="18018"/>
                  </a:lnTo>
                  <a:lnTo>
                    <a:pt x="4007" y="17821"/>
                  </a:lnTo>
                  <a:close/>
                  <a:moveTo>
                    <a:pt x="4933" y="17821"/>
                  </a:moveTo>
                  <a:lnTo>
                    <a:pt x="4710" y="18018"/>
                  </a:lnTo>
                  <a:lnTo>
                    <a:pt x="4710" y="17821"/>
                  </a:lnTo>
                  <a:close/>
                  <a:moveTo>
                    <a:pt x="5405" y="17821"/>
                  </a:moveTo>
                  <a:lnTo>
                    <a:pt x="5405" y="18018"/>
                  </a:lnTo>
                  <a:lnTo>
                    <a:pt x="5174" y="17821"/>
                  </a:lnTo>
                  <a:close/>
                  <a:moveTo>
                    <a:pt x="15289" y="17821"/>
                  </a:moveTo>
                  <a:lnTo>
                    <a:pt x="15066" y="18018"/>
                  </a:lnTo>
                  <a:lnTo>
                    <a:pt x="15066" y="17821"/>
                  </a:lnTo>
                  <a:close/>
                  <a:moveTo>
                    <a:pt x="15778" y="17821"/>
                  </a:moveTo>
                  <a:lnTo>
                    <a:pt x="15778" y="18018"/>
                  </a:lnTo>
                  <a:lnTo>
                    <a:pt x="15546" y="17821"/>
                  </a:lnTo>
                  <a:close/>
                  <a:moveTo>
                    <a:pt x="16473" y="17821"/>
                  </a:moveTo>
                  <a:lnTo>
                    <a:pt x="16250" y="18018"/>
                  </a:lnTo>
                  <a:lnTo>
                    <a:pt x="16250" y="17821"/>
                  </a:lnTo>
                  <a:close/>
                  <a:moveTo>
                    <a:pt x="16945" y="17821"/>
                  </a:moveTo>
                  <a:lnTo>
                    <a:pt x="16945" y="18018"/>
                  </a:lnTo>
                  <a:lnTo>
                    <a:pt x="16722" y="17821"/>
                  </a:lnTo>
                  <a:close/>
                  <a:moveTo>
                    <a:pt x="7979" y="17907"/>
                  </a:moveTo>
                  <a:lnTo>
                    <a:pt x="7979" y="18164"/>
                  </a:lnTo>
                  <a:lnTo>
                    <a:pt x="7988" y="18160"/>
                  </a:lnTo>
                  <a:lnTo>
                    <a:pt x="7988" y="18160"/>
                  </a:lnTo>
                  <a:lnTo>
                    <a:pt x="7988" y="17911"/>
                  </a:lnTo>
                  <a:lnTo>
                    <a:pt x="7988" y="17911"/>
                  </a:lnTo>
                  <a:lnTo>
                    <a:pt x="7979" y="17907"/>
                  </a:lnTo>
                  <a:close/>
                  <a:moveTo>
                    <a:pt x="8657" y="17907"/>
                  </a:moveTo>
                  <a:lnTo>
                    <a:pt x="8657" y="18164"/>
                  </a:lnTo>
                  <a:lnTo>
                    <a:pt x="8374" y="18035"/>
                  </a:lnTo>
                  <a:lnTo>
                    <a:pt x="8657" y="17907"/>
                  </a:lnTo>
                  <a:close/>
                  <a:moveTo>
                    <a:pt x="12492" y="17907"/>
                  </a:moveTo>
                  <a:lnTo>
                    <a:pt x="12492" y="18164"/>
                  </a:lnTo>
                  <a:lnTo>
                    <a:pt x="12217" y="18035"/>
                  </a:lnTo>
                  <a:lnTo>
                    <a:pt x="12492" y="17907"/>
                  </a:lnTo>
                  <a:close/>
                  <a:moveTo>
                    <a:pt x="8288" y="18070"/>
                  </a:moveTo>
                  <a:lnTo>
                    <a:pt x="8288" y="18327"/>
                  </a:lnTo>
                  <a:lnTo>
                    <a:pt x="8022" y="18198"/>
                  </a:lnTo>
                  <a:lnTo>
                    <a:pt x="8288" y="18070"/>
                  </a:lnTo>
                  <a:close/>
                  <a:moveTo>
                    <a:pt x="12132" y="18070"/>
                  </a:moveTo>
                  <a:lnTo>
                    <a:pt x="12132" y="18327"/>
                  </a:lnTo>
                  <a:lnTo>
                    <a:pt x="11857" y="18198"/>
                  </a:lnTo>
                  <a:lnTo>
                    <a:pt x="12132" y="18070"/>
                  </a:lnTo>
                  <a:close/>
                  <a:moveTo>
                    <a:pt x="8357" y="18087"/>
                  </a:moveTo>
                  <a:lnTo>
                    <a:pt x="8623" y="18207"/>
                  </a:lnTo>
                  <a:lnTo>
                    <a:pt x="8357" y="18336"/>
                  </a:lnTo>
                  <a:lnTo>
                    <a:pt x="8357" y="18087"/>
                  </a:lnTo>
                  <a:close/>
                  <a:moveTo>
                    <a:pt x="12183" y="18078"/>
                  </a:moveTo>
                  <a:lnTo>
                    <a:pt x="12449" y="18207"/>
                  </a:lnTo>
                  <a:lnTo>
                    <a:pt x="12183" y="18336"/>
                  </a:lnTo>
                  <a:lnTo>
                    <a:pt x="12183" y="18078"/>
                  </a:lnTo>
                  <a:close/>
                  <a:moveTo>
                    <a:pt x="3827" y="17889"/>
                  </a:moveTo>
                  <a:lnTo>
                    <a:pt x="3827" y="18361"/>
                  </a:lnTo>
                  <a:lnTo>
                    <a:pt x="3561" y="18121"/>
                  </a:lnTo>
                  <a:lnTo>
                    <a:pt x="3827" y="17889"/>
                  </a:lnTo>
                  <a:close/>
                  <a:moveTo>
                    <a:pt x="3938" y="17898"/>
                  </a:moveTo>
                  <a:lnTo>
                    <a:pt x="4204" y="18121"/>
                  </a:lnTo>
                  <a:lnTo>
                    <a:pt x="3938" y="18361"/>
                  </a:lnTo>
                  <a:lnTo>
                    <a:pt x="3938" y="17898"/>
                  </a:lnTo>
                  <a:close/>
                  <a:moveTo>
                    <a:pt x="5011" y="17889"/>
                  </a:moveTo>
                  <a:lnTo>
                    <a:pt x="5011" y="18361"/>
                  </a:lnTo>
                  <a:lnTo>
                    <a:pt x="4736" y="18121"/>
                  </a:lnTo>
                  <a:lnTo>
                    <a:pt x="5011" y="17889"/>
                  </a:lnTo>
                  <a:close/>
                  <a:moveTo>
                    <a:pt x="15366" y="17889"/>
                  </a:moveTo>
                  <a:lnTo>
                    <a:pt x="15366" y="18361"/>
                  </a:lnTo>
                  <a:lnTo>
                    <a:pt x="15100" y="18121"/>
                  </a:lnTo>
                  <a:lnTo>
                    <a:pt x="15366" y="17889"/>
                  </a:lnTo>
                  <a:close/>
                  <a:moveTo>
                    <a:pt x="16550" y="17889"/>
                  </a:moveTo>
                  <a:lnTo>
                    <a:pt x="16550" y="18361"/>
                  </a:lnTo>
                  <a:lnTo>
                    <a:pt x="16276" y="18121"/>
                  </a:lnTo>
                  <a:lnTo>
                    <a:pt x="16550" y="17889"/>
                  </a:lnTo>
                  <a:close/>
                  <a:moveTo>
                    <a:pt x="5113" y="17898"/>
                  </a:moveTo>
                  <a:lnTo>
                    <a:pt x="5379" y="18130"/>
                  </a:lnTo>
                  <a:lnTo>
                    <a:pt x="5113" y="18370"/>
                  </a:lnTo>
                  <a:lnTo>
                    <a:pt x="5113" y="17898"/>
                  </a:lnTo>
                  <a:close/>
                  <a:moveTo>
                    <a:pt x="15478" y="17898"/>
                  </a:moveTo>
                  <a:lnTo>
                    <a:pt x="15744" y="18130"/>
                  </a:lnTo>
                  <a:lnTo>
                    <a:pt x="15478" y="18370"/>
                  </a:lnTo>
                  <a:lnTo>
                    <a:pt x="15478" y="17898"/>
                  </a:lnTo>
                  <a:close/>
                  <a:moveTo>
                    <a:pt x="16653" y="17898"/>
                  </a:moveTo>
                  <a:lnTo>
                    <a:pt x="16919" y="18130"/>
                  </a:lnTo>
                  <a:lnTo>
                    <a:pt x="16653" y="18370"/>
                  </a:lnTo>
                  <a:lnTo>
                    <a:pt x="16653" y="17898"/>
                  </a:lnTo>
                  <a:close/>
                  <a:moveTo>
                    <a:pt x="7979" y="18250"/>
                  </a:moveTo>
                  <a:lnTo>
                    <a:pt x="7979" y="18507"/>
                  </a:lnTo>
                  <a:lnTo>
                    <a:pt x="7988" y="18503"/>
                  </a:lnTo>
                  <a:lnTo>
                    <a:pt x="7988" y="18503"/>
                  </a:lnTo>
                  <a:lnTo>
                    <a:pt x="7988" y="18254"/>
                  </a:lnTo>
                  <a:lnTo>
                    <a:pt x="7988" y="18254"/>
                  </a:lnTo>
                  <a:lnTo>
                    <a:pt x="7979" y="18250"/>
                  </a:lnTo>
                  <a:close/>
                  <a:moveTo>
                    <a:pt x="8657" y="18250"/>
                  </a:moveTo>
                  <a:lnTo>
                    <a:pt x="8657" y="18507"/>
                  </a:lnTo>
                  <a:lnTo>
                    <a:pt x="8374" y="18378"/>
                  </a:lnTo>
                  <a:lnTo>
                    <a:pt x="8657" y="18250"/>
                  </a:lnTo>
                  <a:close/>
                  <a:moveTo>
                    <a:pt x="12492" y="18250"/>
                  </a:moveTo>
                  <a:lnTo>
                    <a:pt x="12492" y="18507"/>
                  </a:lnTo>
                  <a:lnTo>
                    <a:pt x="12217" y="18378"/>
                  </a:lnTo>
                  <a:lnTo>
                    <a:pt x="12492" y="18250"/>
                  </a:lnTo>
                  <a:close/>
                  <a:moveTo>
                    <a:pt x="8288" y="18413"/>
                  </a:moveTo>
                  <a:lnTo>
                    <a:pt x="8288" y="18670"/>
                  </a:lnTo>
                  <a:lnTo>
                    <a:pt x="8022" y="18541"/>
                  </a:lnTo>
                  <a:lnTo>
                    <a:pt x="8288" y="18413"/>
                  </a:lnTo>
                  <a:close/>
                  <a:moveTo>
                    <a:pt x="8357" y="18421"/>
                  </a:moveTo>
                  <a:lnTo>
                    <a:pt x="8623" y="18541"/>
                  </a:lnTo>
                  <a:lnTo>
                    <a:pt x="8357" y="18670"/>
                  </a:lnTo>
                  <a:lnTo>
                    <a:pt x="8357" y="18421"/>
                  </a:lnTo>
                  <a:close/>
                  <a:moveTo>
                    <a:pt x="12132" y="18413"/>
                  </a:moveTo>
                  <a:lnTo>
                    <a:pt x="12132" y="18670"/>
                  </a:lnTo>
                  <a:lnTo>
                    <a:pt x="11857" y="18541"/>
                  </a:lnTo>
                  <a:lnTo>
                    <a:pt x="12132" y="18413"/>
                  </a:lnTo>
                  <a:close/>
                  <a:moveTo>
                    <a:pt x="12183" y="18421"/>
                  </a:moveTo>
                  <a:lnTo>
                    <a:pt x="12449" y="18550"/>
                  </a:lnTo>
                  <a:lnTo>
                    <a:pt x="12183" y="18679"/>
                  </a:lnTo>
                  <a:lnTo>
                    <a:pt x="12183" y="18421"/>
                  </a:lnTo>
                  <a:close/>
                  <a:moveTo>
                    <a:pt x="3526" y="18241"/>
                  </a:moveTo>
                  <a:lnTo>
                    <a:pt x="3792" y="18473"/>
                  </a:lnTo>
                  <a:lnTo>
                    <a:pt x="3526" y="18713"/>
                  </a:lnTo>
                  <a:lnTo>
                    <a:pt x="3526" y="18241"/>
                  </a:lnTo>
                  <a:close/>
                  <a:moveTo>
                    <a:pt x="4710" y="18233"/>
                  </a:moveTo>
                  <a:lnTo>
                    <a:pt x="4976" y="18473"/>
                  </a:lnTo>
                  <a:lnTo>
                    <a:pt x="4710" y="18713"/>
                  </a:lnTo>
                  <a:lnTo>
                    <a:pt x="4710" y="18233"/>
                  </a:lnTo>
                  <a:close/>
                  <a:moveTo>
                    <a:pt x="15066" y="18241"/>
                  </a:moveTo>
                  <a:lnTo>
                    <a:pt x="15332" y="18473"/>
                  </a:lnTo>
                  <a:lnTo>
                    <a:pt x="15066" y="18713"/>
                  </a:lnTo>
                  <a:lnTo>
                    <a:pt x="15066" y="18241"/>
                  </a:lnTo>
                  <a:close/>
                  <a:moveTo>
                    <a:pt x="16258" y="18233"/>
                  </a:moveTo>
                  <a:lnTo>
                    <a:pt x="16524" y="18473"/>
                  </a:lnTo>
                  <a:lnTo>
                    <a:pt x="16258" y="18713"/>
                  </a:lnTo>
                  <a:lnTo>
                    <a:pt x="16258" y="18233"/>
                  </a:lnTo>
                  <a:close/>
                  <a:moveTo>
                    <a:pt x="4238" y="18250"/>
                  </a:moveTo>
                  <a:lnTo>
                    <a:pt x="4238" y="18722"/>
                  </a:lnTo>
                  <a:lnTo>
                    <a:pt x="3964" y="18490"/>
                  </a:lnTo>
                  <a:lnTo>
                    <a:pt x="4238" y="18250"/>
                  </a:lnTo>
                  <a:close/>
                  <a:moveTo>
                    <a:pt x="5405" y="18250"/>
                  </a:moveTo>
                  <a:lnTo>
                    <a:pt x="5405" y="18722"/>
                  </a:lnTo>
                  <a:lnTo>
                    <a:pt x="5139" y="18490"/>
                  </a:lnTo>
                  <a:lnTo>
                    <a:pt x="5405" y="18250"/>
                  </a:lnTo>
                  <a:close/>
                  <a:moveTo>
                    <a:pt x="15778" y="18250"/>
                  </a:moveTo>
                  <a:lnTo>
                    <a:pt x="15778" y="18722"/>
                  </a:lnTo>
                  <a:lnTo>
                    <a:pt x="15503" y="18490"/>
                  </a:lnTo>
                  <a:lnTo>
                    <a:pt x="15778" y="18250"/>
                  </a:lnTo>
                  <a:close/>
                  <a:moveTo>
                    <a:pt x="16945" y="18250"/>
                  </a:moveTo>
                  <a:lnTo>
                    <a:pt x="16945" y="18722"/>
                  </a:lnTo>
                  <a:lnTo>
                    <a:pt x="16679" y="18490"/>
                  </a:lnTo>
                  <a:lnTo>
                    <a:pt x="16945" y="18250"/>
                  </a:lnTo>
                  <a:close/>
                  <a:moveTo>
                    <a:pt x="7979" y="18584"/>
                  </a:moveTo>
                  <a:lnTo>
                    <a:pt x="7979" y="18842"/>
                  </a:lnTo>
                  <a:lnTo>
                    <a:pt x="7988" y="18838"/>
                  </a:lnTo>
                  <a:lnTo>
                    <a:pt x="7988" y="18838"/>
                  </a:lnTo>
                  <a:lnTo>
                    <a:pt x="7988" y="18588"/>
                  </a:lnTo>
                  <a:lnTo>
                    <a:pt x="7988" y="18588"/>
                  </a:lnTo>
                  <a:lnTo>
                    <a:pt x="7979" y="18584"/>
                  </a:lnTo>
                  <a:close/>
                  <a:moveTo>
                    <a:pt x="8657" y="18584"/>
                  </a:moveTo>
                  <a:lnTo>
                    <a:pt x="8657" y="18842"/>
                  </a:lnTo>
                  <a:lnTo>
                    <a:pt x="8374" y="18713"/>
                  </a:lnTo>
                  <a:lnTo>
                    <a:pt x="8657" y="18584"/>
                  </a:lnTo>
                  <a:close/>
                  <a:moveTo>
                    <a:pt x="12492" y="18584"/>
                  </a:moveTo>
                  <a:lnTo>
                    <a:pt x="12492" y="18842"/>
                  </a:lnTo>
                  <a:lnTo>
                    <a:pt x="12217" y="18713"/>
                  </a:lnTo>
                  <a:lnTo>
                    <a:pt x="12492" y="18584"/>
                  </a:lnTo>
                  <a:close/>
                  <a:moveTo>
                    <a:pt x="8288" y="18747"/>
                  </a:moveTo>
                  <a:lnTo>
                    <a:pt x="8288" y="18979"/>
                  </a:lnTo>
                  <a:lnTo>
                    <a:pt x="8288" y="19005"/>
                  </a:lnTo>
                  <a:lnTo>
                    <a:pt x="8022" y="18876"/>
                  </a:lnTo>
                  <a:lnTo>
                    <a:pt x="8288" y="18747"/>
                  </a:lnTo>
                  <a:close/>
                  <a:moveTo>
                    <a:pt x="12132" y="18747"/>
                  </a:moveTo>
                  <a:lnTo>
                    <a:pt x="12132" y="18979"/>
                  </a:lnTo>
                  <a:lnTo>
                    <a:pt x="12132" y="19005"/>
                  </a:lnTo>
                  <a:lnTo>
                    <a:pt x="11857" y="18876"/>
                  </a:lnTo>
                  <a:lnTo>
                    <a:pt x="12132" y="18747"/>
                  </a:lnTo>
                  <a:close/>
                  <a:moveTo>
                    <a:pt x="8357" y="18765"/>
                  </a:moveTo>
                  <a:lnTo>
                    <a:pt x="8623" y="18885"/>
                  </a:lnTo>
                  <a:lnTo>
                    <a:pt x="8357" y="19013"/>
                  </a:lnTo>
                  <a:lnTo>
                    <a:pt x="8357" y="18988"/>
                  </a:lnTo>
                  <a:lnTo>
                    <a:pt x="8357" y="18765"/>
                  </a:lnTo>
                  <a:close/>
                  <a:moveTo>
                    <a:pt x="12183" y="18756"/>
                  </a:moveTo>
                  <a:lnTo>
                    <a:pt x="12449" y="18885"/>
                  </a:lnTo>
                  <a:lnTo>
                    <a:pt x="12183" y="19013"/>
                  </a:lnTo>
                  <a:lnTo>
                    <a:pt x="12183" y="18979"/>
                  </a:lnTo>
                  <a:lnTo>
                    <a:pt x="12183" y="18756"/>
                  </a:lnTo>
                  <a:close/>
                  <a:moveTo>
                    <a:pt x="3827" y="18593"/>
                  </a:moveTo>
                  <a:lnTo>
                    <a:pt x="3827" y="19065"/>
                  </a:lnTo>
                  <a:lnTo>
                    <a:pt x="3561" y="18833"/>
                  </a:lnTo>
                  <a:lnTo>
                    <a:pt x="3827" y="18593"/>
                  </a:lnTo>
                  <a:close/>
                  <a:moveTo>
                    <a:pt x="5011" y="18593"/>
                  </a:moveTo>
                  <a:lnTo>
                    <a:pt x="5011" y="19065"/>
                  </a:lnTo>
                  <a:lnTo>
                    <a:pt x="4736" y="18833"/>
                  </a:lnTo>
                  <a:lnTo>
                    <a:pt x="5011" y="18593"/>
                  </a:lnTo>
                  <a:close/>
                  <a:moveTo>
                    <a:pt x="15366" y="18593"/>
                  </a:moveTo>
                  <a:lnTo>
                    <a:pt x="15366" y="19065"/>
                  </a:lnTo>
                  <a:lnTo>
                    <a:pt x="15100" y="18833"/>
                  </a:lnTo>
                  <a:lnTo>
                    <a:pt x="15366" y="18593"/>
                  </a:lnTo>
                  <a:close/>
                  <a:moveTo>
                    <a:pt x="16550" y="18593"/>
                  </a:moveTo>
                  <a:lnTo>
                    <a:pt x="16550" y="19065"/>
                  </a:lnTo>
                  <a:lnTo>
                    <a:pt x="16276" y="18833"/>
                  </a:lnTo>
                  <a:lnTo>
                    <a:pt x="16550" y="18593"/>
                  </a:lnTo>
                  <a:close/>
                  <a:moveTo>
                    <a:pt x="3938" y="18619"/>
                  </a:moveTo>
                  <a:lnTo>
                    <a:pt x="4204" y="18842"/>
                  </a:lnTo>
                  <a:lnTo>
                    <a:pt x="3938" y="19073"/>
                  </a:lnTo>
                  <a:lnTo>
                    <a:pt x="3938" y="18619"/>
                  </a:lnTo>
                  <a:close/>
                  <a:moveTo>
                    <a:pt x="5105" y="18619"/>
                  </a:moveTo>
                  <a:lnTo>
                    <a:pt x="5371" y="18842"/>
                  </a:lnTo>
                  <a:lnTo>
                    <a:pt x="5105" y="19073"/>
                  </a:lnTo>
                  <a:lnTo>
                    <a:pt x="5105" y="18619"/>
                  </a:lnTo>
                  <a:close/>
                  <a:moveTo>
                    <a:pt x="15478" y="18601"/>
                  </a:moveTo>
                  <a:lnTo>
                    <a:pt x="15744" y="18842"/>
                  </a:lnTo>
                  <a:lnTo>
                    <a:pt x="15478" y="19073"/>
                  </a:lnTo>
                  <a:lnTo>
                    <a:pt x="15478" y="18601"/>
                  </a:lnTo>
                  <a:close/>
                  <a:moveTo>
                    <a:pt x="16653" y="18601"/>
                  </a:moveTo>
                  <a:lnTo>
                    <a:pt x="16919" y="18842"/>
                  </a:lnTo>
                  <a:lnTo>
                    <a:pt x="16653" y="19073"/>
                  </a:lnTo>
                  <a:lnTo>
                    <a:pt x="16653" y="18601"/>
                  </a:lnTo>
                  <a:close/>
                  <a:moveTo>
                    <a:pt x="7979" y="18919"/>
                  </a:moveTo>
                  <a:lnTo>
                    <a:pt x="7979" y="18979"/>
                  </a:lnTo>
                  <a:lnTo>
                    <a:pt x="7979" y="19176"/>
                  </a:lnTo>
                  <a:lnTo>
                    <a:pt x="7988" y="19172"/>
                  </a:lnTo>
                  <a:lnTo>
                    <a:pt x="7988" y="19172"/>
                  </a:lnTo>
                  <a:lnTo>
                    <a:pt x="7988" y="18945"/>
                  </a:lnTo>
                  <a:lnTo>
                    <a:pt x="7988" y="18923"/>
                  </a:lnTo>
                  <a:lnTo>
                    <a:pt x="7988" y="18923"/>
                  </a:lnTo>
                  <a:lnTo>
                    <a:pt x="7979" y="18919"/>
                  </a:lnTo>
                  <a:close/>
                  <a:moveTo>
                    <a:pt x="8657" y="18919"/>
                  </a:moveTo>
                  <a:lnTo>
                    <a:pt x="8657" y="18979"/>
                  </a:lnTo>
                  <a:lnTo>
                    <a:pt x="8657" y="19176"/>
                  </a:lnTo>
                  <a:lnTo>
                    <a:pt x="8374" y="19048"/>
                  </a:lnTo>
                  <a:lnTo>
                    <a:pt x="8657" y="18919"/>
                  </a:lnTo>
                  <a:close/>
                  <a:moveTo>
                    <a:pt x="12492" y="18919"/>
                  </a:moveTo>
                  <a:lnTo>
                    <a:pt x="12492" y="18979"/>
                  </a:lnTo>
                  <a:lnTo>
                    <a:pt x="12492" y="19176"/>
                  </a:lnTo>
                  <a:lnTo>
                    <a:pt x="12217" y="19048"/>
                  </a:lnTo>
                  <a:lnTo>
                    <a:pt x="12492" y="18919"/>
                  </a:lnTo>
                  <a:close/>
                  <a:moveTo>
                    <a:pt x="8288" y="19091"/>
                  </a:moveTo>
                  <a:lnTo>
                    <a:pt x="8288" y="19348"/>
                  </a:lnTo>
                  <a:lnTo>
                    <a:pt x="8022" y="19219"/>
                  </a:lnTo>
                  <a:lnTo>
                    <a:pt x="8288" y="19091"/>
                  </a:lnTo>
                  <a:close/>
                  <a:moveTo>
                    <a:pt x="8339" y="19099"/>
                  </a:moveTo>
                  <a:lnTo>
                    <a:pt x="8605" y="19219"/>
                  </a:lnTo>
                  <a:lnTo>
                    <a:pt x="8339" y="19348"/>
                  </a:lnTo>
                  <a:lnTo>
                    <a:pt x="8339" y="19099"/>
                  </a:lnTo>
                  <a:close/>
                  <a:moveTo>
                    <a:pt x="12132" y="19091"/>
                  </a:moveTo>
                  <a:lnTo>
                    <a:pt x="12132" y="19348"/>
                  </a:lnTo>
                  <a:lnTo>
                    <a:pt x="11857" y="19219"/>
                  </a:lnTo>
                  <a:lnTo>
                    <a:pt x="12132" y="19091"/>
                  </a:lnTo>
                  <a:close/>
                  <a:moveTo>
                    <a:pt x="12183" y="19099"/>
                  </a:moveTo>
                  <a:lnTo>
                    <a:pt x="12449" y="19228"/>
                  </a:lnTo>
                  <a:lnTo>
                    <a:pt x="12183" y="19356"/>
                  </a:lnTo>
                  <a:lnTo>
                    <a:pt x="12183" y="19099"/>
                  </a:lnTo>
                  <a:close/>
                  <a:moveTo>
                    <a:pt x="3526" y="18945"/>
                  </a:moveTo>
                  <a:lnTo>
                    <a:pt x="3792" y="19185"/>
                  </a:lnTo>
                  <a:lnTo>
                    <a:pt x="3526" y="19417"/>
                  </a:lnTo>
                  <a:lnTo>
                    <a:pt x="3526" y="18945"/>
                  </a:lnTo>
                  <a:close/>
                  <a:moveTo>
                    <a:pt x="15066" y="18945"/>
                  </a:moveTo>
                  <a:lnTo>
                    <a:pt x="15332" y="19185"/>
                  </a:lnTo>
                  <a:lnTo>
                    <a:pt x="15066" y="19417"/>
                  </a:lnTo>
                  <a:lnTo>
                    <a:pt x="15066" y="18945"/>
                  </a:lnTo>
                  <a:close/>
                  <a:moveTo>
                    <a:pt x="4238" y="18962"/>
                  </a:moveTo>
                  <a:lnTo>
                    <a:pt x="4238" y="19434"/>
                  </a:lnTo>
                  <a:lnTo>
                    <a:pt x="3964" y="19193"/>
                  </a:lnTo>
                  <a:lnTo>
                    <a:pt x="4238" y="18962"/>
                  </a:lnTo>
                  <a:close/>
                  <a:moveTo>
                    <a:pt x="4710" y="18945"/>
                  </a:moveTo>
                  <a:lnTo>
                    <a:pt x="4976" y="19193"/>
                  </a:lnTo>
                  <a:lnTo>
                    <a:pt x="4710" y="19434"/>
                  </a:lnTo>
                  <a:lnTo>
                    <a:pt x="4710" y="18945"/>
                  </a:lnTo>
                  <a:close/>
                  <a:moveTo>
                    <a:pt x="5405" y="18962"/>
                  </a:moveTo>
                  <a:lnTo>
                    <a:pt x="5405" y="19434"/>
                  </a:lnTo>
                  <a:lnTo>
                    <a:pt x="5139" y="19193"/>
                  </a:lnTo>
                  <a:lnTo>
                    <a:pt x="5405" y="18962"/>
                  </a:lnTo>
                  <a:close/>
                  <a:moveTo>
                    <a:pt x="15778" y="18962"/>
                  </a:moveTo>
                  <a:lnTo>
                    <a:pt x="15778" y="19434"/>
                  </a:lnTo>
                  <a:lnTo>
                    <a:pt x="15503" y="19193"/>
                  </a:lnTo>
                  <a:lnTo>
                    <a:pt x="15778" y="18962"/>
                  </a:lnTo>
                  <a:close/>
                  <a:moveTo>
                    <a:pt x="16258" y="18945"/>
                  </a:moveTo>
                  <a:lnTo>
                    <a:pt x="16524" y="19193"/>
                  </a:lnTo>
                  <a:lnTo>
                    <a:pt x="16258" y="19434"/>
                  </a:lnTo>
                  <a:lnTo>
                    <a:pt x="16258" y="18945"/>
                  </a:lnTo>
                  <a:close/>
                  <a:moveTo>
                    <a:pt x="16945" y="18962"/>
                  </a:moveTo>
                  <a:lnTo>
                    <a:pt x="16945" y="19434"/>
                  </a:lnTo>
                  <a:lnTo>
                    <a:pt x="16679" y="19193"/>
                  </a:lnTo>
                  <a:lnTo>
                    <a:pt x="16945" y="18962"/>
                  </a:lnTo>
                  <a:close/>
                  <a:moveTo>
                    <a:pt x="7979" y="19262"/>
                  </a:moveTo>
                  <a:lnTo>
                    <a:pt x="7979" y="19408"/>
                  </a:lnTo>
                  <a:lnTo>
                    <a:pt x="7979" y="19520"/>
                  </a:lnTo>
                  <a:lnTo>
                    <a:pt x="7988" y="19515"/>
                  </a:lnTo>
                  <a:lnTo>
                    <a:pt x="7988" y="19515"/>
                  </a:lnTo>
                  <a:lnTo>
                    <a:pt x="7988" y="19374"/>
                  </a:lnTo>
                  <a:lnTo>
                    <a:pt x="7988" y="19266"/>
                  </a:lnTo>
                  <a:lnTo>
                    <a:pt x="7988" y="19266"/>
                  </a:lnTo>
                  <a:lnTo>
                    <a:pt x="7979" y="19262"/>
                  </a:lnTo>
                  <a:close/>
                  <a:moveTo>
                    <a:pt x="8657" y="19262"/>
                  </a:moveTo>
                  <a:lnTo>
                    <a:pt x="8657" y="19408"/>
                  </a:lnTo>
                  <a:lnTo>
                    <a:pt x="8657" y="19520"/>
                  </a:lnTo>
                  <a:lnTo>
                    <a:pt x="8374" y="19391"/>
                  </a:lnTo>
                  <a:lnTo>
                    <a:pt x="8657" y="19262"/>
                  </a:lnTo>
                  <a:close/>
                  <a:moveTo>
                    <a:pt x="12492" y="19262"/>
                  </a:moveTo>
                  <a:lnTo>
                    <a:pt x="12492" y="19408"/>
                  </a:lnTo>
                  <a:lnTo>
                    <a:pt x="12492" y="19520"/>
                  </a:lnTo>
                  <a:lnTo>
                    <a:pt x="12217" y="19391"/>
                  </a:lnTo>
                  <a:lnTo>
                    <a:pt x="12492" y="19262"/>
                  </a:lnTo>
                  <a:close/>
                  <a:moveTo>
                    <a:pt x="8288" y="19417"/>
                  </a:moveTo>
                  <a:lnTo>
                    <a:pt x="8288" y="19674"/>
                  </a:lnTo>
                  <a:lnTo>
                    <a:pt x="8022" y="19545"/>
                  </a:lnTo>
                  <a:lnTo>
                    <a:pt x="8288" y="19417"/>
                  </a:lnTo>
                  <a:close/>
                  <a:moveTo>
                    <a:pt x="12132" y="19417"/>
                  </a:moveTo>
                  <a:lnTo>
                    <a:pt x="12132" y="19674"/>
                  </a:lnTo>
                  <a:lnTo>
                    <a:pt x="11857" y="19545"/>
                  </a:lnTo>
                  <a:lnTo>
                    <a:pt x="12132" y="19417"/>
                  </a:lnTo>
                  <a:close/>
                  <a:moveTo>
                    <a:pt x="8357" y="19442"/>
                  </a:moveTo>
                  <a:lnTo>
                    <a:pt x="8623" y="19562"/>
                  </a:lnTo>
                  <a:lnTo>
                    <a:pt x="8357" y="19691"/>
                  </a:lnTo>
                  <a:lnTo>
                    <a:pt x="8357" y="19442"/>
                  </a:lnTo>
                  <a:close/>
                  <a:moveTo>
                    <a:pt x="12183" y="19434"/>
                  </a:moveTo>
                  <a:lnTo>
                    <a:pt x="12449" y="19562"/>
                  </a:lnTo>
                  <a:lnTo>
                    <a:pt x="12183" y="19691"/>
                  </a:lnTo>
                  <a:lnTo>
                    <a:pt x="12183" y="19434"/>
                  </a:lnTo>
                  <a:close/>
                  <a:moveTo>
                    <a:pt x="3827" y="19314"/>
                  </a:moveTo>
                  <a:lnTo>
                    <a:pt x="3827" y="19785"/>
                  </a:lnTo>
                  <a:lnTo>
                    <a:pt x="3561" y="19545"/>
                  </a:lnTo>
                  <a:lnTo>
                    <a:pt x="3827" y="19314"/>
                  </a:lnTo>
                  <a:close/>
                  <a:moveTo>
                    <a:pt x="3938" y="19322"/>
                  </a:moveTo>
                  <a:lnTo>
                    <a:pt x="4204" y="19545"/>
                  </a:lnTo>
                  <a:lnTo>
                    <a:pt x="3938" y="19785"/>
                  </a:lnTo>
                  <a:lnTo>
                    <a:pt x="3938" y="19322"/>
                  </a:lnTo>
                  <a:close/>
                  <a:moveTo>
                    <a:pt x="5011" y="19314"/>
                  </a:moveTo>
                  <a:lnTo>
                    <a:pt x="5011" y="19785"/>
                  </a:lnTo>
                  <a:lnTo>
                    <a:pt x="4736" y="19545"/>
                  </a:lnTo>
                  <a:lnTo>
                    <a:pt x="5011" y="19314"/>
                  </a:lnTo>
                  <a:close/>
                  <a:moveTo>
                    <a:pt x="5105" y="19322"/>
                  </a:moveTo>
                  <a:lnTo>
                    <a:pt x="5371" y="19545"/>
                  </a:lnTo>
                  <a:lnTo>
                    <a:pt x="5105" y="19785"/>
                  </a:lnTo>
                  <a:lnTo>
                    <a:pt x="5105" y="19322"/>
                  </a:lnTo>
                  <a:close/>
                  <a:moveTo>
                    <a:pt x="15366" y="19314"/>
                  </a:moveTo>
                  <a:lnTo>
                    <a:pt x="15366" y="19785"/>
                  </a:lnTo>
                  <a:lnTo>
                    <a:pt x="15100" y="19545"/>
                  </a:lnTo>
                  <a:lnTo>
                    <a:pt x="15366" y="19314"/>
                  </a:lnTo>
                  <a:close/>
                  <a:moveTo>
                    <a:pt x="15478" y="19314"/>
                  </a:moveTo>
                  <a:lnTo>
                    <a:pt x="15744" y="19545"/>
                  </a:lnTo>
                  <a:lnTo>
                    <a:pt x="15478" y="19785"/>
                  </a:lnTo>
                  <a:lnTo>
                    <a:pt x="15478" y="19314"/>
                  </a:lnTo>
                  <a:close/>
                  <a:moveTo>
                    <a:pt x="16550" y="19314"/>
                  </a:moveTo>
                  <a:lnTo>
                    <a:pt x="16550" y="19785"/>
                  </a:lnTo>
                  <a:lnTo>
                    <a:pt x="16276" y="19545"/>
                  </a:lnTo>
                  <a:lnTo>
                    <a:pt x="16550" y="19314"/>
                  </a:lnTo>
                  <a:close/>
                  <a:moveTo>
                    <a:pt x="16653" y="19314"/>
                  </a:moveTo>
                  <a:lnTo>
                    <a:pt x="16919" y="19545"/>
                  </a:lnTo>
                  <a:lnTo>
                    <a:pt x="16653" y="19785"/>
                  </a:lnTo>
                  <a:lnTo>
                    <a:pt x="16653" y="19314"/>
                  </a:lnTo>
                  <a:close/>
                  <a:moveTo>
                    <a:pt x="3526" y="19665"/>
                  </a:moveTo>
                  <a:lnTo>
                    <a:pt x="3732" y="19846"/>
                  </a:lnTo>
                  <a:lnTo>
                    <a:pt x="3526" y="19846"/>
                  </a:lnTo>
                  <a:lnTo>
                    <a:pt x="3526" y="19665"/>
                  </a:lnTo>
                  <a:close/>
                  <a:moveTo>
                    <a:pt x="4238" y="19665"/>
                  </a:moveTo>
                  <a:lnTo>
                    <a:pt x="4238" y="19846"/>
                  </a:lnTo>
                  <a:lnTo>
                    <a:pt x="4032" y="19846"/>
                  </a:lnTo>
                  <a:lnTo>
                    <a:pt x="4238" y="19665"/>
                  </a:lnTo>
                  <a:close/>
                  <a:moveTo>
                    <a:pt x="4590" y="17821"/>
                  </a:moveTo>
                  <a:lnTo>
                    <a:pt x="4590" y="19846"/>
                  </a:lnTo>
                  <a:lnTo>
                    <a:pt x="4333" y="19846"/>
                  </a:lnTo>
                  <a:lnTo>
                    <a:pt x="4333" y="17821"/>
                  </a:lnTo>
                  <a:close/>
                  <a:moveTo>
                    <a:pt x="4710" y="19665"/>
                  </a:moveTo>
                  <a:lnTo>
                    <a:pt x="4908" y="19846"/>
                  </a:lnTo>
                  <a:lnTo>
                    <a:pt x="4710" y="19846"/>
                  </a:lnTo>
                  <a:lnTo>
                    <a:pt x="4710" y="19665"/>
                  </a:lnTo>
                  <a:close/>
                  <a:moveTo>
                    <a:pt x="5405" y="19665"/>
                  </a:moveTo>
                  <a:lnTo>
                    <a:pt x="5405" y="19846"/>
                  </a:lnTo>
                  <a:lnTo>
                    <a:pt x="5199" y="19846"/>
                  </a:lnTo>
                  <a:lnTo>
                    <a:pt x="5405" y="19665"/>
                  </a:lnTo>
                  <a:close/>
                  <a:moveTo>
                    <a:pt x="7979" y="19588"/>
                  </a:moveTo>
                  <a:lnTo>
                    <a:pt x="7979" y="19846"/>
                  </a:lnTo>
                  <a:lnTo>
                    <a:pt x="7988" y="19842"/>
                  </a:lnTo>
                  <a:lnTo>
                    <a:pt x="7988" y="19842"/>
                  </a:lnTo>
                  <a:lnTo>
                    <a:pt x="7988" y="19592"/>
                  </a:lnTo>
                  <a:lnTo>
                    <a:pt x="7988" y="19592"/>
                  </a:lnTo>
                  <a:lnTo>
                    <a:pt x="7979" y="19588"/>
                  </a:lnTo>
                  <a:close/>
                  <a:moveTo>
                    <a:pt x="8657" y="19588"/>
                  </a:moveTo>
                  <a:lnTo>
                    <a:pt x="8657" y="19846"/>
                  </a:lnTo>
                  <a:lnTo>
                    <a:pt x="8374" y="19717"/>
                  </a:lnTo>
                  <a:lnTo>
                    <a:pt x="8657" y="19588"/>
                  </a:lnTo>
                  <a:close/>
                  <a:moveTo>
                    <a:pt x="12492" y="19588"/>
                  </a:moveTo>
                  <a:lnTo>
                    <a:pt x="12492" y="19846"/>
                  </a:lnTo>
                  <a:lnTo>
                    <a:pt x="12217" y="19717"/>
                  </a:lnTo>
                  <a:lnTo>
                    <a:pt x="12492" y="19588"/>
                  </a:lnTo>
                  <a:close/>
                  <a:moveTo>
                    <a:pt x="15066" y="19665"/>
                  </a:moveTo>
                  <a:lnTo>
                    <a:pt x="15272" y="19846"/>
                  </a:lnTo>
                  <a:lnTo>
                    <a:pt x="15066" y="19846"/>
                  </a:lnTo>
                  <a:lnTo>
                    <a:pt x="15066" y="19665"/>
                  </a:lnTo>
                  <a:close/>
                  <a:moveTo>
                    <a:pt x="15778" y="19665"/>
                  </a:moveTo>
                  <a:lnTo>
                    <a:pt x="15778" y="19846"/>
                  </a:lnTo>
                  <a:lnTo>
                    <a:pt x="15572" y="19846"/>
                  </a:lnTo>
                  <a:lnTo>
                    <a:pt x="15778" y="19665"/>
                  </a:lnTo>
                  <a:close/>
                  <a:moveTo>
                    <a:pt x="16130" y="17821"/>
                  </a:moveTo>
                  <a:lnTo>
                    <a:pt x="16130" y="19846"/>
                  </a:lnTo>
                  <a:lnTo>
                    <a:pt x="15872" y="19846"/>
                  </a:lnTo>
                  <a:lnTo>
                    <a:pt x="15872" y="17821"/>
                  </a:lnTo>
                  <a:close/>
                  <a:moveTo>
                    <a:pt x="16250" y="19665"/>
                  </a:moveTo>
                  <a:lnTo>
                    <a:pt x="16447" y="19846"/>
                  </a:lnTo>
                  <a:lnTo>
                    <a:pt x="16250" y="19846"/>
                  </a:lnTo>
                  <a:lnTo>
                    <a:pt x="16250" y="19665"/>
                  </a:lnTo>
                  <a:close/>
                  <a:moveTo>
                    <a:pt x="16945" y="19665"/>
                  </a:moveTo>
                  <a:lnTo>
                    <a:pt x="16945" y="19846"/>
                  </a:lnTo>
                  <a:lnTo>
                    <a:pt x="16739" y="19846"/>
                  </a:lnTo>
                  <a:lnTo>
                    <a:pt x="16945" y="19665"/>
                  </a:lnTo>
                  <a:close/>
                  <a:moveTo>
                    <a:pt x="3741" y="19957"/>
                  </a:moveTo>
                  <a:lnTo>
                    <a:pt x="3672" y="20009"/>
                  </a:lnTo>
                  <a:lnTo>
                    <a:pt x="3526" y="20009"/>
                  </a:lnTo>
                  <a:lnTo>
                    <a:pt x="3526" y="19957"/>
                  </a:lnTo>
                  <a:close/>
                  <a:moveTo>
                    <a:pt x="4238" y="19957"/>
                  </a:moveTo>
                  <a:lnTo>
                    <a:pt x="4238" y="20009"/>
                  </a:lnTo>
                  <a:lnTo>
                    <a:pt x="4084" y="20009"/>
                  </a:lnTo>
                  <a:lnTo>
                    <a:pt x="4024" y="19957"/>
                  </a:lnTo>
                  <a:close/>
                  <a:moveTo>
                    <a:pt x="4599" y="19957"/>
                  </a:moveTo>
                  <a:lnTo>
                    <a:pt x="4599" y="20009"/>
                  </a:lnTo>
                  <a:lnTo>
                    <a:pt x="4333" y="20009"/>
                  </a:lnTo>
                  <a:lnTo>
                    <a:pt x="4333" y="19957"/>
                  </a:lnTo>
                  <a:close/>
                  <a:moveTo>
                    <a:pt x="4925" y="19957"/>
                  </a:moveTo>
                  <a:lnTo>
                    <a:pt x="4856" y="20009"/>
                  </a:lnTo>
                  <a:lnTo>
                    <a:pt x="4710" y="20009"/>
                  </a:lnTo>
                  <a:lnTo>
                    <a:pt x="4710" y="19957"/>
                  </a:lnTo>
                  <a:close/>
                  <a:moveTo>
                    <a:pt x="5405" y="19957"/>
                  </a:moveTo>
                  <a:lnTo>
                    <a:pt x="5405" y="20009"/>
                  </a:lnTo>
                  <a:lnTo>
                    <a:pt x="5251" y="20009"/>
                  </a:lnTo>
                  <a:lnTo>
                    <a:pt x="5191" y="19957"/>
                  </a:lnTo>
                  <a:close/>
                  <a:moveTo>
                    <a:pt x="15280" y="19957"/>
                  </a:moveTo>
                  <a:lnTo>
                    <a:pt x="15220" y="20009"/>
                  </a:lnTo>
                  <a:lnTo>
                    <a:pt x="15066" y="20009"/>
                  </a:lnTo>
                  <a:lnTo>
                    <a:pt x="15066" y="19957"/>
                  </a:lnTo>
                  <a:close/>
                  <a:moveTo>
                    <a:pt x="15778" y="19957"/>
                  </a:moveTo>
                  <a:lnTo>
                    <a:pt x="15778" y="20009"/>
                  </a:lnTo>
                  <a:lnTo>
                    <a:pt x="15624" y="20009"/>
                  </a:lnTo>
                  <a:lnTo>
                    <a:pt x="15563" y="19957"/>
                  </a:lnTo>
                  <a:close/>
                  <a:moveTo>
                    <a:pt x="16138" y="19957"/>
                  </a:moveTo>
                  <a:lnTo>
                    <a:pt x="16138" y="20009"/>
                  </a:lnTo>
                  <a:lnTo>
                    <a:pt x="15872" y="20009"/>
                  </a:lnTo>
                  <a:lnTo>
                    <a:pt x="15872" y="19957"/>
                  </a:lnTo>
                  <a:close/>
                  <a:moveTo>
                    <a:pt x="16464" y="19957"/>
                  </a:moveTo>
                  <a:lnTo>
                    <a:pt x="16396" y="20009"/>
                  </a:lnTo>
                  <a:lnTo>
                    <a:pt x="16250" y="20009"/>
                  </a:lnTo>
                  <a:lnTo>
                    <a:pt x="16250" y="19957"/>
                  </a:lnTo>
                  <a:close/>
                  <a:moveTo>
                    <a:pt x="16945" y="19957"/>
                  </a:moveTo>
                  <a:lnTo>
                    <a:pt x="16945" y="20009"/>
                  </a:lnTo>
                  <a:lnTo>
                    <a:pt x="16790" y="20009"/>
                  </a:lnTo>
                  <a:lnTo>
                    <a:pt x="16730" y="19957"/>
                  </a:lnTo>
                  <a:close/>
                  <a:moveTo>
                    <a:pt x="8288" y="19760"/>
                  </a:moveTo>
                  <a:lnTo>
                    <a:pt x="8288" y="20017"/>
                  </a:lnTo>
                  <a:lnTo>
                    <a:pt x="8022" y="19888"/>
                  </a:lnTo>
                  <a:lnTo>
                    <a:pt x="8288" y="19760"/>
                  </a:lnTo>
                  <a:close/>
                  <a:moveTo>
                    <a:pt x="8357" y="19777"/>
                  </a:moveTo>
                  <a:lnTo>
                    <a:pt x="8623" y="19888"/>
                  </a:lnTo>
                  <a:lnTo>
                    <a:pt x="8357" y="20017"/>
                  </a:lnTo>
                  <a:lnTo>
                    <a:pt x="8357" y="19777"/>
                  </a:lnTo>
                  <a:close/>
                  <a:moveTo>
                    <a:pt x="12132" y="19760"/>
                  </a:moveTo>
                  <a:lnTo>
                    <a:pt x="12132" y="20017"/>
                  </a:lnTo>
                  <a:lnTo>
                    <a:pt x="11857" y="19888"/>
                  </a:lnTo>
                  <a:lnTo>
                    <a:pt x="12132" y="19760"/>
                  </a:lnTo>
                  <a:close/>
                  <a:moveTo>
                    <a:pt x="12183" y="19760"/>
                  </a:moveTo>
                  <a:lnTo>
                    <a:pt x="12449" y="19888"/>
                  </a:lnTo>
                  <a:lnTo>
                    <a:pt x="12183" y="20017"/>
                  </a:lnTo>
                  <a:lnTo>
                    <a:pt x="12183" y="19760"/>
                  </a:lnTo>
                  <a:close/>
                  <a:moveTo>
                    <a:pt x="7979" y="19931"/>
                  </a:moveTo>
                  <a:lnTo>
                    <a:pt x="7979" y="20189"/>
                  </a:lnTo>
                  <a:lnTo>
                    <a:pt x="7988" y="20185"/>
                  </a:lnTo>
                  <a:lnTo>
                    <a:pt x="7988" y="20185"/>
                  </a:lnTo>
                  <a:lnTo>
                    <a:pt x="7988" y="19935"/>
                  </a:lnTo>
                  <a:lnTo>
                    <a:pt x="7988" y="19935"/>
                  </a:lnTo>
                  <a:lnTo>
                    <a:pt x="7979" y="19931"/>
                  </a:lnTo>
                  <a:close/>
                  <a:moveTo>
                    <a:pt x="8657" y="19931"/>
                  </a:moveTo>
                  <a:lnTo>
                    <a:pt x="8657" y="20189"/>
                  </a:lnTo>
                  <a:lnTo>
                    <a:pt x="8374" y="20060"/>
                  </a:lnTo>
                  <a:lnTo>
                    <a:pt x="8657" y="19931"/>
                  </a:lnTo>
                  <a:close/>
                  <a:moveTo>
                    <a:pt x="12492" y="19931"/>
                  </a:moveTo>
                  <a:lnTo>
                    <a:pt x="12492" y="20189"/>
                  </a:lnTo>
                  <a:lnTo>
                    <a:pt x="12217" y="20060"/>
                  </a:lnTo>
                  <a:lnTo>
                    <a:pt x="12492" y="19931"/>
                  </a:lnTo>
                  <a:close/>
                  <a:moveTo>
                    <a:pt x="8288" y="20094"/>
                  </a:moveTo>
                  <a:lnTo>
                    <a:pt x="8288" y="20335"/>
                  </a:lnTo>
                  <a:lnTo>
                    <a:pt x="8288" y="20352"/>
                  </a:lnTo>
                  <a:lnTo>
                    <a:pt x="8022" y="20223"/>
                  </a:lnTo>
                  <a:lnTo>
                    <a:pt x="8288" y="20094"/>
                  </a:lnTo>
                  <a:close/>
                  <a:moveTo>
                    <a:pt x="12132" y="20094"/>
                  </a:moveTo>
                  <a:lnTo>
                    <a:pt x="12132" y="20335"/>
                  </a:lnTo>
                  <a:lnTo>
                    <a:pt x="12132" y="20352"/>
                  </a:lnTo>
                  <a:lnTo>
                    <a:pt x="11857" y="20223"/>
                  </a:lnTo>
                  <a:lnTo>
                    <a:pt x="12132" y="20094"/>
                  </a:lnTo>
                  <a:close/>
                  <a:moveTo>
                    <a:pt x="8357" y="20120"/>
                  </a:moveTo>
                  <a:lnTo>
                    <a:pt x="8623" y="20232"/>
                  </a:lnTo>
                  <a:lnTo>
                    <a:pt x="8357" y="20360"/>
                  </a:lnTo>
                  <a:lnTo>
                    <a:pt x="8357" y="20343"/>
                  </a:lnTo>
                  <a:lnTo>
                    <a:pt x="8357" y="20120"/>
                  </a:lnTo>
                  <a:close/>
                  <a:moveTo>
                    <a:pt x="12183" y="20103"/>
                  </a:moveTo>
                  <a:lnTo>
                    <a:pt x="12449" y="20232"/>
                  </a:lnTo>
                  <a:lnTo>
                    <a:pt x="12183" y="20360"/>
                  </a:lnTo>
                  <a:lnTo>
                    <a:pt x="12183" y="20335"/>
                  </a:lnTo>
                  <a:lnTo>
                    <a:pt x="12183" y="20103"/>
                  </a:lnTo>
                  <a:close/>
                  <a:moveTo>
                    <a:pt x="4993" y="20223"/>
                  </a:moveTo>
                  <a:lnTo>
                    <a:pt x="4993" y="20475"/>
                  </a:lnTo>
                  <a:lnTo>
                    <a:pt x="4993" y="20475"/>
                  </a:lnTo>
                  <a:lnTo>
                    <a:pt x="4736" y="20257"/>
                  </a:lnTo>
                  <a:lnTo>
                    <a:pt x="4770" y="20223"/>
                  </a:lnTo>
                  <a:close/>
                  <a:moveTo>
                    <a:pt x="16533" y="20223"/>
                  </a:moveTo>
                  <a:lnTo>
                    <a:pt x="16533" y="20475"/>
                  </a:lnTo>
                  <a:lnTo>
                    <a:pt x="16533" y="20475"/>
                  </a:lnTo>
                  <a:lnTo>
                    <a:pt x="16276" y="20257"/>
                  </a:lnTo>
                  <a:lnTo>
                    <a:pt x="16310" y="20223"/>
                  </a:lnTo>
                  <a:close/>
                  <a:moveTo>
                    <a:pt x="3818" y="20223"/>
                  </a:moveTo>
                  <a:lnTo>
                    <a:pt x="3818" y="20482"/>
                  </a:lnTo>
                  <a:lnTo>
                    <a:pt x="3818" y="20482"/>
                  </a:lnTo>
                  <a:lnTo>
                    <a:pt x="3561" y="20257"/>
                  </a:lnTo>
                  <a:lnTo>
                    <a:pt x="3595" y="20223"/>
                  </a:lnTo>
                  <a:close/>
                  <a:moveTo>
                    <a:pt x="15358" y="20223"/>
                  </a:moveTo>
                  <a:lnTo>
                    <a:pt x="15358" y="20482"/>
                  </a:lnTo>
                  <a:lnTo>
                    <a:pt x="15358" y="20482"/>
                  </a:lnTo>
                  <a:lnTo>
                    <a:pt x="15100" y="20257"/>
                  </a:lnTo>
                  <a:lnTo>
                    <a:pt x="15135" y="20223"/>
                  </a:lnTo>
                  <a:close/>
                  <a:moveTo>
                    <a:pt x="4161" y="20223"/>
                  </a:moveTo>
                  <a:lnTo>
                    <a:pt x="4195" y="20257"/>
                  </a:lnTo>
                  <a:lnTo>
                    <a:pt x="3921" y="20489"/>
                  </a:lnTo>
                  <a:lnTo>
                    <a:pt x="3921" y="20223"/>
                  </a:lnTo>
                  <a:close/>
                  <a:moveTo>
                    <a:pt x="5337" y="20223"/>
                  </a:moveTo>
                  <a:lnTo>
                    <a:pt x="5371" y="20257"/>
                  </a:lnTo>
                  <a:lnTo>
                    <a:pt x="5105" y="20489"/>
                  </a:lnTo>
                  <a:lnTo>
                    <a:pt x="5105" y="20223"/>
                  </a:lnTo>
                  <a:close/>
                  <a:moveTo>
                    <a:pt x="15701" y="20223"/>
                  </a:moveTo>
                  <a:lnTo>
                    <a:pt x="15735" y="20257"/>
                  </a:lnTo>
                  <a:lnTo>
                    <a:pt x="15461" y="20489"/>
                  </a:lnTo>
                  <a:lnTo>
                    <a:pt x="15461" y="20223"/>
                  </a:lnTo>
                  <a:close/>
                  <a:moveTo>
                    <a:pt x="16876" y="20223"/>
                  </a:moveTo>
                  <a:lnTo>
                    <a:pt x="16911" y="20257"/>
                  </a:lnTo>
                  <a:lnTo>
                    <a:pt x="16645" y="20489"/>
                  </a:lnTo>
                  <a:lnTo>
                    <a:pt x="16645" y="20223"/>
                  </a:lnTo>
                  <a:close/>
                  <a:moveTo>
                    <a:pt x="7979" y="20266"/>
                  </a:moveTo>
                  <a:lnTo>
                    <a:pt x="7979" y="20335"/>
                  </a:lnTo>
                  <a:lnTo>
                    <a:pt x="7979" y="20523"/>
                  </a:lnTo>
                  <a:lnTo>
                    <a:pt x="7988" y="20519"/>
                  </a:lnTo>
                  <a:lnTo>
                    <a:pt x="7988" y="20519"/>
                  </a:lnTo>
                  <a:lnTo>
                    <a:pt x="7988" y="20300"/>
                  </a:lnTo>
                  <a:lnTo>
                    <a:pt x="7988" y="20270"/>
                  </a:lnTo>
                  <a:lnTo>
                    <a:pt x="7988" y="20270"/>
                  </a:lnTo>
                  <a:lnTo>
                    <a:pt x="7979" y="20266"/>
                  </a:lnTo>
                  <a:close/>
                  <a:moveTo>
                    <a:pt x="8657" y="20266"/>
                  </a:moveTo>
                  <a:lnTo>
                    <a:pt x="8657" y="20335"/>
                  </a:lnTo>
                  <a:lnTo>
                    <a:pt x="8657" y="20523"/>
                  </a:lnTo>
                  <a:lnTo>
                    <a:pt x="8374" y="20395"/>
                  </a:lnTo>
                  <a:lnTo>
                    <a:pt x="8657" y="20266"/>
                  </a:lnTo>
                  <a:close/>
                  <a:moveTo>
                    <a:pt x="12492" y="20266"/>
                  </a:moveTo>
                  <a:lnTo>
                    <a:pt x="12492" y="20335"/>
                  </a:lnTo>
                  <a:lnTo>
                    <a:pt x="12492" y="20523"/>
                  </a:lnTo>
                  <a:lnTo>
                    <a:pt x="12217" y="20395"/>
                  </a:lnTo>
                  <a:lnTo>
                    <a:pt x="12492" y="20266"/>
                  </a:lnTo>
                  <a:close/>
                  <a:moveTo>
                    <a:pt x="8288" y="20438"/>
                  </a:moveTo>
                  <a:lnTo>
                    <a:pt x="8288" y="20695"/>
                  </a:lnTo>
                  <a:lnTo>
                    <a:pt x="8022" y="20566"/>
                  </a:lnTo>
                  <a:lnTo>
                    <a:pt x="8288" y="20438"/>
                  </a:lnTo>
                  <a:close/>
                  <a:moveTo>
                    <a:pt x="8339" y="20446"/>
                  </a:moveTo>
                  <a:lnTo>
                    <a:pt x="8605" y="20566"/>
                  </a:lnTo>
                  <a:lnTo>
                    <a:pt x="8339" y="20695"/>
                  </a:lnTo>
                  <a:lnTo>
                    <a:pt x="8339" y="20446"/>
                  </a:lnTo>
                  <a:close/>
                  <a:moveTo>
                    <a:pt x="12132" y="20438"/>
                  </a:moveTo>
                  <a:lnTo>
                    <a:pt x="12132" y="20695"/>
                  </a:lnTo>
                  <a:lnTo>
                    <a:pt x="11857" y="20566"/>
                  </a:lnTo>
                  <a:lnTo>
                    <a:pt x="12132" y="20438"/>
                  </a:lnTo>
                  <a:close/>
                  <a:moveTo>
                    <a:pt x="12183" y="20438"/>
                  </a:moveTo>
                  <a:lnTo>
                    <a:pt x="12449" y="20566"/>
                  </a:lnTo>
                  <a:lnTo>
                    <a:pt x="12183" y="20695"/>
                  </a:lnTo>
                  <a:lnTo>
                    <a:pt x="12183" y="20438"/>
                  </a:lnTo>
                  <a:close/>
                  <a:moveTo>
                    <a:pt x="3526" y="20377"/>
                  </a:moveTo>
                  <a:lnTo>
                    <a:pt x="3792" y="20609"/>
                  </a:lnTo>
                  <a:lnTo>
                    <a:pt x="3526" y="20849"/>
                  </a:lnTo>
                  <a:lnTo>
                    <a:pt x="3526" y="20377"/>
                  </a:lnTo>
                  <a:close/>
                  <a:moveTo>
                    <a:pt x="4710" y="20377"/>
                  </a:moveTo>
                  <a:lnTo>
                    <a:pt x="4976" y="20609"/>
                  </a:lnTo>
                  <a:lnTo>
                    <a:pt x="4710" y="20849"/>
                  </a:lnTo>
                  <a:lnTo>
                    <a:pt x="4710" y="20377"/>
                  </a:lnTo>
                  <a:close/>
                  <a:moveTo>
                    <a:pt x="15066" y="20377"/>
                  </a:moveTo>
                  <a:lnTo>
                    <a:pt x="15332" y="20609"/>
                  </a:lnTo>
                  <a:lnTo>
                    <a:pt x="15066" y="20849"/>
                  </a:lnTo>
                  <a:lnTo>
                    <a:pt x="15066" y="20377"/>
                  </a:lnTo>
                  <a:close/>
                  <a:moveTo>
                    <a:pt x="16250" y="20377"/>
                  </a:moveTo>
                  <a:lnTo>
                    <a:pt x="16516" y="20609"/>
                  </a:lnTo>
                  <a:lnTo>
                    <a:pt x="16250" y="20849"/>
                  </a:lnTo>
                  <a:lnTo>
                    <a:pt x="16250" y="20377"/>
                  </a:lnTo>
                  <a:close/>
                  <a:moveTo>
                    <a:pt x="4238" y="20386"/>
                  </a:moveTo>
                  <a:lnTo>
                    <a:pt x="4238" y="20858"/>
                  </a:lnTo>
                  <a:lnTo>
                    <a:pt x="3964" y="20618"/>
                  </a:lnTo>
                  <a:lnTo>
                    <a:pt x="4238" y="20386"/>
                  </a:lnTo>
                  <a:close/>
                  <a:moveTo>
                    <a:pt x="5405" y="20386"/>
                  </a:moveTo>
                  <a:lnTo>
                    <a:pt x="5405" y="20858"/>
                  </a:lnTo>
                  <a:lnTo>
                    <a:pt x="5139" y="20618"/>
                  </a:lnTo>
                  <a:lnTo>
                    <a:pt x="5405" y="20386"/>
                  </a:lnTo>
                  <a:close/>
                  <a:moveTo>
                    <a:pt x="15778" y="20386"/>
                  </a:moveTo>
                  <a:lnTo>
                    <a:pt x="15778" y="20858"/>
                  </a:lnTo>
                  <a:lnTo>
                    <a:pt x="15503" y="20618"/>
                  </a:lnTo>
                  <a:lnTo>
                    <a:pt x="15778" y="20386"/>
                  </a:lnTo>
                  <a:close/>
                  <a:moveTo>
                    <a:pt x="16945" y="20386"/>
                  </a:moveTo>
                  <a:lnTo>
                    <a:pt x="16945" y="20858"/>
                  </a:lnTo>
                  <a:lnTo>
                    <a:pt x="16679" y="20618"/>
                  </a:lnTo>
                  <a:lnTo>
                    <a:pt x="16945" y="20386"/>
                  </a:lnTo>
                  <a:close/>
                  <a:moveTo>
                    <a:pt x="7979" y="20609"/>
                  </a:moveTo>
                  <a:lnTo>
                    <a:pt x="7979" y="20764"/>
                  </a:lnTo>
                  <a:lnTo>
                    <a:pt x="7979" y="20867"/>
                  </a:lnTo>
                  <a:lnTo>
                    <a:pt x="7988" y="20862"/>
                  </a:lnTo>
                  <a:lnTo>
                    <a:pt x="7988" y="20862"/>
                  </a:lnTo>
                  <a:lnTo>
                    <a:pt x="7988" y="20729"/>
                  </a:lnTo>
                  <a:lnTo>
                    <a:pt x="7988" y="20613"/>
                  </a:lnTo>
                  <a:lnTo>
                    <a:pt x="7988" y="20613"/>
                  </a:lnTo>
                  <a:lnTo>
                    <a:pt x="7979" y="20609"/>
                  </a:lnTo>
                  <a:close/>
                  <a:moveTo>
                    <a:pt x="8657" y="20609"/>
                  </a:moveTo>
                  <a:lnTo>
                    <a:pt x="8657" y="20764"/>
                  </a:lnTo>
                  <a:lnTo>
                    <a:pt x="8657" y="20867"/>
                  </a:lnTo>
                  <a:lnTo>
                    <a:pt x="8374" y="20738"/>
                  </a:lnTo>
                  <a:lnTo>
                    <a:pt x="8657" y="20609"/>
                  </a:lnTo>
                  <a:close/>
                  <a:moveTo>
                    <a:pt x="12492" y="20609"/>
                  </a:moveTo>
                  <a:lnTo>
                    <a:pt x="12492" y="20764"/>
                  </a:lnTo>
                  <a:lnTo>
                    <a:pt x="12492" y="20867"/>
                  </a:lnTo>
                  <a:lnTo>
                    <a:pt x="12217" y="20738"/>
                  </a:lnTo>
                  <a:lnTo>
                    <a:pt x="12492" y="20609"/>
                  </a:lnTo>
                  <a:close/>
                  <a:moveTo>
                    <a:pt x="8288" y="20772"/>
                  </a:moveTo>
                  <a:lnTo>
                    <a:pt x="8288" y="21030"/>
                  </a:lnTo>
                  <a:lnTo>
                    <a:pt x="8022" y="20901"/>
                  </a:lnTo>
                  <a:lnTo>
                    <a:pt x="8288" y="20772"/>
                  </a:lnTo>
                  <a:close/>
                  <a:moveTo>
                    <a:pt x="8357" y="20781"/>
                  </a:moveTo>
                  <a:lnTo>
                    <a:pt x="8623" y="20901"/>
                  </a:lnTo>
                  <a:lnTo>
                    <a:pt x="8357" y="21030"/>
                  </a:lnTo>
                  <a:lnTo>
                    <a:pt x="8357" y="20781"/>
                  </a:lnTo>
                  <a:close/>
                  <a:moveTo>
                    <a:pt x="12132" y="20772"/>
                  </a:moveTo>
                  <a:lnTo>
                    <a:pt x="12132" y="21030"/>
                  </a:lnTo>
                  <a:lnTo>
                    <a:pt x="11857" y="20901"/>
                  </a:lnTo>
                  <a:lnTo>
                    <a:pt x="12132" y="20772"/>
                  </a:lnTo>
                  <a:close/>
                  <a:moveTo>
                    <a:pt x="12183" y="20781"/>
                  </a:moveTo>
                  <a:lnTo>
                    <a:pt x="12449" y="20909"/>
                  </a:lnTo>
                  <a:lnTo>
                    <a:pt x="12183" y="21038"/>
                  </a:lnTo>
                  <a:lnTo>
                    <a:pt x="12183" y="20781"/>
                  </a:lnTo>
                  <a:close/>
                  <a:moveTo>
                    <a:pt x="3827" y="20729"/>
                  </a:moveTo>
                  <a:lnTo>
                    <a:pt x="3827" y="21201"/>
                  </a:lnTo>
                  <a:lnTo>
                    <a:pt x="3561" y="20961"/>
                  </a:lnTo>
                  <a:lnTo>
                    <a:pt x="3827" y="20729"/>
                  </a:lnTo>
                  <a:close/>
                  <a:moveTo>
                    <a:pt x="3938" y="20738"/>
                  </a:moveTo>
                  <a:lnTo>
                    <a:pt x="4204" y="20978"/>
                  </a:lnTo>
                  <a:lnTo>
                    <a:pt x="3938" y="21201"/>
                  </a:lnTo>
                  <a:lnTo>
                    <a:pt x="3938" y="20738"/>
                  </a:lnTo>
                  <a:close/>
                  <a:moveTo>
                    <a:pt x="5011" y="20729"/>
                  </a:moveTo>
                  <a:lnTo>
                    <a:pt x="5011" y="21201"/>
                  </a:lnTo>
                  <a:lnTo>
                    <a:pt x="4736" y="20961"/>
                  </a:lnTo>
                  <a:lnTo>
                    <a:pt x="5011" y="20729"/>
                  </a:lnTo>
                  <a:close/>
                  <a:moveTo>
                    <a:pt x="5113" y="20738"/>
                  </a:moveTo>
                  <a:lnTo>
                    <a:pt x="5379" y="20978"/>
                  </a:lnTo>
                  <a:lnTo>
                    <a:pt x="5113" y="21201"/>
                  </a:lnTo>
                  <a:lnTo>
                    <a:pt x="5113" y="20738"/>
                  </a:lnTo>
                  <a:close/>
                  <a:moveTo>
                    <a:pt x="8657" y="20944"/>
                  </a:moveTo>
                  <a:lnTo>
                    <a:pt x="8657" y="21201"/>
                  </a:lnTo>
                  <a:lnTo>
                    <a:pt x="8374" y="21072"/>
                  </a:lnTo>
                  <a:lnTo>
                    <a:pt x="8657" y="20944"/>
                  </a:lnTo>
                  <a:close/>
                  <a:moveTo>
                    <a:pt x="12492" y="20944"/>
                  </a:moveTo>
                  <a:lnTo>
                    <a:pt x="12492" y="21201"/>
                  </a:lnTo>
                  <a:lnTo>
                    <a:pt x="12217" y="21072"/>
                  </a:lnTo>
                  <a:lnTo>
                    <a:pt x="12492" y="20944"/>
                  </a:lnTo>
                  <a:close/>
                  <a:moveTo>
                    <a:pt x="15366" y="20729"/>
                  </a:moveTo>
                  <a:lnTo>
                    <a:pt x="15366" y="21201"/>
                  </a:lnTo>
                  <a:lnTo>
                    <a:pt x="15100" y="20961"/>
                  </a:lnTo>
                  <a:lnTo>
                    <a:pt x="15366" y="20729"/>
                  </a:lnTo>
                  <a:close/>
                  <a:moveTo>
                    <a:pt x="15478" y="20738"/>
                  </a:moveTo>
                  <a:lnTo>
                    <a:pt x="15744" y="20978"/>
                  </a:lnTo>
                  <a:lnTo>
                    <a:pt x="15478" y="21201"/>
                  </a:lnTo>
                  <a:lnTo>
                    <a:pt x="15478" y="20738"/>
                  </a:lnTo>
                  <a:close/>
                  <a:moveTo>
                    <a:pt x="16550" y="20729"/>
                  </a:moveTo>
                  <a:lnTo>
                    <a:pt x="16550" y="21201"/>
                  </a:lnTo>
                  <a:lnTo>
                    <a:pt x="16276" y="20961"/>
                  </a:lnTo>
                  <a:lnTo>
                    <a:pt x="16550" y="20729"/>
                  </a:lnTo>
                  <a:close/>
                  <a:moveTo>
                    <a:pt x="16653" y="20738"/>
                  </a:moveTo>
                  <a:lnTo>
                    <a:pt x="16919" y="20978"/>
                  </a:lnTo>
                  <a:lnTo>
                    <a:pt x="16653" y="21201"/>
                  </a:lnTo>
                  <a:lnTo>
                    <a:pt x="16653" y="20738"/>
                  </a:lnTo>
                  <a:close/>
                  <a:moveTo>
                    <a:pt x="8066" y="21265"/>
                  </a:moveTo>
                  <a:lnTo>
                    <a:pt x="8288" y="21373"/>
                  </a:lnTo>
                  <a:lnTo>
                    <a:pt x="8288" y="21370"/>
                  </a:lnTo>
                  <a:lnTo>
                    <a:pt x="8288" y="21370"/>
                  </a:lnTo>
                  <a:lnTo>
                    <a:pt x="8066" y="21265"/>
                  </a:lnTo>
                  <a:close/>
                  <a:moveTo>
                    <a:pt x="8339" y="21124"/>
                  </a:moveTo>
                  <a:lnTo>
                    <a:pt x="8605" y="21253"/>
                  </a:lnTo>
                  <a:lnTo>
                    <a:pt x="8339" y="21373"/>
                  </a:lnTo>
                  <a:lnTo>
                    <a:pt x="8339" y="21124"/>
                  </a:lnTo>
                  <a:close/>
                  <a:moveTo>
                    <a:pt x="12132" y="21115"/>
                  </a:moveTo>
                  <a:lnTo>
                    <a:pt x="12132" y="21373"/>
                  </a:lnTo>
                  <a:lnTo>
                    <a:pt x="11857" y="21244"/>
                  </a:lnTo>
                  <a:lnTo>
                    <a:pt x="12132" y="21115"/>
                  </a:lnTo>
                  <a:close/>
                  <a:moveTo>
                    <a:pt x="12183" y="21124"/>
                  </a:moveTo>
                  <a:lnTo>
                    <a:pt x="12449" y="21253"/>
                  </a:lnTo>
                  <a:lnTo>
                    <a:pt x="12183" y="21373"/>
                  </a:lnTo>
                  <a:lnTo>
                    <a:pt x="12183" y="21124"/>
                  </a:lnTo>
                  <a:close/>
                  <a:moveTo>
                    <a:pt x="5508" y="1"/>
                  </a:moveTo>
                  <a:lnTo>
                    <a:pt x="5508" y="739"/>
                  </a:lnTo>
                  <a:lnTo>
                    <a:pt x="5405" y="739"/>
                  </a:lnTo>
                  <a:lnTo>
                    <a:pt x="5337" y="1614"/>
                  </a:lnTo>
                  <a:lnTo>
                    <a:pt x="5328" y="1614"/>
                  </a:lnTo>
                  <a:lnTo>
                    <a:pt x="5337" y="1639"/>
                  </a:lnTo>
                  <a:lnTo>
                    <a:pt x="5328" y="1639"/>
                  </a:lnTo>
                  <a:lnTo>
                    <a:pt x="4916" y="5946"/>
                  </a:lnTo>
                  <a:lnTo>
                    <a:pt x="4135" y="5946"/>
                  </a:lnTo>
                  <a:lnTo>
                    <a:pt x="4135" y="5981"/>
                  </a:lnTo>
                  <a:lnTo>
                    <a:pt x="4118" y="5981"/>
                  </a:lnTo>
                  <a:lnTo>
                    <a:pt x="4118" y="6890"/>
                  </a:lnTo>
                  <a:lnTo>
                    <a:pt x="4135" y="6890"/>
                  </a:lnTo>
                  <a:lnTo>
                    <a:pt x="4135" y="7096"/>
                  </a:lnTo>
                  <a:lnTo>
                    <a:pt x="4787" y="7096"/>
                  </a:lnTo>
                  <a:lnTo>
                    <a:pt x="4659" y="8160"/>
                  </a:lnTo>
                  <a:lnTo>
                    <a:pt x="4650" y="8160"/>
                  </a:lnTo>
                  <a:lnTo>
                    <a:pt x="4650" y="8203"/>
                  </a:lnTo>
                  <a:lnTo>
                    <a:pt x="4487" y="9584"/>
                  </a:lnTo>
                  <a:lnTo>
                    <a:pt x="4290" y="11326"/>
                  </a:lnTo>
                  <a:lnTo>
                    <a:pt x="3706" y="11326"/>
                  </a:lnTo>
                  <a:lnTo>
                    <a:pt x="3706" y="12338"/>
                  </a:lnTo>
                  <a:lnTo>
                    <a:pt x="3612" y="12338"/>
                  </a:lnTo>
                  <a:lnTo>
                    <a:pt x="3612" y="12767"/>
                  </a:lnTo>
                  <a:lnTo>
                    <a:pt x="3741" y="12767"/>
                  </a:lnTo>
                  <a:lnTo>
                    <a:pt x="3741" y="14543"/>
                  </a:lnTo>
                  <a:lnTo>
                    <a:pt x="3483" y="14543"/>
                  </a:lnTo>
                  <a:lnTo>
                    <a:pt x="3432" y="12982"/>
                  </a:lnTo>
                  <a:lnTo>
                    <a:pt x="3320" y="12982"/>
                  </a:lnTo>
                  <a:lnTo>
                    <a:pt x="3320" y="13050"/>
                  </a:lnTo>
                  <a:lnTo>
                    <a:pt x="172" y="13943"/>
                  </a:lnTo>
                  <a:lnTo>
                    <a:pt x="146" y="13926"/>
                  </a:lnTo>
                  <a:lnTo>
                    <a:pt x="9" y="14166"/>
                  </a:lnTo>
                  <a:lnTo>
                    <a:pt x="17" y="14166"/>
                  </a:lnTo>
                  <a:lnTo>
                    <a:pt x="17" y="14174"/>
                  </a:lnTo>
                  <a:lnTo>
                    <a:pt x="17" y="16860"/>
                  </a:lnTo>
                  <a:cubicBezTo>
                    <a:pt x="9" y="16877"/>
                    <a:pt x="0" y="16886"/>
                    <a:pt x="0" y="16911"/>
                  </a:cubicBezTo>
                  <a:cubicBezTo>
                    <a:pt x="0" y="16928"/>
                    <a:pt x="9" y="16954"/>
                    <a:pt x="17" y="16963"/>
                  </a:cubicBezTo>
                  <a:lnTo>
                    <a:pt x="17" y="16971"/>
                  </a:lnTo>
                  <a:cubicBezTo>
                    <a:pt x="17" y="17031"/>
                    <a:pt x="60" y="17074"/>
                    <a:pt x="112" y="17074"/>
                  </a:cubicBezTo>
                  <a:cubicBezTo>
                    <a:pt x="172" y="17074"/>
                    <a:pt x="215" y="17031"/>
                    <a:pt x="215" y="16971"/>
                  </a:cubicBezTo>
                  <a:lnTo>
                    <a:pt x="215" y="16954"/>
                  </a:lnTo>
                  <a:cubicBezTo>
                    <a:pt x="223" y="16928"/>
                    <a:pt x="232" y="16920"/>
                    <a:pt x="232" y="16903"/>
                  </a:cubicBezTo>
                  <a:cubicBezTo>
                    <a:pt x="232" y="16877"/>
                    <a:pt x="223" y="16860"/>
                    <a:pt x="215" y="16843"/>
                  </a:cubicBezTo>
                  <a:lnTo>
                    <a:pt x="215" y="14269"/>
                  </a:lnTo>
                  <a:lnTo>
                    <a:pt x="2385" y="15556"/>
                  </a:lnTo>
                  <a:lnTo>
                    <a:pt x="2385" y="15676"/>
                  </a:lnTo>
                  <a:lnTo>
                    <a:pt x="2583" y="15676"/>
                  </a:lnTo>
                  <a:lnTo>
                    <a:pt x="2617" y="15702"/>
                  </a:lnTo>
                  <a:lnTo>
                    <a:pt x="2625" y="15684"/>
                  </a:lnTo>
                  <a:lnTo>
                    <a:pt x="2625" y="15753"/>
                  </a:lnTo>
                  <a:lnTo>
                    <a:pt x="2625" y="15890"/>
                  </a:lnTo>
                  <a:lnTo>
                    <a:pt x="2694" y="15890"/>
                  </a:lnTo>
                  <a:lnTo>
                    <a:pt x="3243" y="16439"/>
                  </a:lnTo>
                  <a:lnTo>
                    <a:pt x="3260" y="16431"/>
                  </a:lnTo>
                  <a:lnTo>
                    <a:pt x="3260" y="16560"/>
                  </a:lnTo>
                  <a:lnTo>
                    <a:pt x="3260" y="16645"/>
                  </a:lnTo>
                  <a:lnTo>
                    <a:pt x="3260" y="16783"/>
                  </a:lnTo>
                  <a:lnTo>
                    <a:pt x="3260" y="17520"/>
                  </a:lnTo>
                  <a:lnTo>
                    <a:pt x="3260" y="17615"/>
                  </a:lnTo>
                  <a:lnTo>
                    <a:pt x="3260" y="17778"/>
                  </a:lnTo>
                  <a:lnTo>
                    <a:pt x="3458" y="17778"/>
                  </a:lnTo>
                  <a:lnTo>
                    <a:pt x="3458" y="19803"/>
                  </a:lnTo>
                  <a:lnTo>
                    <a:pt x="3286" y="19803"/>
                  </a:lnTo>
                  <a:lnTo>
                    <a:pt x="3286" y="19914"/>
                  </a:lnTo>
                  <a:lnTo>
                    <a:pt x="3458" y="19914"/>
                  </a:lnTo>
                  <a:lnTo>
                    <a:pt x="3458" y="19966"/>
                  </a:lnTo>
                  <a:lnTo>
                    <a:pt x="3286" y="19966"/>
                  </a:lnTo>
                  <a:lnTo>
                    <a:pt x="3286" y="20180"/>
                  </a:lnTo>
                  <a:lnTo>
                    <a:pt x="3458" y="20180"/>
                  </a:lnTo>
                  <a:lnTo>
                    <a:pt x="3458" y="21321"/>
                  </a:lnTo>
                  <a:lnTo>
                    <a:pt x="3569" y="21321"/>
                  </a:lnTo>
                  <a:lnTo>
                    <a:pt x="3569" y="21038"/>
                  </a:lnTo>
                  <a:lnTo>
                    <a:pt x="3869" y="21296"/>
                  </a:lnTo>
                  <a:lnTo>
                    <a:pt x="3869" y="21321"/>
                  </a:lnTo>
                  <a:lnTo>
                    <a:pt x="3981" y="21321"/>
                  </a:lnTo>
                  <a:lnTo>
                    <a:pt x="3981" y="21296"/>
                  </a:lnTo>
                  <a:lnTo>
                    <a:pt x="4281" y="21038"/>
                  </a:lnTo>
                  <a:lnTo>
                    <a:pt x="4281" y="21321"/>
                  </a:lnTo>
                  <a:lnTo>
                    <a:pt x="4384" y="21321"/>
                  </a:lnTo>
                  <a:lnTo>
                    <a:pt x="4384" y="20180"/>
                  </a:lnTo>
                  <a:lnTo>
                    <a:pt x="4650" y="20180"/>
                  </a:lnTo>
                  <a:lnTo>
                    <a:pt x="4650" y="21321"/>
                  </a:lnTo>
                  <a:lnTo>
                    <a:pt x="4762" y="21321"/>
                  </a:lnTo>
                  <a:lnTo>
                    <a:pt x="4762" y="21038"/>
                  </a:lnTo>
                  <a:lnTo>
                    <a:pt x="5062" y="21296"/>
                  </a:lnTo>
                  <a:lnTo>
                    <a:pt x="5062" y="21321"/>
                  </a:lnTo>
                  <a:lnTo>
                    <a:pt x="5165" y="21321"/>
                  </a:lnTo>
                  <a:lnTo>
                    <a:pt x="5165" y="21296"/>
                  </a:lnTo>
                  <a:lnTo>
                    <a:pt x="5465" y="21038"/>
                  </a:lnTo>
                  <a:lnTo>
                    <a:pt x="5465" y="21321"/>
                  </a:lnTo>
                  <a:lnTo>
                    <a:pt x="5577" y="21321"/>
                  </a:lnTo>
                  <a:lnTo>
                    <a:pt x="5577" y="20180"/>
                  </a:lnTo>
                  <a:lnTo>
                    <a:pt x="5723" y="20180"/>
                  </a:lnTo>
                  <a:lnTo>
                    <a:pt x="5723" y="19966"/>
                  </a:lnTo>
                  <a:lnTo>
                    <a:pt x="5577" y="19966"/>
                  </a:lnTo>
                  <a:lnTo>
                    <a:pt x="5577" y="19914"/>
                  </a:lnTo>
                  <a:lnTo>
                    <a:pt x="5723" y="19914"/>
                  </a:lnTo>
                  <a:lnTo>
                    <a:pt x="5723" y="19803"/>
                  </a:lnTo>
                  <a:lnTo>
                    <a:pt x="5577" y="19803"/>
                  </a:lnTo>
                  <a:lnTo>
                    <a:pt x="5577" y="17778"/>
                  </a:lnTo>
                  <a:lnTo>
                    <a:pt x="7988" y="17778"/>
                  </a:lnTo>
                  <a:lnTo>
                    <a:pt x="7988" y="17911"/>
                  </a:lnTo>
                  <a:lnTo>
                    <a:pt x="7988" y="17911"/>
                  </a:lnTo>
                  <a:lnTo>
                    <a:pt x="8254" y="18035"/>
                  </a:lnTo>
                  <a:lnTo>
                    <a:pt x="7988" y="18160"/>
                  </a:lnTo>
                  <a:lnTo>
                    <a:pt x="7988" y="18160"/>
                  </a:lnTo>
                  <a:lnTo>
                    <a:pt x="7988" y="18254"/>
                  </a:lnTo>
                  <a:lnTo>
                    <a:pt x="7988" y="18254"/>
                  </a:lnTo>
                  <a:lnTo>
                    <a:pt x="8254" y="18378"/>
                  </a:lnTo>
                  <a:lnTo>
                    <a:pt x="7988" y="18503"/>
                  </a:lnTo>
                  <a:lnTo>
                    <a:pt x="7988" y="18503"/>
                  </a:lnTo>
                  <a:lnTo>
                    <a:pt x="7988" y="18588"/>
                  </a:lnTo>
                  <a:lnTo>
                    <a:pt x="7988" y="18588"/>
                  </a:lnTo>
                  <a:lnTo>
                    <a:pt x="8254" y="18713"/>
                  </a:lnTo>
                  <a:lnTo>
                    <a:pt x="7988" y="18838"/>
                  </a:lnTo>
                  <a:lnTo>
                    <a:pt x="7988" y="18838"/>
                  </a:lnTo>
                  <a:lnTo>
                    <a:pt x="7988" y="18923"/>
                  </a:lnTo>
                  <a:lnTo>
                    <a:pt x="7988" y="18923"/>
                  </a:lnTo>
                  <a:lnTo>
                    <a:pt x="8254" y="19048"/>
                  </a:lnTo>
                  <a:lnTo>
                    <a:pt x="7988" y="19172"/>
                  </a:lnTo>
                  <a:lnTo>
                    <a:pt x="7988" y="19172"/>
                  </a:lnTo>
                  <a:lnTo>
                    <a:pt x="7988" y="19266"/>
                  </a:lnTo>
                  <a:lnTo>
                    <a:pt x="7988" y="19266"/>
                  </a:lnTo>
                  <a:lnTo>
                    <a:pt x="8254" y="19391"/>
                  </a:lnTo>
                  <a:lnTo>
                    <a:pt x="7988" y="19515"/>
                  </a:lnTo>
                  <a:lnTo>
                    <a:pt x="7988" y="19515"/>
                  </a:lnTo>
                  <a:lnTo>
                    <a:pt x="7988" y="19592"/>
                  </a:lnTo>
                  <a:lnTo>
                    <a:pt x="7988" y="19592"/>
                  </a:lnTo>
                  <a:lnTo>
                    <a:pt x="8254" y="19717"/>
                  </a:lnTo>
                  <a:lnTo>
                    <a:pt x="7988" y="19842"/>
                  </a:lnTo>
                  <a:lnTo>
                    <a:pt x="7988" y="19842"/>
                  </a:lnTo>
                  <a:lnTo>
                    <a:pt x="7988" y="19935"/>
                  </a:lnTo>
                  <a:lnTo>
                    <a:pt x="7988" y="19935"/>
                  </a:lnTo>
                  <a:lnTo>
                    <a:pt x="8254" y="20060"/>
                  </a:lnTo>
                  <a:lnTo>
                    <a:pt x="7988" y="20185"/>
                  </a:lnTo>
                  <a:lnTo>
                    <a:pt x="7988" y="20185"/>
                  </a:lnTo>
                  <a:lnTo>
                    <a:pt x="7988" y="20270"/>
                  </a:lnTo>
                  <a:lnTo>
                    <a:pt x="7988" y="20270"/>
                  </a:lnTo>
                  <a:lnTo>
                    <a:pt x="8254" y="20395"/>
                  </a:lnTo>
                  <a:lnTo>
                    <a:pt x="7988" y="20519"/>
                  </a:lnTo>
                  <a:lnTo>
                    <a:pt x="7988" y="20519"/>
                  </a:lnTo>
                  <a:lnTo>
                    <a:pt x="7988" y="20613"/>
                  </a:lnTo>
                  <a:lnTo>
                    <a:pt x="7988" y="20613"/>
                  </a:lnTo>
                  <a:lnTo>
                    <a:pt x="8254" y="20738"/>
                  </a:lnTo>
                  <a:lnTo>
                    <a:pt x="7988" y="20862"/>
                  </a:lnTo>
                  <a:lnTo>
                    <a:pt x="7988" y="20862"/>
                  </a:lnTo>
                  <a:lnTo>
                    <a:pt x="7988" y="20944"/>
                  </a:lnTo>
                  <a:lnTo>
                    <a:pt x="8271" y="21072"/>
                  </a:lnTo>
                  <a:lnTo>
                    <a:pt x="7988" y="21201"/>
                  </a:lnTo>
                  <a:lnTo>
                    <a:pt x="7988" y="21381"/>
                  </a:lnTo>
                  <a:lnTo>
                    <a:pt x="8039" y="21381"/>
                  </a:lnTo>
                  <a:lnTo>
                    <a:pt x="8039" y="21253"/>
                  </a:lnTo>
                  <a:lnTo>
                    <a:pt x="8066" y="21265"/>
                  </a:lnTo>
                  <a:lnTo>
                    <a:pt x="8066" y="21265"/>
                  </a:lnTo>
                  <a:lnTo>
                    <a:pt x="8022" y="21244"/>
                  </a:lnTo>
                  <a:lnTo>
                    <a:pt x="8288" y="21115"/>
                  </a:lnTo>
                  <a:lnTo>
                    <a:pt x="8288" y="21370"/>
                  </a:lnTo>
                  <a:lnTo>
                    <a:pt x="8288" y="21370"/>
                  </a:lnTo>
                  <a:lnTo>
                    <a:pt x="8365" y="21407"/>
                  </a:lnTo>
                  <a:lnTo>
                    <a:pt x="8374" y="21381"/>
                  </a:lnTo>
                  <a:lnTo>
                    <a:pt x="8382" y="21407"/>
                  </a:lnTo>
                  <a:lnTo>
                    <a:pt x="8708" y="21253"/>
                  </a:lnTo>
                  <a:lnTo>
                    <a:pt x="8708" y="21381"/>
                  </a:lnTo>
                  <a:lnTo>
                    <a:pt x="8760" y="21381"/>
                  </a:lnTo>
                  <a:lnTo>
                    <a:pt x="8760" y="20729"/>
                  </a:lnTo>
                  <a:lnTo>
                    <a:pt x="8760" y="20300"/>
                  </a:lnTo>
                  <a:lnTo>
                    <a:pt x="8760" y="19374"/>
                  </a:lnTo>
                  <a:lnTo>
                    <a:pt x="8760" y="18945"/>
                  </a:lnTo>
                  <a:lnTo>
                    <a:pt x="8760" y="17778"/>
                  </a:lnTo>
                  <a:lnTo>
                    <a:pt x="11814" y="17778"/>
                  </a:lnTo>
                  <a:lnTo>
                    <a:pt x="11814" y="17907"/>
                  </a:lnTo>
                  <a:lnTo>
                    <a:pt x="12097" y="18035"/>
                  </a:lnTo>
                  <a:lnTo>
                    <a:pt x="11814" y="18164"/>
                  </a:lnTo>
                  <a:lnTo>
                    <a:pt x="11814" y="18250"/>
                  </a:lnTo>
                  <a:lnTo>
                    <a:pt x="12097" y="18378"/>
                  </a:lnTo>
                  <a:lnTo>
                    <a:pt x="11814" y="18507"/>
                  </a:lnTo>
                  <a:lnTo>
                    <a:pt x="11814" y="18584"/>
                  </a:lnTo>
                  <a:lnTo>
                    <a:pt x="12097" y="18713"/>
                  </a:lnTo>
                  <a:lnTo>
                    <a:pt x="11814" y="18842"/>
                  </a:lnTo>
                  <a:lnTo>
                    <a:pt x="11814" y="18919"/>
                  </a:lnTo>
                  <a:lnTo>
                    <a:pt x="12097" y="19048"/>
                  </a:lnTo>
                  <a:lnTo>
                    <a:pt x="11814" y="19176"/>
                  </a:lnTo>
                  <a:lnTo>
                    <a:pt x="11814" y="19262"/>
                  </a:lnTo>
                  <a:lnTo>
                    <a:pt x="12097" y="19391"/>
                  </a:lnTo>
                  <a:lnTo>
                    <a:pt x="11814" y="19520"/>
                  </a:lnTo>
                  <a:lnTo>
                    <a:pt x="11814" y="19588"/>
                  </a:lnTo>
                  <a:lnTo>
                    <a:pt x="12097" y="19717"/>
                  </a:lnTo>
                  <a:lnTo>
                    <a:pt x="11814" y="19846"/>
                  </a:lnTo>
                  <a:lnTo>
                    <a:pt x="11814" y="19931"/>
                  </a:lnTo>
                  <a:lnTo>
                    <a:pt x="12097" y="20060"/>
                  </a:lnTo>
                  <a:lnTo>
                    <a:pt x="11814" y="20189"/>
                  </a:lnTo>
                  <a:lnTo>
                    <a:pt x="11814" y="20266"/>
                  </a:lnTo>
                  <a:lnTo>
                    <a:pt x="12097" y="20395"/>
                  </a:lnTo>
                  <a:lnTo>
                    <a:pt x="11814" y="20523"/>
                  </a:lnTo>
                  <a:lnTo>
                    <a:pt x="11814" y="20609"/>
                  </a:lnTo>
                  <a:lnTo>
                    <a:pt x="12097" y="20738"/>
                  </a:lnTo>
                  <a:lnTo>
                    <a:pt x="11814" y="20867"/>
                  </a:lnTo>
                  <a:lnTo>
                    <a:pt x="11814" y="20944"/>
                  </a:lnTo>
                  <a:lnTo>
                    <a:pt x="12097" y="21072"/>
                  </a:lnTo>
                  <a:lnTo>
                    <a:pt x="11814" y="21201"/>
                  </a:lnTo>
                  <a:lnTo>
                    <a:pt x="11814" y="21381"/>
                  </a:lnTo>
                  <a:lnTo>
                    <a:pt x="11874" y="21381"/>
                  </a:lnTo>
                  <a:lnTo>
                    <a:pt x="11874" y="21253"/>
                  </a:lnTo>
                  <a:lnTo>
                    <a:pt x="12192" y="21407"/>
                  </a:lnTo>
                  <a:lnTo>
                    <a:pt x="12200" y="21381"/>
                  </a:lnTo>
                  <a:lnTo>
                    <a:pt x="12217" y="21407"/>
                  </a:lnTo>
                  <a:lnTo>
                    <a:pt x="12535" y="21253"/>
                  </a:lnTo>
                  <a:lnTo>
                    <a:pt x="12535" y="21381"/>
                  </a:lnTo>
                  <a:lnTo>
                    <a:pt x="12586" y="21381"/>
                  </a:lnTo>
                  <a:lnTo>
                    <a:pt x="12586" y="20729"/>
                  </a:lnTo>
                  <a:lnTo>
                    <a:pt x="12586" y="20300"/>
                  </a:lnTo>
                  <a:lnTo>
                    <a:pt x="12586" y="19374"/>
                  </a:lnTo>
                  <a:lnTo>
                    <a:pt x="12586" y="18945"/>
                  </a:lnTo>
                  <a:lnTo>
                    <a:pt x="12586" y="17778"/>
                  </a:lnTo>
                  <a:lnTo>
                    <a:pt x="15006" y="17778"/>
                  </a:lnTo>
                  <a:lnTo>
                    <a:pt x="15006" y="19803"/>
                  </a:lnTo>
                  <a:lnTo>
                    <a:pt x="14851" y="19803"/>
                  </a:lnTo>
                  <a:lnTo>
                    <a:pt x="14851" y="19914"/>
                  </a:lnTo>
                  <a:lnTo>
                    <a:pt x="15006" y="19914"/>
                  </a:lnTo>
                  <a:lnTo>
                    <a:pt x="15006" y="19966"/>
                  </a:lnTo>
                  <a:lnTo>
                    <a:pt x="14851" y="19966"/>
                  </a:lnTo>
                  <a:lnTo>
                    <a:pt x="14851" y="20180"/>
                  </a:lnTo>
                  <a:lnTo>
                    <a:pt x="15006" y="20180"/>
                  </a:lnTo>
                  <a:lnTo>
                    <a:pt x="15006" y="21321"/>
                  </a:lnTo>
                  <a:lnTo>
                    <a:pt x="15109" y="21321"/>
                  </a:lnTo>
                  <a:lnTo>
                    <a:pt x="15109" y="21038"/>
                  </a:lnTo>
                  <a:lnTo>
                    <a:pt x="15409" y="21296"/>
                  </a:lnTo>
                  <a:lnTo>
                    <a:pt x="15409" y="21321"/>
                  </a:lnTo>
                  <a:lnTo>
                    <a:pt x="15521" y="21321"/>
                  </a:lnTo>
                  <a:lnTo>
                    <a:pt x="15521" y="21296"/>
                  </a:lnTo>
                  <a:lnTo>
                    <a:pt x="15821" y="21038"/>
                  </a:lnTo>
                  <a:lnTo>
                    <a:pt x="15821" y="21321"/>
                  </a:lnTo>
                  <a:lnTo>
                    <a:pt x="15924" y="21321"/>
                  </a:lnTo>
                  <a:lnTo>
                    <a:pt x="15924" y="20180"/>
                  </a:lnTo>
                  <a:lnTo>
                    <a:pt x="16190" y="20180"/>
                  </a:lnTo>
                  <a:lnTo>
                    <a:pt x="16190" y="21321"/>
                  </a:lnTo>
                  <a:lnTo>
                    <a:pt x="16301" y="21321"/>
                  </a:lnTo>
                  <a:lnTo>
                    <a:pt x="16301" y="21038"/>
                  </a:lnTo>
                  <a:lnTo>
                    <a:pt x="16602" y="21296"/>
                  </a:lnTo>
                  <a:lnTo>
                    <a:pt x="16602" y="21321"/>
                  </a:lnTo>
                  <a:lnTo>
                    <a:pt x="16705" y="21321"/>
                  </a:lnTo>
                  <a:lnTo>
                    <a:pt x="16705" y="21296"/>
                  </a:lnTo>
                  <a:lnTo>
                    <a:pt x="17005" y="21038"/>
                  </a:lnTo>
                  <a:lnTo>
                    <a:pt x="17005" y="21321"/>
                  </a:lnTo>
                  <a:lnTo>
                    <a:pt x="17116" y="21321"/>
                  </a:lnTo>
                  <a:lnTo>
                    <a:pt x="17116" y="20180"/>
                  </a:lnTo>
                  <a:lnTo>
                    <a:pt x="17288" y="20180"/>
                  </a:lnTo>
                  <a:lnTo>
                    <a:pt x="17288" y="19966"/>
                  </a:lnTo>
                  <a:lnTo>
                    <a:pt x="17116" y="19966"/>
                  </a:lnTo>
                  <a:lnTo>
                    <a:pt x="17116" y="19914"/>
                  </a:lnTo>
                  <a:lnTo>
                    <a:pt x="17288" y="19914"/>
                  </a:lnTo>
                  <a:lnTo>
                    <a:pt x="17288" y="19803"/>
                  </a:lnTo>
                  <a:lnTo>
                    <a:pt x="17116" y="19803"/>
                  </a:lnTo>
                  <a:lnTo>
                    <a:pt x="17116" y="17778"/>
                  </a:lnTo>
                  <a:lnTo>
                    <a:pt x="17322" y="17778"/>
                  </a:lnTo>
                  <a:lnTo>
                    <a:pt x="17322" y="17615"/>
                  </a:lnTo>
                  <a:lnTo>
                    <a:pt x="17322" y="17520"/>
                  </a:lnTo>
                  <a:lnTo>
                    <a:pt x="17322" y="16783"/>
                  </a:lnTo>
                  <a:lnTo>
                    <a:pt x="17322" y="16645"/>
                  </a:lnTo>
                  <a:lnTo>
                    <a:pt x="17322" y="16560"/>
                  </a:lnTo>
                  <a:lnTo>
                    <a:pt x="17322" y="16431"/>
                  </a:lnTo>
                  <a:lnTo>
                    <a:pt x="17331" y="16439"/>
                  </a:lnTo>
                  <a:lnTo>
                    <a:pt x="17889" y="15890"/>
                  </a:lnTo>
                  <a:lnTo>
                    <a:pt x="17949" y="15890"/>
                  </a:lnTo>
                  <a:lnTo>
                    <a:pt x="17949" y="15753"/>
                  </a:lnTo>
                  <a:lnTo>
                    <a:pt x="17949" y="15676"/>
                  </a:lnTo>
                  <a:lnTo>
                    <a:pt x="18189" y="15676"/>
                  </a:lnTo>
                  <a:lnTo>
                    <a:pt x="18189" y="15418"/>
                  </a:lnTo>
                  <a:lnTo>
                    <a:pt x="18155" y="15418"/>
                  </a:lnTo>
                  <a:lnTo>
                    <a:pt x="19570" y="12896"/>
                  </a:lnTo>
                  <a:lnTo>
                    <a:pt x="19270" y="12793"/>
                  </a:lnTo>
                  <a:lnTo>
                    <a:pt x="17640" y="15315"/>
                  </a:lnTo>
                  <a:lnTo>
                    <a:pt x="17288" y="15315"/>
                  </a:lnTo>
                  <a:lnTo>
                    <a:pt x="17288" y="15770"/>
                  </a:lnTo>
                  <a:lnTo>
                    <a:pt x="17116" y="15770"/>
                  </a:lnTo>
                  <a:lnTo>
                    <a:pt x="17116" y="14869"/>
                  </a:lnTo>
                  <a:lnTo>
                    <a:pt x="17374" y="14869"/>
                  </a:lnTo>
                  <a:lnTo>
                    <a:pt x="17374" y="14552"/>
                  </a:lnTo>
                  <a:lnTo>
                    <a:pt x="17134" y="14552"/>
                  </a:lnTo>
                  <a:lnTo>
                    <a:pt x="17134" y="13788"/>
                  </a:lnTo>
                  <a:lnTo>
                    <a:pt x="16747" y="13788"/>
                  </a:lnTo>
                  <a:lnTo>
                    <a:pt x="16747" y="13557"/>
                  </a:lnTo>
                  <a:lnTo>
                    <a:pt x="16747" y="12201"/>
                  </a:lnTo>
                  <a:lnTo>
                    <a:pt x="16747" y="12038"/>
                  </a:lnTo>
                  <a:lnTo>
                    <a:pt x="16747" y="10854"/>
                  </a:lnTo>
                  <a:lnTo>
                    <a:pt x="16747" y="10700"/>
                  </a:lnTo>
                  <a:lnTo>
                    <a:pt x="16919" y="10700"/>
                  </a:lnTo>
                  <a:lnTo>
                    <a:pt x="16919" y="10408"/>
                  </a:lnTo>
                  <a:lnTo>
                    <a:pt x="16516" y="10408"/>
                  </a:lnTo>
                  <a:lnTo>
                    <a:pt x="16516" y="10305"/>
                  </a:lnTo>
                  <a:lnTo>
                    <a:pt x="16439" y="10305"/>
                  </a:lnTo>
                  <a:lnTo>
                    <a:pt x="16439" y="10013"/>
                  </a:lnTo>
                  <a:cubicBezTo>
                    <a:pt x="16439" y="9970"/>
                    <a:pt x="16404" y="9927"/>
                    <a:pt x="16353" y="9927"/>
                  </a:cubicBezTo>
                  <a:lnTo>
                    <a:pt x="16224" y="9927"/>
                  </a:lnTo>
                  <a:lnTo>
                    <a:pt x="16224" y="9850"/>
                  </a:lnTo>
                  <a:lnTo>
                    <a:pt x="16121" y="9850"/>
                  </a:lnTo>
                  <a:lnTo>
                    <a:pt x="16121" y="9927"/>
                  </a:lnTo>
                  <a:lnTo>
                    <a:pt x="15658" y="9927"/>
                  </a:lnTo>
                  <a:lnTo>
                    <a:pt x="15658" y="9850"/>
                  </a:lnTo>
                  <a:lnTo>
                    <a:pt x="15546" y="9850"/>
                  </a:lnTo>
                  <a:lnTo>
                    <a:pt x="15546" y="9927"/>
                  </a:lnTo>
                  <a:lnTo>
                    <a:pt x="15418" y="9927"/>
                  </a:lnTo>
                  <a:cubicBezTo>
                    <a:pt x="15375" y="9927"/>
                    <a:pt x="15332" y="9962"/>
                    <a:pt x="15332" y="10013"/>
                  </a:cubicBezTo>
                  <a:lnTo>
                    <a:pt x="15332" y="10305"/>
                  </a:lnTo>
                  <a:lnTo>
                    <a:pt x="15263" y="10305"/>
                  </a:lnTo>
                  <a:lnTo>
                    <a:pt x="15263" y="10408"/>
                  </a:lnTo>
                  <a:lnTo>
                    <a:pt x="15066" y="10408"/>
                  </a:lnTo>
                  <a:lnTo>
                    <a:pt x="15066" y="10365"/>
                  </a:lnTo>
                  <a:lnTo>
                    <a:pt x="15049" y="10365"/>
                  </a:lnTo>
                  <a:lnTo>
                    <a:pt x="15049" y="10219"/>
                  </a:lnTo>
                  <a:lnTo>
                    <a:pt x="15066" y="10219"/>
                  </a:lnTo>
                  <a:lnTo>
                    <a:pt x="15066" y="10176"/>
                  </a:lnTo>
                  <a:lnTo>
                    <a:pt x="15049" y="10176"/>
                  </a:lnTo>
                  <a:lnTo>
                    <a:pt x="15049" y="10022"/>
                  </a:lnTo>
                  <a:lnTo>
                    <a:pt x="15066" y="10022"/>
                  </a:lnTo>
                  <a:lnTo>
                    <a:pt x="15066" y="9979"/>
                  </a:lnTo>
                  <a:lnTo>
                    <a:pt x="15049" y="9979"/>
                  </a:lnTo>
                  <a:lnTo>
                    <a:pt x="15049" y="9833"/>
                  </a:lnTo>
                  <a:lnTo>
                    <a:pt x="15066" y="9833"/>
                  </a:lnTo>
                  <a:lnTo>
                    <a:pt x="15066" y="9790"/>
                  </a:lnTo>
                  <a:lnTo>
                    <a:pt x="15049" y="9790"/>
                  </a:lnTo>
                  <a:lnTo>
                    <a:pt x="15049" y="9636"/>
                  </a:lnTo>
                  <a:lnTo>
                    <a:pt x="15066" y="9636"/>
                  </a:lnTo>
                  <a:lnTo>
                    <a:pt x="15066" y="9593"/>
                  </a:lnTo>
                  <a:lnTo>
                    <a:pt x="15049" y="9593"/>
                  </a:lnTo>
                  <a:lnTo>
                    <a:pt x="15049" y="9447"/>
                  </a:lnTo>
                  <a:lnTo>
                    <a:pt x="15066" y="9447"/>
                  </a:lnTo>
                  <a:lnTo>
                    <a:pt x="15066" y="9404"/>
                  </a:lnTo>
                  <a:lnTo>
                    <a:pt x="15049" y="9404"/>
                  </a:lnTo>
                  <a:lnTo>
                    <a:pt x="15049" y="9250"/>
                  </a:lnTo>
                  <a:lnTo>
                    <a:pt x="15066" y="9250"/>
                  </a:lnTo>
                  <a:lnTo>
                    <a:pt x="15066" y="9207"/>
                  </a:lnTo>
                  <a:lnTo>
                    <a:pt x="15049" y="9207"/>
                  </a:lnTo>
                  <a:lnTo>
                    <a:pt x="15049" y="9061"/>
                  </a:lnTo>
                  <a:lnTo>
                    <a:pt x="15066" y="9061"/>
                  </a:lnTo>
                  <a:lnTo>
                    <a:pt x="15066" y="9018"/>
                  </a:lnTo>
                  <a:lnTo>
                    <a:pt x="15049" y="9018"/>
                  </a:lnTo>
                  <a:lnTo>
                    <a:pt x="15049" y="8864"/>
                  </a:lnTo>
                  <a:lnTo>
                    <a:pt x="15066" y="8864"/>
                  </a:lnTo>
                  <a:lnTo>
                    <a:pt x="15066" y="8821"/>
                  </a:lnTo>
                  <a:lnTo>
                    <a:pt x="14851" y="8821"/>
                  </a:lnTo>
                  <a:lnTo>
                    <a:pt x="14851" y="8864"/>
                  </a:lnTo>
                  <a:lnTo>
                    <a:pt x="14869" y="8864"/>
                  </a:lnTo>
                  <a:lnTo>
                    <a:pt x="14869" y="9018"/>
                  </a:lnTo>
                  <a:lnTo>
                    <a:pt x="14851" y="9018"/>
                  </a:lnTo>
                  <a:lnTo>
                    <a:pt x="14851" y="9061"/>
                  </a:lnTo>
                  <a:lnTo>
                    <a:pt x="14869" y="9061"/>
                  </a:lnTo>
                  <a:lnTo>
                    <a:pt x="14869" y="9207"/>
                  </a:lnTo>
                  <a:lnTo>
                    <a:pt x="14851" y="9207"/>
                  </a:lnTo>
                  <a:lnTo>
                    <a:pt x="14851" y="9250"/>
                  </a:lnTo>
                  <a:lnTo>
                    <a:pt x="14869" y="9250"/>
                  </a:lnTo>
                  <a:lnTo>
                    <a:pt x="14869" y="9404"/>
                  </a:lnTo>
                  <a:lnTo>
                    <a:pt x="14851" y="9404"/>
                  </a:lnTo>
                  <a:lnTo>
                    <a:pt x="14851" y="9447"/>
                  </a:lnTo>
                  <a:lnTo>
                    <a:pt x="14869" y="9447"/>
                  </a:lnTo>
                  <a:lnTo>
                    <a:pt x="14869" y="9593"/>
                  </a:lnTo>
                  <a:lnTo>
                    <a:pt x="14851" y="9593"/>
                  </a:lnTo>
                  <a:lnTo>
                    <a:pt x="14851" y="9636"/>
                  </a:lnTo>
                  <a:lnTo>
                    <a:pt x="14869" y="9636"/>
                  </a:lnTo>
                  <a:lnTo>
                    <a:pt x="14869" y="9790"/>
                  </a:lnTo>
                  <a:lnTo>
                    <a:pt x="14851" y="9790"/>
                  </a:lnTo>
                  <a:lnTo>
                    <a:pt x="14851" y="9833"/>
                  </a:lnTo>
                  <a:lnTo>
                    <a:pt x="14869" y="9833"/>
                  </a:lnTo>
                  <a:lnTo>
                    <a:pt x="14869" y="9979"/>
                  </a:lnTo>
                  <a:lnTo>
                    <a:pt x="14851" y="9979"/>
                  </a:lnTo>
                  <a:lnTo>
                    <a:pt x="14851" y="10022"/>
                  </a:lnTo>
                  <a:lnTo>
                    <a:pt x="14869" y="10022"/>
                  </a:lnTo>
                  <a:lnTo>
                    <a:pt x="14869" y="10176"/>
                  </a:lnTo>
                  <a:lnTo>
                    <a:pt x="14851" y="10176"/>
                  </a:lnTo>
                  <a:lnTo>
                    <a:pt x="14851" y="10219"/>
                  </a:lnTo>
                  <a:lnTo>
                    <a:pt x="14869" y="10219"/>
                  </a:lnTo>
                  <a:lnTo>
                    <a:pt x="14869" y="10365"/>
                  </a:lnTo>
                  <a:lnTo>
                    <a:pt x="14851" y="10365"/>
                  </a:lnTo>
                  <a:lnTo>
                    <a:pt x="14851" y="10408"/>
                  </a:lnTo>
                  <a:lnTo>
                    <a:pt x="14748" y="10408"/>
                  </a:lnTo>
                  <a:lnTo>
                    <a:pt x="14748" y="10365"/>
                  </a:lnTo>
                  <a:lnTo>
                    <a:pt x="14723" y="10365"/>
                  </a:lnTo>
                  <a:lnTo>
                    <a:pt x="14723" y="10219"/>
                  </a:lnTo>
                  <a:lnTo>
                    <a:pt x="14748" y="10219"/>
                  </a:lnTo>
                  <a:lnTo>
                    <a:pt x="14748" y="10176"/>
                  </a:lnTo>
                  <a:lnTo>
                    <a:pt x="14723" y="10176"/>
                  </a:lnTo>
                  <a:lnTo>
                    <a:pt x="14723" y="10022"/>
                  </a:lnTo>
                  <a:lnTo>
                    <a:pt x="14748" y="10022"/>
                  </a:lnTo>
                  <a:lnTo>
                    <a:pt x="14748" y="9979"/>
                  </a:lnTo>
                  <a:lnTo>
                    <a:pt x="14723" y="9979"/>
                  </a:lnTo>
                  <a:lnTo>
                    <a:pt x="14723" y="9833"/>
                  </a:lnTo>
                  <a:lnTo>
                    <a:pt x="14748" y="9833"/>
                  </a:lnTo>
                  <a:lnTo>
                    <a:pt x="14748" y="9790"/>
                  </a:lnTo>
                  <a:lnTo>
                    <a:pt x="14723" y="9790"/>
                  </a:lnTo>
                  <a:lnTo>
                    <a:pt x="14723" y="9636"/>
                  </a:lnTo>
                  <a:lnTo>
                    <a:pt x="14748" y="9636"/>
                  </a:lnTo>
                  <a:lnTo>
                    <a:pt x="14748" y="9593"/>
                  </a:lnTo>
                  <a:lnTo>
                    <a:pt x="14723" y="9593"/>
                  </a:lnTo>
                  <a:lnTo>
                    <a:pt x="14723" y="9447"/>
                  </a:lnTo>
                  <a:lnTo>
                    <a:pt x="14748" y="9447"/>
                  </a:lnTo>
                  <a:lnTo>
                    <a:pt x="14748" y="9404"/>
                  </a:lnTo>
                  <a:lnTo>
                    <a:pt x="14723" y="9404"/>
                  </a:lnTo>
                  <a:lnTo>
                    <a:pt x="14723" y="9250"/>
                  </a:lnTo>
                  <a:lnTo>
                    <a:pt x="14748" y="9250"/>
                  </a:lnTo>
                  <a:lnTo>
                    <a:pt x="14748" y="9207"/>
                  </a:lnTo>
                  <a:lnTo>
                    <a:pt x="14723" y="9207"/>
                  </a:lnTo>
                  <a:lnTo>
                    <a:pt x="14723" y="9061"/>
                  </a:lnTo>
                  <a:lnTo>
                    <a:pt x="14748" y="9061"/>
                  </a:lnTo>
                  <a:lnTo>
                    <a:pt x="14748" y="9018"/>
                  </a:lnTo>
                  <a:lnTo>
                    <a:pt x="14723" y="9018"/>
                  </a:lnTo>
                  <a:lnTo>
                    <a:pt x="14723" y="8864"/>
                  </a:lnTo>
                  <a:lnTo>
                    <a:pt x="14748" y="8864"/>
                  </a:lnTo>
                  <a:lnTo>
                    <a:pt x="14748" y="8821"/>
                  </a:lnTo>
                  <a:lnTo>
                    <a:pt x="14723" y="8821"/>
                  </a:lnTo>
                  <a:lnTo>
                    <a:pt x="14723" y="8675"/>
                  </a:lnTo>
                  <a:lnTo>
                    <a:pt x="14748" y="8675"/>
                  </a:lnTo>
                  <a:lnTo>
                    <a:pt x="14748" y="8632"/>
                  </a:lnTo>
                  <a:lnTo>
                    <a:pt x="14723" y="8632"/>
                  </a:lnTo>
                  <a:lnTo>
                    <a:pt x="14723" y="8477"/>
                  </a:lnTo>
                  <a:lnTo>
                    <a:pt x="14748" y="8477"/>
                  </a:lnTo>
                  <a:lnTo>
                    <a:pt x="14748" y="8435"/>
                  </a:lnTo>
                  <a:lnTo>
                    <a:pt x="14723" y="8435"/>
                  </a:lnTo>
                  <a:lnTo>
                    <a:pt x="14723" y="8289"/>
                  </a:lnTo>
                  <a:lnTo>
                    <a:pt x="14748" y="8289"/>
                  </a:lnTo>
                  <a:lnTo>
                    <a:pt x="14748" y="8246"/>
                  </a:lnTo>
                  <a:lnTo>
                    <a:pt x="14723" y="8246"/>
                  </a:lnTo>
                  <a:lnTo>
                    <a:pt x="14723" y="8091"/>
                  </a:lnTo>
                  <a:lnTo>
                    <a:pt x="14748" y="8091"/>
                  </a:lnTo>
                  <a:lnTo>
                    <a:pt x="14748" y="8048"/>
                  </a:lnTo>
                  <a:lnTo>
                    <a:pt x="14723" y="8048"/>
                  </a:lnTo>
                  <a:lnTo>
                    <a:pt x="14723" y="7903"/>
                  </a:lnTo>
                  <a:lnTo>
                    <a:pt x="14748" y="7903"/>
                  </a:lnTo>
                  <a:lnTo>
                    <a:pt x="14748" y="7860"/>
                  </a:lnTo>
                  <a:lnTo>
                    <a:pt x="14723" y="7860"/>
                  </a:lnTo>
                  <a:lnTo>
                    <a:pt x="14723" y="7705"/>
                  </a:lnTo>
                  <a:lnTo>
                    <a:pt x="14748" y="7705"/>
                  </a:lnTo>
                  <a:lnTo>
                    <a:pt x="14748" y="7662"/>
                  </a:lnTo>
                  <a:lnTo>
                    <a:pt x="14723" y="7662"/>
                  </a:lnTo>
                  <a:lnTo>
                    <a:pt x="14723" y="7517"/>
                  </a:lnTo>
                  <a:lnTo>
                    <a:pt x="14748" y="7517"/>
                  </a:lnTo>
                  <a:lnTo>
                    <a:pt x="14748" y="7474"/>
                  </a:lnTo>
                  <a:lnTo>
                    <a:pt x="14723" y="7474"/>
                  </a:lnTo>
                  <a:lnTo>
                    <a:pt x="14723" y="7319"/>
                  </a:lnTo>
                  <a:lnTo>
                    <a:pt x="14748" y="7319"/>
                  </a:lnTo>
                  <a:lnTo>
                    <a:pt x="14748" y="7276"/>
                  </a:lnTo>
                  <a:lnTo>
                    <a:pt x="14534" y="7276"/>
                  </a:lnTo>
                  <a:lnTo>
                    <a:pt x="14534" y="7319"/>
                  </a:lnTo>
                  <a:lnTo>
                    <a:pt x="14551" y="7319"/>
                  </a:lnTo>
                  <a:lnTo>
                    <a:pt x="14551" y="7474"/>
                  </a:lnTo>
                  <a:lnTo>
                    <a:pt x="14534" y="7474"/>
                  </a:lnTo>
                  <a:lnTo>
                    <a:pt x="14534" y="7517"/>
                  </a:lnTo>
                  <a:lnTo>
                    <a:pt x="14551" y="7517"/>
                  </a:lnTo>
                  <a:lnTo>
                    <a:pt x="14551" y="7662"/>
                  </a:lnTo>
                  <a:lnTo>
                    <a:pt x="14534" y="7662"/>
                  </a:lnTo>
                  <a:lnTo>
                    <a:pt x="14534" y="7705"/>
                  </a:lnTo>
                  <a:lnTo>
                    <a:pt x="14551" y="7705"/>
                  </a:lnTo>
                  <a:lnTo>
                    <a:pt x="14551" y="7860"/>
                  </a:lnTo>
                  <a:lnTo>
                    <a:pt x="14534" y="7860"/>
                  </a:lnTo>
                  <a:lnTo>
                    <a:pt x="14534" y="7903"/>
                  </a:lnTo>
                  <a:lnTo>
                    <a:pt x="14551" y="7903"/>
                  </a:lnTo>
                  <a:lnTo>
                    <a:pt x="14551" y="8048"/>
                  </a:lnTo>
                  <a:lnTo>
                    <a:pt x="14534" y="8048"/>
                  </a:lnTo>
                  <a:lnTo>
                    <a:pt x="14534" y="8091"/>
                  </a:lnTo>
                  <a:lnTo>
                    <a:pt x="14551" y="8091"/>
                  </a:lnTo>
                  <a:lnTo>
                    <a:pt x="14551" y="8246"/>
                  </a:lnTo>
                  <a:lnTo>
                    <a:pt x="14534" y="8246"/>
                  </a:lnTo>
                  <a:lnTo>
                    <a:pt x="14534" y="8289"/>
                  </a:lnTo>
                  <a:lnTo>
                    <a:pt x="14551" y="8289"/>
                  </a:lnTo>
                  <a:lnTo>
                    <a:pt x="14551" y="8435"/>
                  </a:lnTo>
                  <a:lnTo>
                    <a:pt x="14534" y="8435"/>
                  </a:lnTo>
                  <a:lnTo>
                    <a:pt x="14534" y="8477"/>
                  </a:lnTo>
                  <a:lnTo>
                    <a:pt x="14551" y="8477"/>
                  </a:lnTo>
                  <a:lnTo>
                    <a:pt x="14551" y="8632"/>
                  </a:lnTo>
                  <a:lnTo>
                    <a:pt x="14534" y="8632"/>
                  </a:lnTo>
                  <a:lnTo>
                    <a:pt x="14534" y="8675"/>
                  </a:lnTo>
                  <a:lnTo>
                    <a:pt x="14551" y="8675"/>
                  </a:lnTo>
                  <a:lnTo>
                    <a:pt x="14551" y="8821"/>
                  </a:lnTo>
                  <a:lnTo>
                    <a:pt x="14534" y="8821"/>
                  </a:lnTo>
                  <a:lnTo>
                    <a:pt x="14534" y="8864"/>
                  </a:lnTo>
                  <a:lnTo>
                    <a:pt x="14551" y="8864"/>
                  </a:lnTo>
                  <a:lnTo>
                    <a:pt x="14551" y="9018"/>
                  </a:lnTo>
                  <a:lnTo>
                    <a:pt x="14534" y="9018"/>
                  </a:lnTo>
                  <a:lnTo>
                    <a:pt x="14534" y="9061"/>
                  </a:lnTo>
                  <a:lnTo>
                    <a:pt x="14551" y="9061"/>
                  </a:lnTo>
                  <a:lnTo>
                    <a:pt x="14551" y="9207"/>
                  </a:lnTo>
                  <a:lnTo>
                    <a:pt x="14534" y="9207"/>
                  </a:lnTo>
                  <a:lnTo>
                    <a:pt x="14534" y="9250"/>
                  </a:lnTo>
                  <a:lnTo>
                    <a:pt x="14551" y="9250"/>
                  </a:lnTo>
                  <a:lnTo>
                    <a:pt x="14551" y="9404"/>
                  </a:lnTo>
                  <a:lnTo>
                    <a:pt x="14534" y="9404"/>
                  </a:lnTo>
                  <a:lnTo>
                    <a:pt x="14534" y="9447"/>
                  </a:lnTo>
                  <a:lnTo>
                    <a:pt x="14551" y="9447"/>
                  </a:lnTo>
                  <a:lnTo>
                    <a:pt x="14551" y="9593"/>
                  </a:lnTo>
                  <a:lnTo>
                    <a:pt x="14534" y="9593"/>
                  </a:lnTo>
                  <a:lnTo>
                    <a:pt x="14534" y="9636"/>
                  </a:lnTo>
                  <a:lnTo>
                    <a:pt x="14551" y="9636"/>
                  </a:lnTo>
                  <a:lnTo>
                    <a:pt x="14551" y="9790"/>
                  </a:lnTo>
                  <a:lnTo>
                    <a:pt x="14534" y="9790"/>
                  </a:lnTo>
                  <a:lnTo>
                    <a:pt x="14534" y="9833"/>
                  </a:lnTo>
                  <a:lnTo>
                    <a:pt x="14551" y="9833"/>
                  </a:lnTo>
                  <a:lnTo>
                    <a:pt x="14551" y="9979"/>
                  </a:lnTo>
                  <a:lnTo>
                    <a:pt x="14534" y="9979"/>
                  </a:lnTo>
                  <a:lnTo>
                    <a:pt x="14534" y="10022"/>
                  </a:lnTo>
                  <a:lnTo>
                    <a:pt x="14551" y="10022"/>
                  </a:lnTo>
                  <a:lnTo>
                    <a:pt x="14551" y="10176"/>
                  </a:lnTo>
                  <a:lnTo>
                    <a:pt x="14534" y="10176"/>
                  </a:lnTo>
                  <a:lnTo>
                    <a:pt x="14534" y="10219"/>
                  </a:lnTo>
                  <a:lnTo>
                    <a:pt x="14551" y="10219"/>
                  </a:lnTo>
                  <a:lnTo>
                    <a:pt x="14551" y="10365"/>
                  </a:lnTo>
                  <a:lnTo>
                    <a:pt x="14534" y="10365"/>
                  </a:lnTo>
                  <a:lnTo>
                    <a:pt x="14534" y="10408"/>
                  </a:lnTo>
                  <a:lnTo>
                    <a:pt x="14388" y="10408"/>
                  </a:lnTo>
                  <a:lnTo>
                    <a:pt x="14302" y="8864"/>
                  </a:lnTo>
                  <a:lnTo>
                    <a:pt x="14345" y="8864"/>
                  </a:lnTo>
                  <a:lnTo>
                    <a:pt x="14337" y="8340"/>
                  </a:lnTo>
                  <a:lnTo>
                    <a:pt x="14268" y="8340"/>
                  </a:lnTo>
                  <a:lnTo>
                    <a:pt x="14088" y="5003"/>
                  </a:lnTo>
                  <a:lnTo>
                    <a:pt x="14071" y="4574"/>
                  </a:lnTo>
                  <a:lnTo>
                    <a:pt x="13822" y="4574"/>
                  </a:lnTo>
                  <a:lnTo>
                    <a:pt x="13805" y="5003"/>
                  </a:lnTo>
                  <a:lnTo>
                    <a:pt x="13616" y="8340"/>
                  </a:lnTo>
                  <a:lnTo>
                    <a:pt x="13556" y="8340"/>
                  </a:lnTo>
                  <a:lnTo>
                    <a:pt x="13547" y="8864"/>
                  </a:lnTo>
                  <a:lnTo>
                    <a:pt x="13582" y="8864"/>
                  </a:lnTo>
                  <a:lnTo>
                    <a:pt x="13496" y="10408"/>
                  </a:lnTo>
                  <a:lnTo>
                    <a:pt x="13341" y="10408"/>
                  </a:lnTo>
                  <a:lnTo>
                    <a:pt x="13256" y="8864"/>
                  </a:lnTo>
                  <a:lnTo>
                    <a:pt x="13298" y="8864"/>
                  </a:lnTo>
                  <a:lnTo>
                    <a:pt x="13281" y="8340"/>
                  </a:lnTo>
                  <a:lnTo>
                    <a:pt x="13221" y="8340"/>
                  </a:lnTo>
                  <a:lnTo>
                    <a:pt x="13041" y="5003"/>
                  </a:lnTo>
                  <a:lnTo>
                    <a:pt x="13015" y="4574"/>
                  </a:lnTo>
                  <a:lnTo>
                    <a:pt x="12749" y="4574"/>
                  </a:lnTo>
                  <a:lnTo>
                    <a:pt x="12724" y="5003"/>
                  </a:lnTo>
                  <a:lnTo>
                    <a:pt x="12543" y="8340"/>
                  </a:lnTo>
                  <a:lnTo>
                    <a:pt x="12483" y="8340"/>
                  </a:lnTo>
                  <a:lnTo>
                    <a:pt x="12466" y="8864"/>
                  </a:lnTo>
                  <a:lnTo>
                    <a:pt x="12509" y="8864"/>
                  </a:lnTo>
                  <a:lnTo>
                    <a:pt x="12423" y="10408"/>
                  </a:lnTo>
                  <a:lnTo>
                    <a:pt x="12020" y="10408"/>
                  </a:lnTo>
                  <a:lnTo>
                    <a:pt x="12020" y="10700"/>
                  </a:lnTo>
                  <a:lnTo>
                    <a:pt x="12192" y="10700"/>
                  </a:lnTo>
                  <a:lnTo>
                    <a:pt x="12192" y="10854"/>
                  </a:lnTo>
                  <a:lnTo>
                    <a:pt x="12192" y="12038"/>
                  </a:lnTo>
                  <a:lnTo>
                    <a:pt x="11823" y="12038"/>
                  </a:lnTo>
                  <a:lnTo>
                    <a:pt x="11823" y="11206"/>
                  </a:lnTo>
                  <a:lnTo>
                    <a:pt x="11823" y="11094"/>
                  </a:lnTo>
                  <a:lnTo>
                    <a:pt x="11823" y="10966"/>
                  </a:lnTo>
                  <a:lnTo>
                    <a:pt x="11823" y="10863"/>
                  </a:lnTo>
                  <a:lnTo>
                    <a:pt x="11823" y="10734"/>
                  </a:lnTo>
                  <a:lnTo>
                    <a:pt x="11823" y="10622"/>
                  </a:lnTo>
                  <a:lnTo>
                    <a:pt x="11823" y="9790"/>
                  </a:lnTo>
                  <a:lnTo>
                    <a:pt x="11823" y="9782"/>
                  </a:lnTo>
                  <a:lnTo>
                    <a:pt x="11823" y="9679"/>
                  </a:lnTo>
                  <a:lnTo>
                    <a:pt x="11608" y="9679"/>
                  </a:lnTo>
                  <a:lnTo>
                    <a:pt x="11608" y="9782"/>
                  </a:lnTo>
                  <a:lnTo>
                    <a:pt x="11608" y="9790"/>
                  </a:lnTo>
                  <a:lnTo>
                    <a:pt x="11608" y="10622"/>
                  </a:lnTo>
                  <a:lnTo>
                    <a:pt x="11608" y="10734"/>
                  </a:lnTo>
                  <a:lnTo>
                    <a:pt x="11608" y="10863"/>
                  </a:lnTo>
                  <a:lnTo>
                    <a:pt x="11608" y="10966"/>
                  </a:lnTo>
                  <a:lnTo>
                    <a:pt x="11608" y="11094"/>
                  </a:lnTo>
                  <a:lnTo>
                    <a:pt x="11608" y="11206"/>
                  </a:lnTo>
                  <a:lnTo>
                    <a:pt x="11608" y="12038"/>
                  </a:lnTo>
                  <a:lnTo>
                    <a:pt x="11428" y="12038"/>
                  </a:lnTo>
                  <a:lnTo>
                    <a:pt x="11428" y="11206"/>
                  </a:lnTo>
                  <a:lnTo>
                    <a:pt x="11428" y="11094"/>
                  </a:lnTo>
                  <a:lnTo>
                    <a:pt x="11428" y="10966"/>
                  </a:lnTo>
                  <a:lnTo>
                    <a:pt x="11428" y="10863"/>
                  </a:lnTo>
                  <a:lnTo>
                    <a:pt x="11428" y="10734"/>
                  </a:lnTo>
                  <a:lnTo>
                    <a:pt x="11428" y="10622"/>
                  </a:lnTo>
                  <a:lnTo>
                    <a:pt x="11428" y="9790"/>
                  </a:lnTo>
                  <a:lnTo>
                    <a:pt x="11428" y="9782"/>
                  </a:lnTo>
                  <a:lnTo>
                    <a:pt x="11428" y="9679"/>
                  </a:lnTo>
                  <a:lnTo>
                    <a:pt x="11214" y="9679"/>
                  </a:lnTo>
                  <a:lnTo>
                    <a:pt x="11214" y="9782"/>
                  </a:lnTo>
                  <a:lnTo>
                    <a:pt x="11214" y="9790"/>
                  </a:lnTo>
                  <a:lnTo>
                    <a:pt x="11214" y="10622"/>
                  </a:lnTo>
                  <a:lnTo>
                    <a:pt x="11214" y="10734"/>
                  </a:lnTo>
                  <a:lnTo>
                    <a:pt x="11214" y="10863"/>
                  </a:lnTo>
                  <a:lnTo>
                    <a:pt x="11214" y="10966"/>
                  </a:lnTo>
                  <a:lnTo>
                    <a:pt x="11214" y="11094"/>
                  </a:lnTo>
                  <a:lnTo>
                    <a:pt x="11214" y="11206"/>
                  </a:lnTo>
                  <a:lnTo>
                    <a:pt x="11214" y="12038"/>
                  </a:lnTo>
                  <a:lnTo>
                    <a:pt x="10527" y="12038"/>
                  </a:lnTo>
                  <a:lnTo>
                    <a:pt x="10527" y="11944"/>
                  </a:lnTo>
                  <a:lnTo>
                    <a:pt x="10450" y="11944"/>
                  </a:lnTo>
                  <a:lnTo>
                    <a:pt x="10450" y="11652"/>
                  </a:lnTo>
                  <a:cubicBezTo>
                    <a:pt x="10450" y="11609"/>
                    <a:pt x="10424" y="11566"/>
                    <a:pt x="10364" y="11566"/>
                  </a:cubicBezTo>
                  <a:lnTo>
                    <a:pt x="10236" y="11566"/>
                  </a:lnTo>
                  <a:lnTo>
                    <a:pt x="10236" y="11489"/>
                  </a:lnTo>
                  <a:lnTo>
                    <a:pt x="10133" y="11489"/>
                  </a:lnTo>
                  <a:lnTo>
                    <a:pt x="10133" y="11566"/>
                  </a:lnTo>
                  <a:lnTo>
                    <a:pt x="9669" y="11566"/>
                  </a:lnTo>
                  <a:lnTo>
                    <a:pt x="9669" y="11489"/>
                  </a:lnTo>
                  <a:lnTo>
                    <a:pt x="9566" y="11489"/>
                  </a:lnTo>
                  <a:lnTo>
                    <a:pt x="9566" y="11566"/>
                  </a:lnTo>
                  <a:lnTo>
                    <a:pt x="9438" y="11566"/>
                  </a:lnTo>
                  <a:cubicBezTo>
                    <a:pt x="9395" y="11566"/>
                    <a:pt x="9352" y="11600"/>
                    <a:pt x="9352" y="11652"/>
                  </a:cubicBezTo>
                  <a:lnTo>
                    <a:pt x="9352" y="11944"/>
                  </a:lnTo>
                  <a:lnTo>
                    <a:pt x="9275" y="11944"/>
                  </a:lnTo>
                  <a:lnTo>
                    <a:pt x="9275" y="12038"/>
                  </a:lnTo>
                  <a:lnTo>
                    <a:pt x="9069" y="12038"/>
                  </a:lnTo>
                  <a:lnTo>
                    <a:pt x="9069" y="12210"/>
                  </a:lnTo>
                  <a:lnTo>
                    <a:pt x="9223" y="12210"/>
                  </a:lnTo>
                  <a:lnTo>
                    <a:pt x="9223" y="12982"/>
                  </a:lnTo>
                  <a:lnTo>
                    <a:pt x="9155" y="12982"/>
                  </a:lnTo>
                  <a:lnTo>
                    <a:pt x="9155" y="13025"/>
                  </a:lnTo>
                  <a:lnTo>
                    <a:pt x="8880" y="13025"/>
                  </a:lnTo>
                  <a:lnTo>
                    <a:pt x="8880" y="12441"/>
                  </a:lnTo>
                  <a:lnTo>
                    <a:pt x="8811" y="12270"/>
                  </a:lnTo>
                  <a:lnTo>
                    <a:pt x="8631" y="12270"/>
                  </a:lnTo>
                  <a:lnTo>
                    <a:pt x="8631" y="12107"/>
                  </a:lnTo>
                  <a:lnTo>
                    <a:pt x="8580" y="12107"/>
                  </a:lnTo>
                  <a:lnTo>
                    <a:pt x="8537" y="10983"/>
                  </a:lnTo>
                  <a:lnTo>
                    <a:pt x="8691" y="10983"/>
                  </a:lnTo>
                  <a:lnTo>
                    <a:pt x="8691" y="10554"/>
                  </a:lnTo>
                  <a:lnTo>
                    <a:pt x="8520" y="10554"/>
                  </a:lnTo>
                  <a:lnTo>
                    <a:pt x="8520" y="10442"/>
                  </a:lnTo>
                  <a:lnTo>
                    <a:pt x="8708" y="10442"/>
                  </a:lnTo>
                  <a:lnTo>
                    <a:pt x="8708" y="10228"/>
                  </a:lnTo>
                  <a:lnTo>
                    <a:pt x="8571" y="10228"/>
                  </a:lnTo>
                  <a:lnTo>
                    <a:pt x="8494" y="8091"/>
                  </a:lnTo>
                  <a:lnTo>
                    <a:pt x="8468" y="7422"/>
                  </a:lnTo>
                  <a:lnTo>
                    <a:pt x="8082" y="7422"/>
                  </a:lnTo>
                  <a:lnTo>
                    <a:pt x="8065" y="8091"/>
                  </a:lnTo>
                  <a:lnTo>
                    <a:pt x="7988" y="10228"/>
                  </a:lnTo>
                  <a:lnTo>
                    <a:pt x="7859" y="10228"/>
                  </a:lnTo>
                  <a:lnTo>
                    <a:pt x="7859" y="10442"/>
                  </a:lnTo>
                  <a:lnTo>
                    <a:pt x="7979" y="10442"/>
                  </a:lnTo>
                  <a:lnTo>
                    <a:pt x="7979" y="10554"/>
                  </a:lnTo>
                  <a:lnTo>
                    <a:pt x="7859" y="10554"/>
                  </a:lnTo>
                  <a:lnTo>
                    <a:pt x="7859" y="10983"/>
                  </a:lnTo>
                  <a:lnTo>
                    <a:pt x="7953" y="10983"/>
                  </a:lnTo>
                  <a:lnTo>
                    <a:pt x="7910" y="12107"/>
                  </a:lnTo>
                  <a:lnTo>
                    <a:pt x="7850" y="12107"/>
                  </a:lnTo>
                  <a:lnTo>
                    <a:pt x="7850" y="12270"/>
                  </a:lnTo>
                  <a:lnTo>
                    <a:pt x="7679" y="12270"/>
                  </a:lnTo>
                  <a:lnTo>
                    <a:pt x="7653" y="12313"/>
                  </a:lnTo>
                  <a:lnTo>
                    <a:pt x="7653" y="11335"/>
                  </a:lnTo>
                  <a:lnTo>
                    <a:pt x="6787" y="11335"/>
                  </a:lnTo>
                  <a:lnTo>
                    <a:pt x="6400" y="8048"/>
                  </a:lnTo>
                  <a:lnTo>
                    <a:pt x="6289" y="7105"/>
                  </a:lnTo>
                  <a:lnTo>
                    <a:pt x="6950" y="7105"/>
                  </a:lnTo>
                  <a:lnTo>
                    <a:pt x="6950" y="6907"/>
                  </a:lnTo>
                  <a:lnTo>
                    <a:pt x="6967" y="6907"/>
                  </a:lnTo>
                  <a:lnTo>
                    <a:pt x="6967" y="5989"/>
                  </a:lnTo>
                  <a:lnTo>
                    <a:pt x="6950" y="5989"/>
                  </a:lnTo>
                  <a:lnTo>
                    <a:pt x="6950" y="5964"/>
                  </a:lnTo>
                  <a:lnTo>
                    <a:pt x="6160" y="5964"/>
                  </a:lnTo>
                  <a:lnTo>
                    <a:pt x="5757" y="1648"/>
                  </a:lnTo>
                  <a:lnTo>
                    <a:pt x="5757" y="1631"/>
                  </a:lnTo>
                  <a:lnTo>
                    <a:pt x="5757" y="1614"/>
                  </a:lnTo>
                  <a:lnTo>
                    <a:pt x="5688" y="739"/>
                  </a:lnTo>
                  <a:lnTo>
                    <a:pt x="5585" y="739"/>
                  </a:lnTo>
                  <a:lnTo>
                    <a:pt x="558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 name="Google Shape;53;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4" name="Google Shape;54;p6"/>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5"/>
        <p:cNvGrpSpPr/>
        <p:nvPr/>
      </p:nvGrpSpPr>
      <p:grpSpPr>
        <a:xfrm>
          <a:off x="0" y="0"/>
          <a:ext cx="0" cy="0"/>
          <a:chOff x="0" y="0"/>
          <a:chExt cx="0" cy="0"/>
        </a:xfrm>
      </p:grpSpPr>
      <p:grpSp>
        <p:nvGrpSpPr>
          <p:cNvPr id="56" name="Google Shape;56;p7"/>
          <p:cNvGrpSpPr/>
          <p:nvPr/>
        </p:nvGrpSpPr>
        <p:grpSpPr>
          <a:xfrm>
            <a:off x="-50" y="3726050"/>
            <a:ext cx="9144000" cy="1417475"/>
            <a:chOff x="-50" y="3726050"/>
            <a:chExt cx="9144000" cy="1417475"/>
          </a:xfrm>
        </p:grpSpPr>
        <p:sp>
          <p:nvSpPr>
            <p:cNvPr id="57" name="Google Shape;57;p7"/>
            <p:cNvSpPr/>
            <p:nvPr/>
          </p:nvSpPr>
          <p:spPr>
            <a:xfrm>
              <a:off x="8008050" y="3726050"/>
              <a:ext cx="1021986" cy="928016"/>
            </a:xfrm>
            <a:custGeom>
              <a:avLst/>
              <a:gdLst/>
              <a:ahLst/>
              <a:cxnLst/>
              <a:rect l="l" t="t" r="r" b="b"/>
              <a:pathLst>
                <a:path w="11575" h="10511" extrusionOk="0">
                  <a:moveTo>
                    <a:pt x="8580" y="4042"/>
                  </a:moveTo>
                  <a:cubicBezTo>
                    <a:pt x="8572" y="4067"/>
                    <a:pt x="8572" y="4110"/>
                    <a:pt x="8572" y="4145"/>
                  </a:cubicBezTo>
                  <a:lnTo>
                    <a:pt x="8572" y="4179"/>
                  </a:lnTo>
                  <a:lnTo>
                    <a:pt x="7971" y="4179"/>
                  </a:lnTo>
                  <a:lnTo>
                    <a:pt x="7971" y="4145"/>
                  </a:lnTo>
                  <a:cubicBezTo>
                    <a:pt x="7971" y="4102"/>
                    <a:pt x="7971" y="4067"/>
                    <a:pt x="7962" y="4042"/>
                  </a:cubicBezTo>
                  <a:close/>
                  <a:moveTo>
                    <a:pt x="8572" y="4273"/>
                  </a:moveTo>
                  <a:lnTo>
                    <a:pt x="8572" y="5294"/>
                  </a:lnTo>
                  <a:lnTo>
                    <a:pt x="7971" y="5294"/>
                  </a:lnTo>
                  <a:lnTo>
                    <a:pt x="7971" y="4273"/>
                  </a:lnTo>
                  <a:close/>
                  <a:moveTo>
                    <a:pt x="8572" y="5380"/>
                  </a:moveTo>
                  <a:lnTo>
                    <a:pt x="8572" y="5526"/>
                  </a:lnTo>
                  <a:lnTo>
                    <a:pt x="7971" y="5526"/>
                  </a:lnTo>
                  <a:lnTo>
                    <a:pt x="7971" y="5380"/>
                  </a:lnTo>
                  <a:close/>
                  <a:moveTo>
                    <a:pt x="8563" y="5603"/>
                  </a:moveTo>
                  <a:lnTo>
                    <a:pt x="8563" y="6633"/>
                  </a:lnTo>
                  <a:lnTo>
                    <a:pt x="7980" y="6633"/>
                  </a:lnTo>
                  <a:lnTo>
                    <a:pt x="7962" y="6495"/>
                  </a:lnTo>
                  <a:lnTo>
                    <a:pt x="7962" y="5603"/>
                  </a:lnTo>
                  <a:close/>
                  <a:moveTo>
                    <a:pt x="8572" y="6718"/>
                  </a:moveTo>
                  <a:lnTo>
                    <a:pt x="8572" y="6873"/>
                  </a:lnTo>
                  <a:lnTo>
                    <a:pt x="8014" y="6873"/>
                  </a:lnTo>
                  <a:lnTo>
                    <a:pt x="7997" y="6718"/>
                  </a:lnTo>
                  <a:close/>
                  <a:moveTo>
                    <a:pt x="8572" y="6959"/>
                  </a:moveTo>
                  <a:lnTo>
                    <a:pt x="8572" y="7971"/>
                  </a:lnTo>
                  <a:lnTo>
                    <a:pt x="8168" y="7971"/>
                  </a:lnTo>
                  <a:lnTo>
                    <a:pt x="8125" y="7697"/>
                  </a:lnTo>
                  <a:lnTo>
                    <a:pt x="8100" y="7534"/>
                  </a:lnTo>
                  <a:lnTo>
                    <a:pt x="8220" y="7534"/>
                  </a:lnTo>
                  <a:lnTo>
                    <a:pt x="8220" y="7362"/>
                  </a:lnTo>
                  <a:lnTo>
                    <a:pt x="8220" y="7285"/>
                  </a:lnTo>
                  <a:lnTo>
                    <a:pt x="8065" y="7285"/>
                  </a:lnTo>
                  <a:lnTo>
                    <a:pt x="8022" y="6959"/>
                  </a:lnTo>
                  <a:close/>
                  <a:moveTo>
                    <a:pt x="8537" y="8057"/>
                  </a:moveTo>
                  <a:lnTo>
                    <a:pt x="8537" y="8211"/>
                  </a:lnTo>
                  <a:lnTo>
                    <a:pt x="8211" y="8211"/>
                  </a:lnTo>
                  <a:lnTo>
                    <a:pt x="8185" y="8057"/>
                  </a:lnTo>
                  <a:close/>
                  <a:moveTo>
                    <a:pt x="8426" y="8297"/>
                  </a:moveTo>
                  <a:lnTo>
                    <a:pt x="8426" y="8383"/>
                  </a:lnTo>
                  <a:lnTo>
                    <a:pt x="8554" y="8383"/>
                  </a:lnTo>
                  <a:lnTo>
                    <a:pt x="8554" y="8632"/>
                  </a:lnTo>
                  <a:lnTo>
                    <a:pt x="8537" y="8632"/>
                  </a:lnTo>
                  <a:lnTo>
                    <a:pt x="8537" y="8898"/>
                  </a:lnTo>
                  <a:lnTo>
                    <a:pt x="8537" y="9078"/>
                  </a:lnTo>
                  <a:lnTo>
                    <a:pt x="8323" y="9078"/>
                  </a:lnTo>
                  <a:lnTo>
                    <a:pt x="8220" y="8297"/>
                  </a:lnTo>
                  <a:close/>
                  <a:moveTo>
                    <a:pt x="8554" y="9121"/>
                  </a:moveTo>
                  <a:lnTo>
                    <a:pt x="8554" y="9155"/>
                  </a:lnTo>
                  <a:lnTo>
                    <a:pt x="8340" y="9155"/>
                  </a:lnTo>
                  <a:lnTo>
                    <a:pt x="8340" y="9121"/>
                  </a:lnTo>
                  <a:close/>
                  <a:moveTo>
                    <a:pt x="8537" y="9172"/>
                  </a:moveTo>
                  <a:lnTo>
                    <a:pt x="8537" y="9215"/>
                  </a:lnTo>
                  <a:lnTo>
                    <a:pt x="8486" y="9215"/>
                  </a:lnTo>
                  <a:lnTo>
                    <a:pt x="8486" y="9172"/>
                  </a:lnTo>
                  <a:close/>
                  <a:moveTo>
                    <a:pt x="8537" y="10056"/>
                  </a:moveTo>
                  <a:lnTo>
                    <a:pt x="8537" y="10356"/>
                  </a:lnTo>
                  <a:lnTo>
                    <a:pt x="8494" y="10356"/>
                  </a:lnTo>
                  <a:lnTo>
                    <a:pt x="8451" y="10056"/>
                  </a:lnTo>
                  <a:close/>
                  <a:moveTo>
                    <a:pt x="2729" y="1"/>
                  </a:moveTo>
                  <a:lnTo>
                    <a:pt x="2712" y="713"/>
                  </a:lnTo>
                  <a:lnTo>
                    <a:pt x="2703" y="1313"/>
                  </a:lnTo>
                  <a:lnTo>
                    <a:pt x="2703" y="1373"/>
                  </a:lnTo>
                  <a:lnTo>
                    <a:pt x="2694" y="2231"/>
                  </a:lnTo>
                  <a:lnTo>
                    <a:pt x="2686" y="2677"/>
                  </a:lnTo>
                  <a:lnTo>
                    <a:pt x="1073" y="2677"/>
                  </a:lnTo>
                  <a:lnTo>
                    <a:pt x="953" y="3578"/>
                  </a:lnTo>
                  <a:lnTo>
                    <a:pt x="824" y="3578"/>
                  </a:lnTo>
                  <a:lnTo>
                    <a:pt x="824" y="3647"/>
                  </a:lnTo>
                  <a:lnTo>
                    <a:pt x="824" y="3819"/>
                  </a:lnTo>
                  <a:lnTo>
                    <a:pt x="927" y="3819"/>
                  </a:lnTo>
                  <a:lnTo>
                    <a:pt x="901" y="3982"/>
                  </a:lnTo>
                  <a:lnTo>
                    <a:pt x="695" y="5440"/>
                  </a:lnTo>
                  <a:lnTo>
                    <a:pt x="567" y="5440"/>
                  </a:lnTo>
                  <a:lnTo>
                    <a:pt x="567" y="5517"/>
                  </a:lnTo>
                  <a:lnTo>
                    <a:pt x="567" y="5689"/>
                  </a:lnTo>
                  <a:lnTo>
                    <a:pt x="670" y="5689"/>
                  </a:lnTo>
                  <a:lnTo>
                    <a:pt x="644" y="5852"/>
                  </a:lnTo>
                  <a:lnTo>
                    <a:pt x="438" y="7310"/>
                  </a:lnTo>
                  <a:lnTo>
                    <a:pt x="292" y="7310"/>
                  </a:lnTo>
                  <a:lnTo>
                    <a:pt x="292" y="7379"/>
                  </a:lnTo>
                  <a:lnTo>
                    <a:pt x="292" y="7551"/>
                  </a:lnTo>
                  <a:lnTo>
                    <a:pt x="412" y="7551"/>
                  </a:lnTo>
                  <a:lnTo>
                    <a:pt x="387" y="7714"/>
                  </a:lnTo>
                  <a:lnTo>
                    <a:pt x="181" y="9172"/>
                  </a:lnTo>
                  <a:lnTo>
                    <a:pt x="35" y="9172"/>
                  </a:lnTo>
                  <a:lnTo>
                    <a:pt x="35" y="9249"/>
                  </a:lnTo>
                  <a:lnTo>
                    <a:pt x="35" y="9421"/>
                  </a:lnTo>
                  <a:lnTo>
                    <a:pt x="155" y="9421"/>
                  </a:lnTo>
                  <a:lnTo>
                    <a:pt x="129" y="9584"/>
                  </a:lnTo>
                  <a:lnTo>
                    <a:pt x="0" y="10511"/>
                  </a:lnTo>
                  <a:lnTo>
                    <a:pt x="11446" y="10511"/>
                  </a:lnTo>
                  <a:lnTo>
                    <a:pt x="11446" y="8915"/>
                  </a:lnTo>
                  <a:lnTo>
                    <a:pt x="11446" y="8649"/>
                  </a:lnTo>
                  <a:lnTo>
                    <a:pt x="11446" y="8400"/>
                  </a:lnTo>
                  <a:lnTo>
                    <a:pt x="11574" y="8400"/>
                  </a:lnTo>
                  <a:lnTo>
                    <a:pt x="11574" y="8271"/>
                  </a:lnTo>
                  <a:lnTo>
                    <a:pt x="11411" y="8271"/>
                  </a:lnTo>
                  <a:lnTo>
                    <a:pt x="11411" y="8246"/>
                  </a:lnTo>
                  <a:lnTo>
                    <a:pt x="11411" y="7971"/>
                  </a:lnTo>
                  <a:lnTo>
                    <a:pt x="10159" y="7971"/>
                  </a:lnTo>
                  <a:cubicBezTo>
                    <a:pt x="10150" y="7971"/>
                    <a:pt x="10150" y="7962"/>
                    <a:pt x="10142" y="7962"/>
                  </a:cubicBezTo>
                  <a:lnTo>
                    <a:pt x="10099" y="7962"/>
                  </a:lnTo>
                  <a:lnTo>
                    <a:pt x="10099" y="6942"/>
                  </a:lnTo>
                  <a:cubicBezTo>
                    <a:pt x="10116" y="6942"/>
                    <a:pt x="10142" y="6924"/>
                    <a:pt x="10142" y="6899"/>
                  </a:cubicBezTo>
                  <a:cubicBezTo>
                    <a:pt x="10142" y="6890"/>
                    <a:pt x="10124" y="6873"/>
                    <a:pt x="10116" y="6873"/>
                  </a:cubicBezTo>
                  <a:lnTo>
                    <a:pt x="10116" y="6718"/>
                  </a:lnTo>
                  <a:lnTo>
                    <a:pt x="10142" y="6718"/>
                  </a:lnTo>
                  <a:cubicBezTo>
                    <a:pt x="10159" y="6718"/>
                    <a:pt x="10185" y="6701"/>
                    <a:pt x="10185" y="6676"/>
                  </a:cubicBezTo>
                  <a:cubicBezTo>
                    <a:pt x="10185" y="6650"/>
                    <a:pt x="10159" y="6633"/>
                    <a:pt x="10142" y="6633"/>
                  </a:cubicBezTo>
                  <a:lnTo>
                    <a:pt x="10099" y="6633"/>
                  </a:lnTo>
                  <a:lnTo>
                    <a:pt x="10099" y="5612"/>
                  </a:lnTo>
                  <a:cubicBezTo>
                    <a:pt x="10116" y="5612"/>
                    <a:pt x="10142" y="5595"/>
                    <a:pt x="10142" y="5569"/>
                  </a:cubicBezTo>
                  <a:cubicBezTo>
                    <a:pt x="10142" y="5560"/>
                    <a:pt x="10124" y="5534"/>
                    <a:pt x="10116" y="5534"/>
                  </a:cubicBezTo>
                  <a:lnTo>
                    <a:pt x="10116" y="5389"/>
                  </a:lnTo>
                  <a:lnTo>
                    <a:pt x="10142" y="5389"/>
                  </a:lnTo>
                  <a:cubicBezTo>
                    <a:pt x="10159" y="5389"/>
                    <a:pt x="10185" y="5363"/>
                    <a:pt x="10185" y="5346"/>
                  </a:cubicBezTo>
                  <a:cubicBezTo>
                    <a:pt x="10185" y="5320"/>
                    <a:pt x="10159" y="5303"/>
                    <a:pt x="10142" y="5303"/>
                  </a:cubicBezTo>
                  <a:lnTo>
                    <a:pt x="10099" y="5303"/>
                  </a:lnTo>
                  <a:lnTo>
                    <a:pt x="10099" y="4282"/>
                  </a:lnTo>
                  <a:cubicBezTo>
                    <a:pt x="10116" y="4282"/>
                    <a:pt x="10142" y="4265"/>
                    <a:pt x="10142" y="4239"/>
                  </a:cubicBezTo>
                  <a:cubicBezTo>
                    <a:pt x="10142" y="4230"/>
                    <a:pt x="10124" y="4205"/>
                    <a:pt x="10116" y="4205"/>
                  </a:cubicBezTo>
                  <a:lnTo>
                    <a:pt x="10116" y="4059"/>
                  </a:lnTo>
                  <a:lnTo>
                    <a:pt x="10142" y="4059"/>
                  </a:lnTo>
                  <a:cubicBezTo>
                    <a:pt x="10159" y="4059"/>
                    <a:pt x="10185" y="4033"/>
                    <a:pt x="10185" y="4016"/>
                  </a:cubicBezTo>
                  <a:cubicBezTo>
                    <a:pt x="10185" y="3990"/>
                    <a:pt x="10159" y="3973"/>
                    <a:pt x="10142" y="3973"/>
                  </a:cubicBezTo>
                  <a:lnTo>
                    <a:pt x="10064" y="3973"/>
                  </a:lnTo>
                  <a:cubicBezTo>
                    <a:pt x="9979" y="3664"/>
                    <a:pt x="9687" y="3424"/>
                    <a:pt x="9344" y="3424"/>
                  </a:cubicBezTo>
                  <a:lnTo>
                    <a:pt x="9335" y="3424"/>
                  </a:lnTo>
                  <a:cubicBezTo>
                    <a:pt x="8992" y="3424"/>
                    <a:pt x="8700" y="3664"/>
                    <a:pt x="8614" y="3973"/>
                  </a:cubicBezTo>
                  <a:lnTo>
                    <a:pt x="7945" y="3973"/>
                  </a:lnTo>
                  <a:cubicBezTo>
                    <a:pt x="7902" y="3819"/>
                    <a:pt x="7817" y="3690"/>
                    <a:pt x="7714" y="3595"/>
                  </a:cubicBezTo>
                  <a:lnTo>
                    <a:pt x="7714" y="3578"/>
                  </a:lnTo>
                  <a:lnTo>
                    <a:pt x="7679" y="3578"/>
                  </a:lnTo>
                  <a:cubicBezTo>
                    <a:pt x="7645" y="3544"/>
                    <a:pt x="7602" y="3518"/>
                    <a:pt x="7559" y="3501"/>
                  </a:cubicBezTo>
                  <a:lnTo>
                    <a:pt x="7448" y="2677"/>
                  </a:lnTo>
                  <a:lnTo>
                    <a:pt x="3561" y="2677"/>
                  </a:lnTo>
                  <a:lnTo>
                    <a:pt x="3552" y="2231"/>
                  </a:lnTo>
                  <a:lnTo>
                    <a:pt x="3544" y="1373"/>
                  </a:lnTo>
                  <a:lnTo>
                    <a:pt x="3544" y="1313"/>
                  </a:lnTo>
                  <a:lnTo>
                    <a:pt x="3527" y="713"/>
                  </a:lnTo>
                  <a:lnTo>
                    <a:pt x="351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7"/>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7"/>
          <p:cNvSpPr txBox="1">
            <a:spLocks noGrp="1"/>
          </p:cNvSpPr>
          <p:nvPr>
            <p:ph type="subTitle" idx="1"/>
          </p:nvPr>
        </p:nvSpPr>
        <p:spPr>
          <a:xfrm>
            <a:off x="4135975" y="1886700"/>
            <a:ext cx="3839400" cy="1942800"/>
          </a:xfrm>
          <a:prstGeom prst="rect">
            <a:avLst/>
          </a:prstGeom>
        </p:spPr>
        <p:txBody>
          <a:bodyPr spcFirstLastPara="1" wrap="square" lIns="91425" tIns="91425" rIns="91425" bIns="91425" anchor="t" anchorCtr="0">
            <a:noAutofit/>
          </a:bodyPr>
          <a:lstStyle>
            <a:lvl1pPr lvl="0">
              <a:spcBef>
                <a:spcPts val="0"/>
              </a:spcBef>
              <a:spcAft>
                <a:spcPts val="0"/>
              </a:spcAft>
              <a:buSzPts val="1200"/>
              <a:buNone/>
              <a:defRPr/>
            </a:lvl1pPr>
            <a:lvl2pPr lvl="1">
              <a:spcBef>
                <a:spcPts val="0"/>
              </a:spcBef>
              <a:spcAft>
                <a:spcPts val="0"/>
              </a:spcAft>
              <a:buSzPts val="1200"/>
              <a:buNone/>
              <a:defRPr/>
            </a:lvl2pPr>
            <a:lvl3pPr lvl="2">
              <a:spcBef>
                <a:spcPts val="0"/>
              </a:spcBef>
              <a:spcAft>
                <a:spcPts val="0"/>
              </a:spcAft>
              <a:buSzPts val="1200"/>
              <a:buNone/>
              <a:defRPr/>
            </a:lvl3pPr>
            <a:lvl4pPr lvl="3">
              <a:spcBef>
                <a:spcPts val="0"/>
              </a:spcBef>
              <a:spcAft>
                <a:spcPts val="0"/>
              </a:spcAft>
              <a:buSzPts val="1200"/>
              <a:buNone/>
              <a:defRPr/>
            </a:lvl4pPr>
            <a:lvl5pPr lvl="4">
              <a:spcBef>
                <a:spcPts val="0"/>
              </a:spcBef>
              <a:spcAft>
                <a:spcPts val="0"/>
              </a:spcAft>
              <a:buSzPts val="1200"/>
              <a:buNone/>
              <a:defRPr/>
            </a:lvl5pPr>
            <a:lvl6pPr lvl="5">
              <a:spcBef>
                <a:spcPts val="0"/>
              </a:spcBef>
              <a:spcAft>
                <a:spcPts val="0"/>
              </a:spcAft>
              <a:buSzPts val="1200"/>
              <a:buNone/>
              <a:defRPr/>
            </a:lvl6pPr>
            <a:lvl7pPr lvl="6">
              <a:spcBef>
                <a:spcPts val="0"/>
              </a:spcBef>
              <a:spcAft>
                <a:spcPts val="0"/>
              </a:spcAft>
              <a:buSzPts val="1200"/>
              <a:buNone/>
              <a:defRPr/>
            </a:lvl7pPr>
            <a:lvl8pPr lvl="7">
              <a:spcBef>
                <a:spcPts val="0"/>
              </a:spcBef>
              <a:spcAft>
                <a:spcPts val="0"/>
              </a:spcAft>
              <a:buSzPts val="1200"/>
              <a:buNone/>
              <a:defRPr/>
            </a:lvl8pPr>
            <a:lvl9pPr lvl="8">
              <a:spcBef>
                <a:spcPts val="0"/>
              </a:spcBef>
              <a:spcAft>
                <a:spcPts val="0"/>
              </a:spcAft>
              <a:buSzPts val="1200"/>
              <a:buNone/>
              <a:defRPr/>
            </a:lvl9pPr>
          </a:lstStyle>
          <a:p>
            <a:endParaRPr/>
          </a:p>
        </p:txBody>
      </p:sp>
      <p:sp>
        <p:nvSpPr>
          <p:cNvPr id="60" name="Google Shape;60;p7"/>
          <p:cNvSpPr txBox="1">
            <a:spLocks noGrp="1"/>
          </p:cNvSpPr>
          <p:nvPr>
            <p:ph type="title"/>
          </p:nvPr>
        </p:nvSpPr>
        <p:spPr>
          <a:xfrm>
            <a:off x="4135975" y="1314000"/>
            <a:ext cx="3872100" cy="5727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dirty="0"/>
          </a:p>
        </p:txBody>
      </p:sp>
      <p:sp>
        <p:nvSpPr>
          <p:cNvPr id="61" name="Google Shape;61;p7"/>
          <p:cNvSpPr>
            <a:spLocks noGrp="1"/>
          </p:cNvSpPr>
          <p:nvPr>
            <p:ph type="pic" idx="2"/>
          </p:nvPr>
        </p:nvSpPr>
        <p:spPr>
          <a:xfrm>
            <a:off x="805650" y="541900"/>
            <a:ext cx="2890500" cy="4522800"/>
          </a:xfrm>
          <a:prstGeom prst="rect">
            <a:avLst/>
          </a:prstGeom>
          <a:noFill/>
          <a:ln>
            <a:noFill/>
          </a:ln>
        </p:spPr>
      </p:sp>
      <p:sp>
        <p:nvSpPr>
          <p:cNvPr id="62" name="Google Shape;62;p7"/>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3"/>
        <p:cNvGrpSpPr/>
        <p:nvPr/>
      </p:nvGrpSpPr>
      <p:grpSpPr>
        <a:xfrm>
          <a:off x="0" y="0"/>
          <a:ext cx="0" cy="0"/>
          <a:chOff x="0" y="0"/>
          <a:chExt cx="0" cy="0"/>
        </a:xfrm>
      </p:grpSpPr>
      <p:sp>
        <p:nvSpPr>
          <p:cNvPr id="64" name="Google Shape;64;p8"/>
          <p:cNvSpPr txBox="1">
            <a:spLocks noGrp="1"/>
          </p:cNvSpPr>
          <p:nvPr>
            <p:ph type="title"/>
          </p:nvPr>
        </p:nvSpPr>
        <p:spPr>
          <a:xfrm>
            <a:off x="2317950" y="1307100"/>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000"/>
              <a:buNone/>
              <a:defRPr sz="4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65" name="Google Shape;65;p8"/>
          <p:cNvGrpSpPr/>
          <p:nvPr/>
        </p:nvGrpSpPr>
        <p:grpSpPr>
          <a:xfrm>
            <a:off x="-289823" y="3188598"/>
            <a:ext cx="9433773" cy="1954927"/>
            <a:chOff x="-289823" y="3188598"/>
            <a:chExt cx="9433773" cy="1954927"/>
          </a:xfrm>
        </p:grpSpPr>
        <p:sp>
          <p:nvSpPr>
            <p:cNvPr id="66" name="Google Shape;66;p8"/>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 name="Google Shape;67;p8"/>
            <p:cNvGrpSpPr/>
            <p:nvPr/>
          </p:nvGrpSpPr>
          <p:grpSpPr>
            <a:xfrm>
              <a:off x="-289823" y="3188598"/>
              <a:ext cx="8114498" cy="1453680"/>
              <a:chOff x="-289823" y="3181354"/>
              <a:chExt cx="8114498" cy="1453680"/>
            </a:xfrm>
          </p:grpSpPr>
          <p:sp>
            <p:nvSpPr>
              <p:cNvPr id="68" name="Google Shape;68;p8"/>
              <p:cNvSpPr/>
              <p:nvPr/>
            </p:nvSpPr>
            <p:spPr>
              <a:xfrm>
                <a:off x="7235969" y="4343536"/>
                <a:ext cx="588706" cy="291497"/>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8"/>
              <p:cNvSpPr/>
              <p:nvPr/>
            </p:nvSpPr>
            <p:spPr>
              <a:xfrm flipH="1">
                <a:off x="-289823" y="3181354"/>
                <a:ext cx="1315911" cy="1453667"/>
              </a:xfrm>
              <a:custGeom>
                <a:avLst/>
                <a:gdLst/>
                <a:ahLst/>
                <a:cxnLst/>
                <a:rect l="l" t="t" r="r" b="b"/>
                <a:pathLst>
                  <a:path w="13205" h="14587" extrusionOk="0">
                    <a:moveTo>
                      <a:pt x="8906" y="378"/>
                    </a:moveTo>
                    <a:lnTo>
                      <a:pt x="8512" y="679"/>
                    </a:lnTo>
                    <a:lnTo>
                      <a:pt x="8108" y="378"/>
                    </a:lnTo>
                    <a:close/>
                    <a:moveTo>
                      <a:pt x="8023" y="447"/>
                    </a:moveTo>
                    <a:lnTo>
                      <a:pt x="8426" y="747"/>
                    </a:lnTo>
                    <a:lnTo>
                      <a:pt x="8005" y="1065"/>
                    </a:lnTo>
                    <a:lnTo>
                      <a:pt x="8023" y="447"/>
                    </a:lnTo>
                    <a:close/>
                    <a:moveTo>
                      <a:pt x="8975" y="447"/>
                    </a:moveTo>
                    <a:lnTo>
                      <a:pt x="9001" y="1065"/>
                    </a:lnTo>
                    <a:lnTo>
                      <a:pt x="8580" y="747"/>
                    </a:lnTo>
                    <a:lnTo>
                      <a:pt x="8975" y="447"/>
                    </a:lnTo>
                    <a:close/>
                    <a:moveTo>
                      <a:pt x="8494" y="807"/>
                    </a:moveTo>
                    <a:lnTo>
                      <a:pt x="8923" y="1133"/>
                    </a:lnTo>
                    <a:lnTo>
                      <a:pt x="8065" y="1133"/>
                    </a:lnTo>
                    <a:lnTo>
                      <a:pt x="8494" y="807"/>
                    </a:lnTo>
                    <a:close/>
                    <a:moveTo>
                      <a:pt x="8941" y="1228"/>
                    </a:moveTo>
                    <a:lnTo>
                      <a:pt x="8494" y="1580"/>
                    </a:lnTo>
                    <a:lnTo>
                      <a:pt x="8057" y="1228"/>
                    </a:lnTo>
                    <a:close/>
                    <a:moveTo>
                      <a:pt x="7997" y="1305"/>
                    </a:moveTo>
                    <a:lnTo>
                      <a:pt x="8426" y="1648"/>
                    </a:lnTo>
                    <a:lnTo>
                      <a:pt x="7962" y="2009"/>
                    </a:lnTo>
                    <a:lnTo>
                      <a:pt x="7997" y="1305"/>
                    </a:lnTo>
                    <a:close/>
                    <a:moveTo>
                      <a:pt x="9009" y="1314"/>
                    </a:moveTo>
                    <a:lnTo>
                      <a:pt x="9044" y="2017"/>
                    </a:lnTo>
                    <a:lnTo>
                      <a:pt x="8580" y="1657"/>
                    </a:lnTo>
                    <a:lnTo>
                      <a:pt x="9009" y="1314"/>
                    </a:lnTo>
                    <a:close/>
                    <a:moveTo>
                      <a:pt x="8512" y="1708"/>
                    </a:moveTo>
                    <a:lnTo>
                      <a:pt x="8975" y="2094"/>
                    </a:lnTo>
                    <a:lnTo>
                      <a:pt x="8040" y="2094"/>
                    </a:lnTo>
                    <a:lnTo>
                      <a:pt x="8512" y="1708"/>
                    </a:lnTo>
                    <a:close/>
                    <a:moveTo>
                      <a:pt x="12141" y="112"/>
                    </a:moveTo>
                    <a:lnTo>
                      <a:pt x="10991" y="2420"/>
                    </a:lnTo>
                    <a:lnTo>
                      <a:pt x="10665" y="2498"/>
                    </a:lnTo>
                    <a:lnTo>
                      <a:pt x="11815" y="190"/>
                    </a:lnTo>
                    <a:lnTo>
                      <a:pt x="12141" y="112"/>
                    </a:lnTo>
                    <a:close/>
                    <a:moveTo>
                      <a:pt x="447" y="2283"/>
                    </a:moveTo>
                    <a:lnTo>
                      <a:pt x="533" y="2583"/>
                    </a:lnTo>
                    <a:lnTo>
                      <a:pt x="533" y="2583"/>
                    </a:lnTo>
                    <a:lnTo>
                      <a:pt x="164" y="2429"/>
                    </a:lnTo>
                    <a:lnTo>
                      <a:pt x="447" y="2283"/>
                    </a:lnTo>
                    <a:close/>
                    <a:moveTo>
                      <a:pt x="515" y="2309"/>
                    </a:moveTo>
                    <a:lnTo>
                      <a:pt x="884" y="2463"/>
                    </a:lnTo>
                    <a:lnTo>
                      <a:pt x="601" y="2609"/>
                    </a:lnTo>
                    <a:lnTo>
                      <a:pt x="515" y="2309"/>
                    </a:lnTo>
                    <a:close/>
                    <a:moveTo>
                      <a:pt x="936" y="2498"/>
                    </a:moveTo>
                    <a:lnTo>
                      <a:pt x="1022" y="2798"/>
                    </a:lnTo>
                    <a:lnTo>
                      <a:pt x="661" y="2644"/>
                    </a:lnTo>
                    <a:lnTo>
                      <a:pt x="936" y="2498"/>
                    </a:lnTo>
                    <a:close/>
                    <a:moveTo>
                      <a:pt x="1004" y="2515"/>
                    </a:moveTo>
                    <a:lnTo>
                      <a:pt x="1365" y="2661"/>
                    </a:lnTo>
                    <a:lnTo>
                      <a:pt x="1090" y="2815"/>
                    </a:lnTo>
                    <a:lnTo>
                      <a:pt x="1004" y="2515"/>
                    </a:lnTo>
                    <a:close/>
                    <a:moveTo>
                      <a:pt x="10957" y="2480"/>
                    </a:moveTo>
                    <a:lnTo>
                      <a:pt x="10768" y="2841"/>
                    </a:lnTo>
                    <a:lnTo>
                      <a:pt x="10639" y="2549"/>
                    </a:lnTo>
                    <a:lnTo>
                      <a:pt x="10957" y="2480"/>
                    </a:lnTo>
                    <a:close/>
                    <a:moveTo>
                      <a:pt x="10596" y="2601"/>
                    </a:moveTo>
                    <a:lnTo>
                      <a:pt x="10725" y="2892"/>
                    </a:lnTo>
                    <a:lnTo>
                      <a:pt x="10416" y="2952"/>
                    </a:lnTo>
                    <a:lnTo>
                      <a:pt x="10596" y="2601"/>
                    </a:lnTo>
                    <a:close/>
                    <a:moveTo>
                      <a:pt x="1416" y="2712"/>
                    </a:moveTo>
                    <a:lnTo>
                      <a:pt x="1502" y="3021"/>
                    </a:lnTo>
                    <a:lnTo>
                      <a:pt x="1142" y="2858"/>
                    </a:lnTo>
                    <a:lnTo>
                      <a:pt x="1416" y="2712"/>
                    </a:lnTo>
                    <a:close/>
                    <a:moveTo>
                      <a:pt x="1485" y="2729"/>
                    </a:moveTo>
                    <a:lnTo>
                      <a:pt x="1845" y="2875"/>
                    </a:lnTo>
                    <a:lnTo>
                      <a:pt x="1571" y="3030"/>
                    </a:lnTo>
                    <a:lnTo>
                      <a:pt x="1485" y="2729"/>
                    </a:lnTo>
                    <a:close/>
                    <a:moveTo>
                      <a:pt x="9009" y="3167"/>
                    </a:moveTo>
                    <a:lnTo>
                      <a:pt x="9026" y="3175"/>
                    </a:lnTo>
                    <a:lnTo>
                      <a:pt x="7980" y="3175"/>
                    </a:lnTo>
                    <a:lnTo>
                      <a:pt x="7988" y="3167"/>
                    </a:lnTo>
                    <a:close/>
                    <a:moveTo>
                      <a:pt x="1897" y="2927"/>
                    </a:moveTo>
                    <a:lnTo>
                      <a:pt x="1991" y="3235"/>
                    </a:lnTo>
                    <a:lnTo>
                      <a:pt x="1622" y="3072"/>
                    </a:lnTo>
                    <a:lnTo>
                      <a:pt x="1897" y="2927"/>
                    </a:lnTo>
                    <a:close/>
                    <a:moveTo>
                      <a:pt x="1974" y="2944"/>
                    </a:moveTo>
                    <a:lnTo>
                      <a:pt x="2343" y="3090"/>
                    </a:lnTo>
                    <a:lnTo>
                      <a:pt x="2060" y="3244"/>
                    </a:lnTo>
                    <a:lnTo>
                      <a:pt x="1974" y="2944"/>
                    </a:lnTo>
                    <a:close/>
                    <a:moveTo>
                      <a:pt x="10717" y="2970"/>
                    </a:moveTo>
                    <a:lnTo>
                      <a:pt x="10536" y="3321"/>
                    </a:lnTo>
                    <a:lnTo>
                      <a:pt x="10408" y="3030"/>
                    </a:lnTo>
                    <a:lnTo>
                      <a:pt x="10717" y="2970"/>
                    </a:lnTo>
                    <a:close/>
                    <a:moveTo>
                      <a:pt x="464" y="2635"/>
                    </a:moveTo>
                    <a:lnTo>
                      <a:pt x="944" y="2849"/>
                    </a:lnTo>
                    <a:lnTo>
                      <a:pt x="944" y="3296"/>
                    </a:lnTo>
                    <a:cubicBezTo>
                      <a:pt x="936" y="3287"/>
                      <a:pt x="927" y="3287"/>
                      <a:pt x="901" y="3287"/>
                    </a:cubicBezTo>
                    <a:cubicBezTo>
                      <a:pt x="859" y="3287"/>
                      <a:pt x="841" y="3321"/>
                      <a:pt x="841" y="3356"/>
                    </a:cubicBezTo>
                    <a:lnTo>
                      <a:pt x="841" y="3364"/>
                    </a:lnTo>
                    <a:lnTo>
                      <a:pt x="575" y="3364"/>
                    </a:lnTo>
                    <a:lnTo>
                      <a:pt x="575" y="3356"/>
                    </a:lnTo>
                    <a:cubicBezTo>
                      <a:pt x="575" y="3304"/>
                      <a:pt x="541" y="3287"/>
                      <a:pt x="507" y="3287"/>
                    </a:cubicBezTo>
                    <a:cubicBezTo>
                      <a:pt x="498" y="3287"/>
                      <a:pt x="472" y="3296"/>
                      <a:pt x="464" y="3296"/>
                    </a:cubicBezTo>
                    <a:lnTo>
                      <a:pt x="464" y="2635"/>
                    </a:lnTo>
                    <a:close/>
                    <a:moveTo>
                      <a:pt x="10365" y="3081"/>
                    </a:moveTo>
                    <a:lnTo>
                      <a:pt x="10493" y="3373"/>
                    </a:lnTo>
                    <a:lnTo>
                      <a:pt x="10185" y="3441"/>
                    </a:lnTo>
                    <a:lnTo>
                      <a:pt x="10365" y="3081"/>
                    </a:lnTo>
                    <a:close/>
                    <a:moveTo>
                      <a:pt x="2394" y="3141"/>
                    </a:moveTo>
                    <a:lnTo>
                      <a:pt x="2480" y="3450"/>
                    </a:lnTo>
                    <a:lnTo>
                      <a:pt x="2111" y="3287"/>
                    </a:lnTo>
                    <a:lnTo>
                      <a:pt x="2394" y="3141"/>
                    </a:lnTo>
                    <a:close/>
                    <a:moveTo>
                      <a:pt x="2463" y="3158"/>
                    </a:moveTo>
                    <a:lnTo>
                      <a:pt x="2823" y="3304"/>
                    </a:lnTo>
                    <a:lnTo>
                      <a:pt x="2549" y="3459"/>
                    </a:lnTo>
                    <a:lnTo>
                      <a:pt x="2463" y="3158"/>
                    </a:lnTo>
                    <a:close/>
                    <a:moveTo>
                      <a:pt x="10476" y="3441"/>
                    </a:moveTo>
                    <a:lnTo>
                      <a:pt x="10451" y="3501"/>
                    </a:lnTo>
                    <a:lnTo>
                      <a:pt x="10193" y="3501"/>
                    </a:lnTo>
                    <a:lnTo>
                      <a:pt x="10476" y="3441"/>
                    </a:lnTo>
                    <a:close/>
                    <a:moveTo>
                      <a:pt x="2875" y="3356"/>
                    </a:moveTo>
                    <a:lnTo>
                      <a:pt x="2961" y="3664"/>
                    </a:lnTo>
                    <a:lnTo>
                      <a:pt x="2600" y="3501"/>
                    </a:lnTo>
                    <a:lnTo>
                      <a:pt x="2875" y="3356"/>
                    </a:lnTo>
                    <a:close/>
                    <a:moveTo>
                      <a:pt x="2952" y="3373"/>
                    </a:moveTo>
                    <a:lnTo>
                      <a:pt x="3321" y="3519"/>
                    </a:lnTo>
                    <a:lnTo>
                      <a:pt x="3038" y="3673"/>
                    </a:lnTo>
                    <a:lnTo>
                      <a:pt x="2952" y="3373"/>
                    </a:lnTo>
                    <a:close/>
                    <a:moveTo>
                      <a:pt x="9035" y="3287"/>
                    </a:moveTo>
                    <a:lnTo>
                      <a:pt x="8494" y="3767"/>
                    </a:lnTo>
                    <a:lnTo>
                      <a:pt x="7962" y="3287"/>
                    </a:lnTo>
                    <a:close/>
                    <a:moveTo>
                      <a:pt x="687" y="3845"/>
                    </a:moveTo>
                    <a:lnTo>
                      <a:pt x="687" y="3853"/>
                    </a:lnTo>
                    <a:cubicBezTo>
                      <a:pt x="704" y="3853"/>
                      <a:pt x="704" y="3870"/>
                      <a:pt x="713" y="3870"/>
                    </a:cubicBezTo>
                    <a:lnTo>
                      <a:pt x="687" y="3845"/>
                    </a:lnTo>
                    <a:close/>
                    <a:moveTo>
                      <a:pt x="3355" y="3553"/>
                    </a:moveTo>
                    <a:lnTo>
                      <a:pt x="3450" y="3870"/>
                    </a:lnTo>
                    <a:lnTo>
                      <a:pt x="3081" y="3707"/>
                    </a:lnTo>
                    <a:lnTo>
                      <a:pt x="3355" y="3553"/>
                    </a:lnTo>
                    <a:close/>
                    <a:moveTo>
                      <a:pt x="3432" y="3587"/>
                    </a:moveTo>
                    <a:lnTo>
                      <a:pt x="3801" y="3733"/>
                    </a:lnTo>
                    <a:lnTo>
                      <a:pt x="3518" y="3888"/>
                    </a:lnTo>
                    <a:lnTo>
                      <a:pt x="3432" y="3587"/>
                    </a:lnTo>
                    <a:close/>
                    <a:moveTo>
                      <a:pt x="713" y="3870"/>
                    </a:moveTo>
                    <a:lnTo>
                      <a:pt x="721" y="3879"/>
                    </a:lnTo>
                    <a:cubicBezTo>
                      <a:pt x="730" y="3888"/>
                      <a:pt x="747" y="3896"/>
                      <a:pt x="747" y="3913"/>
                    </a:cubicBezTo>
                    <a:lnTo>
                      <a:pt x="747" y="3930"/>
                    </a:lnTo>
                    <a:lnTo>
                      <a:pt x="747" y="3956"/>
                    </a:lnTo>
                    <a:lnTo>
                      <a:pt x="747" y="3965"/>
                    </a:lnTo>
                    <a:lnTo>
                      <a:pt x="747" y="3973"/>
                    </a:lnTo>
                    <a:lnTo>
                      <a:pt x="747" y="3982"/>
                    </a:lnTo>
                    <a:lnTo>
                      <a:pt x="730" y="3999"/>
                    </a:lnTo>
                    <a:lnTo>
                      <a:pt x="644" y="3999"/>
                    </a:lnTo>
                    <a:lnTo>
                      <a:pt x="635" y="3982"/>
                    </a:lnTo>
                    <a:lnTo>
                      <a:pt x="627" y="3973"/>
                    </a:lnTo>
                    <a:lnTo>
                      <a:pt x="627" y="3965"/>
                    </a:lnTo>
                    <a:lnTo>
                      <a:pt x="627" y="3956"/>
                    </a:lnTo>
                    <a:cubicBezTo>
                      <a:pt x="627" y="3939"/>
                      <a:pt x="618" y="3939"/>
                      <a:pt x="601" y="3930"/>
                    </a:cubicBezTo>
                    <a:lnTo>
                      <a:pt x="593" y="3930"/>
                    </a:lnTo>
                    <a:lnTo>
                      <a:pt x="593" y="3939"/>
                    </a:lnTo>
                    <a:lnTo>
                      <a:pt x="601" y="3956"/>
                    </a:lnTo>
                    <a:lnTo>
                      <a:pt x="601" y="3965"/>
                    </a:lnTo>
                    <a:lnTo>
                      <a:pt x="601" y="3973"/>
                    </a:lnTo>
                    <a:cubicBezTo>
                      <a:pt x="601" y="3982"/>
                      <a:pt x="618" y="3999"/>
                      <a:pt x="618" y="3999"/>
                    </a:cubicBezTo>
                    <a:lnTo>
                      <a:pt x="635" y="4016"/>
                    </a:lnTo>
                    <a:cubicBezTo>
                      <a:pt x="644" y="4016"/>
                      <a:pt x="661" y="4025"/>
                      <a:pt x="661" y="4025"/>
                    </a:cubicBezTo>
                    <a:lnTo>
                      <a:pt x="730" y="4025"/>
                    </a:lnTo>
                    <a:cubicBezTo>
                      <a:pt x="730" y="4025"/>
                      <a:pt x="747" y="4025"/>
                      <a:pt x="747" y="4016"/>
                    </a:cubicBezTo>
                    <a:lnTo>
                      <a:pt x="756" y="4008"/>
                    </a:lnTo>
                    <a:lnTo>
                      <a:pt x="764" y="3999"/>
                    </a:lnTo>
                    <a:cubicBezTo>
                      <a:pt x="764" y="3999"/>
                      <a:pt x="764" y="3982"/>
                      <a:pt x="773" y="3982"/>
                    </a:cubicBezTo>
                    <a:lnTo>
                      <a:pt x="773" y="3973"/>
                    </a:lnTo>
                    <a:lnTo>
                      <a:pt x="773" y="3965"/>
                    </a:lnTo>
                    <a:lnTo>
                      <a:pt x="773" y="3956"/>
                    </a:lnTo>
                    <a:cubicBezTo>
                      <a:pt x="773" y="3939"/>
                      <a:pt x="773" y="3930"/>
                      <a:pt x="764" y="3922"/>
                    </a:cubicBezTo>
                    <a:cubicBezTo>
                      <a:pt x="756" y="3896"/>
                      <a:pt x="747" y="3888"/>
                      <a:pt x="730" y="3879"/>
                    </a:cubicBezTo>
                    <a:cubicBezTo>
                      <a:pt x="721" y="3870"/>
                      <a:pt x="721" y="3870"/>
                      <a:pt x="713" y="3870"/>
                    </a:cubicBezTo>
                    <a:close/>
                    <a:moveTo>
                      <a:pt x="3853" y="3785"/>
                    </a:moveTo>
                    <a:lnTo>
                      <a:pt x="3896" y="3930"/>
                    </a:lnTo>
                    <a:lnTo>
                      <a:pt x="3896" y="4068"/>
                    </a:lnTo>
                    <a:lnTo>
                      <a:pt x="3578" y="3930"/>
                    </a:lnTo>
                    <a:lnTo>
                      <a:pt x="3853" y="3785"/>
                    </a:lnTo>
                    <a:close/>
                    <a:moveTo>
                      <a:pt x="7920" y="3364"/>
                    </a:moveTo>
                    <a:lnTo>
                      <a:pt x="8434" y="3836"/>
                    </a:lnTo>
                    <a:lnTo>
                      <a:pt x="7877" y="4342"/>
                    </a:lnTo>
                    <a:lnTo>
                      <a:pt x="7920" y="3364"/>
                    </a:lnTo>
                    <a:close/>
                    <a:moveTo>
                      <a:pt x="9086" y="3373"/>
                    </a:moveTo>
                    <a:lnTo>
                      <a:pt x="9129" y="4351"/>
                    </a:lnTo>
                    <a:lnTo>
                      <a:pt x="8572" y="3845"/>
                    </a:lnTo>
                    <a:lnTo>
                      <a:pt x="9086" y="3373"/>
                    </a:lnTo>
                    <a:close/>
                    <a:moveTo>
                      <a:pt x="8494" y="3905"/>
                    </a:moveTo>
                    <a:lnTo>
                      <a:pt x="9078" y="4437"/>
                    </a:lnTo>
                    <a:lnTo>
                      <a:pt x="7920" y="4437"/>
                    </a:lnTo>
                    <a:lnTo>
                      <a:pt x="8494" y="3905"/>
                    </a:lnTo>
                    <a:close/>
                    <a:moveTo>
                      <a:pt x="4737" y="4746"/>
                    </a:moveTo>
                    <a:lnTo>
                      <a:pt x="4711" y="4771"/>
                    </a:lnTo>
                    <a:lnTo>
                      <a:pt x="4711" y="4746"/>
                    </a:lnTo>
                    <a:close/>
                    <a:moveTo>
                      <a:pt x="7714" y="4746"/>
                    </a:moveTo>
                    <a:lnTo>
                      <a:pt x="7714" y="4866"/>
                    </a:lnTo>
                    <a:lnTo>
                      <a:pt x="7594" y="4746"/>
                    </a:lnTo>
                    <a:close/>
                    <a:moveTo>
                      <a:pt x="4745" y="4797"/>
                    </a:moveTo>
                    <a:lnTo>
                      <a:pt x="4745" y="5020"/>
                    </a:lnTo>
                    <a:lnTo>
                      <a:pt x="4711" y="5020"/>
                    </a:lnTo>
                    <a:lnTo>
                      <a:pt x="4711" y="4831"/>
                    </a:lnTo>
                    <a:lnTo>
                      <a:pt x="4745" y="4797"/>
                    </a:lnTo>
                    <a:close/>
                    <a:moveTo>
                      <a:pt x="4230" y="4746"/>
                    </a:moveTo>
                    <a:lnTo>
                      <a:pt x="4230" y="5037"/>
                    </a:lnTo>
                    <a:lnTo>
                      <a:pt x="4179" y="5037"/>
                    </a:lnTo>
                    <a:lnTo>
                      <a:pt x="3887" y="4746"/>
                    </a:lnTo>
                    <a:close/>
                    <a:moveTo>
                      <a:pt x="4788" y="4788"/>
                    </a:moveTo>
                    <a:lnTo>
                      <a:pt x="5037" y="5037"/>
                    </a:lnTo>
                    <a:lnTo>
                      <a:pt x="4788" y="5037"/>
                    </a:lnTo>
                    <a:lnTo>
                      <a:pt x="4788" y="4788"/>
                    </a:lnTo>
                    <a:close/>
                    <a:moveTo>
                      <a:pt x="9086" y="4531"/>
                    </a:moveTo>
                    <a:lnTo>
                      <a:pt x="8494" y="5114"/>
                    </a:lnTo>
                    <a:lnTo>
                      <a:pt x="8117" y="4737"/>
                    </a:lnTo>
                    <a:lnTo>
                      <a:pt x="8117" y="4625"/>
                    </a:lnTo>
                    <a:lnTo>
                      <a:pt x="8005" y="4625"/>
                    </a:lnTo>
                    <a:lnTo>
                      <a:pt x="7902" y="4531"/>
                    </a:lnTo>
                    <a:close/>
                    <a:moveTo>
                      <a:pt x="5217" y="4746"/>
                    </a:moveTo>
                    <a:lnTo>
                      <a:pt x="5217" y="5140"/>
                    </a:lnTo>
                    <a:lnTo>
                      <a:pt x="4822" y="4746"/>
                    </a:lnTo>
                    <a:close/>
                    <a:moveTo>
                      <a:pt x="5663" y="4746"/>
                    </a:moveTo>
                    <a:lnTo>
                      <a:pt x="5268" y="5140"/>
                    </a:lnTo>
                    <a:lnTo>
                      <a:pt x="5268" y="4746"/>
                    </a:lnTo>
                    <a:close/>
                    <a:moveTo>
                      <a:pt x="6135" y="4746"/>
                    </a:moveTo>
                    <a:lnTo>
                      <a:pt x="6135" y="5140"/>
                    </a:lnTo>
                    <a:lnTo>
                      <a:pt x="5740" y="4746"/>
                    </a:lnTo>
                    <a:close/>
                    <a:moveTo>
                      <a:pt x="6590" y="4746"/>
                    </a:moveTo>
                    <a:lnTo>
                      <a:pt x="6187" y="5140"/>
                    </a:lnTo>
                    <a:lnTo>
                      <a:pt x="6187" y="4746"/>
                    </a:lnTo>
                    <a:close/>
                    <a:moveTo>
                      <a:pt x="7062" y="4746"/>
                    </a:moveTo>
                    <a:lnTo>
                      <a:pt x="7062" y="5140"/>
                    </a:lnTo>
                    <a:lnTo>
                      <a:pt x="6667" y="4746"/>
                    </a:lnTo>
                    <a:close/>
                    <a:moveTo>
                      <a:pt x="7508" y="4746"/>
                    </a:moveTo>
                    <a:lnTo>
                      <a:pt x="7113" y="5140"/>
                    </a:lnTo>
                    <a:lnTo>
                      <a:pt x="7113" y="4746"/>
                    </a:lnTo>
                    <a:close/>
                    <a:moveTo>
                      <a:pt x="7997" y="4746"/>
                    </a:moveTo>
                    <a:lnTo>
                      <a:pt x="7997" y="5140"/>
                    </a:lnTo>
                    <a:lnTo>
                      <a:pt x="7851" y="5003"/>
                    </a:lnTo>
                    <a:lnTo>
                      <a:pt x="7868" y="4746"/>
                    </a:lnTo>
                    <a:close/>
                    <a:moveTo>
                      <a:pt x="3879" y="4806"/>
                    </a:moveTo>
                    <a:lnTo>
                      <a:pt x="4102" y="5037"/>
                    </a:lnTo>
                    <a:lnTo>
                      <a:pt x="3887" y="5037"/>
                    </a:lnTo>
                    <a:lnTo>
                      <a:pt x="3887" y="5175"/>
                    </a:lnTo>
                    <a:lnTo>
                      <a:pt x="4230" y="5175"/>
                    </a:lnTo>
                    <a:lnTo>
                      <a:pt x="4230" y="5209"/>
                    </a:lnTo>
                    <a:lnTo>
                      <a:pt x="3879" y="5209"/>
                    </a:lnTo>
                    <a:lnTo>
                      <a:pt x="3879" y="4806"/>
                    </a:lnTo>
                    <a:close/>
                    <a:moveTo>
                      <a:pt x="4745" y="5175"/>
                    </a:moveTo>
                    <a:lnTo>
                      <a:pt x="4745" y="5209"/>
                    </a:lnTo>
                    <a:lnTo>
                      <a:pt x="4711" y="5209"/>
                    </a:lnTo>
                    <a:lnTo>
                      <a:pt x="4711" y="5175"/>
                    </a:lnTo>
                    <a:close/>
                    <a:moveTo>
                      <a:pt x="5045" y="5046"/>
                    </a:moveTo>
                    <a:lnTo>
                      <a:pt x="5208" y="5209"/>
                    </a:lnTo>
                    <a:lnTo>
                      <a:pt x="4788" y="5209"/>
                    </a:lnTo>
                    <a:lnTo>
                      <a:pt x="4788" y="5175"/>
                    </a:lnTo>
                    <a:lnTo>
                      <a:pt x="5045" y="5175"/>
                    </a:lnTo>
                    <a:lnTo>
                      <a:pt x="5045" y="5046"/>
                    </a:lnTo>
                    <a:close/>
                    <a:moveTo>
                      <a:pt x="5680" y="4806"/>
                    </a:moveTo>
                    <a:lnTo>
                      <a:pt x="5680" y="5209"/>
                    </a:lnTo>
                    <a:lnTo>
                      <a:pt x="5277" y="5209"/>
                    </a:lnTo>
                    <a:lnTo>
                      <a:pt x="5680" y="4806"/>
                    </a:lnTo>
                    <a:close/>
                    <a:moveTo>
                      <a:pt x="5732" y="4806"/>
                    </a:moveTo>
                    <a:lnTo>
                      <a:pt x="6126" y="5209"/>
                    </a:lnTo>
                    <a:lnTo>
                      <a:pt x="5732" y="5209"/>
                    </a:lnTo>
                    <a:lnTo>
                      <a:pt x="5732" y="4806"/>
                    </a:lnTo>
                    <a:close/>
                    <a:moveTo>
                      <a:pt x="6598" y="4797"/>
                    </a:moveTo>
                    <a:lnTo>
                      <a:pt x="6598" y="5209"/>
                    </a:lnTo>
                    <a:lnTo>
                      <a:pt x="6195" y="5209"/>
                    </a:lnTo>
                    <a:lnTo>
                      <a:pt x="6598" y="4797"/>
                    </a:lnTo>
                    <a:close/>
                    <a:moveTo>
                      <a:pt x="6650" y="4806"/>
                    </a:moveTo>
                    <a:lnTo>
                      <a:pt x="7053" y="5209"/>
                    </a:lnTo>
                    <a:lnTo>
                      <a:pt x="6650" y="5209"/>
                    </a:lnTo>
                    <a:lnTo>
                      <a:pt x="6650" y="4806"/>
                    </a:lnTo>
                    <a:close/>
                    <a:moveTo>
                      <a:pt x="7525" y="4806"/>
                    </a:moveTo>
                    <a:lnTo>
                      <a:pt x="7525" y="5209"/>
                    </a:lnTo>
                    <a:lnTo>
                      <a:pt x="7122" y="5209"/>
                    </a:lnTo>
                    <a:lnTo>
                      <a:pt x="7525" y="4806"/>
                    </a:lnTo>
                    <a:close/>
                    <a:moveTo>
                      <a:pt x="7576" y="4806"/>
                    </a:moveTo>
                    <a:lnTo>
                      <a:pt x="7705" y="4943"/>
                    </a:lnTo>
                    <a:lnTo>
                      <a:pt x="7697" y="5209"/>
                    </a:lnTo>
                    <a:lnTo>
                      <a:pt x="7576" y="5209"/>
                    </a:lnTo>
                    <a:lnTo>
                      <a:pt x="7576" y="4806"/>
                    </a:lnTo>
                    <a:close/>
                    <a:moveTo>
                      <a:pt x="7842" y="5080"/>
                    </a:moveTo>
                    <a:lnTo>
                      <a:pt x="7971" y="5209"/>
                    </a:lnTo>
                    <a:lnTo>
                      <a:pt x="7834" y="5209"/>
                    </a:lnTo>
                    <a:lnTo>
                      <a:pt x="7842" y="5080"/>
                    </a:lnTo>
                    <a:close/>
                    <a:moveTo>
                      <a:pt x="8040" y="4797"/>
                    </a:moveTo>
                    <a:lnTo>
                      <a:pt x="8417" y="5183"/>
                    </a:lnTo>
                    <a:lnTo>
                      <a:pt x="8220" y="5389"/>
                    </a:lnTo>
                    <a:lnTo>
                      <a:pt x="8108" y="5389"/>
                    </a:lnTo>
                    <a:lnTo>
                      <a:pt x="8108" y="5217"/>
                    </a:lnTo>
                    <a:lnTo>
                      <a:pt x="8023" y="5217"/>
                    </a:lnTo>
                    <a:lnTo>
                      <a:pt x="8023" y="4797"/>
                    </a:lnTo>
                    <a:close/>
                    <a:moveTo>
                      <a:pt x="9138" y="4625"/>
                    </a:moveTo>
                    <a:lnTo>
                      <a:pt x="9181" y="5784"/>
                    </a:lnTo>
                    <a:lnTo>
                      <a:pt x="9181" y="5784"/>
                    </a:lnTo>
                    <a:lnTo>
                      <a:pt x="8572" y="5183"/>
                    </a:lnTo>
                    <a:lnTo>
                      <a:pt x="9138" y="4625"/>
                    </a:lnTo>
                    <a:close/>
                    <a:moveTo>
                      <a:pt x="8503" y="5252"/>
                    </a:moveTo>
                    <a:lnTo>
                      <a:pt x="9146" y="5878"/>
                    </a:lnTo>
                    <a:lnTo>
                      <a:pt x="8117" y="5878"/>
                    </a:lnTo>
                    <a:lnTo>
                      <a:pt x="8117" y="5621"/>
                    </a:lnTo>
                    <a:lnTo>
                      <a:pt x="8194" y="5552"/>
                    </a:lnTo>
                    <a:lnTo>
                      <a:pt x="8228" y="5552"/>
                    </a:lnTo>
                    <a:lnTo>
                      <a:pt x="8228" y="5518"/>
                    </a:lnTo>
                    <a:lnTo>
                      <a:pt x="8503" y="5252"/>
                    </a:lnTo>
                    <a:close/>
                    <a:moveTo>
                      <a:pt x="9146" y="5964"/>
                    </a:moveTo>
                    <a:lnTo>
                      <a:pt x="8503" y="6659"/>
                    </a:lnTo>
                    <a:lnTo>
                      <a:pt x="8117" y="6256"/>
                    </a:lnTo>
                    <a:lnTo>
                      <a:pt x="8117" y="5964"/>
                    </a:lnTo>
                    <a:close/>
                    <a:moveTo>
                      <a:pt x="8494" y="6813"/>
                    </a:moveTo>
                    <a:lnTo>
                      <a:pt x="8572" y="6890"/>
                    </a:lnTo>
                    <a:lnTo>
                      <a:pt x="8434" y="6890"/>
                    </a:lnTo>
                    <a:lnTo>
                      <a:pt x="8494" y="6813"/>
                    </a:lnTo>
                    <a:close/>
                    <a:moveTo>
                      <a:pt x="9189" y="6075"/>
                    </a:moveTo>
                    <a:lnTo>
                      <a:pt x="9224" y="6890"/>
                    </a:lnTo>
                    <a:lnTo>
                      <a:pt x="8709" y="6890"/>
                    </a:lnTo>
                    <a:lnTo>
                      <a:pt x="8572" y="6736"/>
                    </a:lnTo>
                    <a:lnTo>
                      <a:pt x="9189" y="6075"/>
                    </a:lnTo>
                    <a:close/>
                    <a:moveTo>
                      <a:pt x="8108" y="6410"/>
                    </a:moveTo>
                    <a:lnTo>
                      <a:pt x="8434" y="6736"/>
                    </a:lnTo>
                    <a:lnTo>
                      <a:pt x="8297" y="6890"/>
                    </a:lnTo>
                    <a:lnTo>
                      <a:pt x="8126" y="6890"/>
                    </a:lnTo>
                    <a:cubicBezTo>
                      <a:pt x="8126" y="6890"/>
                      <a:pt x="8108" y="6890"/>
                      <a:pt x="8108" y="6899"/>
                    </a:cubicBezTo>
                    <a:lnTo>
                      <a:pt x="8108" y="6410"/>
                    </a:lnTo>
                    <a:close/>
                    <a:moveTo>
                      <a:pt x="9249" y="7379"/>
                    </a:moveTo>
                    <a:lnTo>
                      <a:pt x="9249" y="7465"/>
                    </a:lnTo>
                    <a:lnTo>
                      <a:pt x="9172" y="7379"/>
                    </a:lnTo>
                    <a:close/>
                    <a:moveTo>
                      <a:pt x="8117" y="7371"/>
                    </a:moveTo>
                    <a:cubicBezTo>
                      <a:pt x="8117" y="7371"/>
                      <a:pt x="8134" y="7371"/>
                      <a:pt x="8134" y="7379"/>
                    </a:cubicBezTo>
                    <a:lnTo>
                      <a:pt x="8331" y="7379"/>
                    </a:lnTo>
                    <a:lnTo>
                      <a:pt x="8331" y="7517"/>
                    </a:lnTo>
                    <a:lnTo>
                      <a:pt x="8117" y="7517"/>
                    </a:lnTo>
                    <a:lnTo>
                      <a:pt x="8117" y="7371"/>
                    </a:lnTo>
                    <a:close/>
                    <a:moveTo>
                      <a:pt x="9001" y="7379"/>
                    </a:moveTo>
                    <a:lnTo>
                      <a:pt x="9001" y="7517"/>
                    </a:lnTo>
                    <a:lnTo>
                      <a:pt x="8477" y="7517"/>
                    </a:lnTo>
                    <a:lnTo>
                      <a:pt x="8477" y="7379"/>
                    </a:lnTo>
                    <a:close/>
                    <a:moveTo>
                      <a:pt x="9129" y="7482"/>
                    </a:moveTo>
                    <a:lnTo>
                      <a:pt x="9164" y="7517"/>
                    </a:lnTo>
                    <a:lnTo>
                      <a:pt x="9129" y="7517"/>
                    </a:lnTo>
                    <a:lnTo>
                      <a:pt x="9129" y="7482"/>
                    </a:lnTo>
                    <a:close/>
                    <a:moveTo>
                      <a:pt x="3630" y="7654"/>
                    </a:moveTo>
                    <a:lnTo>
                      <a:pt x="3630" y="8014"/>
                    </a:lnTo>
                    <a:lnTo>
                      <a:pt x="3450" y="7791"/>
                    </a:lnTo>
                    <a:lnTo>
                      <a:pt x="3329" y="7654"/>
                    </a:lnTo>
                    <a:close/>
                    <a:moveTo>
                      <a:pt x="12227" y="1"/>
                    </a:moveTo>
                    <a:lnTo>
                      <a:pt x="11738" y="112"/>
                    </a:lnTo>
                    <a:lnTo>
                      <a:pt x="10065" y="3467"/>
                    </a:lnTo>
                    <a:lnTo>
                      <a:pt x="10073" y="3493"/>
                    </a:lnTo>
                    <a:lnTo>
                      <a:pt x="9395" y="3493"/>
                    </a:lnTo>
                    <a:lnTo>
                      <a:pt x="9395" y="3544"/>
                    </a:lnTo>
                    <a:lnTo>
                      <a:pt x="9395" y="4351"/>
                    </a:lnTo>
                    <a:lnTo>
                      <a:pt x="9738" y="4351"/>
                    </a:lnTo>
                    <a:lnTo>
                      <a:pt x="9738" y="4994"/>
                    </a:lnTo>
                    <a:lnTo>
                      <a:pt x="9430" y="4994"/>
                    </a:lnTo>
                    <a:lnTo>
                      <a:pt x="9395" y="5020"/>
                    </a:lnTo>
                    <a:lnTo>
                      <a:pt x="9395" y="5166"/>
                    </a:lnTo>
                    <a:lnTo>
                      <a:pt x="9430" y="5192"/>
                    </a:lnTo>
                    <a:lnTo>
                      <a:pt x="9738" y="5192"/>
                    </a:lnTo>
                    <a:lnTo>
                      <a:pt x="9738" y="6770"/>
                    </a:lnTo>
                    <a:lnTo>
                      <a:pt x="9644" y="6770"/>
                    </a:lnTo>
                    <a:lnTo>
                      <a:pt x="9644" y="7508"/>
                    </a:lnTo>
                    <a:lnTo>
                      <a:pt x="9378" y="7508"/>
                    </a:lnTo>
                    <a:lnTo>
                      <a:pt x="9370" y="7328"/>
                    </a:lnTo>
                    <a:cubicBezTo>
                      <a:pt x="9378" y="7319"/>
                      <a:pt x="9387" y="7294"/>
                      <a:pt x="9387" y="7285"/>
                    </a:cubicBezTo>
                    <a:lnTo>
                      <a:pt x="9387" y="7277"/>
                    </a:lnTo>
                    <a:cubicBezTo>
                      <a:pt x="9395" y="7251"/>
                      <a:pt x="9395" y="7242"/>
                      <a:pt x="9395" y="7225"/>
                    </a:cubicBezTo>
                    <a:lnTo>
                      <a:pt x="9395" y="7208"/>
                    </a:lnTo>
                    <a:lnTo>
                      <a:pt x="9395" y="7199"/>
                    </a:lnTo>
                    <a:lnTo>
                      <a:pt x="9395" y="7191"/>
                    </a:lnTo>
                    <a:lnTo>
                      <a:pt x="9395" y="7182"/>
                    </a:lnTo>
                    <a:lnTo>
                      <a:pt x="9395" y="7165"/>
                    </a:lnTo>
                    <a:lnTo>
                      <a:pt x="9395" y="7156"/>
                    </a:lnTo>
                    <a:lnTo>
                      <a:pt x="9395" y="7148"/>
                    </a:lnTo>
                    <a:lnTo>
                      <a:pt x="9395" y="7139"/>
                    </a:lnTo>
                    <a:lnTo>
                      <a:pt x="9395" y="7131"/>
                    </a:lnTo>
                    <a:lnTo>
                      <a:pt x="9395" y="7114"/>
                    </a:lnTo>
                    <a:lnTo>
                      <a:pt x="9395" y="7105"/>
                    </a:lnTo>
                    <a:lnTo>
                      <a:pt x="9395" y="7096"/>
                    </a:lnTo>
                    <a:lnTo>
                      <a:pt x="9395" y="7088"/>
                    </a:lnTo>
                    <a:lnTo>
                      <a:pt x="9395" y="7071"/>
                    </a:lnTo>
                    <a:lnTo>
                      <a:pt x="9395" y="7062"/>
                    </a:lnTo>
                    <a:lnTo>
                      <a:pt x="9395" y="7053"/>
                    </a:lnTo>
                    <a:lnTo>
                      <a:pt x="9395" y="7045"/>
                    </a:lnTo>
                    <a:lnTo>
                      <a:pt x="9395" y="7028"/>
                    </a:lnTo>
                    <a:lnTo>
                      <a:pt x="9395" y="7019"/>
                    </a:lnTo>
                    <a:lnTo>
                      <a:pt x="9395" y="7011"/>
                    </a:lnTo>
                    <a:cubicBezTo>
                      <a:pt x="9395" y="7002"/>
                      <a:pt x="9395" y="7002"/>
                      <a:pt x="9387" y="6985"/>
                    </a:cubicBezTo>
                    <a:lnTo>
                      <a:pt x="9387" y="6976"/>
                    </a:lnTo>
                    <a:cubicBezTo>
                      <a:pt x="9378" y="6959"/>
                      <a:pt x="9378" y="6942"/>
                      <a:pt x="9370" y="6933"/>
                    </a:cubicBezTo>
                    <a:lnTo>
                      <a:pt x="9370" y="6925"/>
                    </a:lnTo>
                    <a:lnTo>
                      <a:pt x="9352" y="6916"/>
                    </a:lnTo>
                    <a:lnTo>
                      <a:pt x="9352" y="6899"/>
                    </a:lnTo>
                    <a:lnTo>
                      <a:pt x="9344" y="6890"/>
                    </a:lnTo>
                    <a:lnTo>
                      <a:pt x="9207" y="3141"/>
                    </a:lnTo>
                    <a:lnTo>
                      <a:pt x="9258" y="3141"/>
                    </a:lnTo>
                    <a:lnTo>
                      <a:pt x="9258" y="2807"/>
                    </a:lnTo>
                    <a:lnTo>
                      <a:pt x="9301" y="2807"/>
                    </a:lnTo>
                    <a:lnTo>
                      <a:pt x="9301" y="2721"/>
                    </a:lnTo>
                    <a:lnTo>
                      <a:pt x="9258" y="2721"/>
                    </a:lnTo>
                    <a:lnTo>
                      <a:pt x="9258" y="2120"/>
                    </a:lnTo>
                    <a:lnTo>
                      <a:pt x="9172" y="2120"/>
                    </a:lnTo>
                    <a:lnTo>
                      <a:pt x="9095" y="190"/>
                    </a:lnTo>
                    <a:lnTo>
                      <a:pt x="9164" y="190"/>
                    </a:lnTo>
                    <a:lnTo>
                      <a:pt x="9164" y="18"/>
                    </a:lnTo>
                    <a:lnTo>
                      <a:pt x="7799" y="18"/>
                    </a:lnTo>
                    <a:lnTo>
                      <a:pt x="7799" y="190"/>
                    </a:lnTo>
                    <a:lnTo>
                      <a:pt x="7868" y="190"/>
                    </a:lnTo>
                    <a:lnTo>
                      <a:pt x="7791" y="2120"/>
                    </a:lnTo>
                    <a:lnTo>
                      <a:pt x="7705" y="2120"/>
                    </a:lnTo>
                    <a:lnTo>
                      <a:pt x="7705" y="2721"/>
                    </a:lnTo>
                    <a:lnTo>
                      <a:pt x="7662" y="2721"/>
                    </a:lnTo>
                    <a:lnTo>
                      <a:pt x="7662" y="2807"/>
                    </a:lnTo>
                    <a:lnTo>
                      <a:pt x="7705" y="2807"/>
                    </a:lnTo>
                    <a:lnTo>
                      <a:pt x="7705" y="3141"/>
                    </a:lnTo>
                    <a:lnTo>
                      <a:pt x="7757" y="3141"/>
                    </a:lnTo>
                    <a:lnTo>
                      <a:pt x="7705" y="4583"/>
                    </a:lnTo>
                    <a:lnTo>
                      <a:pt x="4702" y="4583"/>
                    </a:lnTo>
                    <a:lnTo>
                      <a:pt x="4702" y="4325"/>
                    </a:lnTo>
                    <a:lnTo>
                      <a:pt x="5045" y="4325"/>
                    </a:lnTo>
                    <a:lnTo>
                      <a:pt x="5045" y="3527"/>
                    </a:lnTo>
                    <a:lnTo>
                      <a:pt x="5045" y="3467"/>
                    </a:lnTo>
                    <a:lnTo>
                      <a:pt x="3887" y="3467"/>
                    </a:lnTo>
                    <a:lnTo>
                      <a:pt x="3887" y="3527"/>
                    </a:lnTo>
                    <a:lnTo>
                      <a:pt x="3887" y="3673"/>
                    </a:lnTo>
                    <a:lnTo>
                      <a:pt x="455" y="2172"/>
                    </a:lnTo>
                    <a:lnTo>
                      <a:pt x="1" y="2412"/>
                    </a:lnTo>
                    <a:lnTo>
                      <a:pt x="430" y="2592"/>
                    </a:lnTo>
                    <a:lnTo>
                      <a:pt x="430" y="3287"/>
                    </a:lnTo>
                    <a:cubicBezTo>
                      <a:pt x="430" y="3296"/>
                      <a:pt x="421" y="3313"/>
                      <a:pt x="421" y="3321"/>
                    </a:cubicBezTo>
                    <a:lnTo>
                      <a:pt x="421" y="3330"/>
                    </a:lnTo>
                    <a:lnTo>
                      <a:pt x="421" y="3338"/>
                    </a:lnTo>
                    <a:cubicBezTo>
                      <a:pt x="421" y="3356"/>
                      <a:pt x="421" y="3364"/>
                      <a:pt x="430" y="3373"/>
                    </a:cubicBezTo>
                    <a:lnTo>
                      <a:pt x="430" y="3570"/>
                    </a:lnTo>
                    <a:lnTo>
                      <a:pt x="421" y="3570"/>
                    </a:lnTo>
                    <a:lnTo>
                      <a:pt x="421" y="3622"/>
                    </a:lnTo>
                    <a:cubicBezTo>
                      <a:pt x="421" y="3656"/>
                      <a:pt x="447" y="3699"/>
                      <a:pt x="472" y="3707"/>
                    </a:cubicBezTo>
                    <a:lnTo>
                      <a:pt x="678" y="3793"/>
                    </a:lnTo>
                    <a:lnTo>
                      <a:pt x="678" y="3836"/>
                    </a:lnTo>
                    <a:lnTo>
                      <a:pt x="678" y="3845"/>
                    </a:lnTo>
                    <a:lnTo>
                      <a:pt x="687" y="3845"/>
                    </a:lnTo>
                    <a:lnTo>
                      <a:pt x="687" y="3827"/>
                    </a:lnTo>
                    <a:lnTo>
                      <a:pt x="893" y="3742"/>
                    </a:lnTo>
                    <a:cubicBezTo>
                      <a:pt x="927" y="3725"/>
                      <a:pt x="944" y="3699"/>
                      <a:pt x="944" y="3656"/>
                    </a:cubicBezTo>
                    <a:lnTo>
                      <a:pt x="944" y="3596"/>
                    </a:lnTo>
                    <a:lnTo>
                      <a:pt x="464" y="3596"/>
                    </a:lnTo>
                    <a:lnTo>
                      <a:pt x="464" y="3441"/>
                    </a:lnTo>
                    <a:cubicBezTo>
                      <a:pt x="472" y="3450"/>
                      <a:pt x="498" y="3459"/>
                      <a:pt x="507" y="3459"/>
                    </a:cubicBezTo>
                    <a:lnTo>
                      <a:pt x="893" y="3459"/>
                    </a:lnTo>
                    <a:cubicBezTo>
                      <a:pt x="919" y="3459"/>
                      <a:pt x="927" y="3450"/>
                      <a:pt x="944" y="3441"/>
                    </a:cubicBezTo>
                    <a:lnTo>
                      <a:pt x="944" y="3407"/>
                    </a:lnTo>
                    <a:lnTo>
                      <a:pt x="944" y="3381"/>
                    </a:lnTo>
                    <a:lnTo>
                      <a:pt x="944" y="3373"/>
                    </a:lnTo>
                    <a:lnTo>
                      <a:pt x="944" y="3364"/>
                    </a:lnTo>
                    <a:cubicBezTo>
                      <a:pt x="979" y="3356"/>
                      <a:pt x="979" y="3338"/>
                      <a:pt x="979" y="3330"/>
                    </a:cubicBezTo>
                    <a:lnTo>
                      <a:pt x="979" y="2858"/>
                    </a:lnTo>
                    <a:lnTo>
                      <a:pt x="3896" y="4136"/>
                    </a:lnTo>
                    <a:lnTo>
                      <a:pt x="3896" y="4368"/>
                    </a:lnTo>
                    <a:lnTo>
                      <a:pt x="4239" y="4368"/>
                    </a:lnTo>
                    <a:lnTo>
                      <a:pt x="4239" y="4625"/>
                    </a:lnTo>
                    <a:lnTo>
                      <a:pt x="3758" y="4625"/>
                    </a:lnTo>
                    <a:lnTo>
                      <a:pt x="3758" y="4746"/>
                    </a:lnTo>
                    <a:lnTo>
                      <a:pt x="3844" y="4746"/>
                    </a:lnTo>
                    <a:lnTo>
                      <a:pt x="3844" y="5209"/>
                    </a:lnTo>
                    <a:lnTo>
                      <a:pt x="3750" y="5209"/>
                    </a:lnTo>
                    <a:lnTo>
                      <a:pt x="3750" y="5380"/>
                    </a:lnTo>
                    <a:lnTo>
                      <a:pt x="3638" y="5380"/>
                    </a:lnTo>
                    <a:lnTo>
                      <a:pt x="3638" y="5552"/>
                    </a:lnTo>
                    <a:lnTo>
                      <a:pt x="3750" y="5552"/>
                    </a:lnTo>
                    <a:lnTo>
                      <a:pt x="3750" y="6419"/>
                    </a:lnTo>
                    <a:lnTo>
                      <a:pt x="3381" y="6419"/>
                    </a:lnTo>
                    <a:cubicBezTo>
                      <a:pt x="3244" y="6419"/>
                      <a:pt x="3124" y="6624"/>
                      <a:pt x="3124" y="6882"/>
                    </a:cubicBezTo>
                    <a:cubicBezTo>
                      <a:pt x="3124" y="7139"/>
                      <a:pt x="3244" y="7337"/>
                      <a:pt x="3381" y="7337"/>
                    </a:cubicBezTo>
                    <a:lnTo>
                      <a:pt x="3535" y="7337"/>
                    </a:lnTo>
                    <a:lnTo>
                      <a:pt x="3535" y="7500"/>
                    </a:lnTo>
                    <a:lnTo>
                      <a:pt x="3003" y="7500"/>
                    </a:lnTo>
                    <a:lnTo>
                      <a:pt x="3003" y="7637"/>
                    </a:lnTo>
                    <a:lnTo>
                      <a:pt x="3184" y="7637"/>
                    </a:lnTo>
                    <a:lnTo>
                      <a:pt x="3304" y="7783"/>
                    </a:lnTo>
                    <a:lnTo>
                      <a:pt x="3630" y="8169"/>
                    </a:lnTo>
                    <a:lnTo>
                      <a:pt x="3630" y="8881"/>
                    </a:lnTo>
                    <a:lnTo>
                      <a:pt x="3003" y="8881"/>
                    </a:lnTo>
                    <a:lnTo>
                      <a:pt x="3003" y="8984"/>
                    </a:lnTo>
                    <a:lnTo>
                      <a:pt x="3003" y="9293"/>
                    </a:lnTo>
                    <a:lnTo>
                      <a:pt x="2686" y="9293"/>
                    </a:lnTo>
                    <a:lnTo>
                      <a:pt x="2686" y="9593"/>
                    </a:lnTo>
                    <a:lnTo>
                      <a:pt x="3003" y="9593"/>
                    </a:lnTo>
                    <a:lnTo>
                      <a:pt x="3003" y="11215"/>
                    </a:lnTo>
                    <a:lnTo>
                      <a:pt x="4076" y="11215"/>
                    </a:lnTo>
                    <a:lnTo>
                      <a:pt x="4076" y="12244"/>
                    </a:lnTo>
                    <a:lnTo>
                      <a:pt x="4076" y="14586"/>
                    </a:lnTo>
                    <a:lnTo>
                      <a:pt x="5963" y="14586"/>
                    </a:lnTo>
                    <a:lnTo>
                      <a:pt x="5963" y="12244"/>
                    </a:lnTo>
                    <a:lnTo>
                      <a:pt x="5963" y="11215"/>
                    </a:lnTo>
                    <a:lnTo>
                      <a:pt x="9919" y="11215"/>
                    </a:lnTo>
                    <a:lnTo>
                      <a:pt x="9919" y="12244"/>
                    </a:lnTo>
                    <a:lnTo>
                      <a:pt x="9919" y="14586"/>
                    </a:lnTo>
                    <a:lnTo>
                      <a:pt x="11806" y="14586"/>
                    </a:lnTo>
                    <a:lnTo>
                      <a:pt x="11806" y="12244"/>
                    </a:lnTo>
                    <a:lnTo>
                      <a:pt x="11806" y="11215"/>
                    </a:lnTo>
                    <a:lnTo>
                      <a:pt x="12879" y="11215"/>
                    </a:lnTo>
                    <a:lnTo>
                      <a:pt x="12879" y="9593"/>
                    </a:lnTo>
                    <a:lnTo>
                      <a:pt x="13205" y="9593"/>
                    </a:lnTo>
                    <a:lnTo>
                      <a:pt x="13205" y="9293"/>
                    </a:lnTo>
                    <a:lnTo>
                      <a:pt x="12879" y="9293"/>
                    </a:lnTo>
                    <a:lnTo>
                      <a:pt x="12879" y="8984"/>
                    </a:lnTo>
                    <a:lnTo>
                      <a:pt x="12879" y="8881"/>
                    </a:lnTo>
                    <a:lnTo>
                      <a:pt x="12424" y="8881"/>
                    </a:lnTo>
                    <a:lnTo>
                      <a:pt x="12424" y="7637"/>
                    </a:lnTo>
                    <a:lnTo>
                      <a:pt x="12750" y="7637"/>
                    </a:lnTo>
                    <a:lnTo>
                      <a:pt x="12750" y="7500"/>
                    </a:lnTo>
                    <a:lnTo>
                      <a:pt x="12450" y="7500"/>
                    </a:lnTo>
                    <a:lnTo>
                      <a:pt x="12450" y="6762"/>
                    </a:lnTo>
                    <a:lnTo>
                      <a:pt x="11394" y="6762"/>
                    </a:lnTo>
                    <a:lnTo>
                      <a:pt x="11394" y="5260"/>
                    </a:lnTo>
                    <a:cubicBezTo>
                      <a:pt x="11394" y="5080"/>
                      <a:pt x="11240" y="4969"/>
                      <a:pt x="11060" y="4969"/>
                    </a:cubicBezTo>
                    <a:lnTo>
                      <a:pt x="11051" y="4969"/>
                    </a:lnTo>
                    <a:cubicBezTo>
                      <a:pt x="10862" y="4969"/>
                      <a:pt x="10717" y="5080"/>
                      <a:pt x="10717" y="5260"/>
                    </a:cubicBezTo>
                    <a:lnTo>
                      <a:pt x="10717" y="6762"/>
                    </a:lnTo>
                    <a:lnTo>
                      <a:pt x="10210" y="6762"/>
                    </a:lnTo>
                    <a:lnTo>
                      <a:pt x="10210" y="5183"/>
                    </a:lnTo>
                    <a:lnTo>
                      <a:pt x="10528" y="5183"/>
                    </a:lnTo>
                    <a:lnTo>
                      <a:pt x="10554" y="5149"/>
                    </a:lnTo>
                    <a:lnTo>
                      <a:pt x="10554" y="5011"/>
                    </a:lnTo>
                    <a:lnTo>
                      <a:pt x="10528" y="4977"/>
                    </a:lnTo>
                    <a:lnTo>
                      <a:pt x="10210" y="4977"/>
                    </a:lnTo>
                    <a:lnTo>
                      <a:pt x="10210" y="4334"/>
                    </a:lnTo>
                    <a:lnTo>
                      <a:pt x="10554" y="4334"/>
                    </a:lnTo>
                    <a:lnTo>
                      <a:pt x="10554" y="3536"/>
                    </a:lnTo>
                    <a:lnTo>
                      <a:pt x="10554" y="3476"/>
                    </a:lnTo>
                    <a:lnTo>
                      <a:pt x="10493" y="3476"/>
                    </a:lnTo>
                    <a:lnTo>
                      <a:pt x="122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 name="Google Shape;70;p8"/>
            <p:cNvSpPr/>
            <p:nvPr/>
          </p:nvSpPr>
          <p:spPr>
            <a:xfrm>
              <a:off x="7968800" y="4268842"/>
              <a:ext cx="754179" cy="373422"/>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 name="Google Shape;71;p8"/>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2"/>
        <p:cNvGrpSpPr/>
        <p:nvPr/>
      </p:nvGrpSpPr>
      <p:grpSpPr>
        <a:xfrm>
          <a:off x="0" y="0"/>
          <a:ext cx="0" cy="0"/>
          <a:chOff x="0" y="0"/>
          <a:chExt cx="0" cy="0"/>
        </a:xfrm>
      </p:grpSpPr>
      <p:sp>
        <p:nvSpPr>
          <p:cNvPr id="73" name="Google Shape;73;p9"/>
          <p:cNvSpPr txBox="1">
            <a:spLocks noGrp="1"/>
          </p:cNvSpPr>
          <p:nvPr>
            <p:ph type="title"/>
          </p:nvPr>
        </p:nvSpPr>
        <p:spPr>
          <a:xfrm>
            <a:off x="2135550" y="1189100"/>
            <a:ext cx="4872900" cy="196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74" name="Google Shape;74;p9"/>
          <p:cNvSpPr txBox="1">
            <a:spLocks noGrp="1"/>
          </p:cNvSpPr>
          <p:nvPr>
            <p:ph type="subTitle" idx="1"/>
          </p:nvPr>
        </p:nvSpPr>
        <p:spPr>
          <a:xfrm>
            <a:off x="2135550" y="3153500"/>
            <a:ext cx="4872900" cy="67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grpSp>
        <p:nvGrpSpPr>
          <p:cNvPr id="75" name="Google Shape;75;p9"/>
          <p:cNvGrpSpPr/>
          <p:nvPr/>
        </p:nvGrpSpPr>
        <p:grpSpPr>
          <a:xfrm>
            <a:off x="-50" y="3020351"/>
            <a:ext cx="9865061" cy="2123174"/>
            <a:chOff x="-50" y="3020351"/>
            <a:chExt cx="9865061" cy="2123174"/>
          </a:xfrm>
        </p:grpSpPr>
        <p:sp>
          <p:nvSpPr>
            <p:cNvPr id="76" name="Google Shape;76;p9"/>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9"/>
            <p:cNvSpPr/>
            <p:nvPr/>
          </p:nvSpPr>
          <p:spPr>
            <a:xfrm>
              <a:off x="8225900" y="3190750"/>
              <a:ext cx="1639111" cy="1496342"/>
            </a:xfrm>
            <a:custGeom>
              <a:avLst/>
              <a:gdLst/>
              <a:ahLst/>
              <a:cxnLst/>
              <a:rect l="l" t="t" r="r" b="b"/>
              <a:pathLst>
                <a:path w="11035" h="10074" extrusionOk="0">
                  <a:moveTo>
                    <a:pt x="1048" y="1425"/>
                  </a:moveTo>
                  <a:lnTo>
                    <a:pt x="1648" y="1965"/>
                  </a:lnTo>
                  <a:cubicBezTo>
                    <a:pt x="1648" y="1965"/>
                    <a:pt x="1502" y="2360"/>
                    <a:pt x="1151" y="2463"/>
                  </a:cubicBezTo>
                  <a:cubicBezTo>
                    <a:pt x="1071" y="2487"/>
                    <a:pt x="997" y="2497"/>
                    <a:pt x="929" y="2497"/>
                  </a:cubicBezTo>
                  <a:cubicBezTo>
                    <a:pt x="629" y="2497"/>
                    <a:pt x="447" y="2309"/>
                    <a:pt x="447" y="2309"/>
                  </a:cubicBezTo>
                  <a:cubicBezTo>
                    <a:pt x="447" y="1923"/>
                    <a:pt x="567" y="1536"/>
                    <a:pt x="567" y="1536"/>
                  </a:cubicBezTo>
                  <a:lnTo>
                    <a:pt x="1048" y="1425"/>
                  </a:lnTo>
                  <a:close/>
                  <a:moveTo>
                    <a:pt x="5380" y="2961"/>
                  </a:moveTo>
                  <a:lnTo>
                    <a:pt x="5397" y="3072"/>
                  </a:lnTo>
                  <a:lnTo>
                    <a:pt x="4685" y="3072"/>
                  </a:lnTo>
                  <a:lnTo>
                    <a:pt x="4694" y="2961"/>
                  </a:lnTo>
                  <a:close/>
                  <a:moveTo>
                    <a:pt x="5277" y="3278"/>
                  </a:moveTo>
                  <a:lnTo>
                    <a:pt x="5277" y="3441"/>
                  </a:lnTo>
                  <a:lnTo>
                    <a:pt x="4797" y="3441"/>
                  </a:lnTo>
                  <a:lnTo>
                    <a:pt x="4797" y="3278"/>
                  </a:lnTo>
                  <a:close/>
                  <a:moveTo>
                    <a:pt x="5423" y="3270"/>
                  </a:moveTo>
                  <a:lnTo>
                    <a:pt x="5466" y="3621"/>
                  </a:lnTo>
                  <a:lnTo>
                    <a:pt x="5329" y="3707"/>
                  </a:lnTo>
                  <a:lnTo>
                    <a:pt x="5329" y="3270"/>
                  </a:lnTo>
                  <a:close/>
                  <a:moveTo>
                    <a:pt x="5277" y="3484"/>
                  </a:moveTo>
                  <a:lnTo>
                    <a:pt x="5277" y="3741"/>
                  </a:lnTo>
                  <a:lnTo>
                    <a:pt x="4943" y="3930"/>
                  </a:lnTo>
                  <a:lnTo>
                    <a:pt x="4797" y="3930"/>
                  </a:lnTo>
                  <a:lnTo>
                    <a:pt x="4797" y="3484"/>
                  </a:lnTo>
                  <a:close/>
                  <a:moveTo>
                    <a:pt x="4848" y="3999"/>
                  </a:moveTo>
                  <a:lnTo>
                    <a:pt x="4797" y="4033"/>
                  </a:lnTo>
                  <a:lnTo>
                    <a:pt x="4797" y="3999"/>
                  </a:lnTo>
                  <a:close/>
                  <a:moveTo>
                    <a:pt x="4737" y="3278"/>
                  </a:moveTo>
                  <a:lnTo>
                    <a:pt x="4737" y="4067"/>
                  </a:lnTo>
                  <a:lnTo>
                    <a:pt x="4548" y="4170"/>
                  </a:lnTo>
                  <a:lnTo>
                    <a:pt x="4668" y="3278"/>
                  </a:lnTo>
                  <a:close/>
                  <a:moveTo>
                    <a:pt x="578" y="2959"/>
                  </a:moveTo>
                  <a:cubicBezTo>
                    <a:pt x="893" y="2959"/>
                    <a:pt x="1176" y="3038"/>
                    <a:pt x="1176" y="3038"/>
                  </a:cubicBezTo>
                  <a:cubicBezTo>
                    <a:pt x="1314" y="3124"/>
                    <a:pt x="1374" y="3312"/>
                    <a:pt x="1374" y="3312"/>
                  </a:cubicBezTo>
                  <a:cubicBezTo>
                    <a:pt x="1374" y="3312"/>
                    <a:pt x="1468" y="3493"/>
                    <a:pt x="1425" y="3656"/>
                  </a:cubicBezTo>
                  <a:cubicBezTo>
                    <a:pt x="1425" y="3656"/>
                    <a:pt x="1202" y="4025"/>
                    <a:pt x="902" y="4239"/>
                  </a:cubicBezTo>
                  <a:cubicBezTo>
                    <a:pt x="902" y="4239"/>
                    <a:pt x="619" y="3922"/>
                    <a:pt x="516" y="3664"/>
                  </a:cubicBezTo>
                  <a:cubicBezTo>
                    <a:pt x="404" y="3407"/>
                    <a:pt x="396" y="2969"/>
                    <a:pt x="396" y="2969"/>
                  </a:cubicBezTo>
                  <a:cubicBezTo>
                    <a:pt x="456" y="2962"/>
                    <a:pt x="518" y="2959"/>
                    <a:pt x="578" y="2959"/>
                  </a:cubicBezTo>
                  <a:close/>
                  <a:moveTo>
                    <a:pt x="5277" y="3990"/>
                  </a:moveTo>
                  <a:lnTo>
                    <a:pt x="5277" y="4436"/>
                  </a:lnTo>
                  <a:lnTo>
                    <a:pt x="4797" y="4436"/>
                  </a:lnTo>
                  <a:lnTo>
                    <a:pt x="4797" y="4256"/>
                  </a:lnTo>
                  <a:lnTo>
                    <a:pt x="5243" y="3990"/>
                  </a:lnTo>
                  <a:close/>
                  <a:moveTo>
                    <a:pt x="4737" y="4299"/>
                  </a:moveTo>
                  <a:lnTo>
                    <a:pt x="4737" y="4574"/>
                  </a:lnTo>
                  <a:lnTo>
                    <a:pt x="4505" y="4574"/>
                  </a:lnTo>
                  <a:lnTo>
                    <a:pt x="4522" y="4419"/>
                  </a:lnTo>
                  <a:lnTo>
                    <a:pt x="4522" y="4428"/>
                  </a:lnTo>
                  <a:lnTo>
                    <a:pt x="4737" y="4299"/>
                  </a:lnTo>
                  <a:close/>
                  <a:moveTo>
                    <a:pt x="5277" y="4505"/>
                  </a:moveTo>
                  <a:lnTo>
                    <a:pt x="5277" y="4574"/>
                  </a:lnTo>
                  <a:lnTo>
                    <a:pt x="4797" y="4574"/>
                  </a:lnTo>
                  <a:lnTo>
                    <a:pt x="4797" y="4505"/>
                  </a:lnTo>
                  <a:close/>
                  <a:moveTo>
                    <a:pt x="5500" y="3844"/>
                  </a:moveTo>
                  <a:lnTo>
                    <a:pt x="5595" y="4574"/>
                  </a:lnTo>
                  <a:lnTo>
                    <a:pt x="5329" y="4574"/>
                  </a:lnTo>
                  <a:lnTo>
                    <a:pt x="5329" y="3947"/>
                  </a:lnTo>
                  <a:lnTo>
                    <a:pt x="5500" y="3844"/>
                  </a:lnTo>
                  <a:close/>
                  <a:moveTo>
                    <a:pt x="5277" y="4780"/>
                  </a:moveTo>
                  <a:lnTo>
                    <a:pt x="5277" y="4943"/>
                  </a:lnTo>
                  <a:lnTo>
                    <a:pt x="4797" y="4943"/>
                  </a:lnTo>
                  <a:lnTo>
                    <a:pt x="4797" y="4780"/>
                  </a:lnTo>
                  <a:close/>
                  <a:moveTo>
                    <a:pt x="4737" y="4780"/>
                  </a:moveTo>
                  <a:lnTo>
                    <a:pt x="4737" y="5028"/>
                  </a:lnTo>
                  <a:lnTo>
                    <a:pt x="4462" y="4865"/>
                  </a:lnTo>
                  <a:lnTo>
                    <a:pt x="4471" y="4780"/>
                  </a:lnTo>
                  <a:close/>
                  <a:moveTo>
                    <a:pt x="5277" y="4994"/>
                  </a:moveTo>
                  <a:lnTo>
                    <a:pt x="5277" y="5337"/>
                  </a:lnTo>
                  <a:lnTo>
                    <a:pt x="4797" y="5063"/>
                  </a:lnTo>
                  <a:lnTo>
                    <a:pt x="4797" y="4994"/>
                  </a:lnTo>
                  <a:close/>
                  <a:moveTo>
                    <a:pt x="2101" y="4217"/>
                  </a:moveTo>
                  <a:cubicBezTo>
                    <a:pt x="2300" y="4217"/>
                    <a:pt x="2455" y="4282"/>
                    <a:pt x="2455" y="4282"/>
                  </a:cubicBezTo>
                  <a:lnTo>
                    <a:pt x="2438" y="5080"/>
                  </a:lnTo>
                  <a:lnTo>
                    <a:pt x="2026" y="5363"/>
                  </a:lnTo>
                  <a:cubicBezTo>
                    <a:pt x="2026" y="5363"/>
                    <a:pt x="1665" y="5191"/>
                    <a:pt x="1382" y="4934"/>
                  </a:cubicBezTo>
                  <a:cubicBezTo>
                    <a:pt x="1382" y="4934"/>
                    <a:pt x="1348" y="4531"/>
                    <a:pt x="1734" y="4308"/>
                  </a:cubicBezTo>
                  <a:cubicBezTo>
                    <a:pt x="1857" y="4238"/>
                    <a:pt x="1986" y="4217"/>
                    <a:pt x="2101" y="4217"/>
                  </a:cubicBezTo>
                  <a:close/>
                  <a:moveTo>
                    <a:pt x="4797" y="5294"/>
                  </a:moveTo>
                  <a:lnTo>
                    <a:pt x="5054" y="5449"/>
                  </a:lnTo>
                  <a:lnTo>
                    <a:pt x="4797" y="5449"/>
                  </a:lnTo>
                  <a:lnTo>
                    <a:pt x="4797" y="5294"/>
                  </a:lnTo>
                  <a:close/>
                  <a:moveTo>
                    <a:pt x="5621" y="4771"/>
                  </a:moveTo>
                  <a:lnTo>
                    <a:pt x="5724" y="5595"/>
                  </a:lnTo>
                  <a:lnTo>
                    <a:pt x="5724" y="5595"/>
                  </a:lnTo>
                  <a:lnTo>
                    <a:pt x="5329" y="5372"/>
                  </a:lnTo>
                  <a:lnTo>
                    <a:pt x="5329" y="4771"/>
                  </a:lnTo>
                  <a:close/>
                  <a:moveTo>
                    <a:pt x="5140" y="5492"/>
                  </a:moveTo>
                  <a:lnTo>
                    <a:pt x="5269" y="5569"/>
                  </a:lnTo>
                  <a:lnTo>
                    <a:pt x="5269" y="5938"/>
                  </a:lnTo>
                  <a:lnTo>
                    <a:pt x="4797" y="5938"/>
                  </a:lnTo>
                  <a:lnTo>
                    <a:pt x="4797" y="5492"/>
                  </a:lnTo>
                  <a:close/>
                  <a:moveTo>
                    <a:pt x="7379" y="1331"/>
                  </a:moveTo>
                  <a:cubicBezTo>
                    <a:pt x="7414" y="1373"/>
                    <a:pt x="7602" y="1665"/>
                    <a:pt x="7868" y="1820"/>
                  </a:cubicBezTo>
                  <a:lnTo>
                    <a:pt x="7774" y="2317"/>
                  </a:lnTo>
                  <a:cubicBezTo>
                    <a:pt x="7774" y="2334"/>
                    <a:pt x="7783" y="2360"/>
                    <a:pt x="7808" y="2360"/>
                  </a:cubicBezTo>
                  <a:lnTo>
                    <a:pt x="8057" y="2403"/>
                  </a:lnTo>
                  <a:lnTo>
                    <a:pt x="7568" y="4514"/>
                  </a:lnTo>
                  <a:cubicBezTo>
                    <a:pt x="7414" y="4599"/>
                    <a:pt x="7285" y="4694"/>
                    <a:pt x="7199" y="4771"/>
                  </a:cubicBezTo>
                  <a:lnTo>
                    <a:pt x="7302" y="4883"/>
                  </a:lnTo>
                  <a:lnTo>
                    <a:pt x="7216" y="4968"/>
                  </a:lnTo>
                  <a:lnTo>
                    <a:pt x="7113" y="4848"/>
                  </a:lnTo>
                  <a:lnTo>
                    <a:pt x="7010" y="4943"/>
                  </a:lnTo>
                  <a:lnTo>
                    <a:pt x="6856" y="4771"/>
                  </a:lnTo>
                  <a:lnTo>
                    <a:pt x="6727" y="4900"/>
                  </a:lnTo>
                  <a:lnTo>
                    <a:pt x="6865" y="5054"/>
                  </a:lnTo>
                  <a:lnTo>
                    <a:pt x="6487" y="5414"/>
                  </a:lnTo>
                  <a:lnTo>
                    <a:pt x="6350" y="5269"/>
                  </a:lnTo>
                  <a:lnTo>
                    <a:pt x="6221" y="5397"/>
                  </a:lnTo>
                  <a:lnTo>
                    <a:pt x="6384" y="5569"/>
                  </a:lnTo>
                  <a:cubicBezTo>
                    <a:pt x="6384" y="5569"/>
                    <a:pt x="6341" y="5595"/>
                    <a:pt x="6273" y="5663"/>
                  </a:cubicBezTo>
                  <a:lnTo>
                    <a:pt x="6384" y="5783"/>
                  </a:lnTo>
                  <a:lnTo>
                    <a:pt x="6298" y="5869"/>
                  </a:lnTo>
                  <a:lnTo>
                    <a:pt x="6187" y="5758"/>
                  </a:lnTo>
                  <a:cubicBezTo>
                    <a:pt x="6135" y="5826"/>
                    <a:pt x="6067" y="5912"/>
                    <a:pt x="5998" y="6006"/>
                  </a:cubicBezTo>
                  <a:lnTo>
                    <a:pt x="5612" y="2978"/>
                  </a:lnTo>
                  <a:lnTo>
                    <a:pt x="5698" y="2978"/>
                  </a:lnTo>
                  <a:cubicBezTo>
                    <a:pt x="5715" y="2978"/>
                    <a:pt x="5741" y="2961"/>
                    <a:pt x="5741" y="2935"/>
                  </a:cubicBezTo>
                  <a:lnTo>
                    <a:pt x="5741" y="2866"/>
                  </a:lnTo>
                  <a:cubicBezTo>
                    <a:pt x="5741" y="2841"/>
                    <a:pt x="5715" y="2823"/>
                    <a:pt x="5698" y="2823"/>
                  </a:cubicBezTo>
                  <a:lnTo>
                    <a:pt x="5552" y="2823"/>
                  </a:lnTo>
                  <a:lnTo>
                    <a:pt x="5552" y="2720"/>
                  </a:lnTo>
                  <a:cubicBezTo>
                    <a:pt x="5552" y="2703"/>
                    <a:pt x="5535" y="2678"/>
                    <a:pt x="5509" y="2678"/>
                  </a:cubicBezTo>
                  <a:lnTo>
                    <a:pt x="5226" y="2678"/>
                  </a:lnTo>
                  <a:cubicBezTo>
                    <a:pt x="5243" y="2635"/>
                    <a:pt x="5269" y="2592"/>
                    <a:pt x="5269" y="2540"/>
                  </a:cubicBezTo>
                  <a:cubicBezTo>
                    <a:pt x="5269" y="2446"/>
                    <a:pt x="5209" y="2369"/>
                    <a:pt x="5149" y="2326"/>
                  </a:cubicBezTo>
                  <a:lnTo>
                    <a:pt x="5363" y="2249"/>
                  </a:lnTo>
                  <a:cubicBezTo>
                    <a:pt x="5397" y="2214"/>
                    <a:pt x="5406" y="2197"/>
                    <a:pt x="5406" y="2180"/>
                  </a:cubicBezTo>
                  <a:lnTo>
                    <a:pt x="5380" y="2111"/>
                  </a:lnTo>
                  <a:cubicBezTo>
                    <a:pt x="5380" y="2103"/>
                    <a:pt x="5363" y="2094"/>
                    <a:pt x="5355" y="2094"/>
                  </a:cubicBezTo>
                  <a:lnTo>
                    <a:pt x="7379" y="1331"/>
                  </a:lnTo>
                  <a:close/>
                  <a:moveTo>
                    <a:pt x="5329" y="5612"/>
                  </a:moveTo>
                  <a:lnTo>
                    <a:pt x="5758" y="5852"/>
                  </a:lnTo>
                  <a:lnTo>
                    <a:pt x="5784" y="6058"/>
                  </a:lnTo>
                  <a:lnTo>
                    <a:pt x="5329" y="6058"/>
                  </a:lnTo>
                  <a:lnTo>
                    <a:pt x="5329" y="5612"/>
                  </a:lnTo>
                  <a:close/>
                  <a:moveTo>
                    <a:pt x="4437" y="5080"/>
                  </a:moveTo>
                  <a:lnTo>
                    <a:pt x="4737" y="5269"/>
                  </a:lnTo>
                  <a:lnTo>
                    <a:pt x="4737" y="6066"/>
                  </a:lnTo>
                  <a:lnTo>
                    <a:pt x="4308" y="6066"/>
                  </a:lnTo>
                  <a:lnTo>
                    <a:pt x="4437" y="5080"/>
                  </a:lnTo>
                  <a:close/>
                  <a:moveTo>
                    <a:pt x="5277" y="6006"/>
                  </a:moveTo>
                  <a:lnTo>
                    <a:pt x="5277" y="6066"/>
                  </a:lnTo>
                  <a:lnTo>
                    <a:pt x="4797" y="6066"/>
                  </a:lnTo>
                  <a:lnTo>
                    <a:pt x="4797" y="6006"/>
                  </a:lnTo>
                  <a:close/>
                  <a:moveTo>
                    <a:pt x="5277" y="6272"/>
                  </a:moveTo>
                  <a:lnTo>
                    <a:pt x="5277" y="6444"/>
                  </a:lnTo>
                  <a:lnTo>
                    <a:pt x="4797" y="6444"/>
                  </a:lnTo>
                  <a:lnTo>
                    <a:pt x="4797" y="6272"/>
                  </a:lnTo>
                  <a:close/>
                  <a:moveTo>
                    <a:pt x="5741" y="6272"/>
                  </a:moveTo>
                  <a:lnTo>
                    <a:pt x="5329" y="6513"/>
                  </a:lnTo>
                  <a:lnTo>
                    <a:pt x="5329" y="6272"/>
                  </a:lnTo>
                  <a:close/>
                  <a:moveTo>
                    <a:pt x="5277" y="6504"/>
                  </a:moveTo>
                  <a:lnTo>
                    <a:pt x="5277" y="6538"/>
                  </a:lnTo>
                  <a:lnTo>
                    <a:pt x="4797" y="6822"/>
                  </a:lnTo>
                  <a:lnTo>
                    <a:pt x="4797" y="6504"/>
                  </a:lnTo>
                  <a:close/>
                  <a:moveTo>
                    <a:pt x="9648" y="6429"/>
                  </a:moveTo>
                  <a:cubicBezTo>
                    <a:pt x="9690" y="6429"/>
                    <a:pt x="9731" y="6434"/>
                    <a:pt x="9773" y="6444"/>
                  </a:cubicBezTo>
                  <a:lnTo>
                    <a:pt x="9619" y="6873"/>
                  </a:lnTo>
                  <a:lnTo>
                    <a:pt x="9353" y="6521"/>
                  </a:lnTo>
                  <a:cubicBezTo>
                    <a:pt x="9445" y="6460"/>
                    <a:pt x="9545" y="6429"/>
                    <a:pt x="9648" y="6429"/>
                  </a:cubicBezTo>
                  <a:close/>
                  <a:moveTo>
                    <a:pt x="9910" y="6487"/>
                  </a:moveTo>
                  <a:cubicBezTo>
                    <a:pt x="10048" y="6556"/>
                    <a:pt x="10142" y="6667"/>
                    <a:pt x="10202" y="6796"/>
                  </a:cubicBezTo>
                  <a:lnTo>
                    <a:pt x="9773" y="6907"/>
                  </a:lnTo>
                  <a:lnTo>
                    <a:pt x="9910" y="6487"/>
                  </a:lnTo>
                  <a:close/>
                  <a:moveTo>
                    <a:pt x="5277" y="6779"/>
                  </a:moveTo>
                  <a:lnTo>
                    <a:pt x="5277" y="6950"/>
                  </a:lnTo>
                  <a:lnTo>
                    <a:pt x="4977" y="6950"/>
                  </a:lnTo>
                  <a:lnTo>
                    <a:pt x="5277" y="6779"/>
                  </a:lnTo>
                  <a:close/>
                  <a:moveTo>
                    <a:pt x="9250" y="6633"/>
                  </a:moveTo>
                  <a:lnTo>
                    <a:pt x="9516" y="6959"/>
                  </a:lnTo>
                  <a:cubicBezTo>
                    <a:pt x="9516" y="6959"/>
                    <a:pt x="9516" y="6967"/>
                    <a:pt x="9499" y="6967"/>
                  </a:cubicBezTo>
                  <a:lnTo>
                    <a:pt x="9499" y="6976"/>
                  </a:lnTo>
                  <a:lnTo>
                    <a:pt x="9267" y="7045"/>
                  </a:lnTo>
                  <a:lnTo>
                    <a:pt x="9267" y="6736"/>
                  </a:lnTo>
                  <a:cubicBezTo>
                    <a:pt x="9267" y="6701"/>
                    <a:pt x="9250" y="6667"/>
                    <a:pt x="9250" y="6633"/>
                  </a:cubicBezTo>
                  <a:close/>
                  <a:moveTo>
                    <a:pt x="4737" y="6272"/>
                  </a:moveTo>
                  <a:lnTo>
                    <a:pt x="4737" y="6856"/>
                  </a:lnTo>
                  <a:lnTo>
                    <a:pt x="4171" y="7182"/>
                  </a:lnTo>
                  <a:lnTo>
                    <a:pt x="4291" y="6272"/>
                  </a:lnTo>
                  <a:close/>
                  <a:moveTo>
                    <a:pt x="10219" y="6942"/>
                  </a:moveTo>
                  <a:cubicBezTo>
                    <a:pt x="10245" y="7027"/>
                    <a:pt x="10228" y="7113"/>
                    <a:pt x="10202" y="7199"/>
                  </a:cubicBezTo>
                  <a:cubicBezTo>
                    <a:pt x="10168" y="7285"/>
                    <a:pt x="10116" y="7362"/>
                    <a:pt x="10048" y="7422"/>
                  </a:cubicBezTo>
                  <a:lnTo>
                    <a:pt x="9782" y="7079"/>
                  </a:lnTo>
                  <a:lnTo>
                    <a:pt x="9782" y="7070"/>
                  </a:lnTo>
                  <a:lnTo>
                    <a:pt x="9782" y="7053"/>
                  </a:lnTo>
                  <a:lnTo>
                    <a:pt x="10219" y="6942"/>
                  </a:lnTo>
                  <a:close/>
                  <a:moveTo>
                    <a:pt x="5277" y="7010"/>
                  </a:moveTo>
                  <a:lnTo>
                    <a:pt x="5277" y="7456"/>
                  </a:lnTo>
                  <a:lnTo>
                    <a:pt x="4797" y="7456"/>
                  </a:lnTo>
                  <a:lnTo>
                    <a:pt x="4797" y="7053"/>
                  </a:lnTo>
                  <a:lnTo>
                    <a:pt x="4883" y="7010"/>
                  </a:lnTo>
                  <a:close/>
                  <a:moveTo>
                    <a:pt x="9541" y="7122"/>
                  </a:moveTo>
                  <a:lnTo>
                    <a:pt x="9404" y="7516"/>
                  </a:lnTo>
                  <a:cubicBezTo>
                    <a:pt x="9353" y="7499"/>
                    <a:pt x="9310" y="7465"/>
                    <a:pt x="9275" y="7431"/>
                  </a:cubicBezTo>
                  <a:lnTo>
                    <a:pt x="9275" y="7182"/>
                  </a:lnTo>
                  <a:lnTo>
                    <a:pt x="9541" y="7122"/>
                  </a:lnTo>
                  <a:close/>
                  <a:moveTo>
                    <a:pt x="9670" y="7173"/>
                  </a:moveTo>
                  <a:lnTo>
                    <a:pt x="9928" y="7516"/>
                  </a:lnTo>
                  <a:cubicBezTo>
                    <a:pt x="9853" y="7554"/>
                    <a:pt x="9752" y="7582"/>
                    <a:pt x="9650" y="7582"/>
                  </a:cubicBezTo>
                  <a:cubicBezTo>
                    <a:pt x="9611" y="7582"/>
                    <a:pt x="9571" y="7578"/>
                    <a:pt x="9533" y="7568"/>
                  </a:cubicBezTo>
                  <a:lnTo>
                    <a:pt x="9670" y="7173"/>
                  </a:lnTo>
                  <a:close/>
                  <a:moveTo>
                    <a:pt x="4737" y="7079"/>
                  </a:moveTo>
                  <a:lnTo>
                    <a:pt x="4737" y="7697"/>
                  </a:lnTo>
                  <a:lnTo>
                    <a:pt x="4111" y="7697"/>
                  </a:lnTo>
                  <a:lnTo>
                    <a:pt x="4136" y="7431"/>
                  </a:lnTo>
                  <a:lnTo>
                    <a:pt x="4737" y="7079"/>
                  </a:lnTo>
                  <a:close/>
                  <a:moveTo>
                    <a:pt x="5277" y="7508"/>
                  </a:moveTo>
                  <a:lnTo>
                    <a:pt x="5277" y="7697"/>
                  </a:lnTo>
                  <a:lnTo>
                    <a:pt x="4797" y="7697"/>
                  </a:lnTo>
                  <a:lnTo>
                    <a:pt x="4797" y="7508"/>
                  </a:lnTo>
                  <a:close/>
                  <a:moveTo>
                    <a:pt x="5741" y="6495"/>
                  </a:moveTo>
                  <a:cubicBezTo>
                    <a:pt x="5698" y="6650"/>
                    <a:pt x="5681" y="6770"/>
                    <a:pt x="5681" y="6770"/>
                  </a:cubicBezTo>
                  <a:lnTo>
                    <a:pt x="5912" y="7002"/>
                  </a:lnTo>
                  <a:lnTo>
                    <a:pt x="5998" y="7697"/>
                  </a:lnTo>
                  <a:lnTo>
                    <a:pt x="5329" y="7697"/>
                  </a:lnTo>
                  <a:lnTo>
                    <a:pt x="5329" y="6736"/>
                  </a:lnTo>
                  <a:lnTo>
                    <a:pt x="5741" y="6495"/>
                  </a:lnTo>
                  <a:close/>
                  <a:moveTo>
                    <a:pt x="6753" y="6169"/>
                  </a:moveTo>
                  <a:lnTo>
                    <a:pt x="6873" y="6281"/>
                  </a:lnTo>
                  <a:lnTo>
                    <a:pt x="6968" y="6187"/>
                  </a:lnTo>
                  <a:lnTo>
                    <a:pt x="7765" y="7010"/>
                  </a:lnTo>
                  <a:lnTo>
                    <a:pt x="7765" y="7697"/>
                  </a:lnTo>
                  <a:lnTo>
                    <a:pt x="6213" y="7697"/>
                  </a:lnTo>
                  <a:lnTo>
                    <a:pt x="6127" y="7002"/>
                  </a:lnTo>
                  <a:lnTo>
                    <a:pt x="6787" y="6367"/>
                  </a:lnTo>
                  <a:lnTo>
                    <a:pt x="6667" y="6255"/>
                  </a:lnTo>
                  <a:lnTo>
                    <a:pt x="6753" y="6169"/>
                  </a:lnTo>
                  <a:close/>
                  <a:moveTo>
                    <a:pt x="9275" y="7611"/>
                  </a:moveTo>
                  <a:cubicBezTo>
                    <a:pt x="9318" y="7645"/>
                    <a:pt x="9370" y="7671"/>
                    <a:pt x="9430" y="7688"/>
                  </a:cubicBezTo>
                  <a:cubicBezTo>
                    <a:pt x="9447" y="7697"/>
                    <a:pt x="9464" y="7697"/>
                    <a:pt x="9490" y="7714"/>
                  </a:cubicBezTo>
                  <a:lnTo>
                    <a:pt x="9275" y="7714"/>
                  </a:lnTo>
                  <a:lnTo>
                    <a:pt x="9275" y="7697"/>
                  </a:lnTo>
                  <a:lnTo>
                    <a:pt x="9275" y="7611"/>
                  </a:lnTo>
                  <a:close/>
                  <a:moveTo>
                    <a:pt x="507" y="8357"/>
                  </a:moveTo>
                  <a:cubicBezTo>
                    <a:pt x="507" y="8427"/>
                    <a:pt x="505" y="8488"/>
                    <a:pt x="473" y="8512"/>
                  </a:cubicBezTo>
                  <a:cubicBezTo>
                    <a:pt x="464" y="8520"/>
                    <a:pt x="438" y="8537"/>
                    <a:pt x="421" y="8537"/>
                  </a:cubicBezTo>
                  <a:lnTo>
                    <a:pt x="421" y="8486"/>
                  </a:lnTo>
                  <a:cubicBezTo>
                    <a:pt x="421" y="8469"/>
                    <a:pt x="404" y="8452"/>
                    <a:pt x="387" y="8452"/>
                  </a:cubicBezTo>
                  <a:cubicBezTo>
                    <a:pt x="378" y="8452"/>
                    <a:pt x="353" y="8460"/>
                    <a:pt x="353" y="8486"/>
                  </a:cubicBezTo>
                  <a:lnTo>
                    <a:pt x="353" y="8537"/>
                  </a:lnTo>
                  <a:cubicBezTo>
                    <a:pt x="275" y="8529"/>
                    <a:pt x="267" y="8460"/>
                    <a:pt x="267" y="8357"/>
                  </a:cubicBezTo>
                  <a:close/>
                  <a:moveTo>
                    <a:pt x="430" y="8700"/>
                  </a:moveTo>
                  <a:cubicBezTo>
                    <a:pt x="438" y="8700"/>
                    <a:pt x="464" y="8709"/>
                    <a:pt x="473" y="8718"/>
                  </a:cubicBezTo>
                  <a:cubicBezTo>
                    <a:pt x="490" y="8743"/>
                    <a:pt x="507" y="8795"/>
                    <a:pt x="507" y="8846"/>
                  </a:cubicBezTo>
                  <a:lnTo>
                    <a:pt x="275" y="8846"/>
                  </a:lnTo>
                  <a:cubicBezTo>
                    <a:pt x="275" y="8761"/>
                    <a:pt x="293" y="8709"/>
                    <a:pt x="361" y="8700"/>
                  </a:cubicBezTo>
                  <a:lnTo>
                    <a:pt x="361" y="8718"/>
                  </a:lnTo>
                  <a:cubicBezTo>
                    <a:pt x="361" y="8726"/>
                    <a:pt x="378" y="8752"/>
                    <a:pt x="396" y="8752"/>
                  </a:cubicBezTo>
                  <a:cubicBezTo>
                    <a:pt x="404" y="8752"/>
                    <a:pt x="430" y="8743"/>
                    <a:pt x="430" y="8718"/>
                  </a:cubicBezTo>
                  <a:lnTo>
                    <a:pt x="430" y="8700"/>
                  </a:lnTo>
                  <a:close/>
                  <a:moveTo>
                    <a:pt x="8641" y="1"/>
                  </a:moveTo>
                  <a:lnTo>
                    <a:pt x="2420" y="2360"/>
                  </a:lnTo>
                  <a:lnTo>
                    <a:pt x="790" y="970"/>
                  </a:lnTo>
                  <a:cubicBezTo>
                    <a:pt x="790" y="970"/>
                    <a:pt x="735" y="930"/>
                    <a:pt x="666" y="930"/>
                  </a:cubicBezTo>
                  <a:cubicBezTo>
                    <a:pt x="611" y="930"/>
                    <a:pt x="548" y="956"/>
                    <a:pt x="499" y="1047"/>
                  </a:cubicBezTo>
                  <a:cubicBezTo>
                    <a:pt x="387" y="1262"/>
                    <a:pt x="1" y="2720"/>
                    <a:pt x="327" y="3716"/>
                  </a:cubicBezTo>
                  <a:lnTo>
                    <a:pt x="327" y="7782"/>
                  </a:lnTo>
                  <a:lnTo>
                    <a:pt x="112" y="7782"/>
                  </a:lnTo>
                  <a:cubicBezTo>
                    <a:pt x="52" y="7782"/>
                    <a:pt x="9" y="7842"/>
                    <a:pt x="9" y="7894"/>
                  </a:cubicBezTo>
                  <a:cubicBezTo>
                    <a:pt x="9" y="7937"/>
                    <a:pt x="44" y="7980"/>
                    <a:pt x="70" y="7988"/>
                  </a:cubicBezTo>
                  <a:lnTo>
                    <a:pt x="70" y="8117"/>
                  </a:lnTo>
                  <a:cubicBezTo>
                    <a:pt x="35" y="8151"/>
                    <a:pt x="1" y="8194"/>
                    <a:pt x="1" y="8237"/>
                  </a:cubicBezTo>
                  <a:cubicBezTo>
                    <a:pt x="1" y="8297"/>
                    <a:pt x="52" y="8340"/>
                    <a:pt x="104" y="8340"/>
                  </a:cubicBezTo>
                  <a:lnTo>
                    <a:pt x="215" y="8340"/>
                  </a:lnTo>
                  <a:cubicBezTo>
                    <a:pt x="215" y="8443"/>
                    <a:pt x="215" y="8555"/>
                    <a:pt x="353" y="8580"/>
                  </a:cubicBezTo>
                  <a:lnTo>
                    <a:pt x="353" y="8632"/>
                  </a:lnTo>
                  <a:cubicBezTo>
                    <a:pt x="224" y="8658"/>
                    <a:pt x="215" y="8752"/>
                    <a:pt x="215" y="8838"/>
                  </a:cubicBezTo>
                  <a:lnTo>
                    <a:pt x="121" y="8838"/>
                  </a:lnTo>
                  <a:cubicBezTo>
                    <a:pt x="52" y="8838"/>
                    <a:pt x="9" y="8889"/>
                    <a:pt x="9" y="8941"/>
                  </a:cubicBezTo>
                  <a:cubicBezTo>
                    <a:pt x="9" y="8984"/>
                    <a:pt x="44" y="9026"/>
                    <a:pt x="78" y="9044"/>
                  </a:cubicBezTo>
                  <a:lnTo>
                    <a:pt x="78" y="9799"/>
                  </a:lnTo>
                  <a:cubicBezTo>
                    <a:pt x="35" y="9824"/>
                    <a:pt x="9" y="9859"/>
                    <a:pt x="9" y="9902"/>
                  </a:cubicBezTo>
                  <a:cubicBezTo>
                    <a:pt x="9" y="9962"/>
                    <a:pt x="61" y="10005"/>
                    <a:pt x="121" y="10005"/>
                  </a:cubicBezTo>
                  <a:lnTo>
                    <a:pt x="653" y="10005"/>
                  </a:lnTo>
                  <a:cubicBezTo>
                    <a:pt x="722" y="10005"/>
                    <a:pt x="764" y="9953"/>
                    <a:pt x="764" y="9902"/>
                  </a:cubicBezTo>
                  <a:cubicBezTo>
                    <a:pt x="764" y="9859"/>
                    <a:pt x="730" y="9816"/>
                    <a:pt x="687" y="9790"/>
                  </a:cubicBezTo>
                  <a:lnTo>
                    <a:pt x="687" y="9026"/>
                  </a:lnTo>
                  <a:cubicBezTo>
                    <a:pt x="730" y="9018"/>
                    <a:pt x="764" y="8975"/>
                    <a:pt x="764" y="8924"/>
                  </a:cubicBezTo>
                  <a:cubicBezTo>
                    <a:pt x="764" y="8855"/>
                    <a:pt x="704" y="8812"/>
                    <a:pt x="653" y="8812"/>
                  </a:cubicBezTo>
                  <a:lnTo>
                    <a:pt x="559" y="8812"/>
                  </a:lnTo>
                  <a:cubicBezTo>
                    <a:pt x="559" y="8752"/>
                    <a:pt x="559" y="8683"/>
                    <a:pt x="516" y="8640"/>
                  </a:cubicBezTo>
                  <a:cubicBezTo>
                    <a:pt x="490" y="8623"/>
                    <a:pt x="464" y="8615"/>
                    <a:pt x="421" y="8615"/>
                  </a:cubicBezTo>
                  <a:lnTo>
                    <a:pt x="421" y="8572"/>
                  </a:lnTo>
                  <a:cubicBezTo>
                    <a:pt x="464" y="8572"/>
                    <a:pt x="490" y="8555"/>
                    <a:pt x="516" y="8529"/>
                  </a:cubicBezTo>
                  <a:cubicBezTo>
                    <a:pt x="559" y="8486"/>
                    <a:pt x="559" y="8400"/>
                    <a:pt x="559" y="8323"/>
                  </a:cubicBezTo>
                  <a:lnTo>
                    <a:pt x="559" y="8314"/>
                  </a:lnTo>
                  <a:lnTo>
                    <a:pt x="644" y="8314"/>
                  </a:lnTo>
                  <a:cubicBezTo>
                    <a:pt x="704" y="8314"/>
                    <a:pt x="747" y="8254"/>
                    <a:pt x="747" y="8203"/>
                  </a:cubicBezTo>
                  <a:cubicBezTo>
                    <a:pt x="747" y="8160"/>
                    <a:pt x="722" y="8117"/>
                    <a:pt x="670" y="8100"/>
                  </a:cubicBezTo>
                  <a:lnTo>
                    <a:pt x="670" y="7980"/>
                  </a:lnTo>
                  <a:cubicBezTo>
                    <a:pt x="713" y="7971"/>
                    <a:pt x="747" y="7928"/>
                    <a:pt x="747" y="7868"/>
                  </a:cubicBezTo>
                  <a:cubicBezTo>
                    <a:pt x="747" y="7808"/>
                    <a:pt x="696" y="7765"/>
                    <a:pt x="644" y="7765"/>
                  </a:cubicBezTo>
                  <a:lnTo>
                    <a:pt x="438" y="7765"/>
                  </a:lnTo>
                  <a:lnTo>
                    <a:pt x="438" y="3964"/>
                  </a:lnTo>
                  <a:cubicBezTo>
                    <a:pt x="996" y="5106"/>
                    <a:pt x="2369" y="5801"/>
                    <a:pt x="2369" y="5801"/>
                  </a:cubicBezTo>
                  <a:cubicBezTo>
                    <a:pt x="2369" y="5801"/>
                    <a:pt x="2399" y="5815"/>
                    <a:pt x="2437" y="5815"/>
                  </a:cubicBezTo>
                  <a:cubicBezTo>
                    <a:pt x="2492" y="5815"/>
                    <a:pt x="2563" y="5785"/>
                    <a:pt x="2583" y="5638"/>
                  </a:cubicBezTo>
                  <a:lnTo>
                    <a:pt x="2703" y="3055"/>
                  </a:lnTo>
                  <a:lnTo>
                    <a:pt x="4479" y="2377"/>
                  </a:lnTo>
                  <a:lnTo>
                    <a:pt x="4479" y="2403"/>
                  </a:lnTo>
                  <a:lnTo>
                    <a:pt x="4505" y="2463"/>
                  </a:lnTo>
                  <a:cubicBezTo>
                    <a:pt x="4512" y="2482"/>
                    <a:pt x="4528" y="2492"/>
                    <a:pt x="4543" y="2492"/>
                  </a:cubicBezTo>
                  <a:cubicBezTo>
                    <a:pt x="4548" y="2492"/>
                    <a:pt x="4552" y="2491"/>
                    <a:pt x="4557" y="2489"/>
                  </a:cubicBezTo>
                  <a:lnTo>
                    <a:pt x="4797" y="2403"/>
                  </a:lnTo>
                  <a:lnTo>
                    <a:pt x="4797" y="2403"/>
                  </a:lnTo>
                  <a:cubicBezTo>
                    <a:pt x="4780" y="2420"/>
                    <a:pt x="4780" y="2454"/>
                    <a:pt x="4780" y="2489"/>
                  </a:cubicBezTo>
                  <a:cubicBezTo>
                    <a:pt x="4780" y="2540"/>
                    <a:pt x="4797" y="2583"/>
                    <a:pt x="4823" y="2626"/>
                  </a:cubicBezTo>
                  <a:lnTo>
                    <a:pt x="4522" y="2626"/>
                  </a:lnTo>
                  <a:cubicBezTo>
                    <a:pt x="4505" y="2626"/>
                    <a:pt x="4479" y="2652"/>
                    <a:pt x="4479" y="2669"/>
                  </a:cubicBezTo>
                  <a:lnTo>
                    <a:pt x="4479" y="2763"/>
                  </a:lnTo>
                  <a:lnTo>
                    <a:pt x="4351" y="2763"/>
                  </a:lnTo>
                  <a:cubicBezTo>
                    <a:pt x="4334" y="2763"/>
                    <a:pt x="4308" y="2789"/>
                    <a:pt x="4308" y="2806"/>
                  </a:cubicBezTo>
                  <a:lnTo>
                    <a:pt x="4308" y="2883"/>
                  </a:lnTo>
                  <a:cubicBezTo>
                    <a:pt x="4308" y="2909"/>
                    <a:pt x="4334" y="2926"/>
                    <a:pt x="4351" y="2926"/>
                  </a:cubicBezTo>
                  <a:lnTo>
                    <a:pt x="4479" y="2926"/>
                  </a:lnTo>
                  <a:lnTo>
                    <a:pt x="3879" y="7671"/>
                  </a:lnTo>
                  <a:lnTo>
                    <a:pt x="2935" y="7671"/>
                  </a:lnTo>
                  <a:cubicBezTo>
                    <a:pt x="2918" y="7671"/>
                    <a:pt x="2909" y="7688"/>
                    <a:pt x="2909" y="7714"/>
                  </a:cubicBezTo>
                  <a:lnTo>
                    <a:pt x="2909" y="8203"/>
                  </a:lnTo>
                  <a:cubicBezTo>
                    <a:pt x="2909" y="8229"/>
                    <a:pt x="2918" y="8246"/>
                    <a:pt x="2935" y="8246"/>
                  </a:cubicBezTo>
                  <a:lnTo>
                    <a:pt x="3261" y="8246"/>
                  </a:lnTo>
                  <a:lnTo>
                    <a:pt x="3261" y="10047"/>
                  </a:lnTo>
                  <a:lnTo>
                    <a:pt x="3682" y="10047"/>
                  </a:lnTo>
                  <a:lnTo>
                    <a:pt x="3682" y="8271"/>
                  </a:lnTo>
                  <a:lnTo>
                    <a:pt x="6727" y="8271"/>
                  </a:lnTo>
                  <a:lnTo>
                    <a:pt x="6727" y="10073"/>
                  </a:lnTo>
                  <a:lnTo>
                    <a:pt x="7139" y="10073"/>
                  </a:lnTo>
                  <a:lnTo>
                    <a:pt x="7139" y="8271"/>
                  </a:lnTo>
                  <a:lnTo>
                    <a:pt x="10185" y="8271"/>
                  </a:lnTo>
                  <a:lnTo>
                    <a:pt x="10185" y="10073"/>
                  </a:lnTo>
                  <a:lnTo>
                    <a:pt x="10605" y="10073"/>
                  </a:lnTo>
                  <a:lnTo>
                    <a:pt x="10605" y="8271"/>
                  </a:lnTo>
                  <a:lnTo>
                    <a:pt x="11000" y="8271"/>
                  </a:lnTo>
                  <a:cubicBezTo>
                    <a:pt x="11026" y="8271"/>
                    <a:pt x="11034" y="8246"/>
                    <a:pt x="11034" y="8220"/>
                  </a:cubicBezTo>
                  <a:lnTo>
                    <a:pt x="11034" y="7731"/>
                  </a:lnTo>
                  <a:cubicBezTo>
                    <a:pt x="11034" y="7714"/>
                    <a:pt x="11026" y="7688"/>
                    <a:pt x="11000" y="7688"/>
                  </a:cubicBezTo>
                  <a:lnTo>
                    <a:pt x="9833" y="7688"/>
                  </a:lnTo>
                  <a:cubicBezTo>
                    <a:pt x="10056" y="7637"/>
                    <a:pt x="10262" y="7465"/>
                    <a:pt x="10348" y="7225"/>
                  </a:cubicBezTo>
                  <a:cubicBezTo>
                    <a:pt x="10477" y="6856"/>
                    <a:pt x="10271" y="6444"/>
                    <a:pt x="9910" y="6315"/>
                  </a:cubicBezTo>
                  <a:cubicBezTo>
                    <a:pt x="9831" y="6289"/>
                    <a:pt x="9751" y="6276"/>
                    <a:pt x="9673" y="6276"/>
                  </a:cubicBezTo>
                  <a:cubicBezTo>
                    <a:pt x="9496" y="6276"/>
                    <a:pt x="9329" y="6340"/>
                    <a:pt x="9198" y="6453"/>
                  </a:cubicBezTo>
                  <a:cubicBezTo>
                    <a:pt x="9130" y="6367"/>
                    <a:pt x="9018" y="6315"/>
                    <a:pt x="8898" y="6315"/>
                  </a:cubicBezTo>
                  <a:lnTo>
                    <a:pt x="8332" y="6315"/>
                  </a:lnTo>
                  <a:lnTo>
                    <a:pt x="7613" y="5567"/>
                  </a:lnTo>
                  <a:lnTo>
                    <a:pt x="7613" y="5567"/>
                  </a:lnTo>
                  <a:lnTo>
                    <a:pt x="7714" y="5466"/>
                  </a:lnTo>
                  <a:lnTo>
                    <a:pt x="7594" y="5354"/>
                  </a:lnTo>
                  <a:lnTo>
                    <a:pt x="7680" y="5269"/>
                  </a:lnTo>
                  <a:lnTo>
                    <a:pt x="7791" y="5380"/>
                  </a:lnTo>
                  <a:lnTo>
                    <a:pt x="8581" y="4634"/>
                  </a:lnTo>
                  <a:lnTo>
                    <a:pt x="8246" y="4291"/>
                  </a:lnTo>
                  <a:cubicBezTo>
                    <a:pt x="8246" y="4291"/>
                    <a:pt x="8023" y="4299"/>
                    <a:pt x="7748" y="4402"/>
                  </a:cubicBezTo>
                  <a:lnTo>
                    <a:pt x="8203" y="2412"/>
                  </a:lnTo>
                  <a:lnTo>
                    <a:pt x="8452" y="2463"/>
                  </a:lnTo>
                  <a:cubicBezTo>
                    <a:pt x="8469" y="2463"/>
                    <a:pt x="8495" y="2454"/>
                    <a:pt x="8495" y="2429"/>
                  </a:cubicBezTo>
                  <a:lnTo>
                    <a:pt x="8606" y="1837"/>
                  </a:lnTo>
                  <a:cubicBezTo>
                    <a:pt x="8606" y="1811"/>
                    <a:pt x="8598" y="1785"/>
                    <a:pt x="8581" y="1785"/>
                  </a:cubicBezTo>
                  <a:lnTo>
                    <a:pt x="8520" y="1777"/>
                  </a:lnTo>
                  <a:cubicBezTo>
                    <a:pt x="8838" y="1511"/>
                    <a:pt x="8812" y="876"/>
                    <a:pt x="8804" y="764"/>
                  </a:cubicBezTo>
                  <a:lnTo>
                    <a:pt x="8907" y="713"/>
                  </a:lnTo>
                  <a:lnTo>
                    <a:pt x="86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9"/>
            <p:cNvSpPr/>
            <p:nvPr/>
          </p:nvSpPr>
          <p:spPr>
            <a:xfrm>
              <a:off x="95850" y="3020351"/>
              <a:ext cx="277501" cy="1614685"/>
            </a:xfrm>
            <a:custGeom>
              <a:avLst/>
              <a:gdLst/>
              <a:ahLst/>
              <a:cxnLst/>
              <a:rect l="l" t="t" r="r" b="b"/>
              <a:pathLst>
                <a:path w="2678" h="15582" extrusionOk="0">
                  <a:moveTo>
                    <a:pt x="1022" y="2746"/>
                  </a:moveTo>
                  <a:lnTo>
                    <a:pt x="1022" y="2840"/>
                  </a:lnTo>
                  <a:lnTo>
                    <a:pt x="859" y="2840"/>
                  </a:lnTo>
                  <a:lnTo>
                    <a:pt x="859" y="2746"/>
                  </a:lnTo>
                  <a:close/>
                  <a:moveTo>
                    <a:pt x="1151" y="2746"/>
                  </a:moveTo>
                  <a:lnTo>
                    <a:pt x="1151" y="2840"/>
                  </a:lnTo>
                  <a:lnTo>
                    <a:pt x="1065" y="2840"/>
                  </a:lnTo>
                  <a:lnTo>
                    <a:pt x="1065" y="2746"/>
                  </a:lnTo>
                  <a:close/>
                  <a:moveTo>
                    <a:pt x="1614" y="2754"/>
                  </a:moveTo>
                  <a:lnTo>
                    <a:pt x="1614" y="2849"/>
                  </a:lnTo>
                  <a:lnTo>
                    <a:pt x="1528" y="2849"/>
                  </a:lnTo>
                  <a:lnTo>
                    <a:pt x="1528" y="2754"/>
                  </a:lnTo>
                  <a:close/>
                  <a:moveTo>
                    <a:pt x="1820" y="2754"/>
                  </a:moveTo>
                  <a:lnTo>
                    <a:pt x="1820" y="2849"/>
                  </a:lnTo>
                  <a:lnTo>
                    <a:pt x="1657" y="2849"/>
                  </a:lnTo>
                  <a:lnTo>
                    <a:pt x="1657" y="2754"/>
                  </a:lnTo>
                  <a:close/>
                  <a:moveTo>
                    <a:pt x="1013" y="2917"/>
                  </a:moveTo>
                  <a:lnTo>
                    <a:pt x="1013" y="3072"/>
                  </a:lnTo>
                  <a:lnTo>
                    <a:pt x="850" y="3072"/>
                  </a:lnTo>
                  <a:lnTo>
                    <a:pt x="850" y="2917"/>
                  </a:lnTo>
                  <a:close/>
                  <a:moveTo>
                    <a:pt x="1142" y="2917"/>
                  </a:moveTo>
                  <a:lnTo>
                    <a:pt x="1142" y="3072"/>
                  </a:lnTo>
                  <a:lnTo>
                    <a:pt x="1056" y="3072"/>
                  </a:lnTo>
                  <a:lnTo>
                    <a:pt x="1056" y="2917"/>
                  </a:lnTo>
                  <a:close/>
                  <a:moveTo>
                    <a:pt x="1588" y="2917"/>
                  </a:moveTo>
                  <a:lnTo>
                    <a:pt x="1588" y="3072"/>
                  </a:lnTo>
                  <a:lnTo>
                    <a:pt x="1502" y="3072"/>
                  </a:lnTo>
                  <a:lnTo>
                    <a:pt x="1502" y="2917"/>
                  </a:lnTo>
                  <a:close/>
                  <a:moveTo>
                    <a:pt x="1794" y="2917"/>
                  </a:moveTo>
                  <a:lnTo>
                    <a:pt x="1794" y="3072"/>
                  </a:lnTo>
                  <a:lnTo>
                    <a:pt x="1631" y="3072"/>
                  </a:lnTo>
                  <a:lnTo>
                    <a:pt x="1631" y="2917"/>
                  </a:lnTo>
                  <a:close/>
                  <a:moveTo>
                    <a:pt x="1116" y="3981"/>
                  </a:moveTo>
                  <a:lnTo>
                    <a:pt x="1116" y="3990"/>
                  </a:lnTo>
                  <a:lnTo>
                    <a:pt x="1279" y="3990"/>
                  </a:lnTo>
                  <a:lnTo>
                    <a:pt x="1279" y="4084"/>
                  </a:lnTo>
                  <a:lnTo>
                    <a:pt x="1202" y="4084"/>
                  </a:lnTo>
                  <a:cubicBezTo>
                    <a:pt x="1193" y="4084"/>
                    <a:pt x="1185" y="4101"/>
                    <a:pt x="1185" y="4110"/>
                  </a:cubicBezTo>
                  <a:cubicBezTo>
                    <a:pt x="1185" y="4119"/>
                    <a:pt x="1193" y="4127"/>
                    <a:pt x="1202" y="4127"/>
                  </a:cubicBezTo>
                  <a:lnTo>
                    <a:pt x="1279" y="4127"/>
                  </a:lnTo>
                  <a:lnTo>
                    <a:pt x="1279" y="4299"/>
                  </a:lnTo>
                  <a:lnTo>
                    <a:pt x="1202" y="4299"/>
                  </a:lnTo>
                  <a:cubicBezTo>
                    <a:pt x="1193" y="4299"/>
                    <a:pt x="1185" y="4316"/>
                    <a:pt x="1185" y="4325"/>
                  </a:cubicBezTo>
                  <a:cubicBezTo>
                    <a:pt x="1185" y="4333"/>
                    <a:pt x="1193" y="4342"/>
                    <a:pt x="1202" y="4342"/>
                  </a:cubicBezTo>
                  <a:lnTo>
                    <a:pt x="1279" y="4342"/>
                  </a:lnTo>
                  <a:lnTo>
                    <a:pt x="1279" y="4513"/>
                  </a:lnTo>
                  <a:lnTo>
                    <a:pt x="1202" y="4513"/>
                  </a:lnTo>
                  <a:cubicBezTo>
                    <a:pt x="1193" y="4513"/>
                    <a:pt x="1185" y="4530"/>
                    <a:pt x="1185" y="4539"/>
                  </a:cubicBezTo>
                  <a:cubicBezTo>
                    <a:pt x="1185" y="4548"/>
                    <a:pt x="1193" y="4556"/>
                    <a:pt x="1202" y="4556"/>
                  </a:cubicBezTo>
                  <a:lnTo>
                    <a:pt x="1279" y="4556"/>
                  </a:lnTo>
                  <a:lnTo>
                    <a:pt x="1279" y="4728"/>
                  </a:lnTo>
                  <a:lnTo>
                    <a:pt x="1202" y="4728"/>
                  </a:lnTo>
                  <a:cubicBezTo>
                    <a:pt x="1193" y="4728"/>
                    <a:pt x="1185" y="4745"/>
                    <a:pt x="1185" y="4753"/>
                  </a:cubicBezTo>
                  <a:cubicBezTo>
                    <a:pt x="1185" y="4762"/>
                    <a:pt x="1193" y="4771"/>
                    <a:pt x="1202" y="4771"/>
                  </a:cubicBezTo>
                  <a:lnTo>
                    <a:pt x="1279" y="4771"/>
                  </a:lnTo>
                  <a:lnTo>
                    <a:pt x="1279" y="4942"/>
                  </a:lnTo>
                  <a:lnTo>
                    <a:pt x="1202" y="4942"/>
                  </a:lnTo>
                  <a:cubicBezTo>
                    <a:pt x="1193" y="4942"/>
                    <a:pt x="1185" y="4959"/>
                    <a:pt x="1185" y="4968"/>
                  </a:cubicBezTo>
                  <a:cubicBezTo>
                    <a:pt x="1185" y="4977"/>
                    <a:pt x="1193" y="4985"/>
                    <a:pt x="1202" y="4985"/>
                  </a:cubicBezTo>
                  <a:lnTo>
                    <a:pt x="1279" y="4985"/>
                  </a:lnTo>
                  <a:lnTo>
                    <a:pt x="1279" y="5045"/>
                  </a:lnTo>
                  <a:lnTo>
                    <a:pt x="1279" y="5157"/>
                  </a:lnTo>
                  <a:lnTo>
                    <a:pt x="1202" y="5157"/>
                  </a:lnTo>
                  <a:cubicBezTo>
                    <a:pt x="1193" y="5157"/>
                    <a:pt x="1185" y="5174"/>
                    <a:pt x="1185" y="5182"/>
                  </a:cubicBezTo>
                  <a:cubicBezTo>
                    <a:pt x="1185" y="5191"/>
                    <a:pt x="1193" y="5200"/>
                    <a:pt x="1202" y="5200"/>
                  </a:cubicBezTo>
                  <a:lnTo>
                    <a:pt x="1279" y="5200"/>
                  </a:lnTo>
                  <a:lnTo>
                    <a:pt x="1279" y="5371"/>
                  </a:lnTo>
                  <a:lnTo>
                    <a:pt x="1202" y="5371"/>
                  </a:lnTo>
                  <a:cubicBezTo>
                    <a:pt x="1193" y="5371"/>
                    <a:pt x="1185" y="5388"/>
                    <a:pt x="1185" y="5397"/>
                  </a:cubicBezTo>
                  <a:cubicBezTo>
                    <a:pt x="1185" y="5406"/>
                    <a:pt x="1193" y="5414"/>
                    <a:pt x="1202" y="5414"/>
                  </a:cubicBezTo>
                  <a:lnTo>
                    <a:pt x="1279" y="5414"/>
                  </a:lnTo>
                  <a:lnTo>
                    <a:pt x="1279" y="5586"/>
                  </a:lnTo>
                  <a:lnTo>
                    <a:pt x="1202" y="5586"/>
                  </a:lnTo>
                  <a:cubicBezTo>
                    <a:pt x="1193" y="5586"/>
                    <a:pt x="1185" y="5603"/>
                    <a:pt x="1185" y="5611"/>
                  </a:cubicBezTo>
                  <a:cubicBezTo>
                    <a:pt x="1185" y="5620"/>
                    <a:pt x="1193" y="5629"/>
                    <a:pt x="1202" y="5629"/>
                  </a:cubicBezTo>
                  <a:lnTo>
                    <a:pt x="1279" y="5629"/>
                  </a:lnTo>
                  <a:lnTo>
                    <a:pt x="1279" y="5689"/>
                  </a:lnTo>
                  <a:lnTo>
                    <a:pt x="962" y="5689"/>
                  </a:lnTo>
                  <a:lnTo>
                    <a:pt x="962" y="4925"/>
                  </a:lnTo>
                  <a:lnTo>
                    <a:pt x="962" y="4144"/>
                  </a:lnTo>
                  <a:lnTo>
                    <a:pt x="1116" y="3981"/>
                  </a:lnTo>
                  <a:close/>
                  <a:moveTo>
                    <a:pt x="1519" y="3973"/>
                  </a:moveTo>
                  <a:lnTo>
                    <a:pt x="1691" y="4144"/>
                  </a:lnTo>
                  <a:lnTo>
                    <a:pt x="1691" y="4925"/>
                  </a:lnTo>
                  <a:lnTo>
                    <a:pt x="1691" y="5689"/>
                  </a:lnTo>
                  <a:lnTo>
                    <a:pt x="1519" y="5689"/>
                  </a:lnTo>
                  <a:lnTo>
                    <a:pt x="1519" y="5045"/>
                  </a:lnTo>
                  <a:lnTo>
                    <a:pt x="1519" y="3990"/>
                  </a:lnTo>
                  <a:lnTo>
                    <a:pt x="1519" y="3973"/>
                  </a:lnTo>
                  <a:close/>
                  <a:moveTo>
                    <a:pt x="1116" y="5749"/>
                  </a:moveTo>
                  <a:lnTo>
                    <a:pt x="1116" y="5783"/>
                  </a:lnTo>
                  <a:lnTo>
                    <a:pt x="1005" y="5783"/>
                  </a:lnTo>
                  <a:lnTo>
                    <a:pt x="1005" y="5749"/>
                  </a:lnTo>
                  <a:close/>
                  <a:moveTo>
                    <a:pt x="1279" y="5749"/>
                  </a:moveTo>
                  <a:lnTo>
                    <a:pt x="1279" y="5783"/>
                  </a:lnTo>
                  <a:lnTo>
                    <a:pt x="1142" y="5783"/>
                  </a:lnTo>
                  <a:lnTo>
                    <a:pt x="1142" y="5749"/>
                  </a:lnTo>
                  <a:close/>
                  <a:moveTo>
                    <a:pt x="1665" y="5749"/>
                  </a:moveTo>
                  <a:lnTo>
                    <a:pt x="1665" y="5783"/>
                  </a:lnTo>
                  <a:lnTo>
                    <a:pt x="1545" y="5783"/>
                  </a:lnTo>
                  <a:lnTo>
                    <a:pt x="1545" y="5749"/>
                  </a:lnTo>
                  <a:close/>
                  <a:moveTo>
                    <a:pt x="1116" y="5817"/>
                  </a:moveTo>
                  <a:lnTo>
                    <a:pt x="1116" y="5912"/>
                  </a:lnTo>
                  <a:lnTo>
                    <a:pt x="1005" y="5912"/>
                  </a:lnTo>
                  <a:lnTo>
                    <a:pt x="1005" y="5817"/>
                  </a:lnTo>
                  <a:close/>
                  <a:moveTo>
                    <a:pt x="1193" y="5817"/>
                  </a:moveTo>
                  <a:cubicBezTo>
                    <a:pt x="1185" y="5817"/>
                    <a:pt x="1185" y="5826"/>
                    <a:pt x="1185" y="5835"/>
                  </a:cubicBezTo>
                  <a:cubicBezTo>
                    <a:pt x="1185" y="5843"/>
                    <a:pt x="1193" y="5860"/>
                    <a:pt x="1202" y="5860"/>
                  </a:cubicBezTo>
                  <a:lnTo>
                    <a:pt x="1279" y="5860"/>
                  </a:lnTo>
                  <a:lnTo>
                    <a:pt x="1279" y="5912"/>
                  </a:lnTo>
                  <a:lnTo>
                    <a:pt x="1142" y="5912"/>
                  </a:lnTo>
                  <a:lnTo>
                    <a:pt x="1142" y="5817"/>
                  </a:lnTo>
                  <a:close/>
                  <a:moveTo>
                    <a:pt x="1657" y="5817"/>
                  </a:moveTo>
                  <a:lnTo>
                    <a:pt x="1657" y="5912"/>
                  </a:lnTo>
                  <a:lnTo>
                    <a:pt x="1537" y="5912"/>
                  </a:lnTo>
                  <a:lnTo>
                    <a:pt x="1537" y="5817"/>
                  </a:lnTo>
                  <a:close/>
                  <a:moveTo>
                    <a:pt x="962" y="5749"/>
                  </a:moveTo>
                  <a:lnTo>
                    <a:pt x="970" y="5920"/>
                  </a:lnTo>
                  <a:lnTo>
                    <a:pt x="962" y="5920"/>
                  </a:lnTo>
                  <a:lnTo>
                    <a:pt x="962" y="5749"/>
                  </a:lnTo>
                  <a:close/>
                  <a:moveTo>
                    <a:pt x="1691" y="6015"/>
                  </a:moveTo>
                  <a:lnTo>
                    <a:pt x="1691" y="6958"/>
                  </a:lnTo>
                  <a:lnTo>
                    <a:pt x="1691" y="8022"/>
                  </a:lnTo>
                  <a:lnTo>
                    <a:pt x="1519" y="8022"/>
                  </a:lnTo>
                  <a:lnTo>
                    <a:pt x="1519" y="7019"/>
                  </a:lnTo>
                  <a:lnTo>
                    <a:pt x="1519" y="6015"/>
                  </a:lnTo>
                  <a:close/>
                  <a:moveTo>
                    <a:pt x="1194" y="6019"/>
                  </a:moveTo>
                  <a:cubicBezTo>
                    <a:pt x="1189" y="6025"/>
                    <a:pt x="1185" y="6035"/>
                    <a:pt x="1185" y="6040"/>
                  </a:cubicBezTo>
                  <a:cubicBezTo>
                    <a:pt x="1185" y="6049"/>
                    <a:pt x="1193" y="6058"/>
                    <a:pt x="1202" y="6058"/>
                  </a:cubicBezTo>
                  <a:lnTo>
                    <a:pt x="1279" y="6058"/>
                  </a:lnTo>
                  <a:lnTo>
                    <a:pt x="1279" y="6229"/>
                  </a:lnTo>
                  <a:lnTo>
                    <a:pt x="1202" y="6229"/>
                  </a:lnTo>
                  <a:cubicBezTo>
                    <a:pt x="1193" y="6229"/>
                    <a:pt x="1185" y="6246"/>
                    <a:pt x="1185" y="6255"/>
                  </a:cubicBezTo>
                  <a:cubicBezTo>
                    <a:pt x="1185" y="6264"/>
                    <a:pt x="1193" y="6272"/>
                    <a:pt x="1202" y="6272"/>
                  </a:cubicBezTo>
                  <a:lnTo>
                    <a:pt x="1279" y="6272"/>
                  </a:lnTo>
                  <a:lnTo>
                    <a:pt x="1279" y="6444"/>
                  </a:lnTo>
                  <a:lnTo>
                    <a:pt x="1202" y="6444"/>
                  </a:lnTo>
                  <a:cubicBezTo>
                    <a:pt x="1193" y="6444"/>
                    <a:pt x="1185" y="6461"/>
                    <a:pt x="1185" y="6469"/>
                  </a:cubicBezTo>
                  <a:cubicBezTo>
                    <a:pt x="1185" y="6478"/>
                    <a:pt x="1193" y="6487"/>
                    <a:pt x="1202" y="6487"/>
                  </a:cubicBezTo>
                  <a:lnTo>
                    <a:pt x="1279" y="6487"/>
                  </a:lnTo>
                  <a:lnTo>
                    <a:pt x="1279" y="6658"/>
                  </a:lnTo>
                  <a:lnTo>
                    <a:pt x="1202" y="6658"/>
                  </a:lnTo>
                  <a:cubicBezTo>
                    <a:pt x="1193" y="6658"/>
                    <a:pt x="1185" y="6675"/>
                    <a:pt x="1185" y="6684"/>
                  </a:cubicBezTo>
                  <a:cubicBezTo>
                    <a:pt x="1185" y="6692"/>
                    <a:pt x="1193" y="6701"/>
                    <a:pt x="1202" y="6701"/>
                  </a:cubicBezTo>
                  <a:lnTo>
                    <a:pt x="1279" y="6701"/>
                  </a:lnTo>
                  <a:lnTo>
                    <a:pt x="1279" y="6873"/>
                  </a:lnTo>
                  <a:lnTo>
                    <a:pt x="1202" y="6873"/>
                  </a:lnTo>
                  <a:cubicBezTo>
                    <a:pt x="1193" y="6873"/>
                    <a:pt x="1185" y="6890"/>
                    <a:pt x="1185" y="6898"/>
                  </a:cubicBezTo>
                  <a:cubicBezTo>
                    <a:pt x="1185" y="6907"/>
                    <a:pt x="1193" y="6916"/>
                    <a:pt x="1202" y="6916"/>
                  </a:cubicBezTo>
                  <a:lnTo>
                    <a:pt x="1279" y="6916"/>
                  </a:lnTo>
                  <a:lnTo>
                    <a:pt x="1279" y="7019"/>
                  </a:lnTo>
                  <a:lnTo>
                    <a:pt x="1279" y="7104"/>
                  </a:lnTo>
                  <a:lnTo>
                    <a:pt x="1202" y="7104"/>
                  </a:lnTo>
                  <a:cubicBezTo>
                    <a:pt x="1193" y="7104"/>
                    <a:pt x="1185" y="7113"/>
                    <a:pt x="1185" y="7121"/>
                  </a:cubicBezTo>
                  <a:cubicBezTo>
                    <a:pt x="1185" y="7130"/>
                    <a:pt x="1193" y="7147"/>
                    <a:pt x="1202" y="7147"/>
                  </a:cubicBezTo>
                  <a:lnTo>
                    <a:pt x="1279" y="7147"/>
                  </a:lnTo>
                  <a:lnTo>
                    <a:pt x="1279" y="7319"/>
                  </a:lnTo>
                  <a:lnTo>
                    <a:pt x="1202" y="7319"/>
                  </a:lnTo>
                  <a:cubicBezTo>
                    <a:pt x="1193" y="7319"/>
                    <a:pt x="1185" y="7327"/>
                    <a:pt x="1185" y="7336"/>
                  </a:cubicBezTo>
                  <a:cubicBezTo>
                    <a:pt x="1185" y="7345"/>
                    <a:pt x="1193" y="7362"/>
                    <a:pt x="1202" y="7362"/>
                  </a:cubicBezTo>
                  <a:lnTo>
                    <a:pt x="1279" y="7362"/>
                  </a:lnTo>
                  <a:lnTo>
                    <a:pt x="1279" y="7533"/>
                  </a:lnTo>
                  <a:lnTo>
                    <a:pt x="1202" y="7533"/>
                  </a:lnTo>
                  <a:cubicBezTo>
                    <a:pt x="1193" y="7533"/>
                    <a:pt x="1185" y="7542"/>
                    <a:pt x="1185" y="7550"/>
                  </a:cubicBezTo>
                  <a:cubicBezTo>
                    <a:pt x="1185" y="7559"/>
                    <a:pt x="1193" y="7576"/>
                    <a:pt x="1202" y="7576"/>
                  </a:cubicBezTo>
                  <a:lnTo>
                    <a:pt x="1279" y="7576"/>
                  </a:lnTo>
                  <a:lnTo>
                    <a:pt x="1279" y="7748"/>
                  </a:lnTo>
                  <a:lnTo>
                    <a:pt x="1202" y="7748"/>
                  </a:lnTo>
                  <a:cubicBezTo>
                    <a:pt x="1193" y="7748"/>
                    <a:pt x="1185" y="7756"/>
                    <a:pt x="1185" y="7765"/>
                  </a:cubicBezTo>
                  <a:cubicBezTo>
                    <a:pt x="1185" y="7774"/>
                    <a:pt x="1193" y="7791"/>
                    <a:pt x="1202" y="7791"/>
                  </a:cubicBezTo>
                  <a:lnTo>
                    <a:pt x="1279" y="7791"/>
                  </a:lnTo>
                  <a:lnTo>
                    <a:pt x="1279" y="7962"/>
                  </a:lnTo>
                  <a:lnTo>
                    <a:pt x="1202" y="7962"/>
                  </a:lnTo>
                  <a:cubicBezTo>
                    <a:pt x="1193" y="7962"/>
                    <a:pt x="1185" y="7971"/>
                    <a:pt x="1185" y="7979"/>
                  </a:cubicBezTo>
                  <a:cubicBezTo>
                    <a:pt x="1185" y="7988"/>
                    <a:pt x="1193" y="8005"/>
                    <a:pt x="1202" y="8005"/>
                  </a:cubicBezTo>
                  <a:lnTo>
                    <a:pt x="1279" y="8005"/>
                  </a:lnTo>
                  <a:lnTo>
                    <a:pt x="1279" y="8031"/>
                  </a:lnTo>
                  <a:lnTo>
                    <a:pt x="962" y="8031"/>
                  </a:lnTo>
                  <a:lnTo>
                    <a:pt x="962" y="6976"/>
                  </a:lnTo>
                  <a:lnTo>
                    <a:pt x="962" y="6118"/>
                  </a:lnTo>
                  <a:lnTo>
                    <a:pt x="962" y="6032"/>
                  </a:lnTo>
                  <a:lnTo>
                    <a:pt x="1194" y="6019"/>
                  </a:lnTo>
                  <a:close/>
                  <a:moveTo>
                    <a:pt x="747" y="8040"/>
                  </a:moveTo>
                  <a:lnTo>
                    <a:pt x="747" y="8142"/>
                  </a:lnTo>
                  <a:lnTo>
                    <a:pt x="713" y="8142"/>
                  </a:lnTo>
                  <a:lnTo>
                    <a:pt x="713" y="8040"/>
                  </a:lnTo>
                  <a:close/>
                  <a:moveTo>
                    <a:pt x="1588" y="8057"/>
                  </a:moveTo>
                  <a:lnTo>
                    <a:pt x="1588" y="8151"/>
                  </a:lnTo>
                  <a:lnTo>
                    <a:pt x="1519" y="8151"/>
                  </a:lnTo>
                  <a:lnTo>
                    <a:pt x="1519" y="8057"/>
                  </a:lnTo>
                  <a:close/>
                  <a:moveTo>
                    <a:pt x="1691" y="8057"/>
                  </a:moveTo>
                  <a:lnTo>
                    <a:pt x="1691" y="8151"/>
                  </a:lnTo>
                  <a:lnTo>
                    <a:pt x="1631" y="8151"/>
                  </a:lnTo>
                  <a:lnTo>
                    <a:pt x="1631" y="8057"/>
                  </a:lnTo>
                  <a:close/>
                  <a:moveTo>
                    <a:pt x="1013" y="8065"/>
                  </a:moveTo>
                  <a:lnTo>
                    <a:pt x="1013" y="8160"/>
                  </a:lnTo>
                  <a:lnTo>
                    <a:pt x="962" y="8160"/>
                  </a:lnTo>
                  <a:lnTo>
                    <a:pt x="962" y="8065"/>
                  </a:lnTo>
                  <a:close/>
                  <a:moveTo>
                    <a:pt x="1279" y="8065"/>
                  </a:moveTo>
                  <a:lnTo>
                    <a:pt x="1279" y="8160"/>
                  </a:lnTo>
                  <a:lnTo>
                    <a:pt x="1056" y="8160"/>
                  </a:lnTo>
                  <a:lnTo>
                    <a:pt x="1056" y="8065"/>
                  </a:lnTo>
                  <a:close/>
                  <a:moveTo>
                    <a:pt x="1974" y="8065"/>
                  </a:moveTo>
                  <a:lnTo>
                    <a:pt x="1974" y="8160"/>
                  </a:lnTo>
                  <a:lnTo>
                    <a:pt x="1931" y="8160"/>
                  </a:lnTo>
                  <a:lnTo>
                    <a:pt x="1931" y="8065"/>
                  </a:lnTo>
                  <a:close/>
                  <a:moveTo>
                    <a:pt x="730" y="8194"/>
                  </a:moveTo>
                  <a:lnTo>
                    <a:pt x="730" y="8348"/>
                  </a:lnTo>
                  <a:lnTo>
                    <a:pt x="704" y="8348"/>
                  </a:lnTo>
                  <a:lnTo>
                    <a:pt x="704" y="8194"/>
                  </a:lnTo>
                  <a:close/>
                  <a:moveTo>
                    <a:pt x="1013" y="8194"/>
                  </a:moveTo>
                  <a:lnTo>
                    <a:pt x="1013" y="8348"/>
                  </a:lnTo>
                  <a:lnTo>
                    <a:pt x="962" y="8348"/>
                  </a:lnTo>
                  <a:lnTo>
                    <a:pt x="962" y="8194"/>
                  </a:lnTo>
                  <a:close/>
                  <a:moveTo>
                    <a:pt x="1193" y="8194"/>
                  </a:moveTo>
                  <a:lnTo>
                    <a:pt x="1202" y="8203"/>
                  </a:lnTo>
                  <a:lnTo>
                    <a:pt x="1279" y="8203"/>
                  </a:lnTo>
                  <a:lnTo>
                    <a:pt x="1279" y="8348"/>
                  </a:lnTo>
                  <a:lnTo>
                    <a:pt x="1056" y="8348"/>
                  </a:lnTo>
                  <a:lnTo>
                    <a:pt x="1056" y="8194"/>
                  </a:lnTo>
                  <a:close/>
                  <a:moveTo>
                    <a:pt x="1588" y="8194"/>
                  </a:moveTo>
                  <a:lnTo>
                    <a:pt x="1588" y="8348"/>
                  </a:lnTo>
                  <a:lnTo>
                    <a:pt x="1519" y="8348"/>
                  </a:lnTo>
                  <a:lnTo>
                    <a:pt x="1519" y="8194"/>
                  </a:lnTo>
                  <a:close/>
                  <a:moveTo>
                    <a:pt x="1691" y="8194"/>
                  </a:moveTo>
                  <a:lnTo>
                    <a:pt x="1691" y="8348"/>
                  </a:lnTo>
                  <a:lnTo>
                    <a:pt x="1631" y="8348"/>
                  </a:lnTo>
                  <a:lnTo>
                    <a:pt x="1631" y="8194"/>
                  </a:lnTo>
                  <a:close/>
                  <a:moveTo>
                    <a:pt x="1966" y="8194"/>
                  </a:moveTo>
                  <a:lnTo>
                    <a:pt x="1966" y="8348"/>
                  </a:lnTo>
                  <a:lnTo>
                    <a:pt x="1923" y="8348"/>
                  </a:lnTo>
                  <a:lnTo>
                    <a:pt x="1923" y="8194"/>
                  </a:lnTo>
                  <a:close/>
                  <a:moveTo>
                    <a:pt x="1279" y="8503"/>
                  </a:moveTo>
                  <a:lnTo>
                    <a:pt x="1279" y="8589"/>
                  </a:lnTo>
                  <a:lnTo>
                    <a:pt x="1202" y="8589"/>
                  </a:lnTo>
                  <a:cubicBezTo>
                    <a:pt x="1193" y="8589"/>
                    <a:pt x="1185" y="8606"/>
                    <a:pt x="1185" y="8614"/>
                  </a:cubicBezTo>
                  <a:cubicBezTo>
                    <a:pt x="1185" y="8623"/>
                    <a:pt x="1193" y="8632"/>
                    <a:pt x="1202" y="8632"/>
                  </a:cubicBezTo>
                  <a:lnTo>
                    <a:pt x="1279" y="8632"/>
                  </a:lnTo>
                  <a:lnTo>
                    <a:pt x="1279" y="8803"/>
                  </a:lnTo>
                  <a:lnTo>
                    <a:pt x="1202" y="8803"/>
                  </a:lnTo>
                  <a:cubicBezTo>
                    <a:pt x="1193" y="8803"/>
                    <a:pt x="1185" y="8820"/>
                    <a:pt x="1185" y="8829"/>
                  </a:cubicBezTo>
                  <a:cubicBezTo>
                    <a:pt x="1185" y="8837"/>
                    <a:pt x="1193" y="8846"/>
                    <a:pt x="1202" y="8846"/>
                  </a:cubicBezTo>
                  <a:lnTo>
                    <a:pt x="1279" y="8846"/>
                  </a:lnTo>
                  <a:lnTo>
                    <a:pt x="1279" y="8863"/>
                  </a:lnTo>
                  <a:lnTo>
                    <a:pt x="1279" y="9018"/>
                  </a:lnTo>
                  <a:lnTo>
                    <a:pt x="1202" y="9018"/>
                  </a:lnTo>
                  <a:cubicBezTo>
                    <a:pt x="1193" y="9018"/>
                    <a:pt x="1185" y="9035"/>
                    <a:pt x="1185" y="9043"/>
                  </a:cubicBezTo>
                  <a:cubicBezTo>
                    <a:pt x="1185" y="9052"/>
                    <a:pt x="1193" y="9060"/>
                    <a:pt x="1202" y="9060"/>
                  </a:cubicBezTo>
                  <a:lnTo>
                    <a:pt x="1279" y="9060"/>
                  </a:lnTo>
                  <a:lnTo>
                    <a:pt x="1279" y="9232"/>
                  </a:lnTo>
                  <a:lnTo>
                    <a:pt x="1202" y="9232"/>
                  </a:lnTo>
                  <a:cubicBezTo>
                    <a:pt x="1193" y="9232"/>
                    <a:pt x="1185" y="9249"/>
                    <a:pt x="1185" y="9258"/>
                  </a:cubicBezTo>
                  <a:cubicBezTo>
                    <a:pt x="1185" y="9266"/>
                    <a:pt x="1193" y="9275"/>
                    <a:pt x="1202" y="9275"/>
                  </a:cubicBezTo>
                  <a:lnTo>
                    <a:pt x="1279" y="9275"/>
                  </a:lnTo>
                  <a:lnTo>
                    <a:pt x="1279" y="9447"/>
                  </a:lnTo>
                  <a:lnTo>
                    <a:pt x="1202" y="9447"/>
                  </a:lnTo>
                  <a:cubicBezTo>
                    <a:pt x="1193" y="9447"/>
                    <a:pt x="1185" y="9464"/>
                    <a:pt x="1185" y="9472"/>
                  </a:cubicBezTo>
                  <a:cubicBezTo>
                    <a:pt x="1185" y="9481"/>
                    <a:pt x="1193" y="9489"/>
                    <a:pt x="1202" y="9489"/>
                  </a:cubicBezTo>
                  <a:lnTo>
                    <a:pt x="1279" y="9489"/>
                  </a:lnTo>
                  <a:lnTo>
                    <a:pt x="1279" y="9661"/>
                  </a:lnTo>
                  <a:lnTo>
                    <a:pt x="1202" y="9661"/>
                  </a:lnTo>
                  <a:cubicBezTo>
                    <a:pt x="1193" y="9661"/>
                    <a:pt x="1185" y="9678"/>
                    <a:pt x="1185" y="9687"/>
                  </a:cubicBezTo>
                  <a:cubicBezTo>
                    <a:pt x="1185" y="9695"/>
                    <a:pt x="1193" y="9704"/>
                    <a:pt x="1202" y="9704"/>
                  </a:cubicBezTo>
                  <a:lnTo>
                    <a:pt x="1279" y="9704"/>
                  </a:lnTo>
                  <a:lnTo>
                    <a:pt x="1279" y="9876"/>
                  </a:lnTo>
                  <a:lnTo>
                    <a:pt x="1228" y="9876"/>
                  </a:lnTo>
                  <a:cubicBezTo>
                    <a:pt x="1219" y="9876"/>
                    <a:pt x="1202" y="9893"/>
                    <a:pt x="1202" y="9901"/>
                  </a:cubicBezTo>
                  <a:cubicBezTo>
                    <a:pt x="1202" y="9910"/>
                    <a:pt x="1219" y="9918"/>
                    <a:pt x="1228" y="9918"/>
                  </a:cubicBezTo>
                  <a:lnTo>
                    <a:pt x="1279" y="9918"/>
                  </a:lnTo>
                  <a:lnTo>
                    <a:pt x="1279" y="10004"/>
                  </a:lnTo>
                  <a:lnTo>
                    <a:pt x="962" y="10004"/>
                  </a:lnTo>
                  <a:lnTo>
                    <a:pt x="962" y="8803"/>
                  </a:lnTo>
                  <a:lnTo>
                    <a:pt x="962" y="8503"/>
                  </a:lnTo>
                  <a:close/>
                  <a:moveTo>
                    <a:pt x="1691" y="8503"/>
                  </a:moveTo>
                  <a:lnTo>
                    <a:pt x="1691" y="8803"/>
                  </a:lnTo>
                  <a:lnTo>
                    <a:pt x="1691" y="10004"/>
                  </a:lnTo>
                  <a:lnTo>
                    <a:pt x="1519" y="10004"/>
                  </a:lnTo>
                  <a:lnTo>
                    <a:pt x="1519" y="8863"/>
                  </a:lnTo>
                  <a:lnTo>
                    <a:pt x="1519" y="8503"/>
                  </a:lnTo>
                  <a:close/>
                  <a:moveTo>
                    <a:pt x="1700" y="10090"/>
                  </a:moveTo>
                  <a:lnTo>
                    <a:pt x="1708" y="10287"/>
                  </a:lnTo>
                  <a:lnTo>
                    <a:pt x="1622" y="10639"/>
                  </a:lnTo>
                  <a:lnTo>
                    <a:pt x="1528" y="10639"/>
                  </a:lnTo>
                  <a:lnTo>
                    <a:pt x="1528" y="10631"/>
                  </a:lnTo>
                  <a:lnTo>
                    <a:pt x="1528" y="10468"/>
                  </a:lnTo>
                  <a:lnTo>
                    <a:pt x="1631" y="10468"/>
                  </a:lnTo>
                  <a:cubicBezTo>
                    <a:pt x="1648" y="10468"/>
                    <a:pt x="1657" y="10459"/>
                    <a:pt x="1657" y="10450"/>
                  </a:cubicBezTo>
                  <a:cubicBezTo>
                    <a:pt x="1657" y="10433"/>
                    <a:pt x="1648" y="10425"/>
                    <a:pt x="1631" y="10425"/>
                  </a:cubicBezTo>
                  <a:lnTo>
                    <a:pt x="1528" y="10425"/>
                  </a:lnTo>
                  <a:lnTo>
                    <a:pt x="1528" y="10253"/>
                  </a:lnTo>
                  <a:lnTo>
                    <a:pt x="1631" y="10253"/>
                  </a:lnTo>
                  <a:cubicBezTo>
                    <a:pt x="1648" y="10253"/>
                    <a:pt x="1657" y="10244"/>
                    <a:pt x="1657" y="10236"/>
                  </a:cubicBezTo>
                  <a:cubicBezTo>
                    <a:pt x="1657" y="10219"/>
                    <a:pt x="1648" y="10210"/>
                    <a:pt x="1631" y="10210"/>
                  </a:cubicBezTo>
                  <a:lnTo>
                    <a:pt x="1528" y="10210"/>
                  </a:lnTo>
                  <a:lnTo>
                    <a:pt x="1528" y="10090"/>
                  </a:lnTo>
                  <a:close/>
                  <a:moveTo>
                    <a:pt x="1605" y="10682"/>
                  </a:moveTo>
                  <a:lnTo>
                    <a:pt x="1571" y="10845"/>
                  </a:lnTo>
                  <a:lnTo>
                    <a:pt x="1528" y="10682"/>
                  </a:lnTo>
                  <a:close/>
                  <a:moveTo>
                    <a:pt x="1279" y="10090"/>
                  </a:moveTo>
                  <a:lnTo>
                    <a:pt x="1279" y="10236"/>
                  </a:lnTo>
                  <a:lnTo>
                    <a:pt x="1056" y="11102"/>
                  </a:lnTo>
                  <a:lnTo>
                    <a:pt x="919" y="10536"/>
                  </a:lnTo>
                  <a:lnTo>
                    <a:pt x="962" y="10090"/>
                  </a:lnTo>
                  <a:close/>
                  <a:moveTo>
                    <a:pt x="1571" y="11368"/>
                  </a:moveTo>
                  <a:lnTo>
                    <a:pt x="1605" y="11497"/>
                  </a:lnTo>
                  <a:lnTo>
                    <a:pt x="1537" y="11497"/>
                  </a:lnTo>
                  <a:lnTo>
                    <a:pt x="1571" y="11368"/>
                  </a:lnTo>
                  <a:close/>
                  <a:moveTo>
                    <a:pt x="885" y="10922"/>
                  </a:moveTo>
                  <a:lnTo>
                    <a:pt x="988" y="11360"/>
                  </a:lnTo>
                  <a:lnTo>
                    <a:pt x="885" y="11789"/>
                  </a:lnTo>
                  <a:lnTo>
                    <a:pt x="807" y="11789"/>
                  </a:lnTo>
                  <a:lnTo>
                    <a:pt x="885" y="10922"/>
                  </a:lnTo>
                  <a:close/>
                  <a:moveTo>
                    <a:pt x="1065" y="11626"/>
                  </a:moveTo>
                  <a:lnTo>
                    <a:pt x="1108" y="11789"/>
                  </a:lnTo>
                  <a:lnTo>
                    <a:pt x="1022" y="11789"/>
                  </a:lnTo>
                  <a:lnTo>
                    <a:pt x="1065" y="11626"/>
                  </a:lnTo>
                  <a:close/>
                  <a:moveTo>
                    <a:pt x="1279" y="10768"/>
                  </a:moveTo>
                  <a:lnTo>
                    <a:pt x="1279" y="11789"/>
                  </a:lnTo>
                  <a:lnTo>
                    <a:pt x="1219" y="11789"/>
                  </a:lnTo>
                  <a:lnTo>
                    <a:pt x="1116" y="11377"/>
                  </a:lnTo>
                  <a:lnTo>
                    <a:pt x="1279" y="10768"/>
                  </a:lnTo>
                  <a:close/>
                  <a:moveTo>
                    <a:pt x="1743" y="10673"/>
                  </a:moveTo>
                  <a:lnTo>
                    <a:pt x="1837" y="11789"/>
                  </a:lnTo>
                  <a:lnTo>
                    <a:pt x="1794" y="11789"/>
                  </a:lnTo>
                  <a:lnTo>
                    <a:pt x="1631" y="11111"/>
                  </a:lnTo>
                  <a:cubicBezTo>
                    <a:pt x="1648" y="11111"/>
                    <a:pt x="1648" y="11102"/>
                    <a:pt x="1648" y="11094"/>
                  </a:cubicBezTo>
                  <a:lnTo>
                    <a:pt x="1648" y="11077"/>
                  </a:lnTo>
                  <a:lnTo>
                    <a:pt x="1743" y="10673"/>
                  </a:lnTo>
                  <a:close/>
                  <a:moveTo>
                    <a:pt x="1614" y="11540"/>
                  </a:moveTo>
                  <a:lnTo>
                    <a:pt x="1674" y="11797"/>
                  </a:lnTo>
                  <a:lnTo>
                    <a:pt x="1528" y="11797"/>
                  </a:lnTo>
                  <a:lnTo>
                    <a:pt x="1528" y="11755"/>
                  </a:lnTo>
                  <a:lnTo>
                    <a:pt x="1631" y="11755"/>
                  </a:lnTo>
                  <a:cubicBezTo>
                    <a:pt x="1648" y="11755"/>
                    <a:pt x="1657" y="11746"/>
                    <a:pt x="1657" y="11737"/>
                  </a:cubicBezTo>
                  <a:cubicBezTo>
                    <a:pt x="1657" y="11720"/>
                    <a:pt x="1631" y="11712"/>
                    <a:pt x="1622" y="11712"/>
                  </a:cubicBezTo>
                  <a:lnTo>
                    <a:pt x="1519" y="11712"/>
                  </a:lnTo>
                  <a:lnTo>
                    <a:pt x="1519" y="11591"/>
                  </a:lnTo>
                  <a:lnTo>
                    <a:pt x="1528" y="11540"/>
                  </a:lnTo>
                  <a:close/>
                  <a:moveTo>
                    <a:pt x="1279" y="11866"/>
                  </a:moveTo>
                  <a:lnTo>
                    <a:pt x="1279" y="13067"/>
                  </a:lnTo>
                  <a:lnTo>
                    <a:pt x="1176" y="13522"/>
                  </a:lnTo>
                  <a:lnTo>
                    <a:pt x="1176" y="12690"/>
                  </a:lnTo>
                  <a:lnTo>
                    <a:pt x="1176" y="11866"/>
                  </a:lnTo>
                  <a:close/>
                  <a:moveTo>
                    <a:pt x="1846" y="11866"/>
                  </a:moveTo>
                  <a:lnTo>
                    <a:pt x="1948" y="12981"/>
                  </a:lnTo>
                  <a:lnTo>
                    <a:pt x="1708" y="13934"/>
                  </a:lnTo>
                  <a:lnTo>
                    <a:pt x="1519" y="13119"/>
                  </a:lnTo>
                  <a:lnTo>
                    <a:pt x="1519" y="11866"/>
                  </a:lnTo>
                  <a:close/>
                  <a:moveTo>
                    <a:pt x="1142" y="11866"/>
                  </a:moveTo>
                  <a:lnTo>
                    <a:pt x="1142" y="11952"/>
                  </a:lnTo>
                  <a:lnTo>
                    <a:pt x="988" y="11952"/>
                  </a:lnTo>
                  <a:cubicBezTo>
                    <a:pt x="979" y="11952"/>
                    <a:pt x="970" y="11960"/>
                    <a:pt x="970" y="11969"/>
                  </a:cubicBezTo>
                  <a:cubicBezTo>
                    <a:pt x="970" y="11978"/>
                    <a:pt x="979" y="11995"/>
                    <a:pt x="988" y="11995"/>
                  </a:cubicBezTo>
                  <a:lnTo>
                    <a:pt x="1133" y="11995"/>
                  </a:lnTo>
                  <a:lnTo>
                    <a:pt x="1133" y="12166"/>
                  </a:lnTo>
                  <a:lnTo>
                    <a:pt x="988" y="12166"/>
                  </a:lnTo>
                  <a:cubicBezTo>
                    <a:pt x="979" y="12166"/>
                    <a:pt x="970" y="12175"/>
                    <a:pt x="970" y="12183"/>
                  </a:cubicBezTo>
                  <a:cubicBezTo>
                    <a:pt x="970" y="12192"/>
                    <a:pt x="979" y="12209"/>
                    <a:pt x="988" y="12209"/>
                  </a:cubicBezTo>
                  <a:lnTo>
                    <a:pt x="1133" y="12209"/>
                  </a:lnTo>
                  <a:lnTo>
                    <a:pt x="1133" y="12381"/>
                  </a:lnTo>
                  <a:lnTo>
                    <a:pt x="988" y="12381"/>
                  </a:lnTo>
                  <a:cubicBezTo>
                    <a:pt x="979" y="12381"/>
                    <a:pt x="970" y="12389"/>
                    <a:pt x="970" y="12398"/>
                  </a:cubicBezTo>
                  <a:cubicBezTo>
                    <a:pt x="970" y="12407"/>
                    <a:pt x="979" y="12424"/>
                    <a:pt x="988" y="12424"/>
                  </a:cubicBezTo>
                  <a:lnTo>
                    <a:pt x="1133" y="12424"/>
                  </a:lnTo>
                  <a:lnTo>
                    <a:pt x="1133" y="12595"/>
                  </a:lnTo>
                  <a:lnTo>
                    <a:pt x="988" y="12595"/>
                  </a:lnTo>
                  <a:cubicBezTo>
                    <a:pt x="979" y="12595"/>
                    <a:pt x="970" y="12604"/>
                    <a:pt x="970" y="12612"/>
                  </a:cubicBezTo>
                  <a:cubicBezTo>
                    <a:pt x="970" y="12621"/>
                    <a:pt x="979" y="12638"/>
                    <a:pt x="988" y="12638"/>
                  </a:cubicBezTo>
                  <a:lnTo>
                    <a:pt x="1133" y="12638"/>
                  </a:lnTo>
                  <a:lnTo>
                    <a:pt x="1133" y="12690"/>
                  </a:lnTo>
                  <a:lnTo>
                    <a:pt x="1133" y="12810"/>
                  </a:lnTo>
                  <a:lnTo>
                    <a:pt x="988" y="12810"/>
                  </a:lnTo>
                  <a:cubicBezTo>
                    <a:pt x="979" y="12810"/>
                    <a:pt x="970" y="12818"/>
                    <a:pt x="970" y="12827"/>
                  </a:cubicBezTo>
                  <a:cubicBezTo>
                    <a:pt x="970" y="12836"/>
                    <a:pt x="979" y="12853"/>
                    <a:pt x="988" y="12853"/>
                  </a:cubicBezTo>
                  <a:lnTo>
                    <a:pt x="1133" y="12853"/>
                  </a:lnTo>
                  <a:lnTo>
                    <a:pt x="1133" y="13024"/>
                  </a:lnTo>
                  <a:lnTo>
                    <a:pt x="988" y="13024"/>
                  </a:lnTo>
                  <a:cubicBezTo>
                    <a:pt x="979" y="13024"/>
                    <a:pt x="970" y="13033"/>
                    <a:pt x="970" y="13041"/>
                  </a:cubicBezTo>
                  <a:cubicBezTo>
                    <a:pt x="970" y="13050"/>
                    <a:pt x="979" y="13067"/>
                    <a:pt x="988" y="13067"/>
                  </a:cubicBezTo>
                  <a:lnTo>
                    <a:pt x="1133" y="13067"/>
                  </a:lnTo>
                  <a:lnTo>
                    <a:pt x="1133" y="13239"/>
                  </a:lnTo>
                  <a:lnTo>
                    <a:pt x="988" y="13239"/>
                  </a:lnTo>
                  <a:cubicBezTo>
                    <a:pt x="979" y="13239"/>
                    <a:pt x="970" y="13247"/>
                    <a:pt x="970" y="13256"/>
                  </a:cubicBezTo>
                  <a:cubicBezTo>
                    <a:pt x="970" y="13265"/>
                    <a:pt x="979" y="13282"/>
                    <a:pt x="988" y="13282"/>
                  </a:cubicBezTo>
                  <a:lnTo>
                    <a:pt x="1133" y="13282"/>
                  </a:lnTo>
                  <a:lnTo>
                    <a:pt x="1133" y="13453"/>
                  </a:lnTo>
                  <a:lnTo>
                    <a:pt x="988" y="13453"/>
                  </a:lnTo>
                  <a:cubicBezTo>
                    <a:pt x="979" y="13453"/>
                    <a:pt x="970" y="13462"/>
                    <a:pt x="970" y="13470"/>
                  </a:cubicBezTo>
                  <a:cubicBezTo>
                    <a:pt x="970" y="13479"/>
                    <a:pt x="979" y="13496"/>
                    <a:pt x="988" y="13496"/>
                  </a:cubicBezTo>
                  <a:lnTo>
                    <a:pt x="1133" y="13496"/>
                  </a:lnTo>
                  <a:lnTo>
                    <a:pt x="1133" y="13668"/>
                  </a:lnTo>
                  <a:lnTo>
                    <a:pt x="988" y="13668"/>
                  </a:lnTo>
                  <a:cubicBezTo>
                    <a:pt x="979" y="13668"/>
                    <a:pt x="970" y="13676"/>
                    <a:pt x="970" y="13685"/>
                  </a:cubicBezTo>
                  <a:cubicBezTo>
                    <a:pt x="970" y="13694"/>
                    <a:pt x="979" y="13711"/>
                    <a:pt x="988" y="13711"/>
                  </a:cubicBezTo>
                  <a:lnTo>
                    <a:pt x="1133" y="13711"/>
                  </a:lnTo>
                  <a:lnTo>
                    <a:pt x="1091" y="13882"/>
                  </a:lnTo>
                  <a:lnTo>
                    <a:pt x="988" y="13882"/>
                  </a:lnTo>
                  <a:cubicBezTo>
                    <a:pt x="979" y="13882"/>
                    <a:pt x="970" y="13891"/>
                    <a:pt x="970" y="13899"/>
                  </a:cubicBezTo>
                  <a:cubicBezTo>
                    <a:pt x="970" y="13908"/>
                    <a:pt x="979" y="13925"/>
                    <a:pt x="988" y="13925"/>
                  </a:cubicBezTo>
                  <a:lnTo>
                    <a:pt x="1073" y="13925"/>
                  </a:lnTo>
                  <a:lnTo>
                    <a:pt x="1030" y="14097"/>
                  </a:lnTo>
                  <a:lnTo>
                    <a:pt x="988" y="14097"/>
                  </a:lnTo>
                  <a:cubicBezTo>
                    <a:pt x="979" y="14097"/>
                    <a:pt x="970" y="14105"/>
                    <a:pt x="970" y="14114"/>
                  </a:cubicBezTo>
                  <a:cubicBezTo>
                    <a:pt x="970" y="14122"/>
                    <a:pt x="979" y="14140"/>
                    <a:pt x="988" y="14140"/>
                  </a:cubicBezTo>
                  <a:lnTo>
                    <a:pt x="1030" y="14140"/>
                  </a:lnTo>
                  <a:lnTo>
                    <a:pt x="1005" y="14277"/>
                  </a:lnTo>
                  <a:lnTo>
                    <a:pt x="704" y="13050"/>
                  </a:lnTo>
                  <a:lnTo>
                    <a:pt x="807" y="11866"/>
                  </a:lnTo>
                  <a:close/>
                  <a:moveTo>
                    <a:pt x="1133" y="14225"/>
                  </a:moveTo>
                  <a:lnTo>
                    <a:pt x="1133" y="14311"/>
                  </a:lnTo>
                  <a:lnTo>
                    <a:pt x="1108" y="14311"/>
                  </a:lnTo>
                  <a:lnTo>
                    <a:pt x="1133" y="14225"/>
                  </a:lnTo>
                  <a:close/>
                  <a:moveTo>
                    <a:pt x="1125" y="14354"/>
                  </a:moveTo>
                  <a:lnTo>
                    <a:pt x="1125" y="14526"/>
                  </a:lnTo>
                  <a:lnTo>
                    <a:pt x="1056" y="14526"/>
                  </a:lnTo>
                  <a:lnTo>
                    <a:pt x="1099" y="14354"/>
                  </a:lnTo>
                  <a:close/>
                  <a:moveTo>
                    <a:pt x="1116" y="14569"/>
                  </a:moveTo>
                  <a:lnTo>
                    <a:pt x="1116" y="14740"/>
                  </a:lnTo>
                  <a:lnTo>
                    <a:pt x="1099" y="14740"/>
                  </a:lnTo>
                  <a:lnTo>
                    <a:pt x="1056" y="14569"/>
                  </a:lnTo>
                  <a:close/>
                  <a:moveTo>
                    <a:pt x="1519" y="13651"/>
                  </a:moveTo>
                  <a:lnTo>
                    <a:pt x="1648" y="14200"/>
                  </a:lnTo>
                  <a:lnTo>
                    <a:pt x="1519" y="14749"/>
                  </a:lnTo>
                  <a:lnTo>
                    <a:pt x="1519" y="13651"/>
                  </a:lnTo>
                  <a:close/>
                  <a:moveTo>
                    <a:pt x="1133" y="14766"/>
                  </a:moveTo>
                  <a:lnTo>
                    <a:pt x="1133" y="14843"/>
                  </a:lnTo>
                  <a:lnTo>
                    <a:pt x="1108" y="14766"/>
                  </a:lnTo>
                  <a:close/>
                  <a:moveTo>
                    <a:pt x="1279" y="13591"/>
                  </a:moveTo>
                  <a:lnTo>
                    <a:pt x="1279" y="15109"/>
                  </a:lnTo>
                  <a:lnTo>
                    <a:pt x="1193" y="15109"/>
                  </a:lnTo>
                  <a:lnTo>
                    <a:pt x="1176" y="15015"/>
                  </a:lnTo>
                  <a:lnTo>
                    <a:pt x="1176" y="14054"/>
                  </a:lnTo>
                  <a:lnTo>
                    <a:pt x="1279" y="13591"/>
                  </a:lnTo>
                  <a:close/>
                  <a:moveTo>
                    <a:pt x="1717" y="14457"/>
                  </a:moveTo>
                  <a:lnTo>
                    <a:pt x="1880" y="15109"/>
                  </a:lnTo>
                  <a:lnTo>
                    <a:pt x="1562" y="15109"/>
                  </a:lnTo>
                  <a:lnTo>
                    <a:pt x="1717" y="14457"/>
                  </a:lnTo>
                  <a:close/>
                  <a:moveTo>
                    <a:pt x="1974" y="13350"/>
                  </a:moveTo>
                  <a:lnTo>
                    <a:pt x="2137" y="15101"/>
                  </a:lnTo>
                  <a:lnTo>
                    <a:pt x="2000" y="15101"/>
                  </a:lnTo>
                  <a:lnTo>
                    <a:pt x="2000" y="15109"/>
                  </a:lnTo>
                  <a:lnTo>
                    <a:pt x="1777" y="14191"/>
                  </a:lnTo>
                  <a:lnTo>
                    <a:pt x="1974" y="13350"/>
                  </a:lnTo>
                  <a:close/>
                  <a:moveTo>
                    <a:pt x="662" y="13436"/>
                  </a:moveTo>
                  <a:lnTo>
                    <a:pt x="927" y="14543"/>
                  </a:lnTo>
                  <a:lnTo>
                    <a:pt x="790" y="15126"/>
                  </a:lnTo>
                  <a:lnTo>
                    <a:pt x="507" y="15126"/>
                  </a:lnTo>
                  <a:lnTo>
                    <a:pt x="507" y="15109"/>
                  </a:lnTo>
                  <a:lnTo>
                    <a:pt x="662" y="13436"/>
                  </a:lnTo>
                  <a:close/>
                  <a:moveTo>
                    <a:pt x="988" y="14800"/>
                  </a:moveTo>
                  <a:lnTo>
                    <a:pt x="1022" y="14955"/>
                  </a:lnTo>
                  <a:lnTo>
                    <a:pt x="979" y="14955"/>
                  </a:lnTo>
                  <a:cubicBezTo>
                    <a:pt x="970" y="14955"/>
                    <a:pt x="962" y="14963"/>
                    <a:pt x="962" y="14972"/>
                  </a:cubicBezTo>
                  <a:cubicBezTo>
                    <a:pt x="962" y="14980"/>
                    <a:pt x="970" y="14998"/>
                    <a:pt x="979" y="14998"/>
                  </a:cubicBezTo>
                  <a:lnTo>
                    <a:pt x="1030" y="14998"/>
                  </a:lnTo>
                  <a:lnTo>
                    <a:pt x="1065" y="15126"/>
                  </a:lnTo>
                  <a:lnTo>
                    <a:pt x="919" y="15126"/>
                  </a:lnTo>
                  <a:lnTo>
                    <a:pt x="919" y="15109"/>
                  </a:lnTo>
                  <a:lnTo>
                    <a:pt x="988" y="14800"/>
                  </a:lnTo>
                  <a:close/>
                  <a:moveTo>
                    <a:pt x="2317" y="0"/>
                  </a:moveTo>
                  <a:lnTo>
                    <a:pt x="2317" y="0"/>
                  </a:lnTo>
                  <a:cubicBezTo>
                    <a:pt x="2232" y="18"/>
                    <a:pt x="2163" y="86"/>
                    <a:pt x="2137" y="172"/>
                  </a:cubicBezTo>
                  <a:cubicBezTo>
                    <a:pt x="2129" y="223"/>
                    <a:pt x="2129" y="292"/>
                    <a:pt x="2103" y="344"/>
                  </a:cubicBezTo>
                  <a:cubicBezTo>
                    <a:pt x="2077" y="464"/>
                    <a:pt x="1957" y="524"/>
                    <a:pt x="1846" y="575"/>
                  </a:cubicBezTo>
                  <a:cubicBezTo>
                    <a:pt x="1837" y="515"/>
                    <a:pt x="1837" y="464"/>
                    <a:pt x="1846" y="395"/>
                  </a:cubicBezTo>
                  <a:lnTo>
                    <a:pt x="1846" y="395"/>
                  </a:lnTo>
                  <a:cubicBezTo>
                    <a:pt x="1743" y="489"/>
                    <a:pt x="1631" y="601"/>
                    <a:pt x="1631" y="738"/>
                  </a:cubicBezTo>
                  <a:cubicBezTo>
                    <a:pt x="1631" y="790"/>
                    <a:pt x="1648" y="850"/>
                    <a:pt x="1648" y="901"/>
                  </a:cubicBezTo>
                  <a:cubicBezTo>
                    <a:pt x="1648" y="953"/>
                    <a:pt x="1614" y="1004"/>
                    <a:pt x="1562" y="1021"/>
                  </a:cubicBezTo>
                  <a:cubicBezTo>
                    <a:pt x="1571" y="978"/>
                    <a:pt x="1545" y="936"/>
                    <a:pt x="1502" y="901"/>
                  </a:cubicBezTo>
                  <a:cubicBezTo>
                    <a:pt x="1487" y="886"/>
                    <a:pt x="1461" y="877"/>
                    <a:pt x="1433" y="877"/>
                  </a:cubicBezTo>
                  <a:cubicBezTo>
                    <a:pt x="1413" y="877"/>
                    <a:pt x="1392" y="882"/>
                    <a:pt x="1374" y="893"/>
                  </a:cubicBezTo>
                  <a:cubicBezTo>
                    <a:pt x="1408" y="901"/>
                    <a:pt x="1434" y="944"/>
                    <a:pt x="1408" y="978"/>
                  </a:cubicBezTo>
                  <a:cubicBezTo>
                    <a:pt x="1399" y="1004"/>
                    <a:pt x="1365" y="1030"/>
                    <a:pt x="1331" y="1047"/>
                  </a:cubicBezTo>
                  <a:cubicBezTo>
                    <a:pt x="1236" y="1116"/>
                    <a:pt x="1142" y="1176"/>
                    <a:pt x="1091" y="1287"/>
                  </a:cubicBezTo>
                  <a:cubicBezTo>
                    <a:pt x="1030" y="1382"/>
                    <a:pt x="1022" y="1536"/>
                    <a:pt x="1116" y="1596"/>
                  </a:cubicBezTo>
                  <a:cubicBezTo>
                    <a:pt x="1133" y="1605"/>
                    <a:pt x="1151" y="1622"/>
                    <a:pt x="1159" y="1630"/>
                  </a:cubicBezTo>
                  <a:lnTo>
                    <a:pt x="1151" y="1630"/>
                  </a:lnTo>
                  <a:lnTo>
                    <a:pt x="1151" y="2334"/>
                  </a:lnTo>
                  <a:lnTo>
                    <a:pt x="1065" y="2334"/>
                  </a:lnTo>
                  <a:lnTo>
                    <a:pt x="1065" y="2446"/>
                  </a:lnTo>
                  <a:lnTo>
                    <a:pt x="1151" y="2446"/>
                  </a:lnTo>
                  <a:lnTo>
                    <a:pt x="1151" y="2703"/>
                  </a:lnTo>
                  <a:lnTo>
                    <a:pt x="799" y="2703"/>
                  </a:lnTo>
                  <a:cubicBezTo>
                    <a:pt x="773" y="2703"/>
                    <a:pt x="756" y="2720"/>
                    <a:pt x="756" y="2746"/>
                  </a:cubicBezTo>
                  <a:lnTo>
                    <a:pt x="816" y="2746"/>
                  </a:lnTo>
                  <a:lnTo>
                    <a:pt x="816" y="2840"/>
                  </a:lnTo>
                  <a:cubicBezTo>
                    <a:pt x="807" y="2840"/>
                    <a:pt x="807" y="2849"/>
                    <a:pt x="807" y="2866"/>
                  </a:cubicBezTo>
                  <a:cubicBezTo>
                    <a:pt x="807" y="2875"/>
                    <a:pt x="807" y="2875"/>
                    <a:pt x="816" y="2883"/>
                  </a:cubicBezTo>
                  <a:lnTo>
                    <a:pt x="816" y="3038"/>
                  </a:lnTo>
                  <a:lnTo>
                    <a:pt x="799" y="3038"/>
                  </a:lnTo>
                  <a:lnTo>
                    <a:pt x="799" y="3192"/>
                  </a:lnTo>
                  <a:lnTo>
                    <a:pt x="1142" y="3192"/>
                  </a:lnTo>
                  <a:lnTo>
                    <a:pt x="1142" y="3621"/>
                  </a:lnTo>
                  <a:cubicBezTo>
                    <a:pt x="1142" y="3621"/>
                    <a:pt x="1133" y="3621"/>
                    <a:pt x="1133" y="3638"/>
                  </a:cubicBezTo>
                  <a:lnTo>
                    <a:pt x="747" y="4024"/>
                  </a:lnTo>
                  <a:lnTo>
                    <a:pt x="747" y="4899"/>
                  </a:lnTo>
                  <a:lnTo>
                    <a:pt x="747" y="5886"/>
                  </a:lnTo>
                  <a:lnTo>
                    <a:pt x="722" y="5886"/>
                  </a:lnTo>
                  <a:lnTo>
                    <a:pt x="722" y="5998"/>
                  </a:lnTo>
                  <a:lnTo>
                    <a:pt x="747" y="5998"/>
                  </a:lnTo>
                  <a:lnTo>
                    <a:pt x="747" y="6083"/>
                  </a:lnTo>
                  <a:lnTo>
                    <a:pt x="747" y="6941"/>
                  </a:lnTo>
                  <a:lnTo>
                    <a:pt x="747" y="7997"/>
                  </a:lnTo>
                  <a:lnTo>
                    <a:pt x="636" y="7997"/>
                  </a:lnTo>
                  <a:cubicBezTo>
                    <a:pt x="619" y="7997"/>
                    <a:pt x="593" y="8022"/>
                    <a:pt x="593" y="8040"/>
                  </a:cubicBezTo>
                  <a:lnTo>
                    <a:pt x="670" y="8040"/>
                  </a:lnTo>
                  <a:lnTo>
                    <a:pt x="670" y="8142"/>
                  </a:lnTo>
                  <a:lnTo>
                    <a:pt x="662" y="8142"/>
                  </a:lnTo>
                  <a:cubicBezTo>
                    <a:pt x="644" y="8142"/>
                    <a:pt x="636" y="8151"/>
                    <a:pt x="636" y="8160"/>
                  </a:cubicBezTo>
                  <a:cubicBezTo>
                    <a:pt x="636" y="8168"/>
                    <a:pt x="644" y="8185"/>
                    <a:pt x="662" y="8185"/>
                  </a:cubicBezTo>
                  <a:lnTo>
                    <a:pt x="670" y="8185"/>
                  </a:lnTo>
                  <a:lnTo>
                    <a:pt x="670" y="8331"/>
                  </a:lnTo>
                  <a:lnTo>
                    <a:pt x="627" y="8331"/>
                  </a:lnTo>
                  <a:lnTo>
                    <a:pt x="627" y="8494"/>
                  </a:lnTo>
                  <a:lnTo>
                    <a:pt x="730" y="8494"/>
                  </a:lnTo>
                  <a:lnTo>
                    <a:pt x="730" y="8795"/>
                  </a:lnTo>
                  <a:lnTo>
                    <a:pt x="730" y="9996"/>
                  </a:lnTo>
                  <a:lnTo>
                    <a:pt x="687" y="9996"/>
                  </a:lnTo>
                  <a:lnTo>
                    <a:pt x="687" y="10073"/>
                  </a:lnTo>
                  <a:lnTo>
                    <a:pt x="730" y="10073"/>
                  </a:lnTo>
                  <a:lnTo>
                    <a:pt x="584" y="11780"/>
                  </a:lnTo>
                  <a:lnTo>
                    <a:pt x="550" y="11780"/>
                  </a:lnTo>
                  <a:lnTo>
                    <a:pt x="550" y="11840"/>
                  </a:lnTo>
                  <a:lnTo>
                    <a:pt x="584" y="11840"/>
                  </a:lnTo>
                  <a:lnTo>
                    <a:pt x="293" y="15092"/>
                  </a:lnTo>
                  <a:lnTo>
                    <a:pt x="1" y="15092"/>
                  </a:lnTo>
                  <a:lnTo>
                    <a:pt x="1" y="15581"/>
                  </a:lnTo>
                  <a:lnTo>
                    <a:pt x="2678" y="15581"/>
                  </a:lnTo>
                  <a:lnTo>
                    <a:pt x="2678" y="15092"/>
                  </a:lnTo>
                  <a:lnTo>
                    <a:pt x="2395" y="15092"/>
                  </a:lnTo>
                  <a:lnTo>
                    <a:pt x="2086" y="11866"/>
                  </a:lnTo>
                  <a:lnTo>
                    <a:pt x="2103" y="11866"/>
                  </a:lnTo>
                  <a:lnTo>
                    <a:pt x="2103" y="11797"/>
                  </a:lnTo>
                  <a:lnTo>
                    <a:pt x="2086" y="11797"/>
                  </a:lnTo>
                  <a:lnTo>
                    <a:pt x="1931" y="10090"/>
                  </a:lnTo>
                  <a:lnTo>
                    <a:pt x="2017" y="10090"/>
                  </a:lnTo>
                  <a:lnTo>
                    <a:pt x="2017" y="10021"/>
                  </a:lnTo>
                  <a:lnTo>
                    <a:pt x="1931" y="10021"/>
                  </a:lnTo>
                  <a:lnTo>
                    <a:pt x="1931" y="8820"/>
                  </a:lnTo>
                  <a:lnTo>
                    <a:pt x="1931" y="8520"/>
                  </a:lnTo>
                  <a:lnTo>
                    <a:pt x="2034" y="8520"/>
                  </a:lnTo>
                  <a:lnTo>
                    <a:pt x="2034" y="8357"/>
                  </a:lnTo>
                  <a:lnTo>
                    <a:pt x="2017" y="8357"/>
                  </a:lnTo>
                  <a:lnTo>
                    <a:pt x="2017" y="8065"/>
                  </a:lnTo>
                  <a:lnTo>
                    <a:pt x="2077" y="8065"/>
                  </a:lnTo>
                  <a:cubicBezTo>
                    <a:pt x="2077" y="8048"/>
                    <a:pt x="2051" y="8022"/>
                    <a:pt x="2034" y="8022"/>
                  </a:cubicBezTo>
                  <a:lnTo>
                    <a:pt x="1931" y="8022"/>
                  </a:lnTo>
                  <a:lnTo>
                    <a:pt x="1931" y="6958"/>
                  </a:lnTo>
                  <a:lnTo>
                    <a:pt x="1931" y="6015"/>
                  </a:lnTo>
                  <a:lnTo>
                    <a:pt x="1957" y="6015"/>
                  </a:lnTo>
                  <a:lnTo>
                    <a:pt x="1957" y="5912"/>
                  </a:lnTo>
                  <a:lnTo>
                    <a:pt x="1931" y="5912"/>
                  </a:lnTo>
                  <a:lnTo>
                    <a:pt x="1931" y="4925"/>
                  </a:lnTo>
                  <a:lnTo>
                    <a:pt x="1931" y="4041"/>
                  </a:lnTo>
                  <a:lnTo>
                    <a:pt x="1562" y="3655"/>
                  </a:lnTo>
                  <a:cubicBezTo>
                    <a:pt x="1545" y="3647"/>
                    <a:pt x="1545" y="3647"/>
                    <a:pt x="1537" y="3647"/>
                  </a:cubicBezTo>
                  <a:lnTo>
                    <a:pt x="1537" y="3278"/>
                  </a:lnTo>
                  <a:lnTo>
                    <a:pt x="1537" y="3209"/>
                  </a:lnTo>
                  <a:lnTo>
                    <a:pt x="1871" y="3209"/>
                  </a:lnTo>
                  <a:lnTo>
                    <a:pt x="1871" y="3046"/>
                  </a:lnTo>
                  <a:lnTo>
                    <a:pt x="1863" y="3046"/>
                  </a:lnTo>
                  <a:lnTo>
                    <a:pt x="1863" y="2754"/>
                  </a:lnTo>
                  <a:lnTo>
                    <a:pt x="1914" y="2754"/>
                  </a:lnTo>
                  <a:cubicBezTo>
                    <a:pt x="1914" y="2737"/>
                    <a:pt x="1888" y="2712"/>
                    <a:pt x="1871" y="2712"/>
                  </a:cubicBezTo>
                  <a:lnTo>
                    <a:pt x="1528" y="2712"/>
                  </a:lnTo>
                  <a:lnTo>
                    <a:pt x="1528" y="2454"/>
                  </a:lnTo>
                  <a:lnTo>
                    <a:pt x="1614" y="2454"/>
                  </a:lnTo>
                  <a:lnTo>
                    <a:pt x="1614" y="2351"/>
                  </a:lnTo>
                  <a:lnTo>
                    <a:pt x="1528" y="2351"/>
                  </a:lnTo>
                  <a:lnTo>
                    <a:pt x="1528" y="1665"/>
                  </a:lnTo>
                  <a:cubicBezTo>
                    <a:pt x="1691" y="1639"/>
                    <a:pt x="1846" y="1605"/>
                    <a:pt x="1991" y="1510"/>
                  </a:cubicBezTo>
                  <a:cubicBezTo>
                    <a:pt x="2094" y="1450"/>
                    <a:pt x="2180" y="1347"/>
                    <a:pt x="2266" y="1262"/>
                  </a:cubicBezTo>
                  <a:lnTo>
                    <a:pt x="2266" y="1262"/>
                  </a:lnTo>
                  <a:cubicBezTo>
                    <a:pt x="2246" y="1270"/>
                    <a:pt x="2224" y="1274"/>
                    <a:pt x="2203" y="1274"/>
                  </a:cubicBezTo>
                  <a:cubicBezTo>
                    <a:pt x="2135" y="1274"/>
                    <a:pt x="2067" y="1235"/>
                    <a:pt x="2034" y="1176"/>
                  </a:cubicBezTo>
                  <a:cubicBezTo>
                    <a:pt x="2111" y="1167"/>
                    <a:pt x="2197" y="1133"/>
                    <a:pt x="2266" y="1081"/>
                  </a:cubicBezTo>
                  <a:cubicBezTo>
                    <a:pt x="2300" y="1047"/>
                    <a:pt x="2309" y="1030"/>
                    <a:pt x="2326" y="987"/>
                  </a:cubicBezTo>
                  <a:cubicBezTo>
                    <a:pt x="2343" y="961"/>
                    <a:pt x="2352" y="893"/>
                    <a:pt x="2360" y="867"/>
                  </a:cubicBezTo>
                  <a:lnTo>
                    <a:pt x="2360" y="867"/>
                  </a:lnTo>
                  <a:cubicBezTo>
                    <a:pt x="2336" y="892"/>
                    <a:pt x="2262" y="930"/>
                    <a:pt x="2206" y="930"/>
                  </a:cubicBezTo>
                  <a:cubicBezTo>
                    <a:pt x="2185" y="930"/>
                    <a:pt x="2166" y="924"/>
                    <a:pt x="2154" y="910"/>
                  </a:cubicBezTo>
                  <a:cubicBezTo>
                    <a:pt x="2129" y="875"/>
                    <a:pt x="2197" y="773"/>
                    <a:pt x="2214" y="747"/>
                  </a:cubicBezTo>
                  <a:cubicBezTo>
                    <a:pt x="2274" y="652"/>
                    <a:pt x="2369" y="558"/>
                    <a:pt x="2360" y="429"/>
                  </a:cubicBezTo>
                  <a:cubicBezTo>
                    <a:pt x="2352" y="378"/>
                    <a:pt x="2326" y="335"/>
                    <a:pt x="2300" y="275"/>
                  </a:cubicBezTo>
                  <a:cubicBezTo>
                    <a:pt x="2266" y="232"/>
                    <a:pt x="2249" y="181"/>
                    <a:pt x="2249" y="129"/>
                  </a:cubicBezTo>
                  <a:cubicBezTo>
                    <a:pt x="2249" y="78"/>
                    <a:pt x="2266" y="18"/>
                    <a:pt x="231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Google Shape;79;p9"/>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0"/>
        <p:cNvGrpSpPr/>
        <p:nvPr/>
      </p:nvGrpSpPr>
      <p:grpSpPr>
        <a:xfrm>
          <a:off x="0" y="0"/>
          <a:ext cx="0" cy="0"/>
          <a:chOff x="0" y="0"/>
          <a:chExt cx="0" cy="0"/>
        </a:xfrm>
      </p:grpSpPr>
      <p:sp>
        <p:nvSpPr>
          <p:cNvPr id="81" name="Google Shape;81;p10"/>
          <p:cNvSpPr>
            <a:spLocks noGrp="1"/>
          </p:cNvSpPr>
          <p:nvPr>
            <p:ph type="pic" idx="2"/>
          </p:nvPr>
        </p:nvSpPr>
        <p:spPr>
          <a:xfrm>
            <a:off x="0" y="0"/>
            <a:ext cx="9144000" cy="5143500"/>
          </a:xfrm>
          <a:prstGeom prst="rect">
            <a:avLst/>
          </a:prstGeom>
          <a:noFill/>
          <a:ln>
            <a:noFill/>
          </a:ln>
        </p:spPr>
      </p:sp>
      <p:sp>
        <p:nvSpPr>
          <p:cNvPr id="82" name="Google Shape;82;p10"/>
          <p:cNvSpPr txBox="1">
            <a:spLocks noGrp="1"/>
          </p:cNvSpPr>
          <p:nvPr>
            <p:ph type="title"/>
          </p:nvPr>
        </p:nvSpPr>
        <p:spPr>
          <a:xfrm>
            <a:off x="720000" y="4014450"/>
            <a:ext cx="7704000" cy="572700"/>
          </a:xfrm>
          <a:prstGeom prst="rect">
            <a:avLst/>
          </a:prstGeom>
          <a:solidFill>
            <a:schemeClr val="lt1"/>
          </a:solidFill>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3"/>
        <p:cNvGrpSpPr/>
        <p:nvPr/>
      </p:nvGrpSpPr>
      <p:grpSpPr>
        <a:xfrm>
          <a:off x="0" y="0"/>
          <a:ext cx="0" cy="0"/>
          <a:chOff x="0" y="0"/>
          <a:chExt cx="0" cy="0"/>
        </a:xfrm>
      </p:grpSpPr>
      <p:grpSp>
        <p:nvGrpSpPr>
          <p:cNvPr id="84" name="Google Shape;84;p11"/>
          <p:cNvGrpSpPr/>
          <p:nvPr/>
        </p:nvGrpSpPr>
        <p:grpSpPr>
          <a:xfrm>
            <a:off x="-50" y="3181354"/>
            <a:ext cx="9144000" cy="1962171"/>
            <a:chOff x="-50" y="3181354"/>
            <a:chExt cx="9144000" cy="1962171"/>
          </a:xfrm>
        </p:grpSpPr>
        <p:sp>
          <p:nvSpPr>
            <p:cNvPr id="85" name="Google Shape;85;p11"/>
            <p:cNvSpPr/>
            <p:nvPr/>
          </p:nvSpPr>
          <p:spPr>
            <a:xfrm>
              <a:off x="-50" y="4635025"/>
              <a:ext cx="9144000" cy="508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1"/>
            <p:cNvSpPr/>
            <p:nvPr/>
          </p:nvSpPr>
          <p:spPr>
            <a:xfrm>
              <a:off x="165469" y="4343536"/>
              <a:ext cx="588706" cy="291497"/>
            </a:xfrm>
            <a:custGeom>
              <a:avLst/>
              <a:gdLst/>
              <a:ahLst/>
              <a:cxnLst/>
              <a:rect l="l" t="t" r="r" b="b"/>
              <a:pathLst>
                <a:path w="7834" h="3879" extrusionOk="0">
                  <a:moveTo>
                    <a:pt x="1416" y="0"/>
                  </a:moveTo>
                  <a:cubicBezTo>
                    <a:pt x="1408" y="0"/>
                    <a:pt x="1391" y="18"/>
                    <a:pt x="1391" y="26"/>
                  </a:cubicBezTo>
                  <a:lnTo>
                    <a:pt x="1391" y="601"/>
                  </a:lnTo>
                  <a:lnTo>
                    <a:pt x="1279" y="601"/>
                  </a:lnTo>
                  <a:lnTo>
                    <a:pt x="1279" y="1176"/>
                  </a:lnTo>
                  <a:lnTo>
                    <a:pt x="1245" y="1176"/>
                  </a:lnTo>
                  <a:lnTo>
                    <a:pt x="1116" y="1408"/>
                  </a:lnTo>
                  <a:lnTo>
                    <a:pt x="618" y="1408"/>
                  </a:lnTo>
                  <a:lnTo>
                    <a:pt x="618" y="1691"/>
                  </a:lnTo>
                  <a:lnTo>
                    <a:pt x="764" y="1691"/>
                  </a:lnTo>
                  <a:lnTo>
                    <a:pt x="704" y="1794"/>
                  </a:lnTo>
                  <a:lnTo>
                    <a:pt x="678" y="1862"/>
                  </a:lnTo>
                  <a:lnTo>
                    <a:pt x="636" y="1957"/>
                  </a:lnTo>
                  <a:lnTo>
                    <a:pt x="610" y="2000"/>
                  </a:lnTo>
                  <a:lnTo>
                    <a:pt x="567" y="2094"/>
                  </a:lnTo>
                  <a:lnTo>
                    <a:pt x="550" y="2145"/>
                  </a:lnTo>
                  <a:lnTo>
                    <a:pt x="481" y="2274"/>
                  </a:lnTo>
                  <a:lnTo>
                    <a:pt x="464" y="2326"/>
                  </a:lnTo>
                  <a:lnTo>
                    <a:pt x="404" y="2429"/>
                  </a:lnTo>
                  <a:lnTo>
                    <a:pt x="404" y="2437"/>
                  </a:lnTo>
                  <a:lnTo>
                    <a:pt x="318" y="2609"/>
                  </a:lnTo>
                  <a:lnTo>
                    <a:pt x="1" y="2609"/>
                  </a:lnTo>
                  <a:cubicBezTo>
                    <a:pt x="1" y="2609"/>
                    <a:pt x="18" y="2746"/>
                    <a:pt x="249" y="3244"/>
                  </a:cubicBezTo>
                  <a:cubicBezTo>
                    <a:pt x="473" y="3724"/>
                    <a:pt x="1210" y="3878"/>
                    <a:pt x="1210" y="3878"/>
                  </a:cubicBezTo>
                  <a:lnTo>
                    <a:pt x="6573" y="3878"/>
                  </a:lnTo>
                  <a:cubicBezTo>
                    <a:pt x="7147" y="3853"/>
                    <a:pt x="7834" y="2695"/>
                    <a:pt x="7834" y="2694"/>
                  </a:cubicBezTo>
                  <a:lnTo>
                    <a:pt x="7834" y="2694"/>
                  </a:lnTo>
                  <a:cubicBezTo>
                    <a:pt x="7834" y="2694"/>
                    <a:pt x="7791" y="2712"/>
                    <a:pt x="7714" y="2729"/>
                  </a:cubicBezTo>
                  <a:cubicBezTo>
                    <a:pt x="7679" y="2737"/>
                    <a:pt x="7662" y="2737"/>
                    <a:pt x="7619" y="2755"/>
                  </a:cubicBezTo>
                  <a:lnTo>
                    <a:pt x="7594" y="2755"/>
                  </a:lnTo>
                  <a:cubicBezTo>
                    <a:pt x="7568" y="2755"/>
                    <a:pt x="7551" y="2763"/>
                    <a:pt x="7525" y="2763"/>
                  </a:cubicBezTo>
                  <a:cubicBezTo>
                    <a:pt x="7516" y="2763"/>
                    <a:pt x="7508" y="2763"/>
                    <a:pt x="7499" y="2772"/>
                  </a:cubicBezTo>
                  <a:cubicBezTo>
                    <a:pt x="7474" y="2772"/>
                    <a:pt x="7456" y="2780"/>
                    <a:pt x="7422" y="2780"/>
                  </a:cubicBezTo>
                  <a:cubicBezTo>
                    <a:pt x="7413" y="2780"/>
                    <a:pt x="7396" y="2780"/>
                    <a:pt x="7388" y="2789"/>
                  </a:cubicBezTo>
                  <a:cubicBezTo>
                    <a:pt x="7371" y="2789"/>
                    <a:pt x="7345" y="2806"/>
                    <a:pt x="7328" y="2806"/>
                  </a:cubicBezTo>
                  <a:lnTo>
                    <a:pt x="7139" y="2806"/>
                  </a:lnTo>
                  <a:lnTo>
                    <a:pt x="7139" y="2514"/>
                  </a:lnTo>
                  <a:lnTo>
                    <a:pt x="7002" y="2514"/>
                  </a:lnTo>
                  <a:lnTo>
                    <a:pt x="7002" y="2034"/>
                  </a:lnTo>
                  <a:lnTo>
                    <a:pt x="6976" y="2034"/>
                  </a:lnTo>
                  <a:lnTo>
                    <a:pt x="6976" y="2514"/>
                  </a:lnTo>
                  <a:lnTo>
                    <a:pt x="6830" y="2514"/>
                  </a:lnTo>
                  <a:lnTo>
                    <a:pt x="6830" y="2806"/>
                  </a:lnTo>
                  <a:lnTo>
                    <a:pt x="2695" y="2806"/>
                  </a:lnTo>
                  <a:cubicBezTo>
                    <a:pt x="2609" y="2703"/>
                    <a:pt x="2566" y="2609"/>
                    <a:pt x="2566" y="2609"/>
                  </a:cubicBezTo>
                  <a:lnTo>
                    <a:pt x="2377" y="2609"/>
                  </a:lnTo>
                  <a:lnTo>
                    <a:pt x="2377" y="2489"/>
                  </a:lnTo>
                  <a:lnTo>
                    <a:pt x="2377" y="2429"/>
                  </a:lnTo>
                  <a:lnTo>
                    <a:pt x="2377" y="2317"/>
                  </a:lnTo>
                  <a:lnTo>
                    <a:pt x="2377" y="2274"/>
                  </a:lnTo>
                  <a:lnTo>
                    <a:pt x="2377" y="2163"/>
                  </a:lnTo>
                  <a:lnTo>
                    <a:pt x="2377" y="2094"/>
                  </a:lnTo>
                  <a:lnTo>
                    <a:pt x="2377" y="2000"/>
                  </a:lnTo>
                  <a:lnTo>
                    <a:pt x="2377" y="1957"/>
                  </a:lnTo>
                  <a:lnTo>
                    <a:pt x="2377" y="1862"/>
                  </a:lnTo>
                  <a:lnTo>
                    <a:pt x="2377" y="1794"/>
                  </a:lnTo>
                  <a:lnTo>
                    <a:pt x="2377" y="1691"/>
                  </a:lnTo>
                  <a:lnTo>
                    <a:pt x="2746" y="1691"/>
                  </a:lnTo>
                  <a:lnTo>
                    <a:pt x="2746" y="1408"/>
                  </a:lnTo>
                  <a:lnTo>
                    <a:pt x="1596" y="1408"/>
                  </a:lnTo>
                  <a:lnTo>
                    <a:pt x="1596" y="1176"/>
                  </a:lnTo>
                  <a:lnTo>
                    <a:pt x="1554" y="1176"/>
                  </a:lnTo>
                  <a:lnTo>
                    <a:pt x="1554" y="601"/>
                  </a:lnTo>
                  <a:lnTo>
                    <a:pt x="1433" y="601"/>
                  </a:lnTo>
                  <a:lnTo>
                    <a:pt x="1433" y="26"/>
                  </a:lnTo>
                  <a:cubicBezTo>
                    <a:pt x="1433" y="18"/>
                    <a:pt x="1425" y="0"/>
                    <a:pt x="14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1"/>
            <p:cNvSpPr/>
            <p:nvPr/>
          </p:nvSpPr>
          <p:spPr>
            <a:xfrm>
              <a:off x="7632427" y="3181354"/>
              <a:ext cx="1315911" cy="1453667"/>
            </a:xfrm>
            <a:custGeom>
              <a:avLst/>
              <a:gdLst/>
              <a:ahLst/>
              <a:cxnLst/>
              <a:rect l="l" t="t" r="r" b="b"/>
              <a:pathLst>
                <a:path w="13205" h="14587" extrusionOk="0">
                  <a:moveTo>
                    <a:pt x="8906" y="378"/>
                  </a:moveTo>
                  <a:lnTo>
                    <a:pt x="8512" y="679"/>
                  </a:lnTo>
                  <a:lnTo>
                    <a:pt x="8108" y="378"/>
                  </a:lnTo>
                  <a:close/>
                  <a:moveTo>
                    <a:pt x="8023" y="447"/>
                  </a:moveTo>
                  <a:lnTo>
                    <a:pt x="8426" y="747"/>
                  </a:lnTo>
                  <a:lnTo>
                    <a:pt x="8005" y="1065"/>
                  </a:lnTo>
                  <a:lnTo>
                    <a:pt x="8023" y="447"/>
                  </a:lnTo>
                  <a:close/>
                  <a:moveTo>
                    <a:pt x="8975" y="447"/>
                  </a:moveTo>
                  <a:lnTo>
                    <a:pt x="9001" y="1065"/>
                  </a:lnTo>
                  <a:lnTo>
                    <a:pt x="8580" y="747"/>
                  </a:lnTo>
                  <a:lnTo>
                    <a:pt x="8975" y="447"/>
                  </a:lnTo>
                  <a:close/>
                  <a:moveTo>
                    <a:pt x="8494" y="807"/>
                  </a:moveTo>
                  <a:lnTo>
                    <a:pt x="8923" y="1133"/>
                  </a:lnTo>
                  <a:lnTo>
                    <a:pt x="8065" y="1133"/>
                  </a:lnTo>
                  <a:lnTo>
                    <a:pt x="8494" y="807"/>
                  </a:lnTo>
                  <a:close/>
                  <a:moveTo>
                    <a:pt x="8941" y="1228"/>
                  </a:moveTo>
                  <a:lnTo>
                    <a:pt x="8494" y="1580"/>
                  </a:lnTo>
                  <a:lnTo>
                    <a:pt x="8057" y="1228"/>
                  </a:lnTo>
                  <a:close/>
                  <a:moveTo>
                    <a:pt x="7997" y="1305"/>
                  </a:moveTo>
                  <a:lnTo>
                    <a:pt x="8426" y="1648"/>
                  </a:lnTo>
                  <a:lnTo>
                    <a:pt x="7962" y="2009"/>
                  </a:lnTo>
                  <a:lnTo>
                    <a:pt x="7997" y="1305"/>
                  </a:lnTo>
                  <a:close/>
                  <a:moveTo>
                    <a:pt x="9009" y="1314"/>
                  </a:moveTo>
                  <a:lnTo>
                    <a:pt x="9044" y="2017"/>
                  </a:lnTo>
                  <a:lnTo>
                    <a:pt x="8580" y="1657"/>
                  </a:lnTo>
                  <a:lnTo>
                    <a:pt x="9009" y="1314"/>
                  </a:lnTo>
                  <a:close/>
                  <a:moveTo>
                    <a:pt x="8512" y="1708"/>
                  </a:moveTo>
                  <a:lnTo>
                    <a:pt x="8975" y="2094"/>
                  </a:lnTo>
                  <a:lnTo>
                    <a:pt x="8040" y="2094"/>
                  </a:lnTo>
                  <a:lnTo>
                    <a:pt x="8512" y="1708"/>
                  </a:lnTo>
                  <a:close/>
                  <a:moveTo>
                    <a:pt x="12141" y="112"/>
                  </a:moveTo>
                  <a:lnTo>
                    <a:pt x="10991" y="2420"/>
                  </a:lnTo>
                  <a:lnTo>
                    <a:pt x="10665" y="2498"/>
                  </a:lnTo>
                  <a:lnTo>
                    <a:pt x="11815" y="190"/>
                  </a:lnTo>
                  <a:lnTo>
                    <a:pt x="12141" y="112"/>
                  </a:lnTo>
                  <a:close/>
                  <a:moveTo>
                    <a:pt x="447" y="2283"/>
                  </a:moveTo>
                  <a:lnTo>
                    <a:pt x="533" y="2583"/>
                  </a:lnTo>
                  <a:lnTo>
                    <a:pt x="533" y="2583"/>
                  </a:lnTo>
                  <a:lnTo>
                    <a:pt x="164" y="2429"/>
                  </a:lnTo>
                  <a:lnTo>
                    <a:pt x="447" y="2283"/>
                  </a:lnTo>
                  <a:close/>
                  <a:moveTo>
                    <a:pt x="515" y="2309"/>
                  </a:moveTo>
                  <a:lnTo>
                    <a:pt x="884" y="2463"/>
                  </a:lnTo>
                  <a:lnTo>
                    <a:pt x="601" y="2609"/>
                  </a:lnTo>
                  <a:lnTo>
                    <a:pt x="515" y="2309"/>
                  </a:lnTo>
                  <a:close/>
                  <a:moveTo>
                    <a:pt x="936" y="2498"/>
                  </a:moveTo>
                  <a:lnTo>
                    <a:pt x="1022" y="2798"/>
                  </a:lnTo>
                  <a:lnTo>
                    <a:pt x="661" y="2644"/>
                  </a:lnTo>
                  <a:lnTo>
                    <a:pt x="936" y="2498"/>
                  </a:lnTo>
                  <a:close/>
                  <a:moveTo>
                    <a:pt x="1004" y="2515"/>
                  </a:moveTo>
                  <a:lnTo>
                    <a:pt x="1365" y="2661"/>
                  </a:lnTo>
                  <a:lnTo>
                    <a:pt x="1090" y="2815"/>
                  </a:lnTo>
                  <a:lnTo>
                    <a:pt x="1004" y="2515"/>
                  </a:lnTo>
                  <a:close/>
                  <a:moveTo>
                    <a:pt x="10957" y="2480"/>
                  </a:moveTo>
                  <a:lnTo>
                    <a:pt x="10768" y="2841"/>
                  </a:lnTo>
                  <a:lnTo>
                    <a:pt x="10639" y="2549"/>
                  </a:lnTo>
                  <a:lnTo>
                    <a:pt x="10957" y="2480"/>
                  </a:lnTo>
                  <a:close/>
                  <a:moveTo>
                    <a:pt x="10596" y="2601"/>
                  </a:moveTo>
                  <a:lnTo>
                    <a:pt x="10725" y="2892"/>
                  </a:lnTo>
                  <a:lnTo>
                    <a:pt x="10416" y="2952"/>
                  </a:lnTo>
                  <a:lnTo>
                    <a:pt x="10596" y="2601"/>
                  </a:lnTo>
                  <a:close/>
                  <a:moveTo>
                    <a:pt x="1416" y="2712"/>
                  </a:moveTo>
                  <a:lnTo>
                    <a:pt x="1502" y="3021"/>
                  </a:lnTo>
                  <a:lnTo>
                    <a:pt x="1142" y="2858"/>
                  </a:lnTo>
                  <a:lnTo>
                    <a:pt x="1416" y="2712"/>
                  </a:lnTo>
                  <a:close/>
                  <a:moveTo>
                    <a:pt x="1485" y="2729"/>
                  </a:moveTo>
                  <a:lnTo>
                    <a:pt x="1845" y="2875"/>
                  </a:lnTo>
                  <a:lnTo>
                    <a:pt x="1571" y="3030"/>
                  </a:lnTo>
                  <a:lnTo>
                    <a:pt x="1485" y="2729"/>
                  </a:lnTo>
                  <a:close/>
                  <a:moveTo>
                    <a:pt x="9009" y="3167"/>
                  </a:moveTo>
                  <a:lnTo>
                    <a:pt x="9026" y="3175"/>
                  </a:lnTo>
                  <a:lnTo>
                    <a:pt x="7980" y="3175"/>
                  </a:lnTo>
                  <a:lnTo>
                    <a:pt x="7988" y="3167"/>
                  </a:lnTo>
                  <a:close/>
                  <a:moveTo>
                    <a:pt x="1897" y="2927"/>
                  </a:moveTo>
                  <a:lnTo>
                    <a:pt x="1991" y="3235"/>
                  </a:lnTo>
                  <a:lnTo>
                    <a:pt x="1622" y="3072"/>
                  </a:lnTo>
                  <a:lnTo>
                    <a:pt x="1897" y="2927"/>
                  </a:lnTo>
                  <a:close/>
                  <a:moveTo>
                    <a:pt x="1974" y="2944"/>
                  </a:moveTo>
                  <a:lnTo>
                    <a:pt x="2343" y="3090"/>
                  </a:lnTo>
                  <a:lnTo>
                    <a:pt x="2060" y="3244"/>
                  </a:lnTo>
                  <a:lnTo>
                    <a:pt x="1974" y="2944"/>
                  </a:lnTo>
                  <a:close/>
                  <a:moveTo>
                    <a:pt x="10717" y="2970"/>
                  </a:moveTo>
                  <a:lnTo>
                    <a:pt x="10536" y="3321"/>
                  </a:lnTo>
                  <a:lnTo>
                    <a:pt x="10408" y="3030"/>
                  </a:lnTo>
                  <a:lnTo>
                    <a:pt x="10717" y="2970"/>
                  </a:lnTo>
                  <a:close/>
                  <a:moveTo>
                    <a:pt x="464" y="2635"/>
                  </a:moveTo>
                  <a:lnTo>
                    <a:pt x="944" y="2849"/>
                  </a:lnTo>
                  <a:lnTo>
                    <a:pt x="944" y="3296"/>
                  </a:lnTo>
                  <a:cubicBezTo>
                    <a:pt x="936" y="3287"/>
                    <a:pt x="927" y="3287"/>
                    <a:pt x="901" y="3287"/>
                  </a:cubicBezTo>
                  <a:cubicBezTo>
                    <a:pt x="859" y="3287"/>
                    <a:pt x="841" y="3321"/>
                    <a:pt x="841" y="3356"/>
                  </a:cubicBezTo>
                  <a:lnTo>
                    <a:pt x="841" y="3364"/>
                  </a:lnTo>
                  <a:lnTo>
                    <a:pt x="575" y="3364"/>
                  </a:lnTo>
                  <a:lnTo>
                    <a:pt x="575" y="3356"/>
                  </a:lnTo>
                  <a:cubicBezTo>
                    <a:pt x="575" y="3304"/>
                    <a:pt x="541" y="3287"/>
                    <a:pt x="507" y="3287"/>
                  </a:cubicBezTo>
                  <a:cubicBezTo>
                    <a:pt x="498" y="3287"/>
                    <a:pt x="472" y="3296"/>
                    <a:pt x="464" y="3296"/>
                  </a:cubicBezTo>
                  <a:lnTo>
                    <a:pt x="464" y="2635"/>
                  </a:lnTo>
                  <a:close/>
                  <a:moveTo>
                    <a:pt x="10365" y="3081"/>
                  </a:moveTo>
                  <a:lnTo>
                    <a:pt x="10493" y="3373"/>
                  </a:lnTo>
                  <a:lnTo>
                    <a:pt x="10185" y="3441"/>
                  </a:lnTo>
                  <a:lnTo>
                    <a:pt x="10365" y="3081"/>
                  </a:lnTo>
                  <a:close/>
                  <a:moveTo>
                    <a:pt x="2394" y="3141"/>
                  </a:moveTo>
                  <a:lnTo>
                    <a:pt x="2480" y="3450"/>
                  </a:lnTo>
                  <a:lnTo>
                    <a:pt x="2111" y="3287"/>
                  </a:lnTo>
                  <a:lnTo>
                    <a:pt x="2394" y="3141"/>
                  </a:lnTo>
                  <a:close/>
                  <a:moveTo>
                    <a:pt x="2463" y="3158"/>
                  </a:moveTo>
                  <a:lnTo>
                    <a:pt x="2823" y="3304"/>
                  </a:lnTo>
                  <a:lnTo>
                    <a:pt x="2549" y="3459"/>
                  </a:lnTo>
                  <a:lnTo>
                    <a:pt x="2463" y="3158"/>
                  </a:lnTo>
                  <a:close/>
                  <a:moveTo>
                    <a:pt x="10476" y="3441"/>
                  </a:moveTo>
                  <a:lnTo>
                    <a:pt x="10451" y="3501"/>
                  </a:lnTo>
                  <a:lnTo>
                    <a:pt x="10193" y="3501"/>
                  </a:lnTo>
                  <a:lnTo>
                    <a:pt x="10476" y="3441"/>
                  </a:lnTo>
                  <a:close/>
                  <a:moveTo>
                    <a:pt x="2875" y="3356"/>
                  </a:moveTo>
                  <a:lnTo>
                    <a:pt x="2961" y="3664"/>
                  </a:lnTo>
                  <a:lnTo>
                    <a:pt x="2600" y="3501"/>
                  </a:lnTo>
                  <a:lnTo>
                    <a:pt x="2875" y="3356"/>
                  </a:lnTo>
                  <a:close/>
                  <a:moveTo>
                    <a:pt x="2952" y="3373"/>
                  </a:moveTo>
                  <a:lnTo>
                    <a:pt x="3321" y="3519"/>
                  </a:lnTo>
                  <a:lnTo>
                    <a:pt x="3038" y="3673"/>
                  </a:lnTo>
                  <a:lnTo>
                    <a:pt x="2952" y="3373"/>
                  </a:lnTo>
                  <a:close/>
                  <a:moveTo>
                    <a:pt x="9035" y="3287"/>
                  </a:moveTo>
                  <a:lnTo>
                    <a:pt x="8494" y="3767"/>
                  </a:lnTo>
                  <a:lnTo>
                    <a:pt x="7962" y="3287"/>
                  </a:lnTo>
                  <a:close/>
                  <a:moveTo>
                    <a:pt x="687" y="3845"/>
                  </a:moveTo>
                  <a:lnTo>
                    <a:pt x="687" y="3853"/>
                  </a:lnTo>
                  <a:cubicBezTo>
                    <a:pt x="704" y="3853"/>
                    <a:pt x="704" y="3870"/>
                    <a:pt x="713" y="3870"/>
                  </a:cubicBezTo>
                  <a:lnTo>
                    <a:pt x="687" y="3845"/>
                  </a:lnTo>
                  <a:close/>
                  <a:moveTo>
                    <a:pt x="3355" y="3553"/>
                  </a:moveTo>
                  <a:lnTo>
                    <a:pt x="3450" y="3870"/>
                  </a:lnTo>
                  <a:lnTo>
                    <a:pt x="3081" y="3707"/>
                  </a:lnTo>
                  <a:lnTo>
                    <a:pt x="3355" y="3553"/>
                  </a:lnTo>
                  <a:close/>
                  <a:moveTo>
                    <a:pt x="3432" y="3587"/>
                  </a:moveTo>
                  <a:lnTo>
                    <a:pt x="3801" y="3733"/>
                  </a:lnTo>
                  <a:lnTo>
                    <a:pt x="3518" y="3888"/>
                  </a:lnTo>
                  <a:lnTo>
                    <a:pt x="3432" y="3587"/>
                  </a:lnTo>
                  <a:close/>
                  <a:moveTo>
                    <a:pt x="713" y="3870"/>
                  </a:moveTo>
                  <a:lnTo>
                    <a:pt x="721" y="3879"/>
                  </a:lnTo>
                  <a:cubicBezTo>
                    <a:pt x="730" y="3888"/>
                    <a:pt x="747" y="3896"/>
                    <a:pt x="747" y="3913"/>
                  </a:cubicBezTo>
                  <a:lnTo>
                    <a:pt x="747" y="3930"/>
                  </a:lnTo>
                  <a:lnTo>
                    <a:pt x="747" y="3956"/>
                  </a:lnTo>
                  <a:lnTo>
                    <a:pt x="747" y="3965"/>
                  </a:lnTo>
                  <a:lnTo>
                    <a:pt x="747" y="3973"/>
                  </a:lnTo>
                  <a:lnTo>
                    <a:pt x="747" y="3982"/>
                  </a:lnTo>
                  <a:lnTo>
                    <a:pt x="730" y="3999"/>
                  </a:lnTo>
                  <a:lnTo>
                    <a:pt x="644" y="3999"/>
                  </a:lnTo>
                  <a:lnTo>
                    <a:pt x="635" y="3982"/>
                  </a:lnTo>
                  <a:lnTo>
                    <a:pt x="627" y="3973"/>
                  </a:lnTo>
                  <a:lnTo>
                    <a:pt x="627" y="3965"/>
                  </a:lnTo>
                  <a:lnTo>
                    <a:pt x="627" y="3956"/>
                  </a:lnTo>
                  <a:cubicBezTo>
                    <a:pt x="627" y="3939"/>
                    <a:pt x="618" y="3939"/>
                    <a:pt x="601" y="3930"/>
                  </a:cubicBezTo>
                  <a:lnTo>
                    <a:pt x="593" y="3930"/>
                  </a:lnTo>
                  <a:lnTo>
                    <a:pt x="593" y="3939"/>
                  </a:lnTo>
                  <a:lnTo>
                    <a:pt x="601" y="3956"/>
                  </a:lnTo>
                  <a:lnTo>
                    <a:pt x="601" y="3965"/>
                  </a:lnTo>
                  <a:lnTo>
                    <a:pt x="601" y="3973"/>
                  </a:lnTo>
                  <a:cubicBezTo>
                    <a:pt x="601" y="3982"/>
                    <a:pt x="618" y="3999"/>
                    <a:pt x="618" y="3999"/>
                  </a:cubicBezTo>
                  <a:lnTo>
                    <a:pt x="635" y="4016"/>
                  </a:lnTo>
                  <a:cubicBezTo>
                    <a:pt x="644" y="4016"/>
                    <a:pt x="661" y="4025"/>
                    <a:pt x="661" y="4025"/>
                  </a:cubicBezTo>
                  <a:lnTo>
                    <a:pt x="730" y="4025"/>
                  </a:lnTo>
                  <a:cubicBezTo>
                    <a:pt x="730" y="4025"/>
                    <a:pt x="747" y="4025"/>
                    <a:pt x="747" y="4016"/>
                  </a:cubicBezTo>
                  <a:lnTo>
                    <a:pt x="756" y="4008"/>
                  </a:lnTo>
                  <a:lnTo>
                    <a:pt x="764" y="3999"/>
                  </a:lnTo>
                  <a:cubicBezTo>
                    <a:pt x="764" y="3999"/>
                    <a:pt x="764" y="3982"/>
                    <a:pt x="773" y="3982"/>
                  </a:cubicBezTo>
                  <a:lnTo>
                    <a:pt x="773" y="3973"/>
                  </a:lnTo>
                  <a:lnTo>
                    <a:pt x="773" y="3965"/>
                  </a:lnTo>
                  <a:lnTo>
                    <a:pt x="773" y="3956"/>
                  </a:lnTo>
                  <a:cubicBezTo>
                    <a:pt x="773" y="3939"/>
                    <a:pt x="773" y="3930"/>
                    <a:pt x="764" y="3922"/>
                  </a:cubicBezTo>
                  <a:cubicBezTo>
                    <a:pt x="756" y="3896"/>
                    <a:pt x="747" y="3888"/>
                    <a:pt x="730" y="3879"/>
                  </a:cubicBezTo>
                  <a:cubicBezTo>
                    <a:pt x="721" y="3870"/>
                    <a:pt x="721" y="3870"/>
                    <a:pt x="713" y="3870"/>
                  </a:cubicBezTo>
                  <a:close/>
                  <a:moveTo>
                    <a:pt x="3853" y="3785"/>
                  </a:moveTo>
                  <a:lnTo>
                    <a:pt x="3896" y="3930"/>
                  </a:lnTo>
                  <a:lnTo>
                    <a:pt x="3896" y="4068"/>
                  </a:lnTo>
                  <a:lnTo>
                    <a:pt x="3578" y="3930"/>
                  </a:lnTo>
                  <a:lnTo>
                    <a:pt x="3853" y="3785"/>
                  </a:lnTo>
                  <a:close/>
                  <a:moveTo>
                    <a:pt x="7920" y="3364"/>
                  </a:moveTo>
                  <a:lnTo>
                    <a:pt x="8434" y="3836"/>
                  </a:lnTo>
                  <a:lnTo>
                    <a:pt x="7877" y="4342"/>
                  </a:lnTo>
                  <a:lnTo>
                    <a:pt x="7920" y="3364"/>
                  </a:lnTo>
                  <a:close/>
                  <a:moveTo>
                    <a:pt x="9086" y="3373"/>
                  </a:moveTo>
                  <a:lnTo>
                    <a:pt x="9129" y="4351"/>
                  </a:lnTo>
                  <a:lnTo>
                    <a:pt x="8572" y="3845"/>
                  </a:lnTo>
                  <a:lnTo>
                    <a:pt x="9086" y="3373"/>
                  </a:lnTo>
                  <a:close/>
                  <a:moveTo>
                    <a:pt x="8494" y="3905"/>
                  </a:moveTo>
                  <a:lnTo>
                    <a:pt x="9078" y="4437"/>
                  </a:lnTo>
                  <a:lnTo>
                    <a:pt x="7920" y="4437"/>
                  </a:lnTo>
                  <a:lnTo>
                    <a:pt x="8494" y="3905"/>
                  </a:lnTo>
                  <a:close/>
                  <a:moveTo>
                    <a:pt x="4737" y="4746"/>
                  </a:moveTo>
                  <a:lnTo>
                    <a:pt x="4711" y="4771"/>
                  </a:lnTo>
                  <a:lnTo>
                    <a:pt x="4711" y="4746"/>
                  </a:lnTo>
                  <a:close/>
                  <a:moveTo>
                    <a:pt x="7714" y="4746"/>
                  </a:moveTo>
                  <a:lnTo>
                    <a:pt x="7714" y="4866"/>
                  </a:lnTo>
                  <a:lnTo>
                    <a:pt x="7594" y="4746"/>
                  </a:lnTo>
                  <a:close/>
                  <a:moveTo>
                    <a:pt x="4745" y="4797"/>
                  </a:moveTo>
                  <a:lnTo>
                    <a:pt x="4745" y="5020"/>
                  </a:lnTo>
                  <a:lnTo>
                    <a:pt x="4711" y="5020"/>
                  </a:lnTo>
                  <a:lnTo>
                    <a:pt x="4711" y="4831"/>
                  </a:lnTo>
                  <a:lnTo>
                    <a:pt x="4745" y="4797"/>
                  </a:lnTo>
                  <a:close/>
                  <a:moveTo>
                    <a:pt x="4230" y="4746"/>
                  </a:moveTo>
                  <a:lnTo>
                    <a:pt x="4230" y="5037"/>
                  </a:lnTo>
                  <a:lnTo>
                    <a:pt x="4179" y="5037"/>
                  </a:lnTo>
                  <a:lnTo>
                    <a:pt x="3887" y="4746"/>
                  </a:lnTo>
                  <a:close/>
                  <a:moveTo>
                    <a:pt x="4788" y="4788"/>
                  </a:moveTo>
                  <a:lnTo>
                    <a:pt x="5037" y="5037"/>
                  </a:lnTo>
                  <a:lnTo>
                    <a:pt x="4788" y="5037"/>
                  </a:lnTo>
                  <a:lnTo>
                    <a:pt x="4788" y="4788"/>
                  </a:lnTo>
                  <a:close/>
                  <a:moveTo>
                    <a:pt x="9086" y="4531"/>
                  </a:moveTo>
                  <a:lnTo>
                    <a:pt x="8494" y="5114"/>
                  </a:lnTo>
                  <a:lnTo>
                    <a:pt x="8117" y="4737"/>
                  </a:lnTo>
                  <a:lnTo>
                    <a:pt x="8117" y="4625"/>
                  </a:lnTo>
                  <a:lnTo>
                    <a:pt x="8005" y="4625"/>
                  </a:lnTo>
                  <a:lnTo>
                    <a:pt x="7902" y="4531"/>
                  </a:lnTo>
                  <a:close/>
                  <a:moveTo>
                    <a:pt x="5217" y="4746"/>
                  </a:moveTo>
                  <a:lnTo>
                    <a:pt x="5217" y="5140"/>
                  </a:lnTo>
                  <a:lnTo>
                    <a:pt x="4822" y="4746"/>
                  </a:lnTo>
                  <a:close/>
                  <a:moveTo>
                    <a:pt x="5663" y="4746"/>
                  </a:moveTo>
                  <a:lnTo>
                    <a:pt x="5268" y="5140"/>
                  </a:lnTo>
                  <a:lnTo>
                    <a:pt x="5268" y="4746"/>
                  </a:lnTo>
                  <a:close/>
                  <a:moveTo>
                    <a:pt x="6135" y="4746"/>
                  </a:moveTo>
                  <a:lnTo>
                    <a:pt x="6135" y="5140"/>
                  </a:lnTo>
                  <a:lnTo>
                    <a:pt x="5740" y="4746"/>
                  </a:lnTo>
                  <a:close/>
                  <a:moveTo>
                    <a:pt x="6590" y="4746"/>
                  </a:moveTo>
                  <a:lnTo>
                    <a:pt x="6187" y="5140"/>
                  </a:lnTo>
                  <a:lnTo>
                    <a:pt x="6187" y="4746"/>
                  </a:lnTo>
                  <a:close/>
                  <a:moveTo>
                    <a:pt x="7062" y="4746"/>
                  </a:moveTo>
                  <a:lnTo>
                    <a:pt x="7062" y="5140"/>
                  </a:lnTo>
                  <a:lnTo>
                    <a:pt x="6667" y="4746"/>
                  </a:lnTo>
                  <a:close/>
                  <a:moveTo>
                    <a:pt x="7508" y="4746"/>
                  </a:moveTo>
                  <a:lnTo>
                    <a:pt x="7113" y="5140"/>
                  </a:lnTo>
                  <a:lnTo>
                    <a:pt x="7113" y="4746"/>
                  </a:lnTo>
                  <a:close/>
                  <a:moveTo>
                    <a:pt x="7997" y="4746"/>
                  </a:moveTo>
                  <a:lnTo>
                    <a:pt x="7997" y="5140"/>
                  </a:lnTo>
                  <a:lnTo>
                    <a:pt x="7851" y="5003"/>
                  </a:lnTo>
                  <a:lnTo>
                    <a:pt x="7868" y="4746"/>
                  </a:lnTo>
                  <a:close/>
                  <a:moveTo>
                    <a:pt x="3879" y="4806"/>
                  </a:moveTo>
                  <a:lnTo>
                    <a:pt x="4102" y="5037"/>
                  </a:lnTo>
                  <a:lnTo>
                    <a:pt x="3887" y="5037"/>
                  </a:lnTo>
                  <a:lnTo>
                    <a:pt x="3887" y="5175"/>
                  </a:lnTo>
                  <a:lnTo>
                    <a:pt x="4230" y="5175"/>
                  </a:lnTo>
                  <a:lnTo>
                    <a:pt x="4230" y="5209"/>
                  </a:lnTo>
                  <a:lnTo>
                    <a:pt x="3879" y="5209"/>
                  </a:lnTo>
                  <a:lnTo>
                    <a:pt x="3879" y="4806"/>
                  </a:lnTo>
                  <a:close/>
                  <a:moveTo>
                    <a:pt x="4745" y="5175"/>
                  </a:moveTo>
                  <a:lnTo>
                    <a:pt x="4745" y="5209"/>
                  </a:lnTo>
                  <a:lnTo>
                    <a:pt x="4711" y="5209"/>
                  </a:lnTo>
                  <a:lnTo>
                    <a:pt x="4711" y="5175"/>
                  </a:lnTo>
                  <a:close/>
                  <a:moveTo>
                    <a:pt x="5045" y="5046"/>
                  </a:moveTo>
                  <a:lnTo>
                    <a:pt x="5208" y="5209"/>
                  </a:lnTo>
                  <a:lnTo>
                    <a:pt x="4788" y="5209"/>
                  </a:lnTo>
                  <a:lnTo>
                    <a:pt x="4788" y="5175"/>
                  </a:lnTo>
                  <a:lnTo>
                    <a:pt x="5045" y="5175"/>
                  </a:lnTo>
                  <a:lnTo>
                    <a:pt x="5045" y="5046"/>
                  </a:lnTo>
                  <a:close/>
                  <a:moveTo>
                    <a:pt x="5680" y="4806"/>
                  </a:moveTo>
                  <a:lnTo>
                    <a:pt x="5680" y="5209"/>
                  </a:lnTo>
                  <a:lnTo>
                    <a:pt x="5277" y="5209"/>
                  </a:lnTo>
                  <a:lnTo>
                    <a:pt x="5680" y="4806"/>
                  </a:lnTo>
                  <a:close/>
                  <a:moveTo>
                    <a:pt x="5732" y="4806"/>
                  </a:moveTo>
                  <a:lnTo>
                    <a:pt x="6126" y="5209"/>
                  </a:lnTo>
                  <a:lnTo>
                    <a:pt x="5732" y="5209"/>
                  </a:lnTo>
                  <a:lnTo>
                    <a:pt x="5732" y="4806"/>
                  </a:lnTo>
                  <a:close/>
                  <a:moveTo>
                    <a:pt x="6598" y="4797"/>
                  </a:moveTo>
                  <a:lnTo>
                    <a:pt x="6598" y="5209"/>
                  </a:lnTo>
                  <a:lnTo>
                    <a:pt x="6195" y="5209"/>
                  </a:lnTo>
                  <a:lnTo>
                    <a:pt x="6598" y="4797"/>
                  </a:lnTo>
                  <a:close/>
                  <a:moveTo>
                    <a:pt x="6650" y="4806"/>
                  </a:moveTo>
                  <a:lnTo>
                    <a:pt x="7053" y="5209"/>
                  </a:lnTo>
                  <a:lnTo>
                    <a:pt x="6650" y="5209"/>
                  </a:lnTo>
                  <a:lnTo>
                    <a:pt x="6650" y="4806"/>
                  </a:lnTo>
                  <a:close/>
                  <a:moveTo>
                    <a:pt x="7525" y="4806"/>
                  </a:moveTo>
                  <a:lnTo>
                    <a:pt x="7525" y="5209"/>
                  </a:lnTo>
                  <a:lnTo>
                    <a:pt x="7122" y="5209"/>
                  </a:lnTo>
                  <a:lnTo>
                    <a:pt x="7525" y="4806"/>
                  </a:lnTo>
                  <a:close/>
                  <a:moveTo>
                    <a:pt x="7576" y="4806"/>
                  </a:moveTo>
                  <a:lnTo>
                    <a:pt x="7705" y="4943"/>
                  </a:lnTo>
                  <a:lnTo>
                    <a:pt x="7697" y="5209"/>
                  </a:lnTo>
                  <a:lnTo>
                    <a:pt x="7576" y="5209"/>
                  </a:lnTo>
                  <a:lnTo>
                    <a:pt x="7576" y="4806"/>
                  </a:lnTo>
                  <a:close/>
                  <a:moveTo>
                    <a:pt x="7842" y="5080"/>
                  </a:moveTo>
                  <a:lnTo>
                    <a:pt x="7971" y="5209"/>
                  </a:lnTo>
                  <a:lnTo>
                    <a:pt x="7834" y="5209"/>
                  </a:lnTo>
                  <a:lnTo>
                    <a:pt x="7842" y="5080"/>
                  </a:lnTo>
                  <a:close/>
                  <a:moveTo>
                    <a:pt x="8040" y="4797"/>
                  </a:moveTo>
                  <a:lnTo>
                    <a:pt x="8417" y="5183"/>
                  </a:lnTo>
                  <a:lnTo>
                    <a:pt x="8220" y="5389"/>
                  </a:lnTo>
                  <a:lnTo>
                    <a:pt x="8108" y="5389"/>
                  </a:lnTo>
                  <a:lnTo>
                    <a:pt x="8108" y="5217"/>
                  </a:lnTo>
                  <a:lnTo>
                    <a:pt x="8023" y="5217"/>
                  </a:lnTo>
                  <a:lnTo>
                    <a:pt x="8023" y="4797"/>
                  </a:lnTo>
                  <a:close/>
                  <a:moveTo>
                    <a:pt x="9138" y="4625"/>
                  </a:moveTo>
                  <a:lnTo>
                    <a:pt x="9181" y="5784"/>
                  </a:lnTo>
                  <a:lnTo>
                    <a:pt x="9181" y="5784"/>
                  </a:lnTo>
                  <a:lnTo>
                    <a:pt x="8572" y="5183"/>
                  </a:lnTo>
                  <a:lnTo>
                    <a:pt x="9138" y="4625"/>
                  </a:lnTo>
                  <a:close/>
                  <a:moveTo>
                    <a:pt x="8503" y="5252"/>
                  </a:moveTo>
                  <a:lnTo>
                    <a:pt x="9146" y="5878"/>
                  </a:lnTo>
                  <a:lnTo>
                    <a:pt x="8117" y="5878"/>
                  </a:lnTo>
                  <a:lnTo>
                    <a:pt x="8117" y="5621"/>
                  </a:lnTo>
                  <a:lnTo>
                    <a:pt x="8194" y="5552"/>
                  </a:lnTo>
                  <a:lnTo>
                    <a:pt x="8228" y="5552"/>
                  </a:lnTo>
                  <a:lnTo>
                    <a:pt x="8228" y="5518"/>
                  </a:lnTo>
                  <a:lnTo>
                    <a:pt x="8503" y="5252"/>
                  </a:lnTo>
                  <a:close/>
                  <a:moveTo>
                    <a:pt x="9146" y="5964"/>
                  </a:moveTo>
                  <a:lnTo>
                    <a:pt x="8503" y="6659"/>
                  </a:lnTo>
                  <a:lnTo>
                    <a:pt x="8117" y="6256"/>
                  </a:lnTo>
                  <a:lnTo>
                    <a:pt x="8117" y="5964"/>
                  </a:lnTo>
                  <a:close/>
                  <a:moveTo>
                    <a:pt x="8494" y="6813"/>
                  </a:moveTo>
                  <a:lnTo>
                    <a:pt x="8572" y="6890"/>
                  </a:lnTo>
                  <a:lnTo>
                    <a:pt x="8434" y="6890"/>
                  </a:lnTo>
                  <a:lnTo>
                    <a:pt x="8494" y="6813"/>
                  </a:lnTo>
                  <a:close/>
                  <a:moveTo>
                    <a:pt x="9189" y="6075"/>
                  </a:moveTo>
                  <a:lnTo>
                    <a:pt x="9224" y="6890"/>
                  </a:lnTo>
                  <a:lnTo>
                    <a:pt x="8709" y="6890"/>
                  </a:lnTo>
                  <a:lnTo>
                    <a:pt x="8572" y="6736"/>
                  </a:lnTo>
                  <a:lnTo>
                    <a:pt x="9189" y="6075"/>
                  </a:lnTo>
                  <a:close/>
                  <a:moveTo>
                    <a:pt x="8108" y="6410"/>
                  </a:moveTo>
                  <a:lnTo>
                    <a:pt x="8434" y="6736"/>
                  </a:lnTo>
                  <a:lnTo>
                    <a:pt x="8297" y="6890"/>
                  </a:lnTo>
                  <a:lnTo>
                    <a:pt x="8126" y="6890"/>
                  </a:lnTo>
                  <a:cubicBezTo>
                    <a:pt x="8126" y="6890"/>
                    <a:pt x="8108" y="6890"/>
                    <a:pt x="8108" y="6899"/>
                  </a:cubicBezTo>
                  <a:lnTo>
                    <a:pt x="8108" y="6410"/>
                  </a:lnTo>
                  <a:close/>
                  <a:moveTo>
                    <a:pt x="9249" y="7379"/>
                  </a:moveTo>
                  <a:lnTo>
                    <a:pt x="9249" y="7465"/>
                  </a:lnTo>
                  <a:lnTo>
                    <a:pt x="9172" y="7379"/>
                  </a:lnTo>
                  <a:close/>
                  <a:moveTo>
                    <a:pt x="8117" y="7371"/>
                  </a:moveTo>
                  <a:cubicBezTo>
                    <a:pt x="8117" y="7371"/>
                    <a:pt x="8134" y="7371"/>
                    <a:pt x="8134" y="7379"/>
                  </a:cubicBezTo>
                  <a:lnTo>
                    <a:pt x="8331" y="7379"/>
                  </a:lnTo>
                  <a:lnTo>
                    <a:pt x="8331" y="7517"/>
                  </a:lnTo>
                  <a:lnTo>
                    <a:pt x="8117" y="7517"/>
                  </a:lnTo>
                  <a:lnTo>
                    <a:pt x="8117" y="7371"/>
                  </a:lnTo>
                  <a:close/>
                  <a:moveTo>
                    <a:pt x="9001" y="7379"/>
                  </a:moveTo>
                  <a:lnTo>
                    <a:pt x="9001" y="7517"/>
                  </a:lnTo>
                  <a:lnTo>
                    <a:pt x="8477" y="7517"/>
                  </a:lnTo>
                  <a:lnTo>
                    <a:pt x="8477" y="7379"/>
                  </a:lnTo>
                  <a:close/>
                  <a:moveTo>
                    <a:pt x="9129" y="7482"/>
                  </a:moveTo>
                  <a:lnTo>
                    <a:pt x="9164" y="7517"/>
                  </a:lnTo>
                  <a:lnTo>
                    <a:pt x="9129" y="7517"/>
                  </a:lnTo>
                  <a:lnTo>
                    <a:pt x="9129" y="7482"/>
                  </a:lnTo>
                  <a:close/>
                  <a:moveTo>
                    <a:pt x="3630" y="7654"/>
                  </a:moveTo>
                  <a:lnTo>
                    <a:pt x="3630" y="8014"/>
                  </a:lnTo>
                  <a:lnTo>
                    <a:pt x="3450" y="7791"/>
                  </a:lnTo>
                  <a:lnTo>
                    <a:pt x="3329" y="7654"/>
                  </a:lnTo>
                  <a:close/>
                  <a:moveTo>
                    <a:pt x="12227" y="1"/>
                  </a:moveTo>
                  <a:lnTo>
                    <a:pt x="11738" y="112"/>
                  </a:lnTo>
                  <a:lnTo>
                    <a:pt x="10065" y="3467"/>
                  </a:lnTo>
                  <a:lnTo>
                    <a:pt x="10073" y="3493"/>
                  </a:lnTo>
                  <a:lnTo>
                    <a:pt x="9395" y="3493"/>
                  </a:lnTo>
                  <a:lnTo>
                    <a:pt x="9395" y="3544"/>
                  </a:lnTo>
                  <a:lnTo>
                    <a:pt x="9395" y="4351"/>
                  </a:lnTo>
                  <a:lnTo>
                    <a:pt x="9738" y="4351"/>
                  </a:lnTo>
                  <a:lnTo>
                    <a:pt x="9738" y="4994"/>
                  </a:lnTo>
                  <a:lnTo>
                    <a:pt x="9430" y="4994"/>
                  </a:lnTo>
                  <a:lnTo>
                    <a:pt x="9395" y="5020"/>
                  </a:lnTo>
                  <a:lnTo>
                    <a:pt x="9395" y="5166"/>
                  </a:lnTo>
                  <a:lnTo>
                    <a:pt x="9430" y="5192"/>
                  </a:lnTo>
                  <a:lnTo>
                    <a:pt x="9738" y="5192"/>
                  </a:lnTo>
                  <a:lnTo>
                    <a:pt x="9738" y="6770"/>
                  </a:lnTo>
                  <a:lnTo>
                    <a:pt x="9644" y="6770"/>
                  </a:lnTo>
                  <a:lnTo>
                    <a:pt x="9644" y="7508"/>
                  </a:lnTo>
                  <a:lnTo>
                    <a:pt x="9378" y="7508"/>
                  </a:lnTo>
                  <a:lnTo>
                    <a:pt x="9370" y="7328"/>
                  </a:lnTo>
                  <a:cubicBezTo>
                    <a:pt x="9378" y="7319"/>
                    <a:pt x="9387" y="7294"/>
                    <a:pt x="9387" y="7285"/>
                  </a:cubicBezTo>
                  <a:lnTo>
                    <a:pt x="9387" y="7277"/>
                  </a:lnTo>
                  <a:cubicBezTo>
                    <a:pt x="9395" y="7251"/>
                    <a:pt x="9395" y="7242"/>
                    <a:pt x="9395" y="7225"/>
                  </a:cubicBezTo>
                  <a:lnTo>
                    <a:pt x="9395" y="7208"/>
                  </a:lnTo>
                  <a:lnTo>
                    <a:pt x="9395" y="7199"/>
                  </a:lnTo>
                  <a:lnTo>
                    <a:pt x="9395" y="7191"/>
                  </a:lnTo>
                  <a:lnTo>
                    <a:pt x="9395" y="7182"/>
                  </a:lnTo>
                  <a:lnTo>
                    <a:pt x="9395" y="7165"/>
                  </a:lnTo>
                  <a:lnTo>
                    <a:pt x="9395" y="7156"/>
                  </a:lnTo>
                  <a:lnTo>
                    <a:pt x="9395" y="7148"/>
                  </a:lnTo>
                  <a:lnTo>
                    <a:pt x="9395" y="7139"/>
                  </a:lnTo>
                  <a:lnTo>
                    <a:pt x="9395" y="7131"/>
                  </a:lnTo>
                  <a:lnTo>
                    <a:pt x="9395" y="7114"/>
                  </a:lnTo>
                  <a:lnTo>
                    <a:pt x="9395" y="7105"/>
                  </a:lnTo>
                  <a:lnTo>
                    <a:pt x="9395" y="7096"/>
                  </a:lnTo>
                  <a:lnTo>
                    <a:pt x="9395" y="7088"/>
                  </a:lnTo>
                  <a:lnTo>
                    <a:pt x="9395" y="7071"/>
                  </a:lnTo>
                  <a:lnTo>
                    <a:pt x="9395" y="7062"/>
                  </a:lnTo>
                  <a:lnTo>
                    <a:pt x="9395" y="7053"/>
                  </a:lnTo>
                  <a:lnTo>
                    <a:pt x="9395" y="7045"/>
                  </a:lnTo>
                  <a:lnTo>
                    <a:pt x="9395" y="7028"/>
                  </a:lnTo>
                  <a:lnTo>
                    <a:pt x="9395" y="7019"/>
                  </a:lnTo>
                  <a:lnTo>
                    <a:pt x="9395" y="7011"/>
                  </a:lnTo>
                  <a:cubicBezTo>
                    <a:pt x="9395" y="7002"/>
                    <a:pt x="9395" y="7002"/>
                    <a:pt x="9387" y="6985"/>
                  </a:cubicBezTo>
                  <a:lnTo>
                    <a:pt x="9387" y="6976"/>
                  </a:lnTo>
                  <a:cubicBezTo>
                    <a:pt x="9378" y="6959"/>
                    <a:pt x="9378" y="6942"/>
                    <a:pt x="9370" y="6933"/>
                  </a:cubicBezTo>
                  <a:lnTo>
                    <a:pt x="9370" y="6925"/>
                  </a:lnTo>
                  <a:lnTo>
                    <a:pt x="9352" y="6916"/>
                  </a:lnTo>
                  <a:lnTo>
                    <a:pt x="9352" y="6899"/>
                  </a:lnTo>
                  <a:lnTo>
                    <a:pt x="9344" y="6890"/>
                  </a:lnTo>
                  <a:lnTo>
                    <a:pt x="9207" y="3141"/>
                  </a:lnTo>
                  <a:lnTo>
                    <a:pt x="9258" y="3141"/>
                  </a:lnTo>
                  <a:lnTo>
                    <a:pt x="9258" y="2807"/>
                  </a:lnTo>
                  <a:lnTo>
                    <a:pt x="9301" y="2807"/>
                  </a:lnTo>
                  <a:lnTo>
                    <a:pt x="9301" y="2721"/>
                  </a:lnTo>
                  <a:lnTo>
                    <a:pt x="9258" y="2721"/>
                  </a:lnTo>
                  <a:lnTo>
                    <a:pt x="9258" y="2120"/>
                  </a:lnTo>
                  <a:lnTo>
                    <a:pt x="9172" y="2120"/>
                  </a:lnTo>
                  <a:lnTo>
                    <a:pt x="9095" y="190"/>
                  </a:lnTo>
                  <a:lnTo>
                    <a:pt x="9164" y="190"/>
                  </a:lnTo>
                  <a:lnTo>
                    <a:pt x="9164" y="18"/>
                  </a:lnTo>
                  <a:lnTo>
                    <a:pt x="7799" y="18"/>
                  </a:lnTo>
                  <a:lnTo>
                    <a:pt x="7799" y="190"/>
                  </a:lnTo>
                  <a:lnTo>
                    <a:pt x="7868" y="190"/>
                  </a:lnTo>
                  <a:lnTo>
                    <a:pt x="7791" y="2120"/>
                  </a:lnTo>
                  <a:lnTo>
                    <a:pt x="7705" y="2120"/>
                  </a:lnTo>
                  <a:lnTo>
                    <a:pt x="7705" y="2721"/>
                  </a:lnTo>
                  <a:lnTo>
                    <a:pt x="7662" y="2721"/>
                  </a:lnTo>
                  <a:lnTo>
                    <a:pt x="7662" y="2807"/>
                  </a:lnTo>
                  <a:lnTo>
                    <a:pt x="7705" y="2807"/>
                  </a:lnTo>
                  <a:lnTo>
                    <a:pt x="7705" y="3141"/>
                  </a:lnTo>
                  <a:lnTo>
                    <a:pt x="7757" y="3141"/>
                  </a:lnTo>
                  <a:lnTo>
                    <a:pt x="7705" y="4583"/>
                  </a:lnTo>
                  <a:lnTo>
                    <a:pt x="4702" y="4583"/>
                  </a:lnTo>
                  <a:lnTo>
                    <a:pt x="4702" y="4325"/>
                  </a:lnTo>
                  <a:lnTo>
                    <a:pt x="5045" y="4325"/>
                  </a:lnTo>
                  <a:lnTo>
                    <a:pt x="5045" y="3527"/>
                  </a:lnTo>
                  <a:lnTo>
                    <a:pt x="5045" y="3467"/>
                  </a:lnTo>
                  <a:lnTo>
                    <a:pt x="3887" y="3467"/>
                  </a:lnTo>
                  <a:lnTo>
                    <a:pt x="3887" y="3527"/>
                  </a:lnTo>
                  <a:lnTo>
                    <a:pt x="3887" y="3673"/>
                  </a:lnTo>
                  <a:lnTo>
                    <a:pt x="455" y="2172"/>
                  </a:lnTo>
                  <a:lnTo>
                    <a:pt x="1" y="2412"/>
                  </a:lnTo>
                  <a:lnTo>
                    <a:pt x="430" y="2592"/>
                  </a:lnTo>
                  <a:lnTo>
                    <a:pt x="430" y="3287"/>
                  </a:lnTo>
                  <a:cubicBezTo>
                    <a:pt x="430" y="3296"/>
                    <a:pt x="421" y="3313"/>
                    <a:pt x="421" y="3321"/>
                  </a:cubicBezTo>
                  <a:lnTo>
                    <a:pt x="421" y="3330"/>
                  </a:lnTo>
                  <a:lnTo>
                    <a:pt x="421" y="3338"/>
                  </a:lnTo>
                  <a:cubicBezTo>
                    <a:pt x="421" y="3356"/>
                    <a:pt x="421" y="3364"/>
                    <a:pt x="430" y="3373"/>
                  </a:cubicBezTo>
                  <a:lnTo>
                    <a:pt x="430" y="3570"/>
                  </a:lnTo>
                  <a:lnTo>
                    <a:pt x="421" y="3570"/>
                  </a:lnTo>
                  <a:lnTo>
                    <a:pt x="421" y="3622"/>
                  </a:lnTo>
                  <a:cubicBezTo>
                    <a:pt x="421" y="3656"/>
                    <a:pt x="447" y="3699"/>
                    <a:pt x="472" y="3707"/>
                  </a:cubicBezTo>
                  <a:lnTo>
                    <a:pt x="678" y="3793"/>
                  </a:lnTo>
                  <a:lnTo>
                    <a:pt x="678" y="3836"/>
                  </a:lnTo>
                  <a:lnTo>
                    <a:pt x="678" y="3845"/>
                  </a:lnTo>
                  <a:lnTo>
                    <a:pt x="687" y="3845"/>
                  </a:lnTo>
                  <a:lnTo>
                    <a:pt x="687" y="3827"/>
                  </a:lnTo>
                  <a:lnTo>
                    <a:pt x="893" y="3742"/>
                  </a:lnTo>
                  <a:cubicBezTo>
                    <a:pt x="927" y="3725"/>
                    <a:pt x="944" y="3699"/>
                    <a:pt x="944" y="3656"/>
                  </a:cubicBezTo>
                  <a:lnTo>
                    <a:pt x="944" y="3596"/>
                  </a:lnTo>
                  <a:lnTo>
                    <a:pt x="464" y="3596"/>
                  </a:lnTo>
                  <a:lnTo>
                    <a:pt x="464" y="3441"/>
                  </a:lnTo>
                  <a:cubicBezTo>
                    <a:pt x="472" y="3450"/>
                    <a:pt x="498" y="3459"/>
                    <a:pt x="507" y="3459"/>
                  </a:cubicBezTo>
                  <a:lnTo>
                    <a:pt x="893" y="3459"/>
                  </a:lnTo>
                  <a:cubicBezTo>
                    <a:pt x="919" y="3459"/>
                    <a:pt x="927" y="3450"/>
                    <a:pt x="944" y="3441"/>
                  </a:cubicBezTo>
                  <a:lnTo>
                    <a:pt x="944" y="3407"/>
                  </a:lnTo>
                  <a:lnTo>
                    <a:pt x="944" y="3381"/>
                  </a:lnTo>
                  <a:lnTo>
                    <a:pt x="944" y="3373"/>
                  </a:lnTo>
                  <a:lnTo>
                    <a:pt x="944" y="3364"/>
                  </a:lnTo>
                  <a:cubicBezTo>
                    <a:pt x="979" y="3356"/>
                    <a:pt x="979" y="3338"/>
                    <a:pt x="979" y="3330"/>
                  </a:cubicBezTo>
                  <a:lnTo>
                    <a:pt x="979" y="2858"/>
                  </a:lnTo>
                  <a:lnTo>
                    <a:pt x="3896" y="4136"/>
                  </a:lnTo>
                  <a:lnTo>
                    <a:pt x="3896" y="4368"/>
                  </a:lnTo>
                  <a:lnTo>
                    <a:pt x="4239" y="4368"/>
                  </a:lnTo>
                  <a:lnTo>
                    <a:pt x="4239" y="4625"/>
                  </a:lnTo>
                  <a:lnTo>
                    <a:pt x="3758" y="4625"/>
                  </a:lnTo>
                  <a:lnTo>
                    <a:pt x="3758" y="4746"/>
                  </a:lnTo>
                  <a:lnTo>
                    <a:pt x="3844" y="4746"/>
                  </a:lnTo>
                  <a:lnTo>
                    <a:pt x="3844" y="5209"/>
                  </a:lnTo>
                  <a:lnTo>
                    <a:pt x="3750" y="5209"/>
                  </a:lnTo>
                  <a:lnTo>
                    <a:pt x="3750" y="5380"/>
                  </a:lnTo>
                  <a:lnTo>
                    <a:pt x="3638" y="5380"/>
                  </a:lnTo>
                  <a:lnTo>
                    <a:pt x="3638" y="5552"/>
                  </a:lnTo>
                  <a:lnTo>
                    <a:pt x="3750" y="5552"/>
                  </a:lnTo>
                  <a:lnTo>
                    <a:pt x="3750" y="6419"/>
                  </a:lnTo>
                  <a:lnTo>
                    <a:pt x="3381" y="6419"/>
                  </a:lnTo>
                  <a:cubicBezTo>
                    <a:pt x="3244" y="6419"/>
                    <a:pt x="3124" y="6624"/>
                    <a:pt x="3124" y="6882"/>
                  </a:cubicBezTo>
                  <a:cubicBezTo>
                    <a:pt x="3124" y="7139"/>
                    <a:pt x="3244" y="7337"/>
                    <a:pt x="3381" y="7337"/>
                  </a:cubicBezTo>
                  <a:lnTo>
                    <a:pt x="3535" y="7337"/>
                  </a:lnTo>
                  <a:lnTo>
                    <a:pt x="3535" y="7500"/>
                  </a:lnTo>
                  <a:lnTo>
                    <a:pt x="3003" y="7500"/>
                  </a:lnTo>
                  <a:lnTo>
                    <a:pt x="3003" y="7637"/>
                  </a:lnTo>
                  <a:lnTo>
                    <a:pt x="3184" y="7637"/>
                  </a:lnTo>
                  <a:lnTo>
                    <a:pt x="3304" y="7783"/>
                  </a:lnTo>
                  <a:lnTo>
                    <a:pt x="3630" y="8169"/>
                  </a:lnTo>
                  <a:lnTo>
                    <a:pt x="3630" y="8881"/>
                  </a:lnTo>
                  <a:lnTo>
                    <a:pt x="3003" y="8881"/>
                  </a:lnTo>
                  <a:lnTo>
                    <a:pt x="3003" y="8984"/>
                  </a:lnTo>
                  <a:lnTo>
                    <a:pt x="3003" y="9293"/>
                  </a:lnTo>
                  <a:lnTo>
                    <a:pt x="2686" y="9293"/>
                  </a:lnTo>
                  <a:lnTo>
                    <a:pt x="2686" y="9593"/>
                  </a:lnTo>
                  <a:lnTo>
                    <a:pt x="3003" y="9593"/>
                  </a:lnTo>
                  <a:lnTo>
                    <a:pt x="3003" y="11215"/>
                  </a:lnTo>
                  <a:lnTo>
                    <a:pt x="4076" y="11215"/>
                  </a:lnTo>
                  <a:lnTo>
                    <a:pt x="4076" y="12244"/>
                  </a:lnTo>
                  <a:lnTo>
                    <a:pt x="4076" y="14586"/>
                  </a:lnTo>
                  <a:lnTo>
                    <a:pt x="5963" y="14586"/>
                  </a:lnTo>
                  <a:lnTo>
                    <a:pt x="5963" y="12244"/>
                  </a:lnTo>
                  <a:lnTo>
                    <a:pt x="5963" y="11215"/>
                  </a:lnTo>
                  <a:lnTo>
                    <a:pt x="9919" y="11215"/>
                  </a:lnTo>
                  <a:lnTo>
                    <a:pt x="9919" y="12244"/>
                  </a:lnTo>
                  <a:lnTo>
                    <a:pt x="9919" y="14586"/>
                  </a:lnTo>
                  <a:lnTo>
                    <a:pt x="11806" y="14586"/>
                  </a:lnTo>
                  <a:lnTo>
                    <a:pt x="11806" y="12244"/>
                  </a:lnTo>
                  <a:lnTo>
                    <a:pt x="11806" y="11215"/>
                  </a:lnTo>
                  <a:lnTo>
                    <a:pt x="12879" y="11215"/>
                  </a:lnTo>
                  <a:lnTo>
                    <a:pt x="12879" y="9593"/>
                  </a:lnTo>
                  <a:lnTo>
                    <a:pt x="13205" y="9593"/>
                  </a:lnTo>
                  <a:lnTo>
                    <a:pt x="13205" y="9293"/>
                  </a:lnTo>
                  <a:lnTo>
                    <a:pt x="12879" y="9293"/>
                  </a:lnTo>
                  <a:lnTo>
                    <a:pt x="12879" y="8984"/>
                  </a:lnTo>
                  <a:lnTo>
                    <a:pt x="12879" y="8881"/>
                  </a:lnTo>
                  <a:lnTo>
                    <a:pt x="12424" y="8881"/>
                  </a:lnTo>
                  <a:lnTo>
                    <a:pt x="12424" y="7637"/>
                  </a:lnTo>
                  <a:lnTo>
                    <a:pt x="12750" y="7637"/>
                  </a:lnTo>
                  <a:lnTo>
                    <a:pt x="12750" y="7500"/>
                  </a:lnTo>
                  <a:lnTo>
                    <a:pt x="12450" y="7500"/>
                  </a:lnTo>
                  <a:lnTo>
                    <a:pt x="12450" y="6762"/>
                  </a:lnTo>
                  <a:lnTo>
                    <a:pt x="11394" y="6762"/>
                  </a:lnTo>
                  <a:lnTo>
                    <a:pt x="11394" y="5260"/>
                  </a:lnTo>
                  <a:cubicBezTo>
                    <a:pt x="11394" y="5080"/>
                    <a:pt x="11240" y="4969"/>
                    <a:pt x="11060" y="4969"/>
                  </a:cubicBezTo>
                  <a:lnTo>
                    <a:pt x="11051" y="4969"/>
                  </a:lnTo>
                  <a:cubicBezTo>
                    <a:pt x="10862" y="4969"/>
                    <a:pt x="10717" y="5080"/>
                    <a:pt x="10717" y="5260"/>
                  </a:cubicBezTo>
                  <a:lnTo>
                    <a:pt x="10717" y="6762"/>
                  </a:lnTo>
                  <a:lnTo>
                    <a:pt x="10210" y="6762"/>
                  </a:lnTo>
                  <a:lnTo>
                    <a:pt x="10210" y="5183"/>
                  </a:lnTo>
                  <a:lnTo>
                    <a:pt x="10528" y="5183"/>
                  </a:lnTo>
                  <a:lnTo>
                    <a:pt x="10554" y="5149"/>
                  </a:lnTo>
                  <a:lnTo>
                    <a:pt x="10554" y="5011"/>
                  </a:lnTo>
                  <a:lnTo>
                    <a:pt x="10528" y="4977"/>
                  </a:lnTo>
                  <a:lnTo>
                    <a:pt x="10210" y="4977"/>
                  </a:lnTo>
                  <a:lnTo>
                    <a:pt x="10210" y="4334"/>
                  </a:lnTo>
                  <a:lnTo>
                    <a:pt x="10554" y="4334"/>
                  </a:lnTo>
                  <a:lnTo>
                    <a:pt x="10554" y="3536"/>
                  </a:lnTo>
                  <a:lnTo>
                    <a:pt x="10554" y="3476"/>
                  </a:lnTo>
                  <a:lnTo>
                    <a:pt x="10493" y="3476"/>
                  </a:lnTo>
                  <a:lnTo>
                    <a:pt x="1222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11"/>
          <p:cNvSpPr txBox="1">
            <a:spLocks noGrp="1"/>
          </p:cNvSpPr>
          <p:nvPr>
            <p:ph type="title" hasCustomPrompt="1"/>
          </p:nvPr>
        </p:nvSpPr>
        <p:spPr>
          <a:xfrm>
            <a:off x="1284000" y="1019175"/>
            <a:ext cx="6576000" cy="11007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6000">
                <a:solidFill>
                  <a:schemeClr val="accent3"/>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89" name="Google Shape;89;p11"/>
          <p:cNvSpPr txBox="1">
            <a:spLocks noGrp="1"/>
          </p:cNvSpPr>
          <p:nvPr>
            <p:ph type="subTitle" idx="1"/>
          </p:nvPr>
        </p:nvSpPr>
        <p:spPr>
          <a:xfrm>
            <a:off x="1284000" y="2116075"/>
            <a:ext cx="65760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0" name="Google Shape;90;p11"/>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1"/>
          <p:cNvSpPr/>
          <p:nvPr/>
        </p:nvSpPr>
        <p:spPr>
          <a:xfrm>
            <a:off x="-50" y="5064750"/>
            <a:ext cx="9144000" cy="78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Archivo"/>
              <a:buNone/>
              <a:defRPr sz="3000">
                <a:solidFill>
                  <a:schemeClr val="dk1"/>
                </a:solidFill>
                <a:latin typeface="Archivo"/>
                <a:ea typeface="Archivo"/>
                <a:cs typeface="Archivo"/>
                <a:sym typeface="Archivo"/>
              </a:defRPr>
            </a:lvl1pPr>
            <a:lvl2pPr lvl="1"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2pPr>
            <a:lvl3pPr lvl="2"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3pPr>
            <a:lvl4pPr lvl="3"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4pPr>
            <a:lvl5pPr lvl="4"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5pPr>
            <a:lvl6pPr lvl="5"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6pPr>
            <a:lvl7pPr lvl="6"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7pPr>
            <a:lvl8pPr lvl="7"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8pPr>
            <a:lvl9pPr lvl="8" rtl="0">
              <a:spcBef>
                <a:spcPts val="0"/>
              </a:spcBef>
              <a:spcAft>
                <a:spcPts val="0"/>
              </a:spcAft>
              <a:buClr>
                <a:schemeClr val="dk1"/>
              </a:buClr>
              <a:buSzPts val="3000"/>
              <a:buFont typeface="Archivo"/>
              <a:buNone/>
              <a:defRPr sz="3000" b="1">
                <a:solidFill>
                  <a:schemeClr val="dk1"/>
                </a:solidFill>
                <a:latin typeface="Archivo"/>
                <a:ea typeface="Archivo"/>
                <a:cs typeface="Archivo"/>
                <a:sym typeface="Archivo"/>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1pPr>
            <a:lvl2pPr marL="914400" lvl="1"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2pPr>
            <a:lvl3pPr marL="1371600" lvl="2"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3pPr>
            <a:lvl4pPr marL="1828800" lvl="3"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4pPr>
            <a:lvl5pPr marL="2286000" lvl="4"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5pPr>
            <a:lvl6pPr marL="2743200" lvl="5"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6pPr>
            <a:lvl7pPr marL="3200400" lvl="6"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7pPr>
            <a:lvl8pPr marL="3657600" lvl="7"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8pPr>
            <a:lvl9pPr marL="4114800" lvl="8" indent="-304800">
              <a:lnSpc>
                <a:spcPct val="100000"/>
              </a:lnSpc>
              <a:spcBef>
                <a:spcPts val="0"/>
              </a:spcBef>
              <a:spcAft>
                <a:spcPts val="0"/>
              </a:spcAft>
              <a:buClr>
                <a:schemeClr val="dk1"/>
              </a:buClr>
              <a:buSzPts val="1200"/>
              <a:buFont typeface="Cabin"/>
              <a:buChar char="■"/>
              <a:defRPr sz="1200">
                <a:solidFill>
                  <a:schemeClr val="dk1"/>
                </a:solidFill>
                <a:latin typeface="Cabin"/>
                <a:ea typeface="Cabin"/>
                <a:cs typeface="Cabin"/>
                <a:sym typeface="Cab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8" r:id="rId18"/>
    <p:sldLayoutId id="2147483669"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14.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34.png"/><Relationship Id="rId5" Type="http://schemas.openxmlformats.org/officeDocument/2006/relationships/image" Target="../media/image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microsoft.com/office/2018/10/relationships/comments" Target="../comments/modernComment_12D_1A567CAB.xm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3"/>
        <p:cNvGrpSpPr/>
        <p:nvPr/>
      </p:nvGrpSpPr>
      <p:grpSpPr>
        <a:xfrm>
          <a:off x="0" y="0"/>
          <a:ext cx="0" cy="0"/>
          <a:chOff x="0" y="0"/>
          <a:chExt cx="0" cy="0"/>
        </a:xfrm>
      </p:grpSpPr>
      <p:sp>
        <p:nvSpPr>
          <p:cNvPr id="234" name="Google Shape;234;p27"/>
          <p:cNvSpPr txBox="1">
            <a:spLocks noGrp="1"/>
          </p:cNvSpPr>
          <p:nvPr>
            <p:ph type="ctrTitle"/>
          </p:nvPr>
        </p:nvSpPr>
        <p:spPr>
          <a:xfrm>
            <a:off x="2388343" y="1088014"/>
            <a:ext cx="3564796" cy="62310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2800" dirty="0">
                <a:latin typeface="Aptos" panose="020B0004020202020204" pitchFamily="34" charset="0"/>
              </a:rPr>
              <a:t>Διπλωματική Εργασία</a:t>
            </a:r>
          </a:p>
        </p:txBody>
      </p:sp>
      <p:sp>
        <p:nvSpPr>
          <p:cNvPr id="235" name="Google Shape;235;p27"/>
          <p:cNvSpPr txBox="1">
            <a:spLocks noGrp="1"/>
          </p:cNvSpPr>
          <p:nvPr>
            <p:ph type="subTitle" idx="1"/>
          </p:nvPr>
        </p:nvSpPr>
        <p:spPr>
          <a:xfrm>
            <a:off x="1809191" y="1812302"/>
            <a:ext cx="4723101" cy="1022375"/>
          </a:xfrm>
          <a:prstGeom prst="rect">
            <a:avLst/>
          </a:prstGeom>
        </p:spPr>
        <p:txBody>
          <a:bodyPr spcFirstLastPara="1" wrap="square" lIns="91425" tIns="91425" rIns="91425" bIns="91425" anchor="t" anchorCtr="0">
            <a:noAutofit/>
          </a:bodyPr>
          <a:lstStyle/>
          <a:p>
            <a:pPr algn="ctr">
              <a:lnSpc>
                <a:spcPct val="90000"/>
              </a:lnSpc>
              <a:spcAft>
                <a:spcPts val="600"/>
              </a:spcAft>
            </a:pPr>
            <a:r>
              <a:rPr lang="el-GR" sz="1400" spc="-50" dirty="0">
                <a:effectLst/>
              </a:rPr>
              <a:t> </a:t>
            </a:r>
            <a:r>
              <a:rPr lang="en-US" sz="1400" spc="-50" dirty="0" err="1">
                <a:effectLst/>
                <a:latin typeface="Aptos" panose="020B0004020202020204" pitchFamily="34" charset="0"/>
              </a:rPr>
              <a:t>Χρημ</a:t>
            </a:r>
            <a:r>
              <a:rPr lang="en-US" sz="1400" spc="-50" dirty="0">
                <a:effectLst/>
                <a:latin typeface="Aptos" panose="020B0004020202020204" pitchFamily="34" charset="0"/>
              </a:rPr>
              <a:t>ατιστήριο Ενέργειας : Η διαμόρφωση της τιμής</a:t>
            </a:r>
            <a:endParaRPr lang="el-GR" sz="1400" spc="-50" dirty="0">
              <a:effectLst/>
              <a:latin typeface="Aptos" panose="020B0004020202020204" pitchFamily="34" charset="0"/>
            </a:endParaRPr>
          </a:p>
          <a:p>
            <a:pPr algn="ctr">
              <a:lnSpc>
                <a:spcPct val="90000"/>
              </a:lnSpc>
              <a:spcAft>
                <a:spcPts val="600"/>
              </a:spcAft>
            </a:pPr>
            <a:r>
              <a:rPr lang="el-GR" sz="1400" spc="-50" dirty="0">
                <a:effectLst/>
                <a:latin typeface="Aptos" panose="020B0004020202020204" pitchFamily="34" charset="0"/>
              </a:rPr>
              <a:t> </a:t>
            </a:r>
            <a:r>
              <a:rPr lang="en-US" sz="1400" spc="-50" dirty="0" err="1">
                <a:effectLst/>
                <a:latin typeface="Aptos" panose="020B0004020202020204" pitchFamily="34" charset="0"/>
              </a:rPr>
              <a:t>Φυσικού</a:t>
            </a:r>
            <a:r>
              <a:rPr lang="en-US" sz="1400" spc="-50" dirty="0">
                <a:effectLst/>
                <a:latin typeface="Aptos" panose="020B0004020202020204" pitchFamily="34" charset="0"/>
              </a:rPr>
              <a:t> </a:t>
            </a:r>
            <a:r>
              <a:rPr lang="el-GR" spc="-50" dirty="0">
                <a:latin typeface="Aptos" panose="020B0004020202020204" pitchFamily="34" charset="0"/>
              </a:rPr>
              <a:t>Α</a:t>
            </a:r>
            <a:r>
              <a:rPr lang="en-US" sz="1400" spc="-50" dirty="0" err="1">
                <a:effectLst/>
                <a:latin typeface="Aptos" panose="020B0004020202020204" pitchFamily="34" charset="0"/>
              </a:rPr>
              <a:t>ερίου</a:t>
            </a:r>
            <a:r>
              <a:rPr lang="en-US" sz="1400" spc="-50" dirty="0">
                <a:effectLst/>
                <a:latin typeface="Aptos" panose="020B0004020202020204" pitchFamily="34" charset="0"/>
              </a:rPr>
              <a:t> και </a:t>
            </a:r>
            <a:r>
              <a:rPr lang="en-US" sz="1400" spc="-50" dirty="0" err="1">
                <a:effectLst/>
                <a:latin typeface="Aptos" panose="020B0004020202020204" pitchFamily="34" charset="0"/>
              </a:rPr>
              <a:t>το</a:t>
            </a:r>
            <a:r>
              <a:rPr lang="en-US" sz="1400" spc="-50" dirty="0">
                <a:effectLst/>
                <a:latin typeface="Aptos" panose="020B0004020202020204" pitchFamily="34" charset="0"/>
              </a:rPr>
              <a:t> Market </a:t>
            </a:r>
            <a:r>
              <a:rPr lang="en-US" spc="-50" dirty="0">
                <a:latin typeface="Aptos" panose="020B0004020202020204" pitchFamily="34" charset="0"/>
              </a:rPr>
              <a:t>C</a:t>
            </a:r>
            <a:r>
              <a:rPr lang="en-US" sz="1400" spc="-50" dirty="0">
                <a:effectLst/>
                <a:latin typeface="Aptos" panose="020B0004020202020204" pitchFamily="34" charset="0"/>
              </a:rPr>
              <a:t>oupling : η όδευση </a:t>
            </a:r>
            <a:r>
              <a:rPr lang="en-US" sz="1400" spc="-50" dirty="0" err="1">
                <a:effectLst/>
                <a:latin typeface="Aptos" panose="020B0004020202020204" pitchFamily="34" charset="0"/>
              </a:rPr>
              <a:t>γι</a:t>
            </a:r>
            <a:r>
              <a:rPr lang="en-US" sz="1400" spc="-50" dirty="0">
                <a:effectLst/>
                <a:latin typeface="Aptos" panose="020B0004020202020204" pitchFamily="34" charset="0"/>
              </a:rPr>
              <a:t>α μια</a:t>
            </a:r>
            <a:endParaRPr lang="el-GR" sz="1400" spc="-50" dirty="0">
              <a:effectLst/>
              <a:latin typeface="Aptos" panose="020B0004020202020204" pitchFamily="34" charset="0"/>
            </a:endParaRPr>
          </a:p>
          <a:p>
            <a:pPr algn="ctr">
              <a:lnSpc>
                <a:spcPct val="90000"/>
              </a:lnSpc>
              <a:spcAft>
                <a:spcPts val="600"/>
              </a:spcAft>
            </a:pPr>
            <a:r>
              <a:rPr lang="el-GR" sz="1400" spc="-50" dirty="0">
                <a:effectLst/>
                <a:latin typeface="Aptos" panose="020B0004020202020204" pitchFamily="34" charset="0"/>
              </a:rPr>
              <a:t> </a:t>
            </a:r>
            <a:r>
              <a:rPr lang="en-US" sz="1400" spc="-50" dirty="0" err="1">
                <a:effectLst/>
                <a:latin typeface="Aptos" panose="020B0004020202020204" pitchFamily="34" charset="0"/>
              </a:rPr>
              <a:t>ενι</a:t>
            </a:r>
            <a:r>
              <a:rPr lang="en-US" sz="1400" spc="-50" dirty="0">
                <a:effectLst/>
                <a:latin typeface="Aptos" panose="020B0004020202020204" pitchFamily="34" charset="0"/>
              </a:rPr>
              <a:t>αία τιμή φυσικού αερίου στην Ευρώπη.</a:t>
            </a:r>
            <a:endParaRPr lang="el-GR" sz="1400" spc="-50" dirty="0">
              <a:effectLst/>
              <a:latin typeface="Aptos" panose="020B0004020202020204" pitchFamily="34" charset="0"/>
            </a:endParaRPr>
          </a:p>
        </p:txBody>
      </p:sp>
      <p:grpSp>
        <p:nvGrpSpPr>
          <p:cNvPr id="236" name="Google Shape;236;p27"/>
          <p:cNvGrpSpPr/>
          <p:nvPr/>
        </p:nvGrpSpPr>
        <p:grpSpPr>
          <a:xfrm>
            <a:off x="161657" y="3080958"/>
            <a:ext cx="1885200" cy="1971472"/>
            <a:chOff x="2590175" y="1255650"/>
            <a:chExt cx="309750" cy="323925"/>
          </a:xfrm>
        </p:grpSpPr>
        <p:sp>
          <p:nvSpPr>
            <p:cNvPr id="237" name="Google Shape;237;p27"/>
            <p:cNvSpPr/>
            <p:nvPr/>
          </p:nvSpPr>
          <p:spPr>
            <a:xfrm>
              <a:off x="2867300" y="1363125"/>
              <a:ext cx="21475" cy="216225"/>
            </a:xfrm>
            <a:custGeom>
              <a:avLst/>
              <a:gdLst/>
              <a:ahLst/>
              <a:cxnLst/>
              <a:rect l="l" t="t" r="r" b="b"/>
              <a:pathLst>
                <a:path w="859" h="8649" extrusionOk="0">
                  <a:moveTo>
                    <a:pt x="0" y="0"/>
                  </a:moveTo>
                  <a:lnTo>
                    <a:pt x="0" y="8649"/>
                  </a:lnTo>
                  <a:lnTo>
                    <a:pt x="858" y="8649"/>
                  </a:lnTo>
                  <a:lnTo>
                    <a:pt x="858"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2867300" y="1363125"/>
              <a:ext cx="21475" cy="18250"/>
            </a:xfrm>
            <a:custGeom>
              <a:avLst/>
              <a:gdLst/>
              <a:ahLst/>
              <a:cxnLst/>
              <a:rect l="l" t="t" r="r" b="b"/>
              <a:pathLst>
                <a:path w="859" h="730" extrusionOk="0">
                  <a:moveTo>
                    <a:pt x="0" y="0"/>
                  </a:moveTo>
                  <a:lnTo>
                    <a:pt x="0" y="730"/>
                  </a:lnTo>
                  <a:lnTo>
                    <a:pt x="858" y="730"/>
                  </a:lnTo>
                  <a:lnTo>
                    <a:pt x="858"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7"/>
            <p:cNvSpPr/>
            <p:nvPr/>
          </p:nvSpPr>
          <p:spPr>
            <a:xfrm>
              <a:off x="2867300" y="156087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7"/>
            <p:cNvSpPr/>
            <p:nvPr/>
          </p:nvSpPr>
          <p:spPr>
            <a:xfrm>
              <a:off x="2867300" y="149502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7"/>
            <p:cNvSpPr/>
            <p:nvPr/>
          </p:nvSpPr>
          <p:spPr>
            <a:xfrm>
              <a:off x="2867300" y="142917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7"/>
            <p:cNvSpPr/>
            <p:nvPr/>
          </p:nvSpPr>
          <p:spPr>
            <a:xfrm>
              <a:off x="2869875" y="1363125"/>
              <a:ext cx="3875" cy="18250"/>
            </a:xfrm>
            <a:custGeom>
              <a:avLst/>
              <a:gdLst/>
              <a:ahLst/>
              <a:cxnLst/>
              <a:rect l="l" t="t" r="r" b="b"/>
              <a:pathLst>
                <a:path w="155" h="730" extrusionOk="0">
                  <a:moveTo>
                    <a:pt x="0" y="0"/>
                  </a:moveTo>
                  <a:lnTo>
                    <a:pt x="0" y="730"/>
                  </a:lnTo>
                  <a:lnTo>
                    <a:pt x="155" y="730"/>
                  </a:lnTo>
                  <a:lnTo>
                    <a:pt x="155"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p:nvPr/>
          </p:nvSpPr>
          <p:spPr>
            <a:xfrm>
              <a:off x="2869875" y="1560875"/>
              <a:ext cx="3875" cy="18275"/>
            </a:xfrm>
            <a:custGeom>
              <a:avLst/>
              <a:gdLst/>
              <a:ahLst/>
              <a:cxnLst/>
              <a:rect l="l" t="t" r="r" b="b"/>
              <a:pathLst>
                <a:path w="155" h="731" extrusionOk="0">
                  <a:moveTo>
                    <a:pt x="0" y="1"/>
                  </a:moveTo>
                  <a:lnTo>
                    <a:pt x="0"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7"/>
            <p:cNvSpPr/>
            <p:nvPr/>
          </p:nvSpPr>
          <p:spPr>
            <a:xfrm>
              <a:off x="2869875" y="1495025"/>
              <a:ext cx="3875" cy="18275"/>
            </a:xfrm>
            <a:custGeom>
              <a:avLst/>
              <a:gdLst/>
              <a:ahLst/>
              <a:cxnLst/>
              <a:rect l="l" t="t" r="r" b="b"/>
              <a:pathLst>
                <a:path w="155" h="731" extrusionOk="0">
                  <a:moveTo>
                    <a:pt x="0" y="1"/>
                  </a:moveTo>
                  <a:lnTo>
                    <a:pt x="0"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p:nvPr/>
          </p:nvSpPr>
          <p:spPr>
            <a:xfrm>
              <a:off x="2869875" y="1429175"/>
              <a:ext cx="3875" cy="18275"/>
            </a:xfrm>
            <a:custGeom>
              <a:avLst/>
              <a:gdLst/>
              <a:ahLst/>
              <a:cxnLst/>
              <a:rect l="l" t="t" r="r" b="b"/>
              <a:pathLst>
                <a:path w="155" h="731" extrusionOk="0">
                  <a:moveTo>
                    <a:pt x="0" y="1"/>
                  </a:moveTo>
                  <a:lnTo>
                    <a:pt x="0"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7"/>
            <p:cNvSpPr/>
            <p:nvPr/>
          </p:nvSpPr>
          <p:spPr>
            <a:xfrm>
              <a:off x="2878025" y="1363125"/>
              <a:ext cx="10750" cy="18250"/>
            </a:xfrm>
            <a:custGeom>
              <a:avLst/>
              <a:gdLst/>
              <a:ahLst/>
              <a:cxnLst/>
              <a:rect l="l" t="t" r="r" b="b"/>
              <a:pathLst>
                <a:path w="430" h="730" extrusionOk="0">
                  <a:moveTo>
                    <a:pt x="0" y="0"/>
                  </a:moveTo>
                  <a:lnTo>
                    <a:pt x="0" y="730"/>
                  </a:lnTo>
                  <a:lnTo>
                    <a:pt x="429" y="730"/>
                  </a:lnTo>
                  <a:lnTo>
                    <a:pt x="429"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7"/>
            <p:cNvSpPr/>
            <p:nvPr/>
          </p:nvSpPr>
          <p:spPr>
            <a:xfrm>
              <a:off x="2878025" y="156087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7"/>
            <p:cNvSpPr/>
            <p:nvPr/>
          </p:nvSpPr>
          <p:spPr>
            <a:xfrm>
              <a:off x="2878025" y="149502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7"/>
            <p:cNvSpPr/>
            <p:nvPr/>
          </p:nvSpPr>
          <p:spPr>
            <a:xfrm>
              <a:off x="2878025" y="142917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7"/>
            <p:cNvSpPr/>
            <p:nvPr/>
          </p:nvSpPr>
          <p:spPr>
            <a:xfrm>
              <a:off x="2882525" y="1363125"/>
              <a:ext cx="4525" cy="18250"/>
            </a:xfrm>
            <a:custGeom>
              <a:avLst/>
              <a:gdLst/>
              <a:ahLst/>
              <a:cxnLst/>
              <a:rect l="l" t="t" r="r" b="b"/>
              <a:pathLst>
                <a:path w="181" h="730" extrusionOk="0">
                  <a:moveTo>
                    <a:pt x="1" y="0"/>
                  </a:moveTo>
                  <a:lnTo>
                    <a:pt x="1" y="730"/>
                  </a:lnTo>
                  <a:lnTo>
                    <a:pt x="181" y="730"/>
                  </a:lnTo>
                  <a:lnTo>
                    <a:pt x="18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7"/>
            <p:cNvSpPr/>
            <p:nvPr/>
          </p:nvSpPr>
          <p:spPr>
            <a:xfrm>
              <a:off x="2882525" y="156087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7"/>
            <p:cNvSpPr/>
            <p:nvPr/>
          </p:nvSpPr>
          <p:spPr>
            <a:xfrm>
              <a:off x="2882525" y="149502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7"/>
            <p:cNvSpPr/>
            <p:nvPr/>
          </p:nvSpPr>
          <p:spPr>
            <a:xfrm>
              <a:off x="2882525" y="142917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7"/>
            <p:cNvSpPr/>
            <p:nvPr/>
          </p:nvSpPr>
          <p:spPr>
            <a:xfrm>
              <a:off x="2826550" y="1453425"/>
              <a:ext cx="73375" cy="125925"/>
            </a:xfrm>
            <a:custGeom>
              <a:avLst/>
              <a:gdLst/>
              <a:ahLst/>
              <a:cxnLst/>
              <a:rect l="l" t="t" r="r" b="b"/>
              <a:pathLst>
                <a:path w="2935" h="5037" extrusionOk="0">
                  <a:moveTo>
                    <a:pt x="858" y="0"/>
                  </a:moveTo>
                  <a:cubicBezTo>
                    <a:pt x="386" y="0"/>
                    <a:pt x="0" y="387"/>
                    <a:pt x="0" y="858"/>
                  </a:cubicBezTo>
                  <a:lnTo>
                    <a:pt x="0" y="4754"/>
                  </a:lnTo>
                  <a:lnTo>
                    <a:pt x="163" y="4754"/>
                  </a:lnTo>
                  <a:lnTo>
                    <a:pt x="163" y="858"/>
                  </a:lnTo>
                  <a:cubicBezTo>
                    <a:pt x="163" y="472"/>
                    <a:pt x="472" y="163"/>
                    <a:pt x="858" y="163"/>
                  </a:cubicBezTo>
                  <a:lnTo>
                    <a:pt x="2077" y="163"/>
                  </a:lnTo>
                  <a:cubicBezTo>
                    <a:pt x="2471" y="163"/>
                    <a:pt x="2780" y="472"/>
                    <a:pt x="2780" y="858"/>
                  </a:cubicBezTo>
                  <a:lnTo>
                    <a:pt x="2780" y="5037"/>
                  </a:lnTo>
                  <a:lnTo>
                    <a:pt x="2935" y="5037"/>
                  </a:lnTo>
                  <a:lnTo>
                    <a:pt x="2935" y="858"/>
                  </a:lnTo>
                  <a:cubicBezTo>
                    <a:pt x="2935" y="387"/>
                    <a:pt x="2548" y="0"/>
                    <a:pt x="207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7"/>
            <p:cNvSpPr/>
            <p:nvPr/>
          </p:nvSpPr>
          <p:spPr>
            <a:xfrm>
              <a:off x="2760475" y="1423825"/>
              <a:ext cx="66950" cy="155750"/>
            </a:xfrm>
            <a:custGeom>
              <a:avLst/>
              <a:gdLst/>
              <a:ahLst/>
              <a:cxnLst/>
              <a:rect l="l" t="t" r="r" b="b"/>
              <a:pathLst>
                <a:path w="2678" h="6230" extrusionOk="0">
                  <a:moveTo>
                    <a:pt x="1" y="0"/>
                  </a:moveTo>
                  <a:lnTo>
                    <a:pt x="1" y="6229"/>
                  </a:lnTo>
                  <a:lnTo>
                    <a:pt x="2678" y="6229"/>
                  </a:lnTo>
                  <a:lnTo>
                    <a:pt x="2678"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7"/>
            <p:cNvSpPr/>
            <p:nvPr/>
          </p:nvSpPr>
          <p:spPr>
            <a:xfrm>
              <a:off x="2752750" y="1413325"/>
              <a:ext cx="80900" cy="13300"/>
            </a:xfrm>
            <a:custGeom>
              <a:avLst/>
              <a:gdLst/>
              <a:ahLst/>
              <a:cxnLst/>
              <a:rect l="l" t="t" r="r" b="b"/>
              <a:pathLst>
                <a:path w="3236" h="532" extrusionOk="0">
                  <a:moveTo>
                    <a:pt x="215" y="0"/>
                  </a:moveTo>
                  <a:cubicBezTo>
                    <a:pt x="95" y="0"/>
                    <a:pt x="1" y="94"/>
                    <a:pt x="1" y="215"/>
                  </a:cubicBezTo>
                  <a:lnTo>
                    <a:pt x="1" y="317"/>
                  </a:lnTo>
                  <a:cubicBezTo>
                    <a:pt x="1" y="438"/>
                    <a:pt x="95" y="532"/>
                    <a:pt x="215" y="532"/>
                  </a:cubicBezTo>
                  <a:lnTo>
                    <a:pt x="3021" y="532"/>
                  </a:lnTo>
                  <a:cubicBezTo>
                    <a:pt x="3133" y="532"/>
                    <a:pt x="3235" y="438"/>
                    <a:pt x="3235" y="317"/>
                  </a:cubicBezTo>
                  <a:lnTo>
                    <a:pt x="3235" y="215"/>
                  </a:lnTo>
                  <a:cubicBezTo>
                    <a:pt x="3235" y="94"/>
                    <a:pt x="3133" y="0"/>
                    <a:pt x="302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7"/>
            <p:cNvSpPr/>
            <p:nvPr/>
          </p:nvSpPr>
          <p:spPr>
            <a:xfrm>
              <a:off x="2752750" y="1413325"/>
              <a:ext cx="80900" cy="13100"/>
            </a:xfrm>
            <a:custGeom>
              <a:avLst/>
              <a:gdLst/>
              <a:ahLst/>
              <a:cxnLst/>
              <a:rect l="l" t="t" r="r" b="b"/>
              <a:pathLst>
                <a:path w="3236" h="524" extrusionOk="0">
                  <a:moveTo>
                    <a:pt x="3081" y="0"/>
                  </a:moveTo>
                  <a:cubicBezTo>
                    <a:pt x="2987" y="223"/>
                    <a:pt x="2601" y="352"/>
                    <a:pt x="2360" y="352"/>
                  </a:cubicBezTo>
                  <a:cubicBezTo>
                    <a:pt x="1580" y="352"/>
                    <a:pt x="773" y="343"/>
                    <a:pt x="1" y="215"/>
                  </a:cubicBezTo>
                  <a:lnTo>
                    <a:pt x="1" y="309"/>
                  </a:lnTo>
                  <a:cubicBezTo>
                    <a:pt x="1" y="429"/>
                    <a:pt x="95" y="523"/>
                    <a:pt x="215" y="523"/>
                  </a:cubicBezTo>
                  <a:lnTo>
                    <a:pt x="3021" y="523"/>
                  </a:lnTo>
                  <a:cubicBezTo>
                    <a:pt x="3133" y="523"/>
                    <a:pt x="3235" y="429"/>
                    <a:pt x="3235" y="309"/>
                  </a:cubicBezTo>
                  <a:lnTo>
                    <a:pt x="3235" y="206"/>
                  </a:lnTo>
                  <a:cubicBezTo>
                    <a:pt x="3235" y="120"/>
                    <a:pt x="3167" y="34"/>
                    <a:pt x="308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7"/>
            <p:cNvSpPr/>
            <p:nvPr/>
          </p:nvSpPr>
          <p:spPr>
            <a:xfrm>
              <a:off x="2675975" y="1460500"/>
              <a:ext cx="66725" cy="118650"/>
            </a:xfrm>
            <a:custGeom>
              <a:avLst/>
              <a:gdLst/>
              <a:ahLst/>
              <a:cxnLst/>
              <a:rect l="l" t="t" r="r" b="b"/>
              <a:pathLst>
                <a:path w="2669" h="4746" extrusionOk="0">
                  <a:moveTo>
                    <a:pt x="0" y="1"/>
                  </a:moveTo>
                  <a:lnTo>
                    <a:pt x="0" y="4745"/>
                  </a:lnTo>
                  <a:lnTo>
                    <a:pt x="2669" y="4745"/>
                  </a:lnTo>
                  <a:lnTo>
                    <a:pt x="2669"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7"/>
            <p:cNvSpPr/>
            <p:nvPr/>
          </p:nvSpPr>
          <p:spPr>
            <a:xfrm>
              <a:off x="2668025" y="1450000"/>
              <a:ext cx="80900" cy="13525"/>
            </a:xfrm>
            <a:custGeom>
              <a:avLst/>
              <a:gdLst/>
              <a:ahLst/>
              <a:cxnLst/>
              <a:rect l="l" t="t" r="r" b="b"/>
              <a:pathLst>
                <a:path w="3236" h="541" extrusionOk="0">
                  <a:moveTo>
                    <a:pt x="215" y="0"/>
                  </a:moveTo>
                  <a:cubicBezTo>
                    <a:pt x="95" y="0"/>
                    <a:pt x="1" y="95"/>
                    <a:pt x="1" y="215"/>
                  </a:cubicBezTo>
                  <a:lnTo>
                    <a:pt x="1" y="326"/>
                  </a:lnTo>
                  <a:cubicBezTo>
                    <a:pt x="1" y="438"/>
                    <a:pt x="95" y="541"/>
                    <a:pt x="215" y="541"/>
                  </a:cubicBezTo>
                  <a:lnTo>
                    <a:pt x="3021" y="541"/>
                  </a:lnTo>
                  <a:cubicBezTo>
                    <a:pt x="3133" y="541"/>
                    <a:pt x="3236" y="438"/>
                    <a:pt x="3236" y="326"/>
                  </a:cubicBezTo>
                  <a:lnTo>
                    <a:pt x="3236" y="215"/>
                  </a:lnTo>
                  <a:cubicBezTo>
                    <a:pt x="3236" y="95"/>
                    <a:pt x="3133" y="0"/>
                    <a:pt x="302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7"/>
            <p:cNvSpPr/>
            <p:nvPr/>
          </p:nvSpPr>
          <p:spPr>
            <a:xfrm>
              <a:off x="2732175" y="1469075"/>
              <a:ext cx="123150" cy="110275"/>
            </a:xfrm>
            <a:custGeom>
              <a:avLst/>
              <a:gdLst/>
              <a:ahLst/>
              <a:cxnLst/>
              <a:rect l="l" t="t" r="r" b="b"/>
              <a:pathLst>
                <a:path w="4926" h="4411" extrusionOk="0">
                  <a:moveTo>
                    <a:pt x="1622" y="1"/>
                  </a:moveTo>
                  <a:cubicBezTo>
                    <a:pt x="1064" y="9"/>
                    <a:pt x="0" y="387"/>
                    <a:pt x="0" y="1665"/>
                  </a:cubicBezTo>
                  <a:lnTo>
                    <a:pt x="0" y="4411"/>
                  </a:lnTo>
                  <a:lnTo>
                    <a:pt x="438" y="4411"/>
                  </a:lnTo>
                  <a:lnTo>
                    <a:pt x="438" y="1665"/>
                  </a:lnTo>
                  <a:cubicBezTo>
                    <a:pt x="438" y="516"/>
                    <a:pt x="1502" y="438"/>
                    <a:pt x="1622" y="438"/>
                  </a:cubicBezTo>
                  <a:lnTo>
                    <a:pt x="4925" y="438"/>
                  </a:lnTo>
                  <a:lnTo>
                    <a:pt x="4925"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7"/>
            <p:cNvSpPr/>
            <p:nvPr/>
          </p:nvSpPr>
          <p:spPr>
            <a:xfrm>
              <a:off x="2659675" y="1523775"/>
              <a:ext cx="138800" cy="55575"/>
            </a:xfrm>
            <a:custGeom>
              <a:avLst/>
              <a:gdLst/>
              <a:ahLst/>
              <a:cxnLst/>
              <a:rect l="l" t="t" r="r" b="b"/>
              <a:pathLst>
                <a:path w="5552" h="2223" extrusionOk="0">
                  <a:moveTo>
                    <a:pt x="0" y="1"/>
                  </a:moveTo>
                  <a:lnTo>
                    <a:pt x="0" y="438"/>
                  </a:lnTo>
                  <a:lnTo>
                    <a:pt x="3981" y="438"/>
                  </a:lnTo>
                  <a:cubicBezTo>
                    <a:pt x="3982" y="438"/>
                    <a:pt x="3984" y="438"/>
                    <a:pt x="3987" y="438"/>
                  </a:cubicBezTo>
                  <a:cubicBezTo>
                    <a:pt x="4036" y="438"/>
                    <a:pt x="4358" y="446"/>
                    <a:pt x="4642" y="721"/>
                  </a:cubicBezTo>
                  <a:cubicBezTo>
                    <a:pt x="4951" y="1022"/>
                    <a:pt x="5105" y="1519"/>
                    <a:pt x="5105" y="2223"/>
                  </a:cubicBezTo>
                  <a:lnTo>
                    <a:pt x="5551" y="2223"/>
                  </a:lnTo>
                  <a:cubicBezTo>
                    <a:pt x="5551" y="1408"/>
                    <a:pt x="5345" y="790"/>
                    <a:pt x="4934" y="404"/>
                  </a:cubicBezTo>
                  <a:cubicBezTo>
                    <a:pt x="4522" y="1"/>
                    <a:pt x="4033" y="1"/>
                    <a:pt x="397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7"/>
            <p:cNvSpPr/>
            <p:nvPr/>
          </p:nvSpPr>
          <p:spPr>
            <a:xfrm>
              <a:off x="2653025" y="1260375"/>
              <a:ext cx="15025" cy="141600"/>
            </a:xfrm>
            <a:custGeom>
              <a:avLst/>
              <a:gdLst/>
              <a:ahLst/>
              <a:cxnLst/>
              <a:rect l="l" t="t" r="r" b="b"/>
              <a:pathLst>
                <a:path w="601" h="5664" extrusionOk="0">
                  <a:moveTo>
                    <a:pt x="0" y="1"/>
                  </a:moveTo>
                  <a:lnTo>
                    <a:pt x="0" y="5663"/>
                  </a:lnTo>
                  <a:lnTo>
                    <a:pt x="601" y="5663"/>
                  </a:lnTo>
                  <a:lnTo>
                    <a:pt x="601"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7"/>
            <p:cNvSpPr/>
            <p:nvPr/>
          </p:nvSpPr>
          <p:spPr>
            <a:xfrm>
              <a:off x="2653025" y="1255650"/>
              <a:ext cx="15025" cy="4750"/>
            </a:xfrm>
            <a:custGeom>
              <a:avLst/>
              <a:gdLst/>
              <a:ahLst/>
              <a:cxnLst/>
              <a:rect l="l" t="t" r="r" b="b"/>
              <a:pathLst>
                <a:path w="601" h="190" extrusionOk="0">
                  <a:moveTo>
                    <a:pt x="324" y="0"/>
                  </a:moveTo>
                  <a:cubicBezTo>
                    <a:pt x="316" y="0"/>
                    <a:pt x="309" y="1"/>
                    <a:pt x="301" y="1"/>
                  </a:cubicBezTo>
                  <a:cubicBezTo>
                    <a:pt x="129" y="1"/>
                    <a:pt x="0" y="87"/>
                    <a:pt x="0" y="190"/>
                  </a:cubicBezTo>
                  <a:lnTo>
                    <a:pt x="601" y="190"/>
                  </a:lnTo>
                  <a:cubicBezTo>
                    <a:pt x="601" y="83"/>
                    <a:pt x="484" y="0"/>
                    <a:pt x="324"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7"/>
            <p:cNvSpPr/>
            <p:nvPr/>
          </p:nvSpPr>
          <p:spPr>
            <a:xfrm>
              <a:off x="2653025" y="1256525"/>
              <a:ext cx="15025" cy="3675"/>
            </a:xfrm>
            <a:custGeom>
              <a:avLst/>
              <a:gdLst/>
              <a:ahLst/>
              <a:cxnLst/>
              <a:rect l="l" t="t" r="r" b="b"/>
              <a:pathLst>
                <a:path w="601" h="147" extrusionOk="0">
                  <a:moveTo>
                    <a:pt x="472" y="0"/>
                  </a:moveTo>
                  <a:cubicBezTo>
                    <a:pt x="429" y="52"/>
                    <a:pt x="344" y="86"/>
                    <a:pt x="292" y="86"/>
                  </a:cubicBezTo>
                  <a:cubicBezTo>
                    <a:pt x="259" y="90"/>
                    <a:pt x="219" y="95"/>
                    <a:pt x="180" y="95"/>
                  </a:cubicBezTo>
                  <a:cubicBezTo>
                    <a:pt x="128" y="95"/>
                    <a:pt x="77" y="86"/>
                    <a:pt x="43" y="52"/>
                  </a:cubicBezTo>
                  <a:cubicBezTo>
                    <a:pt x="18" y="86"/>
                    <a:pt x="0" y="112"/>
                    <a:pt x="0" y="146"/>
                  </a:cubicBezTo>
                  <a:lnTo>
                    <a:pt x="601" y="146"/>
                  </a:lnTo>
                  <a:cubicBezTo>
                    <a:pt x="601" y="86"/>
                    <a:pt x="550" y="26"/>
                    <a:pt x="47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7"/>
            <p:cNvSpPr/>
            <p:nvPr/>
          </p:nvSpPr>
          <p:spPr>
            <a:xfrm>
              <a:off x="2653025" y="1257600"/>
              <a:ext cx="15025" cy="2800"/>
            </a:xfrm>
            <a:custGeom>
              <a:avLst/>
              <a:gdLst/>
              <a:ahLst/>
              <a:cxnLst/>
              <a:rect l="l" t="t" r="r" b="b"/>
              <a:pathLst>
                <a:path w="601" h="112" extrusionOk="0">
                  <a:moveTo>
                    <a:pt x="550" y="0"/>
                  </a:moveTo>
                  <a:cubicBezTo>
                    <a:pt x="468" y="65"/>
                    <a:pt x="338" y="89"/>
                    <a:pt x="212" y="89"/>
                  </a:cubicBezTo>
                  <a:cubicBezTo>
                    <a:pt x="140" y="89"/>
                    <a:pt x="69" y="81"/>
                    <a:pt x="9" y="69"/>
                  </a:cubicBezTo>
                  <a:cubicBezTo>
                    <a:pt x="9" y="86"/>
                    <a:pt x="0" y="103"/>
                    <a:pt x="0" y="112"/>
                  </a:cubicBezTo>
                  <a:lnTo>
                    <a:pt x="601" y="112"/>
                  </a:lnTo>
                  <a:cubicBezTo>
                    <a:pt x="601" y="60"/>
                    <a:pt x="584" y="26"/>
                    <a:pt x="5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7"/>
            <p:cNvSpPr/>
            <p:nvPr/>
          </p:nvSpPr>
          <p:spPr>
            <a:xfrm>
              <a:off x="2627725" y="1401725"/>
              <a:ext cx="65850" cy="177625"/>
            </a:xfrm>
            <a:custGeom>
              <a:avLst/>
              <a:gdLst/>
              <a:ahLst/>
              <a:cxnLst/>
              <a:rect l="l" t="t" r="r" b="b"/>
              <a:pathLst>
                <a:path w="2634" h="7105" extrusionOk="0">
                  <a:moveTo>
                    <a:pt x="1012" y="1"/>
                  </a:moveTo>
                  <a:lnTo>
                    <a:pt x="0" y="7105"/>
                  </a:lnTo>
                  <a:lnTo>
                    <a:pt x="2634" y="7105"/>
                  </a:lnTo>
                  <a:lnTo>
                    <a:pt x="1613"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p:nvPr/>
          </p:nvSpPr>
          <p:spPr>
            <a:xfrm>
              <a:off x="2644875" y="1273100"/>
              <a:ext cx="8825" cy="9175"/>
            </a:xfrm>
            <a:custGeom>
              <a:avLst/>
              <a:gdLst/>
              <a:ahLst/>
              <a:cxnLst/>
              <a:rect l="l" t="t" r="r" b="b"/>
              <a:pathLst>
                <a:path w="353" h="367" extrusionOk="0">
                  <a:moveTo>
                    <a:pt x="21" y="0"/>
                  </a:moveTo>
                  <a:cubicBezTo>
                    <a:pt x="18" y="0"/>
                    <a:pt x="13" y="2"/>
                    <a:pt x="9" y="7"/>
                  </a:cubicBezTo>
                  <a:cubicBezTo>
                    <a:pt x="0" y="7"/>
                    <a:pt x="0" y="15"/>
                    <a:pt x="9" y="32"/>
                  </a:cubicBezTo>
                  <a:lnTo>
                    <a:pt x="318" y="367"/>
                  </a:lnTo>
                  <a:lnTo>
                    <a:pt x="335" y="367"/>
                  </a:lnTo>
                  <a:cubicBezTo>
                    <a:pt x="352" y="367"/>
                    <a:pt x="352" y="350"/>
                    <a:pt x="335" y="341"/>
                  </a:cubicBezTo>
                  <a:lnTo>
                    <a:pt x="26" y="7"/>
                  </a:lnTo>
                  <a:cubicBezTo>
                    <a:pt x="26" y="2"/>
                    <a:pt x="24" y="0"/>
                    <a:pt x="2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p:nvPr/>
          </p:nvSpPr>
          <p:spPr>
            <a:xfrm>
              <a:off x="2648525" y="1272600"/>
              <a:ext cx="7100" cy="9675"/>
            </a:xfrm>
            <a:custGeom>
              <a:avLst/>
              <a:gdLst/>
              <a:ahLst/>
              <a:cxnLst/>
              <a:rect l="l" t="t" r="r" b="b"/>
              <a:pathLst>
                <a:path w="284" h="387" extrusionOk="0">
                  <a:moveTo>
                    <a:pt x="0" y="1"/>
                  </a:moveTo>
                  <a:lnTo>
                    <a:pt x="0" y="18"/>
                  </a:lnTo>
                  <a:lnTo>
                    <a:pt x="249" y="370"/>
                  </a:lnTo>
                  <a:cubicBezTo>
                    <a:pt x="249" y="387"/>
                    <a:pt x="258" y="387"/>
                    <a:pt x="258" y="387"/>
                  </a:cubicBezTo>
                  <a:cubicBezTo>
                    <a:pt x="266" y="370"/>
                    <a:pt x="283" y="361"/>
                    <a:pt x="266" y="353"/>
                  </a:cubicBezTo>
                  <a:lnTo>
                    <a:pt x="26"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7"/>
            <p:cNvSpPr/>
            <p:nvPr/>
          </p:nvSpPr>
          <p:spPr>
            <a:xfrm>
              <a:off x="2653025" y="1272400"/>
              <a:ext cx="4300" cy="9875"/>
            </a:xfrm>
            <a:custGeom>
              <a:avLst/>
              <a:gdLst/>
              <a:ahLst/>
              <a:cxnLst/>
              <a:rect l="l" t="t" r="r" b="b"/>
              <a:pathLst>
                <a:path w="172" h="395" extrusionOk="0">
                  <a:moveTo>
                    <a:pt x="18" y="0"/>
                  </a:moveTo>
                  <a:cubicBezTo>
                    <a:pt x="0" y="0"/>
                    <a:pt x="0" y="17"/>
                    <a:pt x="0" y="26"/>
                  </a:cubicBezTo>
                  <a:lnTo>
                    <a:pt x="146" y="378"/>
                  </a:lnTo>
                  <a:cubicBezTo>
                    <a:pt x="146" y="395"/>
                    <a:pt x="146" y="395"/>
                    <a:pt x="155" y="395"/>
                  </a:cubicBezTo>
                  <a:lnTo>
                    <a:pt x="172" y="369"/>
                  </a:lnTo>
                  <a:lnTo>
                    <a:pt x="35" y="17"/>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7"/>
            <p:cNvSpPr/>
            <p:nvPr/>
          </p:nvSpPr>
          <p:spPr>
            <a:xfrm>
              <a:off x="2660100" y="1272825"/>
              <a:ext cx="875" cy="9450"/>
            </a:xfrm>
            <a:custGeom>
              <a:avLst/>
              <a:gdLst/>
              <a:ahLst/>
              <a:cxnLst/>
              <a:rect l="l" t="t" r="r" b="b"/>
              <a:pathLst>
                <a:path w="35" h="378" extrusionOk="0">
                  <a:moveTo>
                    <a:pt x="18" y="0"/>
                  </a:moveTo>
                  <a:cubicBezTo>
                    <a:pt x="9" y="0"/>
                    <a:pt x="1" y="0"/>
                    <a:pt x="1" y="9"/>
                  </a:cubicBezTo>
                  <a:lnTo>
                    <a:pt x="1" y="361"/>
                  </a:lnTo>
                  <a:cubicBezTo>
                    <a:pt x="1" y="361"/>
                    <a:pt x="9" y="378"/>
                    <a:pt x="18" y="378"/>
                  </a:cubicBezTo>
                  <a:cubicBezTo>
                    <a:pt x="35" y="378"/>
                    <a:pt x="35" y="361"/>
                    <a:pt x="35" y="361"/>
                  </a:cubicBezTo>
                  <a:lnTo>
                    <a:pt x="35" y="9"/>
                  </a:lnTo>
                  <a:cubicBezTo>
                    <a:pt x="35" y="9"/>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7"/>
            <p:cNvSpPr/>
            <p:nvPr/>
          </p:nvSpPr>
          <p:spPr>
            <a:xfrm>
              <a:off x="2656675" y="1272600"/>
              <a:ext cx="2175" cy="9675"/>
            </a:xfrm>
            <a:custGeom>
              <a:avLst/>
              <a:gdLst/>
              <a:ahLst/>
              <a:cxnLst/>
              <a:rect l="l" t="t" r="r" b="b"/>
              <a:pathLst>
                <a:path w="87" h="387" extrusionOk="0">
                  <a:moveTo>
                    <a:pt x="9" y="1"/>
                  </a:moveTo>
                  <a:cubicBezTo>
                    <a:pt x="0" y="1"/>
                    <a:pt x="0" y="9"/>
                    <a:pt x="0" y="18"/>
                  </a:cubicBezTo>
                  <a:lnTo>
                    <a:pt x="60" y="370"/>
                  </a:lnTo>
                  <a:cubicBezTo>
                    <a:pt x="60" y="370"/>
                    <a:pt x="60" y="387"/>
                    <a:pt x="69" y="387"/>
                  </a:cubicBezTo>
                  <a:cubicBezTo>
                    <a:pt x="86" y="387"/>
                    <a:pt x="86" y="370"/>
                    <a:pt x="86" y="361"/>
                  </a:cubicBezTo>
                  <a:lnTo>
                    <a:pt x="26" y="9"/>
                  </a:lnTo>
                  <a:cubicBezTo>
                    <a:pt x="26" y="1"/>
                    <a:pt x="17" y="1"/>
                    <a:pt x="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7"/>
            <p:cNvSpPr/>
            <p:nvPr/>
          </p:nvSpPr>
          <p:spPr>
            <a:xfrm>
              <a:off x="2667400" y="1273100"/>
              <a:ext cx="8825" cy="9175"/>
            </a:xfrm>
            <a:custGeom>
              <a:avLst/>
              <a:gdLst/>
              <a:ahLst/>
              <a:cxnLst/>
              <a:rect l="l" t="t" r="r" b="b"/>
              <a:pathLst>
                <a:path w="353" h="367" extrusionOk="0">
                  <a:moveTo>
                    <a:pt x="334" y="0"/>
                  </a:moveTo>
                  <a:cubicBezTo>
                    <a:pt x="328" y="0"/>
                    <a:pt x="322" y="2"/>
                    <a:pt x="318" y="7"/>
                  </a:cubicBezTo>
                  <a:lnTo>
                    <a:pt x="9" y="341"/>
                  </a:lnTo>
                  <a:cubicBezTo>
                    <a:pt x="0" y="350"/>
                    <a:pt x="0" y="350"/>
                    <a:pt x="9" y="367"/>
                  </a:cubicBezTo>
                  <a:lnTo>
                    <a:pt x="26" y="367"/>
                  </a:lnTo>
                  <a:lnTo>
                    <a:pt x="343" y="32"/>
                  </a:lnTo>
                  <a:cubicBezTo>
                    <a:pt x="352" y="24"/>
                    <a:pt x="352" y="24"/>
                    <a:pt x="343" y="7"/>
                  </a:cubicBezTo>
                  <a:cubicBezTo>
                    <a:pt x="343" y="2"/>
                    <a:pt x="339" y="0"/>
                    <a:pt x="33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7"/>
            <p:cNvSpPr/>
            <p:nvPr/>
          </p:nvSpPr>
          <p:spPr>
            <a:xfrm>
              <a:off x="2665475" y="1272500"/>
              <a:ext cx="7300" cy="9775"/>
            </a:xfrm>
            <a:custGeom>
              <a:avLst/>
              <a:gdLst/>
              <a:ahLst/>
              <a:cxnLst/>
              <a:rect l="l" t="t" r="r" b="b"/>
              <a:pathLst>
                <a:path w="292" h="391" extrusionOk="0">
                  <a:moveTo>
                    <a:pt x="263" y="0"/>
                  </a:moveTo>
                  <a:cubicBezTo>
                    <a:pt x="260" y="0"/>
                    <a:pt x="257" y="5"/>
                    <a:pt x="257" y="13"/>
                  </a:cubicBezTo>
                  <a:lnTo>
                    <a:pt x="9" y="365"/>
                  </a:lnTo>
                  <a:cubicBezTo>
                    <a:pt x="0" y="365"/>
                    <a:pt x="0" y="374"/>
                    <a:pt x="17" y="391"/>
                  </a:cubicBezTo>
                  <a:lnTo>
                    <a:pt x="34" y="391"/>
                  </a:lnTo>
                  <a:lnTo>
                    <a:pt x="275" y="31"/>
                  </a:lnTo>
                  <a:cubicBezTo>
                    <a:pt x="292" y="22"/>
                    <a:pt x="292" y="13"/>
                    <a:pt x="275" y="13"/>
                  </a:cubicBezTo>
                  <a:cubicBezTo>
                    <a:pt x="270" y="5"/>
                    <a:pt x="266" y="0"/>
                    <a:pt x="26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7"/>
            <p:cNvSpPr/>
            <p:nvPr/>
          </p:nvSpPr>
          <p:spPr>
            <a:xfrm>
              <a:off x="2663750" y="1272400"/>
              <a:ext cx="4750" cy="9875"/>
            </a:xfrm>
            <a:custGeom>
              <a:avLst/>
              <a:gdLst/>
              <a:ahLst/>
              <a:cxnLst/>
              <a:rect l="l" t="t" r="r" b="b"/>
              <a:pathLst>
                <a:path w="190" h="395" extrusionOk="0">
                  <a:moveTo>
                    <a:pt x="172" y="0"/>
                  </a:moveTo>
                  <a:cubicBezTo>
                    <a:pt x="163" y="0"/>
                    <a:pt x="155" y="0"/>
                    <a:pt x="155" y="17"/>
                  </a:cubicBezTo>
                  <a:lnTo>
                    <a:pt x="9" y="369"/>
                  </a:lnTo>
                  <a:cubicBezTo>
                    <a:pt x="0" y="378"/>
                    <a:pt x="9" y="395"/>
                    <a:pt x="26" y="395"/>
                  </a:cubicBezTo>
                  <a:cubicBezTo>
                    <a:pt x="26" y="395"/>
                    <a:pt x="35" y="395"/>
                    <a:pt x="43" y="378"/>
                  </a:cubicBezTo>
                  <a:lnTo>
                    <a:pt x="189" y="26"/>
                  </a:lnTo>
                  <a:cubicBezTo>
                    <a:pt x="189" y="17"/>
                    <a:pt x="189"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7"/>
            <p:cNvSpPr/>
            <p:nvPr/>
          </p:nvSpPr>
          <p:spPr>
            <a:xfrm>
              <a:off x="2662025" y="1272400"/>
              <a:ext cx="2400" cy="9875"/>
            </a:xfrm>
            <a:custGeom>
              <a:avLst/>
              <a:gdLst/>
              <a:ahLst/>
              <a:cxnLst/>
              <a:rect l="l" t="t" r="r" b="b"/>
              <a:pathLst>
                <a:path w="96" h="395" extrusionOk="0">
                  <a:moveTo>
                    <a:pt x="78" y="0"/>
                  </a:moveTo>
                  <a:cubicBezTo>
                    <a:pt x="69" y="0"/>
                    <a:pt x="61" y="0"/>
                    <a:pt x="61" y="17"/>
                  </a:cubicBezTo>
                  <a:lnTo>
                    <a:pt x="9" y="369"/>
                  </a:lnTo>
                  <a:cubicBezTo>
                    <a:pt x="1" y="378"/>
                    <a:pt x="9" y="395"/>
                    <a:pt x="18" y="395"/>
                  </a:cubicBezTo>
                  <a:cubicBezTo>
                    <a:pt x="26" y="395"/>
                    <a:pt x="44" y="378"/>
                    <a:pt x="44" y="378"/>
                  </a:cubicBezTo>
                  <a:lnTo>
                    <a:pt x="95" y="26"/>
                  </a:lnTo>
                  <a:cubicBezTo>
                    <a:pt x="95" y="17"/>
                    <a:pt x="95" y="0"/>
                    <a:pt x="7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7"/>
            <p:cNvSpPr/>
            <p:nvPr/>
          </p:nvSpPr>
          <p:spPr>
            <a:xfrm>
              <a:off x="2642525" y="1260375"/>
              <a:ext cx="36250" cy="11175"/>
            </a:xfrm>
            <a:custGeom>
              <a:avLst/>
              <a:gdLst/>
              <a:ahLst/>
              <a:cxnLst/>
              <a:rect l="l" t="t" r="r" b="b"/>
              <a:pathLst>
                <a:path w="1450" h="447" extrusionOk="0">
                  <a:moveTo>
                    <a:pt x="34" y="1"/>
                  </a:moveTo>
                  <a:cubicBezTo>
                    <a:pt x="17" y="1"/>
                    <a:pt x="0" y="18"/>
                    <a:pt x="0" y="35"/>
                  </a:cubicBezTo>
                  <a:cubicBezTo>
                    <a:pt x="0" y="61"/>
                    <a:pt x="17" y="69"/>
                    <a:pt x="34" y="69"/>
                  </a:cubicBezTo>
                  <a:lnTo>
                    <a:pt x="69" y="69"/>
                  </a:lnTo>
                  <a:lnTo>
                    <a:pt x="69" y="421"/>
                  </a:lnTo>
                  <a:cubicBezTo>
                    <a:pt x="69" y="430"/>
                    <a:pt x="77" y="447"/>
                    <a:pt x="94" y="447"/>
                  </a:cubicBezTo>
                  <a:cubicBezTo>
                    <a:pt x="103" y="447"/>
                    <a:pt x="112" y="430"/>
                    <a:pt x="112" y="421"/>
                  </a:cubicBezTo>
                  <a:lnTo>
                    <a:pt x="112" y="69"/>
                  </a:lnTo>
                  <a:lnTo>
                    <a:pt x="232" y="69"/>
                  </a:lnTo>
                  <a:lnTo>
                    <a:pt x="232" y="421"/>
                  </a:lnTo>
                  <a:cubicBezTo>
                    <a:pt x="232" y="430"/>
                    <a:pt x="240" y="447"/>
                    <a:pt x="249" y="447"/>
                  </a:cubicBezTo>
                  <a:cubicBezTo>
                    <a:pt x="266" y="447"/>
                    <a:pt x="275" y="430"/>
                    <a:pt x="275" y="421"/>
                  </a:cubicBezTo>
                  <a:lnTo>
                    <a:pt x="275" y="69"/>
                  </a:lnTo>
                  <a:lnTo>
                    <a:pt x="395" y="69"/>
                  </a:lnTo>
                  <a:lnTo>
                    <a:pt x="395" y="421"/>
                  </a:lnTo>
                  <a:cubicBezTo>
                    <a:pt x="395" y="430"/>
                    <a:pt x="403" y="447"/>
                    <a:pt x="412" y="447"/>
                  </a:cubicBezTo>
                  <a:cubicBezTo>
                    <a:pt x="420" y="447"/>
                    <a:pt x="429" y="430"/>
                    <a:pt x="429" y="421"/>
                  </a:cubicBezTo>
                  <a:lnTo>
                    <a:pt x="429" y="69"/>
                  </a:lnTo>
                  <a:lnTo>
                    <a:pt x="549" y="69"/>
                  </a:lnTo>
                  <a:lnTo>
                    <a:pt x="549" y="421"/>
                  </a:lnTo>
                  <a:cubicBezTo>
                    <a:pt x="549" y="430"/>
                    <a:pt x="566" y="447"/>
                    <a:pt x="575" y="447"/>
                  </a:cubicBezTo>
                  <a:cubicBezTo>
                    <a:pt x="583" y="447"/>
                    <a:pt x="592" y="430"/>
                    <a:pt x="592" y="421"/>
                  </a:cubicBezTo>
                  <a:lnTo>
                    <a:pt x="592" y="69"/>
                  </a:lnTo>
                  <a:lnTo>
                    <a:pt x="712" y="69"/>
                  </a:lnTo>
                  <a:lnTo>
                    <a:pt x="712" y="421"/>
                  </a:lnTo>
                  <a:cubicBezTo>
                    <a:pt x="712" y="430"/>
                    <a:pt x="721" y="447"/>
                    <a:pt x="738" y="447"/>
                  </a:cubicBezTo>
                  <a:cubicBezTo>
                    <a:pt x="746" y="447"/>
                    <a:pt x="755" y="430"/>
                    <a:pt x="755" y="421"/>
                  </a:cubicBezTo>
                  <a:lnTo>
                    <a:pt x="755" y="69"/>
                  </a:lnTo>
                  <a:lnTo>
                    <a:pt x="875" y="69"/>
                  </a:lnTo>
                  <a:lnTo>
                    <a:pt x="875" y="421"/>
                  </a:lnTo>
                  <a:cubicBezTo>
                    <a:pt x="875" y="430"/>
                    <a:pt x="884" y="447"/>
                    <a:pt x="892" y="447"/>
                  </a:cubicBezTo>
                  <a:cubicBezTo>
                    <a:pt x="909" y="447"/>
                    <a:pt x="918" y="430"/>
                    <a:pt x="918" y="421"/>
                  </a:cubicBezTo>
                  <a:lnTo>
                    <a:pt x="918" y="69"/>
                  </a:lnTo>
                  <a:lnTo>
                    <a:pt x="1038" y="69"/>
                  </a:lnTo>
                  <a:lnTo>
                    <a:pt x="1038" y="421"/>
                  </a:lnTo>
                  <a:cubicBezTo>
                    <a:pt x="1038" y="430"/>
                    <a:pt x="1047" y="447"/>
                    <a:pt x="1055" y="447"/>
                  </a:cubicBezTo>
                  <a:cubicBezTo>
                    <a:pt x="1064" y="447"/>
                    <a:pt x="1081" y="430"/>
                    <a:pt x="1081" y="421"/>
                  </a:cubicBezTo>
                  <a:lnTo>
                    <a:pt x="1081" y="69"/>
                  </a:lnTo>
                  <a:lnTo>
                    <a:pt x="1193" y="69"/>
                  </a:lnTo>
                  <a:lnTo>
                    <a:pt x="1193" y="421"/>
                  </a:lnTo>
                  <a:cubicBezTo>
                    <a:pt x="1193" y="430"/>
                    <a:pt x="1210" y="447"/>
                    <a:pt x="1218" y="447"/>
                  </a:cubicBezTo>
                  <a:cubicBezTo>
                    <a:pt x="1227" y="447"/>
                    <a:pt x="1235" y="430"/>
                    <a:pt x="1235" y="421"/>
                  </a:cubicBezTo>
                  <a:lnTo>
                    <a:pt x="1235" y="69"/>
                  </a:lnTo>
                  <a:lnTo>
                    <a:pt x="1356" y="69"/>
                  </a:lnTo>
                  <a:lnTo>
                    <a:pt x="1356" y="421"/>
                  </a:lnTo>
                  <a:cubicBezTo>
                    <a:pt x="1356" y="430"/>
                    <a:pt x="1364" y="447"/>
                    <a:pt x="1381" y="447"/>
                  </a:cubicBezTo>
                  <a:cubicBezTo>
                    <a:pt x="1390" y="447"/>
                    <a:pt x="1398" y="430"/>
                    <a:pt x="1398" y="421"/>
                  </a:cubicBezTo>
                  <a:lnTo>
                    <a:pt x="1398" y="69"/>
                  </a:lnTo>
                  <a:lnTo>
                    <a:pt x="1424" y="69"/>
                  </a:lnTo>
                  <a:cubicBezTo>
                    <a:pt x="1441" y="69"/>
                    <a:pt x="1450" y="44"/>
                    <a:pt x="1450" y="35"/>
                  </a:cubicBezTo>
                  <a:cubicBezTo>
                    <a:pt x="1441" y="18"/>
                    <a:pt x="1433" y="1"/>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7"/>
            <p:cNvSpPr/>
            <p:nvPr/>
          </p:nvSpPr>
          <p:spPr>
            <a:xfrm>
              <a:off x="2642725" y="1269800"/>
              <a:ext cx="35850" cy="3900"/>
            </a:xfrm>
            <a:custGeom>
              <a:avLst/>
              <a:gdLst/>
              <a:ahLst/>
              <a:cxnLst/>
              <a:rect l="l" t="t" r="r" b="b"/>
              <a:pathLst>
                <a:path w="1434" h="156" extrusionOk="0">
                  <a:moveTo>
                    <a:pt x="1367" y="0"/>
                  </a:moveTo>
                  <a:cubicBezTo>
                    <a:pt x="1364" y="0"/>
                    <a:pt x="1360" y="0"/>
                    <a:pt x="1356" y="1"/>
                  </a:cubicBezTo>
                  <a:lnTo>
                    <a:pt x="69" y="1"/>
                  </a:lnTo>
                  <a:cubicBezTo>
                    <a:pt x="26" y="1"/>
                    <a:pt x="1" y="36"/>
                    <a:pt x="1" y="78"/>
                  </a:cubicBezTo>
                  <a:cubicBezTo>
                    <a:pt x="1" y="121"/>
                    <a:pt x="26" y="156"/>
                    <a:pt x="69" y="156"/>
                  </a:cubicBezTo>
                  <a:lnTo>
                    <a:pt x="1356" y="156"/>
                  </a:lnTo>
                  <a:cubicBezTo>
                    <a:pt x="1399" y="156"/>
                    <a:pt x="1433" y="121"/>
                    <a:pt x="1433" y="78"/>
                  </a:cubicBezTo>
                  <a:cubicBezTo>
                    <a:pt x="1433" y="39"/>
                    <a:pt x="1405" y="0"/>
                    <a:pt x="136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7"/>
            <p:cNvSpPr/>
            <p:nvPr/>
          </p:nvSpPr>
          <p:spPr>
            <a:xfrm>
              <a:off x="2642525" y="1270025"/>
              <a:ext cx="36050" cy="3475"/>
            </a:xfrm>
            <a:custGeom>
              <a:avLst/>
              <a:gdLst/>
              <a:ahLst/>
              <a:cxnLst/>
              <a:rect l="l" t="t" r="r" b="b"/>
              <a:pathLst>
                <a:path w="1442" h="139" extrusionOk="0">
                  <a:moveTo>
                    <a:pt x="1407" y="1"/>
                  </a:moveTo>
                  <a:cubicBezTo>
                    <a:pt x="1313" y="87"/>
                    <a:pt x="927" y="87"/>
                    <a:pt x="721" y="87"/>
                  </a:cubicBezTo>
                  <a:cubicBezTo>
                    <a:pt x="549" y="87"/>
                    <a:pt x="378" y="87"/>
                    <a:pt x="206" y="78"/>
                  </a:cubicBezTo>
                  <a:cubicBezTo>
                    <a:pt x="146" y="78"/>
                    <a:pt x="60" y="69"/>
                    <a:pt x="17" y="27"/>
                  </a:cubicBezTo>
                  <a:cubicBezTo>
                    <a:pt x="0" y="35"/>
                    <a:pt x="0" y="44"/>
                    <a:pt x="0" y="69"/>
                  </a:cubicBezTo>
                  <a:cubicBezTo>
                    <a:pt x="0" y="112"/>
                    <a:pt x="34" y="138"/>
                    <a:pt x="77" y="138"/>
                  </a:cubicBezTo>
                  <a:lnTo>
                    <a:pt x="1364" y="138"/>
                  </a:lnTo>
                  <a:cubicBezTo>
                    <a:pt x="1407" y="138"/>
                    <a:pt x="1441" y="112"/>
                    <a:pt x="1441" y="69"/>
                  </a:cubicBezTo>
                  <a:cubicBezTo>
                    <a:pt x="1441" y="35"/>
                    <a:pt x="1433" y="18"/>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7"/>
            <p:cNvSpPr/>
            <p:nvPr/>
          </p:nvSpPr>
          <p:spPr>
            <a:xfrm>
              <a:off x="2644875" y="1334000"/>
              <a:ext cx="8825" cy="8975"/>
            </a:xfrm>
            <a:custGeom>
              <a:avLst/>
              <a:gdLst/>
              <a:ahLst/>
              <a:cxnLst/>
              <a:rect l="l" t="t" r="r" b="b"/>
              <a:pathLst>
                <a:path w="353" h="359" extrusionOk="0">
                  <a:moveTo>
                    <a:pt x="21" y="1"/>
                  </a:moveTo>
                  <a:cubicBezTo>
                    <a:pt x="18" y="1"/>
                    <a:pt x="13" y="3"/>
                    <a:pt x="9" y="7"/>
                  </a:cubicBezTo>
                  <a:cubicBezTo>
                    <a:pt x="0" y="7"/>
                    <a:pt x="0" y="16"/>
                    <a:pt x="9" y="33"/>
                  </a:cubicBezTo>
                  <a:lnTo>
                    <a:pt x="318" y="359"/>
                  </a:lnTo>
                  <a:lnTo>
                    <a:pt x="335" y="359"/>
                  </a:lnTo>
                  <a:cubicBezTo>
                    <a:pt x="352" y="359"/>
                    <a:pt x="352" y="350"/>
                    <a:pt x="335" y="342"/>
                  </a:cubicBezTo>
                  <a:lnTo>
                    <a:pt x="26" y="7"/>
                  </a:lnTo>
                  <a:cubicBezTo>
                    <a:pt x="26" y="3"/>
                    <a:pt x="24" y="1"/>
                    <a:pt x="21"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7"/>
            <p:cNvSpPr/>
            <p:nvPr/>
          </p:nvSpPr>
          <p:spPr>
            <a:xfrm>
              <a:off x="2648525" y="1333300"/>
              <a:ext cx="7100" cy="9675"/>
            </a:xfrm>
            <a:custGeom>
              <a:avLst/>
              <a:gdLst/>
              <a:ahLst/>
              <a:cxnLst/>
              <a:rect l="l" t="t" r="r" b="b"/>
              <a:pathLst>
                <a:path w="284" h="387" extrusionOk="0">
                  <a:moveTo>
                    <a:pt x="0" y="1"/>
                  </a:moveTo>
                  <a:lnTo>
                    <a:pt x="0" y="27"/>
                  </a:lnTo>
                  <a:lnTo>
                    <a:pt x="249" y="378"/>
                  </a:lnTo>
                  <a:cubicBezTo>
                    <a:pt x="249" y="387"/>
                    <a:pt x="258" y="387"/>
                    <a:pt x="258" y="387"/>
                  </a:cubicBezTo>
                  <a:cubicBezTo>
                    <a:pt x="266" y="387"/>
                    <a:pt x="283" y="378"/>
                    <a:pt x="266" y="361"/>
                  </a:cubicBezTo>
                  <a:lnTo>
                    <a:pt x="1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2653025" y="1333300"/>
              <a:ext cx="4300" cy="9675"/>
            </a:xfrm>
            <a:custGeom>
              <a:avLst/>
              <a:gdLst/>
              <a:ahLst/>
              <a:cxnLst/>
              <a:rect l="l" t="t" r="r" b="b"/>
              <a:pathLst>
                <a:path w="172" h="387" extrusionOk="0">
                  <a:moveTo>
                    <a:pt x="18" y="1"/>
                  </a:moveTo>
                  <a:cubicBezTo>
                    <a:pt x="0" y="1"/>
                    <a:pt x="0" y="18"/>
                    <a:pt x="0" y="27"/>
                  </a:cubicBezTo>
                  <a:lnTo>
                    <a:pt x="146" y="378"/>
                  </a:lnTo>
                  <a:cubicBezTo>
                    <a:pt x="146" y="387"/>
                    <a:pt x="146" y="387"/>
                    <a:pt x="155" y="387"/>
                  </a:cubicBezTo>
                  <a:cubicBezTo>
                    <a:pt x="163" y="387"/>
                    <a:pt x="163" y="378"/>
                    <a:pt x="172" y="370"/>
                  </a:cubicBezTo>
                  <a:lnTo>
                    <a:pt x="35" y="18"/>
                  </a:lnTo>
                  <a:cubicBezTo>
                    <a:pt x="35" y="1"/>
                    <a:pt x="26" y="1"/>
                    <a:pt x="1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7"/>
            <p:cNvSpPr/>
            <p:nvPr/>
          </p:nvSpPr>
          <p:spPr>
            <a:xfrm>
              <a:off x="2660100" y="1333725"/>
              <a:ext cx="875" cy="9250"/>
            </a:xfrm>
            <a:custGeom>
              <a:avLst/>
              <a:gdLst/>
              <a:ahLst/>
              <a:cxnLst/>
              <a:rect l="l" t="t" r="r" b="b"/>
              <a:pathLst>
                <a:path w="35" h="370" extrusionOk="0">
                  <a:moveTo>
                    <a:pt x="18" y="1"/>
                  </a:moveTo>
                  <a:cubicBezTo>
                    <a:pt x="9" y="1"/>
                    <a:pt x="1" y="1"/>
                    <a:pt x="1" y="10"/>
                  </a:cubicBezTo>
                  <a:lnTo>
                    <a:pt x="1" y="361"/>
                  </a:lnTo>
                  <a:cubicBezTo>
                    <a:pt x="1" y="361"/>
                    <a:pt x="9" y="370"/>
                    <a:pt x="18" y="370"/>
                  </a:cubicBezTo>
                  <a:cubicBezTo>
                    <a:pt x="35" y="370"/>
                    <a:pt x="35" y="370"/>
                    <a:pt x="35" y="361"/>
                  </a:cubicBezTo>
                  <a:lnTo>
                    <a:pt x="35" y="10"/>
                  </a:lnTo>
                  <a:cubicBezTo>
                    <a:pt x="35" y="10"/>
                    <a:pt x="35" y="1"/>
                    <a:pt x="1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7"/>
            <p:cNvSpPr/>
            <p:nvPr/>
          </p:nvSpPr>
          <p:spPr>
            <a:xfrm>
              <a:off x="2656875" y="1333300"/>
              <a:ext cx="2175" cy="9675"/>
            </a:xfrm>
            <a:custGeom>
              <a:avLst/>
              <a:gdLst/>
              <a:ahLst/>
              <a:cxnLst/>
              <a:rect l="l" t="t" r="r" b="b"/>
              <a:pathLst>
                <a:path w="87" h="387" extrusionOk="0">
                  <a:moveTo>
                    <a:pt x="9" y="1"/>
                  </a:moveTo>
                  <a:cubicBezTo>
                    <a:pt x="1" y="1"/>
                    <a:pt x="1" y="18"/>
                    <a:pt x="1" y="27"/>
                  </a:cubicBezTo>
                  <a:lnTo>
                    <a:pt x="52" y="378"/>
                  </a:lnTo>
                  <a:cubicBezTo>
                    <a:pt x="52" y="378"/>
                    <a:pt x="52" y="387"/>
                    <a:pt x="61" y="387"/>
                  </a:cubicBezTo>
                  <a:cubicBezTo>
                    <a:pt x="78" y="387"/>
                    <a:pt x="78" y="387"/>
                    <a:pt x="87" y="370"/>
                  </a:cubicBezTo>
                  <a:lnTo>
                    <a:pt x="35" y="18"/>
                  </a:lnTo>
                  <a:cubicBezTo>
                    <a:pt x="35" y="1"/>
                    <a:pt x="18" y="1"/>
                    <a:pt x="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7"/>
            <p:cNvSpPr/>
            <p:nvPr/>
          </p:nvSpPr>
          <p:spPr>
            <a:xfrm>
              <a:off x="2667400" y="1334000"/>
              <a:ext cx="8825" cy="8975"/>
            </a:xfrm>
            <a:custGeom>
              <a:avLst/>
              <a:gdLst/>
              <a:ahLst/>
              <a:cxnLst/>
              <a:rect l="l" t="t" r="r" b="b"/>
              <a:pathLst>
                <a:path w="353" h="359" extrusionOk="0">
                  <a:moveTo>
                    <a:pt x="334" y="1"/>
                  </a:moveTo>
                  <a:cubicBezTo>
                    <a:pt x="328" y="1"/>
                    <a:pt x="322" y="3"/>
                    <a:pt x="318" y="7"/>
                  </a:cubicBezTo>
                  <a:lnTo>
                    <a:pt x="9" y="342"/>
                  </a:lnTo>
                  <a:cubicBezTo>
                    <a:pt x="0" y="350"/>
                    <a:pt x="0" y="350"/>
                    <a:pt x="9" y="359"/>
                  </a:cubicBezTo>
                  <a:lnTo>
                    <a:pt x="26" y="359"/>
                  </a:lnTo>
                  <a:lnTo>
                    <a:pt x="343" y="33"/>
                  </a:lnTo>
                  <a:cubicBezTo>
                    <a:pt x="352" y="16"/>
                    <a:pt x="352" y="16"/>
                    <a:pt x="343" y="7"/>
                  </a:cubicBezTo>
                  <a:cubicBezTo>
                    <a:pt x="343" y="3"/>
                    <a:pt x="339" y="1"/>
                    <a:pt x="3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7"/>
            <p:cNvSpPr/>
            <p:nvPr/>
          </p:nvSpPr>
          <p:spPr>
            <a:xfrm>
              <a:off x="2665475" y="1333425"/>
              <a:ext cx="7300" cy="9550"/>
            </a:xfrm>
            <a:custGeom>
              <a:avLst/>
              <a:gdLst/>
              <a:ahLst/>
              <a:cxnLst/>
              <a:rect l="l" t="t" r="r" b="b"/>
              <a:pathLst>
                <a:path w="292" h="382" extrusionOk="0">
                  <a:moveTo>
                    <a:pt x="263" y="0"/>
                  </a:moveTo>
                  <a:cubicBezTo>
                    <a:pt x="260" y="0"/>
                    <a:pt x="257" y="4"/>
                    <a:pt x="257" y="13"/>
                  </a:cubicBezTo>
                  <a:lnTo>
                    <a:pt x="9" y="365"/>
                  </a:lnTo>
                  <a:cubicBezTo>
                    <a:pt x="0" y="365"/>
                    <a:pt x="0" y="373"/>
                    <a:pt x="17" y="382"/>
                  </a:cubicBezTo>
                  <a:lnTo>
                    <a:pt x="34" y="382"/>
                  </a:lnTo>
                  <a:lnTo>
                    <a:pt x="275" y="30"/>
                  </a:lnTo>
                  <a:cubicBezTo>
                    <a:pt x="292" y="22"/>
                    <a:pt x="292" y="13"/>
                    <a:pt x="275" y="13"/>
                  </a:cubicBezTo>
                  <a:cubicBezTo>
                    <a:pt x="270" y="4"/>
                    <a:pt x="266" y="0"/>
                    <a:pt x="26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7"/>
            <p:cNvSpPr/>
            <p:nvPr/>
          </p:nvSpPr>
          <p:spPr>
            <a:xfrm>
              <a:off x="2663750" y="1333300"/>
              <a:ext cx="4750" cy="9675"/>
            </a:xfrm>
            <a:custGeom>
              <a:avLst/>
              <a:gdLst/>
              <a:ahLst/>
              <a:cxnLst/>
              <a:rect l="l" t="t" r="r" b="b"/>
              <a:pathLst>
                <a:path w="190" h="387" extrusionOk="0">
                  <a:moveTo>
                    <a:pt x="172" y="1"/>
                  </a:moveTo>
                  <a:cubicBezTo>
                    <a:pt x="163" y="1"/>
                    <a:pt x="155" y="1"/>
                    <a:pt x="155" y="18"/>
                  </a:cubicBezTo>
                  <a:lnTo>
                    <a:pt x="9" y="370"/>
                  </a:lnTo>
                  <a:cubicBezTo>
                    <a:pt x="0" y="378"/>
                    <a:pt x="9" y="387"/>
                    <a:pt x="26" y="387"/>
                  </a:cubicBezTo>
                  <a:cubicBezTo>
                    <a:pt x="26" y="387"/>
                    <a:pt x="35" y="387"/>
                    <a:pt x="43" y="378"/>
                  </a:cubicBezTo>
                  <a:lnTo>
                    <a:pt x="189" y="27"/>
                  </a:lnTo>
                  <a:cubicBezTo>
                    <a:pt x="189" y="18"/>
                    <a:pt x="189" y="1"/>
                    <a:pt x="17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7"/>
            <p:cNvSpPr/>
            <p:nvPr/>
          </p:nvSpPr>
          <p:spPr>
            <a:xfrm>
              <a:off x="2662025" y="1333300"/>
              <a:ext cx="2400" cy="9675"/>
            </a:xfrm>
            <a:custGeom>
              <a:avLst/>
              <a:gdLst/>
              <a:ahLst/>
              <a:cxnLst/>
              <a:rect l="l" t="t" r="r" b="b"/>
              <a:pathLst>
                <a:path w="96" h="387" extrusionOk="0">
                  <a:moveTo>
                    <a:pt x="78" y="1"/>
                  </a:moveTo>
                  <a:cubicBezTo>
                    <a:pt x="69" y="1"/>
                    <a:pt x="61" y="1"/>
                    <a:pt x="61" y="18"/>
                  </a:cubicBezTo>
                  <a:lnTo>
                    <a:pt x="9" y="370"/>
                  </a:lnTo>
                  <a:cubicBezTo>
                    <a:pt x="1" y="378"/>
                    <a:pt x="9" y="387"/>
                    <a:pt x="18" y="387"/>
                  </a:cubicBezTo>
                  <a:cubicBezTo>
                    <a:pt x="26" y="387"/>
                    <a:pt x="44" y="387"/>
                    <a:pt x="44" y="378"/>
                  </a:cubicBezTo>
                  <a:lnTo>
                    <a:pt x="95" y="27"/>
                  </a:lnTo>
                  <a:cubicBezTo>
                    <a:pt x="95" y="18"/>
                    <a:pt x="95" y="1"/>
                    <a:pt x="7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7"/>
            <p:cNvSpPr/>
            <p:nvPr/>
          </p:nvSpPr>
          <p:spPr>
            <a:xfrm>
              <a:off x="2642525" y="1321300"/>
              <a:ext cx="36250" cy="10950"/>
            </a:xfrm>
            <a:custGeom>
              <a:avLst/>
              <a:gdLst/>
              <a:ahLst/>
              <a:cxnLst/>
              <a:rect l="l" t="t" r="r" b="b"/>
              <a:pathLst>
                <a:path w="1450" h="438" extrusionOk="0">
                  <a:moveTo>
                    <a:pt x="34" y="0"/>
                  </a:moveTo>
                  <a:cubicBezTo>
                    <a:pt x="17" y="0"/>
                    <a:pt x="0" y="9"/>
                    <a:pt x="0" y="35"/>
                  </a:cubicBezTo>
                  <a:cubicBezTo>
                    <a:pt x="0" y="52"/>
                    <a:pt x="17" y="69"/>
                    <a:pt x="34" y="69"/>
                  </a:cubicBezTo>
                  <a:lnTo>
                    <a:pt x="69" y="69"/>
                  </a:lnTo>
                  <a:lnTo>
                    <a:pt x="69" y="421"/>
                  </a:lnTo>
                  <a:cubicBezTo>
                    <a:pt x="69" y="429"/>
                    <a:pt x="77" y="438"/>
                    <a:pt x="94" y="438"/>
                  </a:cubicBezTo>
                  <a:cubicBezTo>
                    <a:pt x="103" y="438"/>
                    <a:pt x="112" y="429"/>
                    <a:pt x="112" y="421"/>
                  </a:cubicBezTo>
                  <a:lnTo>
                    <a:pt x="112" y="69"/>
                  </a:lnTo>
                  <a:lnTo>
                    <a:pt x="232" y="69"/>
                  </a:lnTo>
                  <a:lnTo>
                    <a:pt x="232" y="421"/>
                  </a:lnTo>
                  <a:cubicBezTo>
                    <a:pt x="232" y="429"/>
                    <a:pt x="240" y="438"/>
                    <a:pt x="249" y="438"/>
                  </a:cubicBezTo>
                  <a:cubicBezTo>
                    <a:pt x="266" y="438"/>
                    <a:pt x="275" y="429"/>
                    <a:pt x="275" y="421"/>
                  </a:cubicBezTo>
                  <a:lnTo>
                    <a:pt x="275" y="69"/>
                  </a:lnTo>
                  <a:lnTo>
                    <a:pt x="395" y="69"/>
                  </a:lnTo>
                  <a:lnTo>
                    <a:pt x="395" y="421"/>
                  </a:lnTo>
                  <a:cubicBezTo>
                    <a:pt x="395" y="429"/>
                    <a:pt x="403" y="438"/>
                    <a:pt x="412" y="438"/>
                  </a:cubicBezTo>
                  <a:cubicBezTo>
                    <a:pt x="420" y="438"/>
                    <a:pt x="429" y="429"/>
                    <a:pt x="429" y="421"/>
                  </a:cubicBezTo>
                  <a:lnTo>
                    <a:pt x="429" y="69"/>
                  </a:lnTo>
                  <a:lnTo>
                    <a:pt x="549" y="69"/>
                  </a:lnTo>
                  <a:lnTo>
                    <a:pt x="549" y="421"/>
                  </a:lnTo>
                  <a:cubicBezTo>
                    <a:pt x="549" y="429"/>
                    <a:pt x="566" y="438"/>
                    <a:pt x="575" y="438"/>
                  </a:cubicBezTo>
                  <a:cubicBezTo>
                    <a:pt x="583" y="438"/>
                    <a:pt x="592" y="429"/>
                    <a:pt x="592" y="421"/>
                  </a:cubicBezTo>
                  <a:lnTo>
                    <a:pt x="592" y="69"/>
                  </a:lnTo>
                  <a:lnTo>
                    <a:pt x="712" y="69"/>
                  </a:lnTo>
                  <a:lnTo>
                    <a:pt x="712" y="421"/>
                  </a:lnTo>
                  <a:cubicBezTo>
                    <a:pt x="712" y="429"/>
                    <a:pt x="721" y="438"/>
                    <a:pt x="738" y="438"/>
                  </a:cubicBezTo>
                  <a:cubicBezTo>
                    <a:pt x="746" y="438"/>
                    <a:pt x="755" y="429"/>
                    <a:pt x="755" y="421"/>
                  </a:cubicBezTo>
                  <a:lnTo>
                    <a:pt x="755" y="69"/>
                  </a:lnTo>
                  <a:lnTo>
                    <a:pt x="875" y="69"/>
                  </a:lnTo>
                  <a:lnTo>
                    <a:pt x="875" y="421"/>
                  </a:lnTo>
                  <a:cubicBezTo>
                    <a:pt x="875" y="429"/>
                    <a:pt x="884" y="438"/>
                    <a:pt x="892" y="438"/>
                  </a:cubicBezTo>
                  <a:cubicBezTo>
                    <a:pt x="909" y="438"/>
                    <a:pt x="918" y="429"/>
                    <a:pt x="918" y="421"/>
                  </a:cubicBezTo>
                  <a:lnTo>
                    <a:pt x="918" y="69"/>
                  </a:lnTo>
                  <a:lnTo>
                    <a:pt x="1038" y="69"/>
                  </a:lnTo>
                  <a:lnTo>
                    <a:pt x="1038" y="421"/>
                  </a:lnTo>
                  <a:cubicBezTo>
                    <a:pt x="1038" y="429"/>
                    <a:pt x="1047" y="438"/>
                    <a:pt x="1055" y="438"/>
                  </a:cubicBezTo>
                  <a:cubicBezTo>
                    <a:pt x="1064" y="438"/>
                    <a:pt x="1081" y="429"/>
                    <a:pt x="1081" y="421"/>
                  </a:cubicBezTo>
                  <a:lnTo>
                    <a:pt x="1081" y="69"/>
                  </a:lnTo>
                  <a:lnTo>
                    <a:pt x="1193" y="69"/>
                  </a:lnTo>
                  <a:lnTo>
                    <a:pt x="1193" y="421"/>
                  </a:lnTo>
                  <a:cubicBezTo>
                    <a:pt x="1193" y="429"/>
                    <a:pt x="1210" y="438"/>
                    <a:pt x="1218" y="438"/>
                  </a:cubicBezTo>
                  <a:cubicBezTo>
                    <a:pt x="1227" y="438"/>
                    <a:pt x="1235" y="429"/>
                    <a:pt x="1235" y="421"/>
                  </a:cubicBezTo>
                  <a:lnTo>
                    <a:pt x="1235" y="69"/>
                  </a:lnTo>
                  <a:lnTo>
                    <a:pt x="1356" y="69"/>
                  </a:lnTo>
                  <a:lnTo>
                    <a:pt x="1356" y="421"/>
                  </a:lnTo>
                  <a:cubicBezTo>
                    <a:pt x="1356" y="429"/>
                    <a:pt x="1364" y="438"/>
                    <a:pt x="1381" y="438"/>
                  </a:cubicBezTo>
                  <a:cubicBezTo>
                    <a:pt x="1390" y="438"/>
                    <a:pt x="1398" y="429"/>
                    <a:pt x="1398" y="421"/>
                  </a:cubicBezTo>
                  <a:lnTo>
                    <a:pt x="1398" y="69"/>
                  </a:lnTo>
                  <a:lnTo>
                    <a:pt x="1424" y="69"/>
                  </a:lnTo>
                  <a:cubicBezTo>
                    <a:pt x="1441" y="69"/>
                    <a:pt x="1450" y="52"/>
                    <a:pt x="1450" y="35"/>
                  </a:cubicBezTo>
                  <a:cubicBezTo>
                    <a:pt x="1441" y="26"/>
                    <a:pt x="1433" y="0"/>
                    <a:pt x="14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7"/>
            <p:cNvSpPr/>
            <p:nvPr/>
          </p:nvSpPr>
          <p:spPr>
            <a:xfrm>
              <a:off x="2642725" y="1330725"/>
              <a:ext cx="35850" cy="3675"/>
            </a:xfrm>
            <a:custGeom>
              <a:avLst/>
              <a:gdLst/>
              <a:ahLst/>
              <a:cxnLst/>
              <a:rect l="l" t="t" r="r" b="b"/>
              <a:pathLst>
                <a:path w="1434" h="147" extrusionOk="0">
                  <a:moveTo>
                    <a:pt x="69" y="1"/>
                  </a:moveTo>
                  <a:cubicBezTo>
                    <a:pt x="26" y="1"/>
                    <a:pt x="1" y="35"/>
                    <a:pt x="1" y="78"/>
                  </a:cubicBezTo>
                  <a:cubicBezTo>
                    <a:pt x="1" y="121"/>
                    <a:pt x="26" y="147"/>
                    <a:pt x="69" y="147"/>
                  </a:cubicBezTo>
                  <a:lnTo>
                    <a:pt x="1356" y="147"/>
                  </a:lnTo>
                  <a:cubicBezTo>
                    <a:pt x="1399" y="147"/>
                    <a:pt x="1433" y="121"/>
                    <a:pt x="1433" y="78"/>
                  </a:cubicBezTo>
                  <a:cubicBezTo>
                    <a:pt x="1433" y="35"/>
                    <a:pt x="1399" y="1"/>
                    <a:pt x="135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7"/>
            <p:cNvSpPr/>
            <p:nvPr/>
          </p:nvSpPr>
          <p:spPr>
            <a:xfrm>
              <a:off x="2642525" y="1330950"/>
              <a:ext cx="36050" cy="3450"/>
            </a:xfrm>
            <a:custGeom>
              <a:avLst/>
              <a:gdLst/>
              <a:ahLst/>
              <a:cxnLst/>
              <a:rect l="l" t="t" r="r" b="b"/>
              <a:pathLst>
                <a:path w="1442" h="138" extrusionOk="0">
                  <a:moveTo>
                    <a:pt x="1407" y="0"/>
                  </a:moveTo>
                  <a:cubicBezTo>
                    <a:pt x="1313" y="86"/>
                    <a:pt x="927" y="86"/>
                    <a:pt x="721" y="86"/>
                  </a:cubicBezTo>
                  <a:cubicBezTo>
                    <a:pt x="549" y="86"/>
                    <a:pt x="378" y="86"/>
                    <a:pt x="206" y="78"/>
                  </a:cubicBezTo>
                  <a:cubicBezTo>
                    <a:pt x="146" y="78"/>
                    <a:pt x="60" y="69"/>
                    <a:pt x="17" y="26"/>
                  </a:cubicBezTo>
                  <a:cubicBezTo>
                    <a:pt x="0" y="35"/>
                    <a:pt x="0" y="43"/>
                    <a:pt x="0" y="69"/>
                  </a:cubicBezTo>
                  <a:cubicBezTo>
                    <a:pt x="0" y="112"/>
                    <a:pt x="34" y="138"/>
                    <a:pt x="77" y="138"/>
                  </a:cubicBezTo>
                  <a:lnTo>
                    <a:pt x="1364" y="138"/>
                  </a:lnTo>
                  <a:cubicBezTo>
                    <a:pt x="1407" y="138"/>
                    <a:pt x="1441" y="112"/>
                    <a:pt x="1441" y="69"/>
                  </a:cubicBezTo>
                  <a:cubicBezTo>
                    <a:pt x="1441" y="43"/>
                    <a:pt x="1433" y="9"/>
                    <a:pt x="14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7"/>
            <p:cNvSpPr/>
            <p:nvPr/>
          </p:nvSpPr>
          <p:spPr>
            <a:xfrm>
              <a:off x="2644875" y="1395125"/>
              <a:ext cx="8825" cy="9000"/>
            </a:xfrm>
            <a:custGeom>
              <a:avLst/>
              <a:gdLst/>
              <a:ahLst/>
              <a:cxnLst/>
              <a:rect l="l" t="t" r="r" b="b"/>
              <a:pathLst>
                <a:path w="353" h="360" extrusionOk="0">
                  <a:moveTo>
                    <a:pt x="21" y="1"/>
                  </a:moveTo>
                  <a:cubicBezTo>
                    <a:pt x="18" y="1"/>
                    <a:pt x="13" y="3"/>
                    <a:pt x="9" y="7"/>
                  </a:cubicBezTo>
                  <a:cubicBezTo>
                    <a:pt x="0" y="7"/>
                    <a:pt x="0" y="16"/>
                    <a:pt x="9" y="25"/>
                  </a:cubicBezTo>
                  <a:lnTo>
                    <a:pt x="318" y="359"/>
                  </a:lnTo>
                  <a:lnTo>
                    <a:pt x="335" y="359"/>
                  </a:lnTo>
                  <a:cubicBezTo>
                    <a:pt x="352" y="359"/>
                    <a:pt x="352" y="351"/>
                    <a:pt x="335" y="342"/>
                  </a:cubicBezTo>
                  <a:lnTo>
                    <a:pt x="26" y="7"/>
                  </a:lnTo>
                  <a:cubicBezTo>
                    <a:pt x="26" y="3"/>
                    <a:pt x="24" y="1"/>
                    <a:pt x="21"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7"/>
            <p:cNvSpPr/>
            <p:nvPr/>
          </p:nvSpPr>
          <p:spPr>
            <a:xfrm>
              <a:off x="2648300" y="1394450"/>
              <a:ext cx="6900" cy="9675"/>
            </a:xfrm>
            <a:custGeom>
              <a:avLst/>
              <a:gdLst/>
              <a:ahLst/>
              <a:cxnLst/>
              <a:rect l="l" t="t" r="r" b="b"/>
              <a:pathLst>
                <a:path w="276" h="387" extrusionOk="0">
                  <a:moveTo>
                    <a:pt x="1" y="0"/>
                  </a:moveTo>
                  <a:lnTo>
                    <a:pt x="1" y="26"/>
                  </a:lnTo>
                  <a:lnTo>
                    <a:pt x="249" y="378"/>
                  </a:lnTo>
                  <a:cubicBezTo>
                    <a:pt x="249" y="386"/>
                    <a:pt x="249" y="386"/>
                    <a:pt x="258" y="386"/>
                  </a:cubicBezTo>
                  <a:cubicBezTo>
                    <a:pt x="275" y="386"/>
                    <a:pt x="275" y="378"/>
                    <a:pt x="267" y="360"/>
                  </a:cubicBezTo>
                  <a:lnTo>
                    <a:pt x="1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7"/>
            <p:cNvSpPr/>
            <p:nvPr/>
          </p:nvSpPr>
          <p:spPr>
            <a:xfrm>
              <a:off x="2652800" y="1394450"/>
              <a:ext cx="4325" cy="9675"/>
            </a:xfrm>
            <a:custGeom>
              <a:avLst/>
              <a:gdLst/>
              <a:ahLst/>
              <a:cxnLst/>
              <a:rect l="l" t="t" r="r" b="b"/>
              <a:pathLst>
                <a:path w="173" h="387" extrusionOk="0">
                  <a:moveTo>
                    <a:pt x="9" y="0"/>
                  </a:moveTo>
                  <a:cubicBezTo>
                    <a:pt x="1" y="0"/>
                    <a:pt x="1" y="9"/>
                    <a:pt x="1" y="26"/>
                  </a:cubicBezTo>
                  <a:lnTo>
                    <a:pt x="138" y="378"/>
                  </a:lnTo>
                  <a:cubicBezTo>
                    <a:pt x="138" y="386"/>
                    <a:pt x="138" y="386"/>
                    <a:pt x="155" y="386"/>
                  </a:cubicBezTo>
                  <a:cubicBezTo>
                    <a:pt x="172" y="386"/>
                    <a:pt x="172" y="378"/>
                    <a:pt x="172" y="369"/>
                  </a:cubicBezTo>
                  <a:lnTo>
                    <a:pt x="35" y="17"/>
                  </a:lnTo>
                  <a:cubicBezTo>
                    <a:pt x="35" y="0"/>
                    <a:pt x="2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7"/>
            <p:cNvSpPr/>
            <p:nvPr/>
          </p:nvSpPr>
          <p:spPr>
            <a:xfrm>
              <a:off x="2660325" y="1394450"/>
              <a:ext cx="875" cy="9675"/>
            </a:xfrm>
            <a:custGeom>
              <a:avLst/>
              <a:gdLst/>
              <a:ahLst/>
              <a:cxnLst/>
              <a:rect l="l" t="t" r="r" b="b"/>
              <a:pathLst>
                <a:path w="35" h="387" extrusionOk="0">
                  <a:moveTo>
                    <a:pt x="9" y="0"/>
                  </a:moveTo>
                  <a:cubicBezTo>
                    <a:pt x="9" y="0"/>
                    <a:pt x="0" y="0"/>
                    <a:pt x="0" y="17"/>
                  </a:cubicBezTo>
                  <a:lnTo>
                    <a:pt x="0" y="369"/>
                  </a:lnTo>
                  <a:cubicBezTo>
                    <a:pt x="0" y="378"/>
                    <a:pt x="0" y="386"/>
                    <a:pt x="9" y="386"/>
                  </a:cubicBezTo>
                  <a:cubicBezTo>
                    <a:pt x="9" y="386"/>
                    <a:pt x="26" y="386"/>
                    <a:pt x="34" y="369"/>
                  </a:cubicBezTo>
                  <a:lnTo>
                    <a:pt x="34" y="17"/>
                  </a:lnTo>
                  <a:lnTo>
                    <a:pt x="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7"/>
            <p:cNvSpPr/>
            <p:nvPr/>
          </p:nvSpPr>
          <p:spPr>
            <a:xfrm>
              <a:off x="2656875" y="1394450"/>
              <a:ext cx="2175" cy="9675"/>
            </a:xfrm>
            <a:custGeom>
              <a:avLst/>
              <a:gdLst/>
              <a:ahLst/>
              <a:cxnLst/>
              <a:rect l="l" t="t" r="r" b="b"/>
              <a:pathLst>
                <a:path w="87" h="387" extrusionOk="0">
                  <a:moveTo>
                    <a:pt x="9" y="0"/>
                  </a:moveTo>
                  <a:cubicBezTo>
                    <a:pt x="1" y="0"/>
                    <a:pt x="1" y="9"/>
                    <a:pt x="1" y="26"/>
                  </a:cubicBezTo>
                  <a:lnTo>
                    <a:pt x="52" y="378"/>
                  </a:lnTo>
                  <a:cubicBezTo>
                    <a:pt x="52" y="378"/>
                    <a:pt x="52" y="386"/>
                    <a:pt x="61" y="386"/>
                  </a:cubicBezTo>
                  <a:cubicBezTo>
                    <a:pt x="78" y="386"/>
                    <a:pt x="78" y="386"/>
                    <a:pt x="87" y="369"/>
                  </a:cubicBezTo>
                  <a:lnTo>
                    <a:pt x="35" y="17"/>
                  </a:lnTo>
                  <a:cubicBezTo>
                    <a:pt x="35" y="0"/>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7"/>
            <p:cNvSpPr/>
            <p:nvPr/>
          </p:nvSpPr>
          <p:spPr>
            <a:xfrm>
              <a:off x="2667400" y="1394750"/>
              <a:ext cx="8825" cy="9375"/>
            </a:xfrm>
            <a:custGeom>
              <a:avLst/>
              <a:gdLst/>
              <a:ahLst/>
              <a:cxnLst/>
              <a:rect l="l" t="t" r="r" b="b"/>
              <a:pathLst>
                <a:path w="353" h="375" extrusionOk="0">
                  <a:moveTo>
                    <a:pt x="334" y="1"/>
                  </a:moveTo>
                  <a:cubicBezTo>
                    <a:pt x="328" y="1"/>
                    <a:pt x="322" y="5"/>
                    <a:pt x="318" y="14"/>
                  </a:cubicBezTo>
                  <a:lnTo>
                    <a:pt x="9" y="348"/>
                  </a:lnTo>
                  <a:cubicBezTo>
                    <a:pt x="0" y="357"/>
                    <a:pt x="0" y="366"/>
                    <a:pt x="17" y="374"/>
                  </a:cubicBezTo>
                  <a:cubicBezTo>
                    <a:pt x="17" y="374"/>
                    <a:pt x="26" y="374"/>
                    <a:pt x="26" y="366"/>
                  </a:cubicBezTo>
                  <a:lnTo>
                    <a:pt x="343" y="31"/>
                  </a:lnTo>
                  <a:cubicBezTo>
                    <a:pt x="352" y="31"/>
                    <a:pt x="352" y="22"/>
                    <a:pt x="343" y="14"/>
                  </a:cubicBezTo>
                  <a:cubicBezTo>
                    <a:pt x="343" y="5"/>
                    <a:pt x="339" y="1"/>
                    <a:pt x="3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7"/>
            <p:cNvSpPr/>
            <p:nvPr/>
          </p:nvSpPr>
          <p:spPr>
            <a:xfrm>
              <a:off x="2665475" y="1394550"/>
              <a:ext cx="7300" cy="9575"/>
            </a:xfrm>
            <a:custGeom>
              <a:avLst/>
              <a:gdLst/>
              <a:ahLst/>
              <a:cxnLst/>
              <a:rect l="l" t="t" r="r" b="b"/>
              <a:pathLst>
                <a:path w="292" h="383" extrusionOk="0">
                  <a:moveTo>
                    <a:pt x="263" y="0"/>
                  </a:moveTo>
                  <a:cubicBezTo>
                    <a:pt x="260" y="0"/>
                    <a:pt x="257" y="5"/>
                    <a:pt x="257" y="13"/>
                  </a:cubicBezTo>
                  <a:lnTo>
                    <a:pt x="9" y="365"/>
                  </a:lnTo>
                  <a:cubicBezTo>
                    <a:pt x="0" y="365"/>
                    <a:pt x="0" y="374"/>
                    <a:pt x="17" y="382"/>
                  </a:cubicBezTo>
                  <a:lnTo>
                    <a:pt x="34" y="382"/>
                  </a:lnTo>
                  <a:lnTo>
                    <a:pt x="275" y="30"/>
                  </a:lnTo>
                  <a:cubicBezTo>
                    <a:pt x="292" y="22"/>
                    <a:pt x="292" y="13"/>
                    <a:pt x="275" y="13"/>
                  </a:cubicBezTo>
                  <a:cubicBezTo>
                    <a:pt x="270" y="5"/>
                    <a:pt x="266" y="0"/>
                    <a:pt x="263"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7"/>
            <p:cNvSpPr/>
            <p:nvPr/>
          </p:nvSpPr>
          <p:spPr>
            <a:xfrm>
              <a:off x="2663525" y="1394450"/>
              <a:ext cx="4525" cy="9675"/>
            </a:xfrm>
            <a:custGeom>
              <a:avLst/>
              <a:gdLst/>
              <a:ahLst/>
              <a:cxnLst/>
              <a:rect l="l" t="t" r="r" b="b"/>
              <a:pathLst>
                <a:path w="181" h="387" extrusionOk="0">
                  <a:moveTo>
                    <a:pt x="172" y="0"/>
                  </a:moveTo>
                  <a:cubicBezTo>
                    <a:pt x="164" y="0"/>
                    <a:pt x="155" y="0"/>
                    <a:pt x="155" y="17"/>
                  </a:cubicBezTo>
                  <a:lnTo>
                    <a:pt x="9" y="369"/>
                  </a:lnTo>
                  <a:cubicBezTo>
                    <a:pt x="1" y="378"/>
                    <a:pt x="9" y="386"/>
                    <a:pt x="27" y="386"/>
                  </a:cubicBezTo>
                  <a:cubicBezTo>
                    <a:pt x="35" y="386"/>
                    <a:pt x="35" y="386"/>
                    <a:pt x="44" y="378"/>
                  </a:cubicBezTo>
                  <a:lnTo>
                    <a:pt x="181" y="26"/>
                  </a:lnTo>
                  <a:cubicBezTo>
                    <a:pt x="181" y="17"/>
                    <a:pt x="181"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7"/>
            <p:cNvSpPr/>
            <p:nvPr/>
          </p:nvSpPr>
          <p:spPr>
            <a:xfrm>
              <a:off x="2662025" y="1394450"/>
              <a:ext cx="2400" cy="9675"/>
            </a:xfrm>
            <a:custGeom>
              <a:avLst/>
              <a:gdLst/>
              <a:ahLst/>
              <a:cxnLst/>
              <a:rect l="l" t="t" r="r" b="b"/>
              <a:pathLst>
                <a:path w="96" h="387" extrusionOk="0">
                  <a:moveTo>
                    <a:pt x="78" y="0"/>
                  </a:moveTo>
                  <a:cubicBezTo>
                    <a:pt x="69" y="0"/>
                    <a:pt x="61" y="0"/>
                    <a:pt x="61" y="17"/>
                  </a:cubicBezTo>
                  <a:lnTo>
                    <a:pt x="9" y="369"/>
                  </a:lnTo>
                  <a:cubicBezTo>
                    <a:pt x="1" y="378"/>
                    <a:pt x="9" y="386"/>
                    <a:pt x="18" y="386"/>
                  </a:cubicBezTo>
                  <a:cubicBezTo>
                    <a:pt x="26" y="386"/>
                    <a:pt x="26" y="386"/>
                    <a:pt x="44" y="378"/>
                  </a:cubicBezTo>
                  <a:lnTo>
                    <a:pt x="95" y="26"/>
                  </a:lnTo>
                  <a:cubicBezTo>
                    <a:pt x="95" y="17"/>
                    <a:pt x="95" y="0"/>
                    <a:pt x="7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7"/>
            <p:cNvSpPr/>
            <p:nvPr/>
          </p:nvSpPr>
          <p:spPr>
            <a:xfrm>
              <a:off x="2642525" y="1382425"/>
              <a:ext cx="36250" cy="10975"/>
            </a:xfrm>
            <a:custGeom>
              <a:avLst/>
              <a:gdLst/>
              <a:ahLst/>
              <a:cxnLst/>
              <a:rect l="l" t="t" r="r" b="b"/>
              <a:pathLst>
                <a:path w="1450" h="439" extrusionOk="0">
                  <a:moveTo>
                    <a:pt x="34" y="1"/>
                  </a:moveTo>
                  <a:cubicBezTo>
                    <a:pt x="17" y="1"/>
                    <a:pt x="0" y="9"/>
                    <a:pt x="0" y="35"/>
                  </a:cubicBezTo>
                  <a:cubicBezTo>
                    <a:pt x="0" y="52"/>
                    <a:pt x="26" y="69"/>
                    <a:pt x="34" y="69"/>
                  </a:cubicBezTo>
                  <a:lnTo>
                    <a:pt x="69" y="69"/>
                  </a:lnTo>
                  <a:lnTo>
                    <a:pt x="69" y="421"/>
                  </a:lnTo>
                  <a:cubicBezTo>
                    <a:pt x="69" y="430"/>
                    <a:pt x="77" y="438"/>
                    <a:pt x="94" y="438"/>
                  </a:cubicBezTo>
                  <a:cubicBezTo>
                    <a:pt x="103" y="438"/>
                    <a:pt x="112" y="430"/>
                    <a:pt x="112" y="421"/>
                  </a:cubicBezTo>
                  <a:lnTo>
                    <a:pt x="112" y="69"/>
                  </a:lnTo>
                  <a:lnTo>
                    <a:pt x="232" y="69"/>
                  </a:lnTo>
                  <a:lnTo>
                    <a:pt x="232" y="421"/>
                  </a:lnTo>
                  <a:cubicBezTo>
                    <a:pt x="232" y="430"/>
                    <a:pt x="240" y="438"/>
                    <a:pt x="249" y="438"/>
                  </a:cubicBezTo>
                  <a:cubicBezTo>
                    <a:pt x="266" y="438"/>
                    <a:pt x="275" y="430"/>
                    <a:pt x="275" y="421"/>
                  </a:cubicBezTo>
                  <a:lnTo>
                    <a:pt x="275" y="69"/>
                  </a:lnTo>
                  <a:lnTo>
                    <a:pt x="395" y="69"/>
                  </a:lnTo>
                  <a:lnTo>
                    <a:pt x="395" y="421"/>
                  </a:lnTo>
                  <a:cubicBezTo>
                    <a:pt x="395" y="430"/>
                    <a:pt x="403" y="438"/>
                    <a:pt x="412" y="438"/>
                  </a:cubicBezTo>
                  <a:cubicBezTo>
                    <a:pt x="420" y="438"/>
                    <a:pt x="429" y="430"/>
                    <a:pt x="429" y="421"/>
                  </a:cubicBezTo>
                  <a:lnTo>
                    <a:pt x="429" y="69"/>
                  </a:lnTo>
                  <a:lnTo>
                    <a:pt x="549" y="69"/>
                  </a:lnTo>
                  <a:lnTo>
                    <a:pt x="549" y="421"/>
                  </a:lnTo>
                  <a:cubicBezTo>
                    <a:pt x="549" y="430"/>
                    <a:pt x="566" y="438"/>
                    <a:pt x="575" y="438"/>
                  </a:cubicBezTo>
                  <a:cubicBezTo>
                    <a:pt x="583" y="438"/>
                    <a:pt x="592" y="430"/>
                    <a:pt x="592" y="421"/>
                  </a:cubicBezTo>
                  <a:lnTo>
                    <a:pt x="592" y="69"/>
                  </a:lnTo>
                  <a:lnTo>
                    <a:pt x="712" y="69"/>
                  </a:lnTo>
                  <a:lnTo>
                    <a:pt x="712" y="421"/>
                  </a:lnTo>
                  <a:cubicBezTo>
                    <a:pt x="712" y="430"/>
                    <a:pt x="721" y="438"/>
                    <a:pt x="738" y="438"/>
                  </a:cubicBezTo>
                  <a:cubicBezTo>
                    <a:pt x="746" y="438"/>
                    <a:pt x="755" y="430"/>
                    <a:pt x="755" y="421"/>
                  </a:cubicBezTo>
                  <a:lnTo>
                    <a:pt x="755" y="69"/>
                  </a:lnTo>
                  <a:lnTo>
                    <a:pt x="875" y="69"/>
                  </a:lnTo>
                  <a:lnTo>
                    <a:pt x="875" y="421"/>
                  </a:lnTo>
                  <a:cubicBezTo>
                    <a:pt x="875" y="430"/>
                    <a:pt x="884" y="438"/>
                    <a:pt x="892" y="438"/>
                  </a:cubicBezTo>
                  <a:cubicBezTo>
                    <a:pt x="909" y="438"/>
                    <a:pt x="918" y="430"/>
                    <a:pt x="918" y="421"/>
                  </a:cubicBezTo>
                  <a:lnTo>
                    <a:pt x="918" y="69"/>
                  </a:lnTo>
                  <a:lnTo>
                    <a:pt x="1038" y="69"/>
                  </a:lnTo>
                  <a:lnTo>
                    <a:pt x="1038" y="421"/>
                  </a:lnTo>
                  <a:cubicBezTo>
                    <a:pt x="1038" y="430"/>
                    <a:pt x="1047" y="438"/>
                    <a:pt x="1055" y="438"/>
                  </a:cubicBezTo>
                  <a:cubicBezTo>
                    <a:pt x="1064" y="438"/>
                    <a:pt x="1081" y="430"/>
                    <a:pt x="1081" y="421"/>
                  </a:cubicBezTo>
                  <a:lnTo>
                    <a:pt x="1081" y="69"/>
                  </a:lnTo>
                  <a:lnTo>
                    <a:pt x="1193" y="69"/>
                  </a:lnTo>
                  <a:lnTo>
                    <a:pt x="1193" y="421"/>
                  </a:lnTo>
                  <a:cubicBezTo>
                    <a:pt x="1193" y="430"/>
                    <a:pt x="1210" y="438"/>
                    <a:pt x="1218" y="438"/>
                  </a:cubicBezTo>
                  <a:cubicBezTo>
                    <a:pt x="1227" y="438"/>
                    <a:pt x="1235" y="430"/>
                    <a:pt x="1235" y="421"/>
                  </a:cubicBezTo>
                  <a:lnTo>
                    <a:pt x="1235" y="69"/>
                  </a:lnTo>
                  <a:lnTo>
                    <a:pt x="1356" y="69"/>
                  </a:lnTo>
                  <a:lnTo>
                    <a:pt x="1356" y="421"/>
                  </a:lnTo>
                  <a:cubicBezTo>
                    <a:pt x="1356" y="430"/>
                    <a:pt x="1364" y="438"/>
                    <a:pt x="1381" y="438"/>
                  </a:cubicBezTo>
                  <a:cubicBezTo>
                    <a:pt x="1390" y="438"/>
                    <a:pt x="1398" y="430"/>
                    <a:pt x="1398" y="421"/>
                  </a:cubicBezTo>
                  <a:lnTo>
                    <a:pt x="1398" y="69"/>
                  </a:lnTo>
                  <a:lnTo>
                    <a:pt x="1424" y="69"/>
                  </a:lnTo>
                  <a:cubicBezTo>
                    <a:pt x="1441" y="69"/>
                    <a:pt x="1450" y="52"/>
                    <a:pt x="1450" y="35"/>
                  </a:cubicBezTo>
                  <a:cubicBezTo>
                    <a:pt x="1441" y="26"/>
                    <a:pt x="1433" y="1"/>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7"/>
            <p:cNvSpPr/>
            <p:nvPr/>
          </p:nvSpPr>
          <p:spPr>
            <a:xfrm>
              <a:off x="2642725" y="1391875"/>
              <a:ext cx="35850" cy="3650"/>
            </a:xfrm>
            <a:custGeom>
              <a:avLst/>
              <a:gdLst/>
              <a:ahLst/>
              <a:cxnLst/>
              <a:rect l="l" t="t" r="r" b="b"/>
              <a:pathLst>
                <a:path w="1434" h="146" extrusionOk="0">
                  <a:moveTo>
                    <a:pt x="69" y="0"/>
                  </a:moveTo>
                  <a:cubicBezTo>
                    <a:pt x="26" y="0"/>
                    <a:pt x="1" y="34"/>
                    <a:pt x="1" y="77"/>
                  </a:cubicBezTo>
                  <a:cubicBezTo>
                    <a:pt x="1" y="120"/>
                    <a:pt x="26" y="146"/>
                    <a:pt x="69" y="146"/>
                  </a:cubicBezTo>
                  <a:lnTo>
                    <a:pt x="1356" y="146"/>
                  </a:lnTo>
                  <a:cubicBezTo>
                    <a:pt x="1399" y="146"/>
                    <a:pt x="1433" y="120"/>
                    <a:pt x="1433" y="77"/>
                  </a:cubicBezTo>
                  <a:cubicBezTo>
                    <a:pt x="1433" y="34"/>
                    <a:pt x="1399" y="0"/>
                    <a:pt x="13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7"/>
            <p:cNvSpPr/>
            <p:nvPr/>
          </p:nvSpPr>
          <p:spPr>
            <a:xfrm>
              <a:off x="2642525" y="1392075"/>
              <a:ext cx="36050" cy="3450"/>
            </a:xfrm>
            <a:custGeom>
              <a:avLst/>
              <a:gdLst/>
              <a:ahLst/>
              <a:cxnLst/>
              <a:rect l="l" t="t" r="r" b="b"/>
              <a:pathLst>
                <a:path w="1442" h="138" extrusionOk="0">
                  <a:moveTo>
                    <a:pt x="1407" y="1"/>
                  </a:moveTo>
                  <a:cubicBezTo>
                    <a:pt x="1313" y="86"/>
                    <a:pt x="927" y="86"/>
                    <a:pt x="721" y="86"/>
                  </a:cubicBezTo>
                  <a:cubicBezTo>
                    <a:pt x="549" y="86"/>
                    <a:pt x="378" y="86"/>
                    <a:pt x="206" y="78"/>
                  </a:cubicBezTo>
                  <a:cubicBezTo>
                    <a:pt x="146" y="78"/>
                    <a:pt x="60" y="61"/>
                    <a:pt x="17" y="26"/>
                  </a:cubicBezTo>
                  <a:cubicBezTo>
                    <a:pt x="0" y="35"/>
                    <a:pt x="0" y="44"/>
                    <a:pt x="0" y="61"/>
                  </a:cubicBezTo>
                  <a:cubicBezTo>
                    <a:pt x="0" y="104"/>
                    <a:pt x="34" y="138"/>
                    <a:pt x="77" y="138"/>
                  </a:cubicBezTo>
                  <a:lnTo>
                    <a:pt x="1364" y="138"/>
                  </a:lnTo>
                  <a:cubicBezTo>
                    <a:pt x="1407" y="138"/>
                    <a:pt x="1441" y="104"/>
                    <a:pt x="1441" y="61"/>
                  </a:cubicBezTo>
                  <a:cubicBezTo>
                    <a:pt x="1441" y="44"/>
                    <a:pt x="1433" y="9"/>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7"/>
            <p:cNvSpPr/>
            <p:nvPr/>
          </p:nvSpPr>
          <p:spPr>
            <a:xfrm>
              <a:off x="2660325" y="1475725"/>
              <a:ext cx="875" cy="9475"/>
            </a:xfrm>
            <a:custGeom>
              <a:avLst/>
              <a:gdLst/>
              <a:ahLst/>
              <a:cxnLst/>
              <a:rect l="l" t="t" r="r" b="b"/>
              <a:pathLst>
                <a:path w="35" h="379" extrusionOk="0">
                  <a:moveTo>
                    <a:pt x="9" y="1"/>
                  </a:moveTo>
                  <a:cubicBezTo>
                    <a:pt x="9" y="1"/>
                    <a:pt x="0" y="1"/>
                    <a:pt x="0" y="9"/>
                  </a:cubicBezTo>
                  <a:lnTo>
                    <a:pt x="0" y="370"/>
                  </a:lnTo>
                  <a:cubicBezTo>
                    <a:pt x="0" y="370"/>
                    <a:pt x="0" y="378"/>
                    <a:pt x="9" y="378"/>
                  </a:cubicBezTo>
                  <a:cubicBezTo>
                    <a:pt x="26" y="378"/>
                    <a:pt x="34" y="370"/>
                    <a:pt x="26" y="370"/>
                  </a:cubicBezTo>
                  <a:lnTo>
                    <a:pt x="26" y="9"/>
                  </a:lnTo>
                  <a:cubicBezTo>
                    <a:pt x="26" y="9"/>
                    <a:pt x="26" y="1"/>
                    <a:pt x="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7"/>
            <p:cNvSpPr/>
            <p:nvPr/>
          </p:nvSpPr>
          <p:spPr>
            <a:xfrm>
              <a:off x="2671050" y="1475525"/>
              <a:ext cx="4525" cy="9675"/>
            </a:xfrm>
            <a:custGeom>
              <a:avLst/>
              <a:gdLst/>
              <a:ahLst/>
              <a:cxnLst/>
              <a:rect l="l" t="t" r="r" b="b"/>
              <a:pathLst>
                <a:path w="181" h="387" extrusionOk="0">
                  <a:moveTo>
                    <a:pt x="172" y="0"/>
                  </a:moveTo>
                  <a:cubicBezTo>
                    <a:pt x="163" y="0"/>
                    <a:pt x="146" y="0"/>
                    <a:pt x="146" y="9"/>
                  </a:cubicBezTo>
                  <a:lnTo>
                    <a:pt x="9" y="360"/>
                  </a:lnTo>
                  <a:cubicBezTo>
                    <a:pt x="0" y="378"/>
                    <a:pt x="9" y="386"/>
                    <a:pt x="26" y="386"/>
                  </a:cubicBezTo>
                  <a:cubicBezTo>
                    <a:pt x="26" y="386"/>
                    <a:pt x="34" y="386"/>
                    <a:pt x="43" y="378"/>
                  </a:cubicBezTo>
                  <a:lnTo>
                    <a:pt x="180" y="17"/>
                  </a:lnTo>
                  <a:cubicBezTo>
                    <a:pt x="180" y="9"/>
                    <a:pt x="180"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7"/>
            <p:cNvSpPr/>
            <p:nvPr/>
          </p:nvSpPr>
          <p:spPr>
            <a:xfrm>
              <a:off x="2667825" y="1475525"/>
              <a:ext cx="4100" cy="9675"/>
            </a:xfrm>
            <a:custGeom>
              <a:avLst/>
              <a:gdLst/>
              <a:ahLst/>
              <a:cxnLst/>
              <a:rect l="l" t="t" r="r" b="b"/>
              <a:pathLst>
                <a:path w="164" h="387" extrusionOk="0">
                  <a:moveTo>
                    <a:pt x="155" y="0"/>
                  </a:moveTo>
                  <a:cubicBezTo>
                    <a:pt x="138" y="0"/>
                    <a:pt x="129" y="0"/>
                    <a:pt x="129" y="9"/>
                  </a:cubicBezTo>
                  <a:lnTo>
                    <a:pt x="9" y="360"/>
                  </a:lnTo>
                  <a:cubicBezTo>
                    <a:pt x="0" y="378"/>
                    <a:pt x="9" y="386"/>
                    <a:pt x="26" y="386"/>
                  </a:cubicBezTo>
                  <a:cubicBezTo>
                    <a:pt x="35" y="386"/>
                    <a:pt x="43" y="386"/>
                    <a:pt x="43" y="378"/>
                  </a:cubicBezTo>
                  <a:lnTo>
                    <a:pt x="163" y="17"/>
                  </a:lnTo>
                  <a:cubicBezTo>
                    <a:pt x="163" y="9"/>
                    <a:pt x="163" y="0"/>
                    <a:pt x="15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7"/>
            <p:cNvSpPr/>
            <p:nvPr/>
          </p:nvSpPr>
          <p:spPr>
            <a:xfrm>
              <a:off x="2665475" y="1475525"/>
              <a:ext cx="2575" cy="9675"/>
            </a:xfrm>
            <a:custGeom>
              <a:avLst/>
              <a:gdLst/>
              <a:ahLst/>
              <a:cxnLst/>
              <a:rect l="l" t="t" r="r" b="b"/>
              <a:pathLst>
                <a:path w="103" h="387" extrusionOk="0">
                  <a:moveTo>
                    <a:pt x="94" y="0"/>
                  </a:moveTo>
                  <a:cubicBezTo>
                    <a:pt x="86" y="0"/>
                    <a:pt x="77" y="0"/>
                    <a:pt x="77" y="9"/>
                  </a:cubicBezTo>
                  <a:lnTo>
                    <a:pt x="9" y="360"/>
                  </a:lnTo>
                  <a:cubicBezTo>
                    <a:pt x="0" y="378"/>
                    <a:pt x="9" y="386"/>
                    <a:pt x="17" y="386"/>
                  </a:cubicBezTo>
                  <a:cubicBezTo>
                    <a:pt x="34" y="386"/>
                    <a:pt x="34" y="386"/>
                    <a:pt x="43" y="378"/>
                  </a:cubicBezTo>
                  <a:lnTo>
                    <a:pt x="103" y="17"/>
                  </a:lnTo>
                  <a:cubicBezTo>
                    <a:pt x="103" y="9"/>
                    <a:pt x="103" y="0"/>
                    <a:pt x="9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7"/>
            <p:cNvSpPr/>
            <p:nvPr/>
          </p:nvSpPr>
          <p:spPr>
            <a:xfrm>
              <a:off x="2679400" y="1475575"/>
              <a:ext cx="6475" cy="9625"/>
            </a:xfrm>
            <a:custGeom>
              <a:avLst/>
              <a:gdLst/>
              <a:ahLst/>
              <a:cxnLst/>
              <a:rect l="l" t="t" r="r" b="b"/>
              <a:pathLst>
                <a:path w="259" h="385" extrusionOk="0">
                  <a:moveTo>
                    <a:pt x="230" y="0"/>
                  </a:moveTo>
                  <a:cubicBezTo>
                    <a:pt x="226" y="0"/>
                    <a:pt x="224" y="2"/>
                    <a:pt x="224" y="7"/>
                  </a:cubicBezTo>
                  <a:lnTo>
                    <a:pt x="9" y="358"/>
                  </a:lnTo>
                  <a:cubicBezTo>
                    <a:pt x="1" y="358"/>
                    <a:pt x="9" y="376"/>
                    <a:pt x="18" y="384"/>
                  </a:cubicBezTo>
                  <a:lnTo>
                    <a:pt x="35" y="384"/>
                  </a:lnTo>
                  <a:lnTo>
                    <a:pt x="250" y="32"/>
                  </a:lnTo>
                  <a:cubicBezTo>
                    <a:pt x="258" y="15"/>
                    <a:pt x="258" y="7"/>
                    <a:pt x="250" y="7"/>
                  </a:cubicBezTo>
                  <a:cubicBezTo>
                    <a:pt x="241" y="2"/>
                    <a:pt x="235" y="0"/>
                    <a:pt x="2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7"/>
            <p:cNvSpPr/>
            <p:nvPr/>
          </p:nvSpPr>
          <p:spPr>
            <a:xfrm>
              <a:off x="2676625" y="1475525"/>
              <a:ext cx="6225" cy="9675"/>
            </a:xfrm>
            <a:custGeom>
              <a:avLst/>
              <a:gdLst/>
              <a:ahLst/>
              <a:cxnLst/>
              <a:rect l="l" t="t" r="r" b="b"/>
              <a:pathLst>
                <a:path w="249" h="387" extrusionOk="0">
                  <a:moveTo>
                    <a:pt x="240" y="0"/>
                  </a:moveTo>
                  <a:cubicBezTo>
                    <a:pt x="232" y="0"/>
                    <a:pt x="215" y="0"/>
                    <a:pt x="215" y="9"/>
                  </a:cubicBezTo>
                  <a:lnTo>
                    <a:pt x="17" y="360"/>
                  </a:lnTo>
                  <a:cubicBezTo>
                    <a:pt x="0" y="360"/>
                    <a:pt x="17" y="378"/>
                    <a:pt x="26" y="386"/>
                  </a:cubicBezTo>
                  <a:cubicBezTo>
                    <a:pt x="34" y="386"/>
                    <a:pt x="34" y="386"/>
                    <a:pt x="43" y="378"/>
                  </a:cubicBezTo>
                  <a:lnTo>
                    <a:pt x="249" y="17"/>
                  </a:lnTo>
                  <a:cubicBezTo>
                    <a:pt x="249" y="9"/>
                    <a:pt x="249" y="0"/>
                    <a:pt x="24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7"/>
            <p:cNvSpPr/>
            <p:nvPr/>
          </p:nvSpPr>
          <p:spPr>
            <a:xfrm>
              <a:off x="2674050" y="1475525"/>
              <a:ext cx="5375" cy="9675"/>
            </a:xfrm>
            <a:custGeom>
              <a:avLst/>
              <a:gdLst/>
              <a:ahLst/>
              <a:cxnLst/>
              <a:rect l="l" t="t" r="r" b="b"/>
              <a:pathLst>
                <a:path w="215" h="387" extrusionOk="0">
                  <a:moveTo>
                    <a:pt x="206" y="0"/>
                  </a:moveTo>
                  <a:cubicBezTo>
                    <a:pt x="189" y="0"/>
                    <a:pt x="180" y="0"/>
                    <a:pt x="180" y="9"/>
                  </a:cubicBezTo>
                  <a:lnTo>
                    <a:pt x="9" y="360"/>
                  </a:lnTo>
                  <a:cubicBezTo>
                    <a:pt x="0" y="378"/>
                    <a:pt x="9" y="378"/>
                    <a:pt x="17" y="386"/>
                  </a:cubicBezTo>
                  <a:cubicBezTo>
                    <a:pt x="17" y="386"/>
                    <a:pt x="26" y="386"/>
                    <a:pt x="43" y="378"/>
                  </a:cubicBezTo>
                  <a:lnTo>
                    <a:pt x="215" y="17"/>
                  </a:lnTo>
                  <a:cubicBezTo>
                    <a:pt x="215" y="9"/>
                    <a:pt x="215" y="0"/>
                    <a:pt x="20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7"/>
            <p:cNvSpPr/>
            <p:nvPr/>
          </p:nvSpPr>
          <p:spPr>
            <a:xfrm>
              <a:off x="2663100" y="1475525"/>
              <a:ext cx="1750" cy="9675"/>
            </a:xfrm>
            <a:custGeom>
              <a:avLst/>
              <a:gdLst/>
              <a:ahLst/>
              <a:cxnLst/>
              <a:rect l="l" t="t" r="r" b="b"/>
              <a:pathLst>
                <a:path w="70" h="387" extrusionOk="0">
                  <a:moveTo>
                    <a:pt x="61" y="0"/>
                  </a:moveTo>
                  <a:cubicBezTo>
                    <a:pt x="52" y="0"/>
                    <a:pt x="44" y="0"/>
                    <a:pt x="44" y="9"/>
                  </a:cubicBezTo>
                  <a:lnTo>
                    <a:pt x="9" y="360"/>
                  </a:lnTo>
                  <a:cubicBezTo>
                    <a:pt x="1" y="378"/>
                    <a:pt x="9" y="386"/>
                    <a:pt x="18" y="386"/>
                  </a:cubicBezTo>
                  <a:cubicBezTo>
                    <a:pt x="18" y="386"/>
                    <a:pt x="26" y="378"/>
                    <a:pt x="44" y="378"/>
                  </a:cubicBezTo>
                  <a:lnTo>
                    <a:pt x="69" y="17"/>
                  </a:lnTo>
                  <a:cubicBezTo>
                    <a:pt x="69" y="9"/>
                    <a:pt x="69" y="0"/>
                    <a:pt x="6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7"/>
            <p:cNvSpPr/>
            <p:nvPr/>
          </p:nvSpPr>
          <p:spPr>
            <a:xfrm>
              <a:off x="2646375" y="1475525"/>
              <a:ext cx="4325" cy="9675"/>
            </a:xfrm>
            <a:custGeom>
              <a:avLst/>
              <a:gdLst/>
              <a:ahLst/>
              <a:cxnLst/>
              <a:rect l="l" t="t" r="r" b="b"/>
              <a:pathLst>
                <a:path w="173" h="387" extrusionOk="0">
                  <a:moveTo>
                    <a:pt x="9" y="0"/>
                  </a:moveTo>
                  <a:cubicBezTo>
                    <a:pt x="0" y="0"/>
                    <a:pt x="0" y="9"/>
                    <a:pt x="0" y="17"/>
                  </a:cubicBezTo>
                  <a:lnTo>
                    <a:pt x="138" y="378"/>
                  </a:lnTo>
                  <a:cubicBezTo>
                    <a:pt x="138" y="386"/>
                    <a:pt x="138" y="386"/>
                    <a:pt x="155" y="386"/>
                  </a:cubicBezTo>
                  <a:cubicBezTo>
                    <a:pt x="163" y="386"/>
                    <a:pt x="163" y="378"/>
                    <a:pt x="172"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7"/>
            <p:cNvSpPr/>
            <p:nvPr/>
          </p:nvSpPr>
          <p:spPr>
            <a:xfrm>
              <a:off x="2649800" y="1475525"/>
              <a:ext cx="3900" cy="9675"/>
            </a:xfrm>
            <a:custGeom>
              <a:avLst/>
              <a:gdLst/>
              <a:ahLst/>
              <a:cxnLst/>
              <a:rect l="l" t="t" r="r" b="b"/>
              <a:pathLst>
                <a:path w="156" h="387" extrusionOk="0">
                  <a:moveTo>
                    <a:pt x="18" y="0"/>
                  </a:moveTo>
                  <a:cubicBezTo>
                    <a:pt x="1" y="0"/>
                    <a:pt x="1" y="9"/>
                    <a:pt x="1" y="17"/>
                  </a:cubicBezTo>
                  <a:lnTo>
                    <a:pt x="121" y="378"/>
                  </a:lnTo>
                  <a:cubicBezTo>
                    <a:pt x="121" y="386"/>
                    <a:pt x="121" y="386"/>
                    <a:pt x="129" y="386"/>
                  </a:cubicBezTo>
                  <a:cubicBezTo>
                    <a:pt x="147" y="386"/>
                    <a:pt x="147" y="378"/>
                    <a:pt x="155" y="360"/>
                  </a:cubicBezTo>
                  <a:lnTo>
                    <a:pt x="35" y="9"/>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7"/>
            <p:cNvSpPr/>
            <p:nvPr/>
          </p:nvSpPr>
          <p:spPr>
            <a:xfrm>
              <a:off x="2653675" y="1475525"/>
              <a:ext cx="2375" cy="9675"/>
            </a:xfrm>
            <a:custGeom>
              <a:avLst/>
              <a:gdLst/>
              <a:ahLst/>
              <a:cxnLst/>
              <a:rect l="l" t="t" r="r" b="b"/>
              <a:pathLst>
                <a:path w="95" h="387" extrusionOk="0">
                  <a:moveTo>
                    <a:pt x="9" y="0"/>
                  </a:moveTo>
                  <a:cubicBezTo>
                    <a:pt x="0" y="0"/>
                    <a:pt x="0" y="9"/>
                    <a:pt x="0" y="17"/>
                  </a:cubicBezTo>
                  <a:lnTo>
                    <a:pt x="60" y="378"/>
                  </a:lnTo>
                  <a:cubicBezTo>
                    <a:pt x="60" y="378"/>
                    <a:pt x="60" y="386"/>
                    <a:pt x="77" y="386"/>
                  </a:cubicBezTo>
                  <a:cubicBezTo>
                    <a:pt x="86" y="386"/>
                    <a:pt x="95" y="378"/>
                    <a:pt x="95" y="360"/>
                  </a:cubicBezTo>
                  <a:lnTo>
                    <a:pt x="34" y="9"/>
                  </a:lnTo>
                  <a:cubicBezTo>
                    <a:pt x="34" y="0"/>
                    <a:pt x="1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7"/>
            <p:cNvSpPr/>
            <p:nvPr/>
          </p:nvSpPr>
          <p:spPr>
            <a:xfrm>
              <a:off x="2635875" y="1475525"/>
              <a:ext cx="6225" cy="9675"/>
            </a:xfrm>
            <a:custGeom>
              <a:avLst/>
              <a:gdLst/>
              <a:ahLst/>
              <a:cxnLst/>
              <a:rect l="l" t="t" r="r" b="b"/>
              <a:pathLst>
                <a:path w="249" h="387" extrusionOk="0">
                  <a:moveTo>
                    <a:pt x="0" y="0"/>
                  </a:moveTo>
                  <a:lnTo>
                    <a:pt x="0" y="17"/>
                  </a:lnTo>
                  <a:lnTo>
                    <a:pt x="215" y="378"/>
                  </a:lnTo>
                  <a:cubicBezTo>
                    <a:pt x="215" y="386"/>
                    <a:pt x="232" y="386"/>
                    <a:pt x="232" y="386"/>
                  </a:cubicBezTo>
                  <a:cubicBezTo>
                    <a:pt x="249" y="378"/>
                    <a:pt x="249" y="360"/>
                    <a:pt x="240" y="352"/>
                  </a:cubicBezTo>
                  <a:lnTo>
                    <a:pt x="26"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7"/>
            <p:cNvSpPr/>
            <p:nvPr/>
          </p:nvSpPr>
          <p:spPr>
            <a:xfrm>
              <a:off x="2638875" y="1475525"/>
              <a:ext cx="6025" cy="9675"/>
            </a:xfrm>
            <a:custGeom>
              <a:avLst/>
              <a:gdLst/>
              <a:ahLst/>
              <a:cxnLst/>
              <a:rect l="l" t="t" r="r" b="b"/>
              <a:pathLst>
                <a:path w="241" h="387" extrusionOk="0">
                  <a:moveTo>
                    <a:pt x="9" y="0"/>
                  </a:moveTo>
                  <a:cubicBezTo>
                    <a:pt x="0" y="0"/>
                    <a:pt x="0" y="9"/>
                    <a:pt x="0" y="17"/>
                  </a:cubicBezTo>
                  <a:lnTo>
                    <a:pt x="206" y="378"/>
                  </a:lnTo>
                  <a:cubicBezTo>
                    <a:pt x="206" y="386"/>
                    <a:pt x="206" y="386"/>
                    <a:pt x="215" y="386"/>
                  </a:cubicBezTo>
                  <a:lnTo>
                    <a:pt x="240" y="360"/>
                  </a:lnTo>
                  <a:lnTo>
                    <a:pt x="34" y="9"/>
                  </a:lnTo>
                  <a:cubicBezTo>
                    <a:pt x="34"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7"/>
            <p:cNvSpPr/>
            <p:nvPr/>
          </p:nvSpPr>
          <p:spPr>
            <a:xfrm>
              <a:off x="2642300" y="1475525"/>
              <a:ext cx="5175" cy="9675"/>
            </a:xfrm>
            <a:custGeom>
              <a:avLst/>
              <a:gdLst/>
              <a:ahLst/>
              <a:cxnLst/>
              <a:rect l="l" t="t" r="r" b="b"/>
              <a:pathLst>
                <a:path w="207" h="387" extrusionOk="0">
                  <a:moveTo>
                    <a:pt x="9" y="0"/>
                  </a:moveTo>
                  <a:cubicBezTo>
                    <a:pt x="0" y="0"/>
                    <a:pt x="0" y="9"/>
                    <a:pt x="0" y="17"/>
                  </a:cubicBezTo>
                  <a:lnTo>
                    <a:pt x="172" y="378"/>
                  </a:lnTo>
                  <a:cubicBezTo>
                    <a:pt x="172" y="386"/>
                    <a:pt x="172" y="386"/>
                    <a:pt x="189" y="386"/>
                  </a:cubicBezTo>
                  <a:cubicBezTo>
                    <a:pt x="206" y="386"/>
                    <a:pt x="206" y="378"/>
                    <a:pt x="206"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7"/>
            <p:cNvSpPr/>
            <p:nvPr/>
          </p:nvSpPr>
          <p:spPr>
            <a:xfrm>
              <a:off x="2656875" y="1475525"/>
              <a:ext cx="1525" cy="9675"/>
            </a:xfrm>
            <a:custGeom>
              <a:avLst/>
              <a:gdLst/>
              <a:ahLst/>
              <a:cxnLst/>
              <a:rect l="l" t="t" r="r" b="b"/>
              <a:pathLst>
                <a:path w="61" h="387" extrusionOk="0">
                  <a:moveTo>
                    <a:pt x="9" y="0"/>
                  </a:moveTo>
                  <a:cubicBezTo>
                    <a:pt x="9" y="0"/>
                    <a:pt x="1" y="9"/>
                    <a:pt x="1" y="17"/>
                  </a:cubicBezTo>
                  <a:lnTo>
                    <a:pt x="35" y="378"/>
                  </a:lnTo>
                  <a:cubicBezTo>
                    <a:pt x="35" y="378"/>
                    <a:pt x="35" y="386"/>
                    <a:pt x="44" y="386"/>
                  </a:cubicBezTo>
                  <a:cubicBezTo>
                    <a:pt x="52" y="386"/>
                    <a:pt x="61" y="378"/>
                    <a:pt x="61" y="360"/>
                  </a:cubicBezTo>
                  <a:lnTo>
                    <a:pt x="35" y="9"/>
                  </a:lnTo>
                  <a:cubicBezTo>
                    <a:pt x="35" y="9"/>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7"/>
            <p:cNvSpPr/>
            <p:nvPr/>
          </p:nvSpPr>
          <p:spPr>
            <a:xfrm>
              <a:off x="2634350" y="1463500"/>
              <a:ext cx="52800" cy="1525"/>
            </a:xfrm>
            <a:custGeom>
              <a:avLst/>
              <a:gdLst/>
              <a:ahLst/>
              <a:cxnLst/>
              <a:rect l="l" t="t" r="r" b="b"/>
              <a:pathLst>
                <a:path w="2112" h="61" extrusionOk="0">
                  <a:moveTo>
                    <a:pt x="35" y="1"/>
                  </a:moveTo>
                  <a:cubicBezTo>
                    <a:pt x="10" y="1"/>
                    <a:pt x="1" y="9"/>
                    <a:pt x="1" y="26"/>
                  </a:cubicBezTo>
                  <a:cubicBezTo>
                    <a:pt x="1" y="52"/>
                    <a:pt x="10" y="61"/>
                    <a:pt x="35" y="61"/>
                  </a:cubicBezTo>
                  <a:lnTo>
                    <a:pt x="2077" y="61"/>
                  </a:lnTo>
                  <a:cubicBezTo>
                    <a:pt x="2103" y="61"/>
                    <a:pt x="2112" y="52"/>
                    <a:pt x="2112" y="26"/>
                  </a:cubicBezTo>
                  <a:cubicBezTo>
                    <a:pt x="2112" y="9"/>
                    <a:pt x="2103" y="1"/>
                    <a:pt x="207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7"/>
            <p:cNvSpPr/>
            <p:nvPr/>
          </p:nvSpPr>
          <p:spPr>
            <a:xfrm>
              <a:off x="2652375"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26" y="412"/>
                    <a:pt x="44" y="404"/>
                    <a:pt x="44" y="387"/>
                  </a:cubicBezTo>
                  <a:lnTo>
                    <a:pt x="44" y="26"/>
                  </a:lnTo>
                  <a:cubicBezTo>
                    <a:pt x="44" y="18"/>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7"/>
            <p:cNvSpPr/>
            <p:nvPr/>
          </p:nvSpPr>
          <p:spPr>
            <a:xfrm>
              <a:off x="2683900" y="1464150"/>
              <a:ext cx="1100" cy="10325"/>
            </a:xfrm>
            <a:custGeom>
              <a:avLst/>
              <a:gdLst/>
              <a:ahLst/>
              <a:cxnLst/>
              <a:rect l="l" t="t" r="r" b="b"/>
              <a:pathLst>
                <a:path w="44" h="413" extrusionOk="0">
                  <a:moveTo>
                    <a:pt x="27" y="0"/>
                  </a:moveTo>
                  <a:cubicBezTo>
                    <a:pt x="9" y="0"/>
                    <a:pt x="1" y="18"/>
                    <a:pt x="1" y="26"/>
                  </a:cubicBezTo>
                  <a:lnTo>
                    <a:pt x="1" y="387"/>
                  </a:lnTo>
                  <a:cubicBezTo>
                    <a:pt x="1" y="395"/>
                    <a:pt x="9" y="412"/>
                    <a:pt x="27" y="412"/>
                  </a:cubicBezTo>
                  <a:cubicBezTo>
                    <a:pt x="35" y="412"/>
                    <a:pt x="44" y="404"/>
                    <a:pt x="44" y="387"/>
                  </a:cubicBezTo>
                  <a:lnTo>
                    <a:pt x="44" y="26"/>
                  </a:lnTo>
                  <a:cubicBezTo>
                    <a:pt x="44" y="18"/>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7"/>
            <p:cNvSpPr/>
            <p:nvPr/>
          </p:nvSpPr>
          <p:spPr>
            <a:xfrm>
              <a:off x="2668025" y="1464150"/>
              <a:ext cx="1100" cy="10325"/>
            </a:xfrm>
            <a:custGeom>
              <a:avLst/>
              <a:gdLst/>
              <a:ahLst/>
              <a:cxnLst/>
              <a:rect l="l" t="t" r="r" b="b"/>
              <a:pathLst>
                <a:path w="44" h="413" extrusionOk="0">
                  <a:moveTo>
                    <a:pt x="27" y="0"/>
                  </a:moveTo>
                  <a:cubicBezTo>
                    <a:pt x="18" y="0"/>
                    <a:pt x="1" y="18"/>
                    <a:pt x="1" y="26"/>
                  </a:cubicBezTo>
                  <a:lnTo>
                    <a:pt x="1" y="387"/>
                  </a:lnTo>
                  <a:cubicBezTo>
                    <a:pt x="1" y="395"/>
                    <a:pt x="18" y="412"/>
                    <a:pt x="27" y="412"/>
                  </a:cubicBezTo>
                  <a:cubicBezTo>
                    <a:pt x="35" y="412"/>
                    <a:pt x="44" y="404"/>
                    <a:pt x="44" y="387"/>
                  </a:cubicBezTo>
                  <a:lnTo>
                    <a:pt x="44" y="26"/>
                  </a:lnTo>
                  <a:cubicBezTo>
                    <a:pt x="44" y="18"/>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7"/>
            <p:cNvSpPr/>
            <p:nvPr/>
          </p:nvSpPr>
          <p:spPr>
            <a:xfrm>
              <a:off x="2660100"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35" y="412"/>
                    <a:pt x="43" y="404"/>
                    <a:pt x="43" y="387"/>
                  </a:cubicBezTo>
                  <a:lnTo>
                    <a:pt x="43" y="26"/>
                  </a:lnTo>
                  <a:cubicBezTo>
                    <a:pt x="43" y="18"/>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7"/>
            <p:cNvSpPr/>
            <p:nvPr/>
          </p:nvSpPr>
          <p:spPr>
            <a:xfrm>
              <a:off x="2675750" y="1464150"/>
              <a:ext cx="1325" cy="10325"/>
            </a:xfrm>
            <a:custGeom>
              <a:avLst/>
              <a:gdLst/>
              <a:ahLst/>
              <a:cxnLst/>
              <a:rect l="l" t="t" r="r" b="b"/>
              <a:pathLst>
                <a:path w="53" h="413" extrusionOk="0">
                  <a:moveTo>
                    <a:pt x="27" y="0"/>
                  </a:moveTo>
                  <a:cubicBezTo>
                    <a:pt x="18" y="0"/>
                    <a:pt x="1" y="18"/>
                    <a:pt x="1" y="26"/>
                  </a:cubicBezTo>
                  <a:lnTo>
                    <a:pt x="1" y="387"/>
                  </a:lnTo>
                  <a:cubicBezTo>
                    <a:pt x="1" y="395"/>
                    <a:pt x="18" y="412"/>
                    <a:pt x="27" y="412"/>
                  </a:cubicBezTo>
                  <a:cubicBezTo>
                    <a:pt x="35" y="412"/>
                    <a:pt x="52" y="404"/>
                    <a:pt x="52" y="387"/>
                  </a:cubicBezTo>
                  <a:lnTo>
                    <a:pt x="52" y="26"/>
                  </a:lnTo>
                  <a:cubicBezTo>
                    <a:pt x="52" y="18"/>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7"/>
            <p:cNvSpPr/>
            <p:nvPr/>
          </p:nvSpPr>
          <p:spPr>
            <a:xfrm>
              <a:off x="2671900" y="1464150"/>
              <a:ext cx="1100" cy="10325"/>
            </a:xfrm>
            <a:custGeom>
              <a:avLst/>
              <a:gdLst/>
              <a:ahLst/>
              <a:cxnLst/>
              <a:rect l="l" t="t" r="r" b="b"/>
              <a:pathLst>
                <a:path w="44" h="413" extrusionOk="0">
                  <a:moveTo>
                    <a:pt x="18" y="0"/>
                  </a:moveTo>
                  <a:cubicBezTo>
                    <a:pt x="9" y="0"/>
                    <a:pt x="0" y="18"/>
                    <a:pt x="0" y="26"/>
                  </a:cubicBezTo>
                  <a:lnTo>
                    <a:pt x="0" y="387"/>
                  </a:lnTo>
                  <a:cubicBezTo>
                    <a:pt x="0" y="395"/>
                    <a:pt x="9" y="412"/>
                    <a:pt x="18" y="412"/>
                  </a:cubicBezTo>
                  <a:cubicBezTo>
                    <a:pt x="35" y="412"/>
                    <a:pt x="43" y="404"/>
                    <a:pt x="43" y="387"/>
                  </a:cubicBezTo>
                  <a:lnTo>
                    <a:pt x="43" y="26"/>
                  </a:lnTo>
                  <a:cubicBezTo>
                    <a:pt x="43" y="18"/>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7"/>
            <p:cNvSpPr/>
            <p:nvPr/>
          </p:nvSpPr>
          <p:spPr>
            <a:xfrm>
              <a:off x="2679825" y="1464150"/>
              <a:ext cx="1100" cy="10325"/>
            </a:xfrm>
            <a:custGeom>
              <a:avLst/>
              <a:gdLst/>
              <a:ahLst/>
              <a:cxnLst/>
              <a:rect l="l" t="t" r="r" b="b"/>
              <a:pathLst>
                <a:path w="44" h="413" extrusionOk="0">
                  <a:moveTo>
                    <a:pt x="27" y="0"/>
                  </a:moveTo>
                  <a:cubicBezTo>
                    <a:pt x="9" y="0"/>
                    <a:pt x="1" y="18"/>
                    <a:pt x="1" y="26"/>
                  </a:cubicBezTo>
                  <a:lnTo>
                    <a:pt x="1" y="387"/>
                  </a:lnTo>
                  <a:cubicBezTo>
                    <a:pt x="1" y="395"/>
                    <a:pt x="9" y="412"/>
                    <a:pt x="27" y="412"/>
                  </a:cubicBezTo>
                  <a:cubicBezTo>
                    <a:pt x="35" y="412"/>
                    <a:pt x="44" y="404"/>
                    <a:pt x="44" y="387"/>
                  </a:cubicBezTo>
                  <a:lnTo>
                    <a:pt x="44" y="26"/>
                  </a:lnTo>
                  <a:cubicBezTo>
                    <a:pt x="44" y="18"/>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7"/>
            <p:cNvSpPr/>
            <p:nvPr/>
          </p:nvSpPr>
          <p:spPr>
            <a:xfrm>
              <a:off x="2664175"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26" y="412"/>
                    <a:pt x="43" y="404"/>
                    <a:pt x="43" y="387"/>
                  </a:cubicBezTo>
                  <a:lnTo>
                    <a:pt x="43" y="26"/>
                  </a:lnTo>
                  <a:cubicBezTo>
                    <a:pt x="43" y="18"/>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7"/>
            <p:cNvSpPr/>
            <p:nvPr/>
          </p:nvSpPr>
          <p:spPr>
            <a:xfrm>
              <a:off x="2656025" y="1464150"/>
              <a:ext cx="1100" cy="10325"/>
            </a:xfrm>
            <a:custGeom>
              <a:avLst/>
              <a:gdLst/>
              <a:ahLst/>
              <a:cxnLst/>
              <a:rect l="l" t="t" r="r" b="b"/>
              <a:pathLst>
                <a:path w="44" h="413" extrusionOk="0">
                  <a:moveTo>
                    <a:pt x="26" y="0"/>
                  </a:moveTo>
                  <a:cubicBezTo>
                    <a:pt x="9" y="0"/>
                    <a:pt x="1" y="18"/>
                    <a:pt x="1" y="26"/>
                  </a:cubicBezTo>
                  <a:lnTo>
                    <a:pt x="1" y="387"/>
                  </a:lnTo>
                  <a:cubicBezTo>
                    <a:pt x="1" y="395"/>
                    <a:pt x="9"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7"/>
            <p:cNvSpPr/>
            <p:nvPr/>
          </p:nvSpPr>
          <p:spPr>
            <a:xfrm>
              <a:off x="2636500"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27" y="412"/>
                    <a:pt x="44" y="404"/>
                    <a:pt x="44" y="387"/>
                  </a:cubicBezTo>
                  <a:lnTo>
                    <a:pt x="44" y="26"/>
                  </a:lnTo>
                  <a:cubicBezTo>
                    <a:pt x="44" y="18"/>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7"/>
            <p:cNvSpPr/>
            <p:nvPr/>
          </p:nvSpPr>
          <p:spPr>
            <a:xfrm>
              <a:off x="2644225" y="1464150"/>
              <a:ext cx="1100" cy="10325"/>
            </a:xfrm>
            <a:custGeom>
              <a:avLst/>
              <a:gdLst/>
              <a:ahLst/>
              <a:cxnLst/>
              <a:rect l="l" t="t" r="r" b="b"/>
              <a:pathLst>
                <a:path w="44" h="413" extrusionOk="0">
                  <a:moveTo>
                    <a:pt x="26" y="0"/>
                  </a:moveTo>
                  <a:cubicBezTo>
                    <a:pt x="9" y="0"/>
                    <a:pt x="1" y="18"/>
                    <a:pt x="1" y="26"/>
                  </a:cubicBezTo>
                  <a:lnTo>
                    <a:pt x="1" y="387"/>
                  </a:lnTo>
                  <a:cubicBezTo>
                    <a:pt x="1" y="395"/>
                    <a:pt x="9" y="412"/>
                    <a:pt x="26" y="412"/>
                  </a:cubicBezTo>
                  <a:cubicBezTo>
                    <a:pt x="35" y="412"/>
                    <a:pt x="44" y="404"/>
                    <a:pt x="44" y="387"/>
                  </a:cubicBezTo>
                  <a:lnTo>
                    <a:pt x="44" y="26"/>
                  </a:lnTo>
                  <a:cubicBezTo>
                    <a:pt x="44"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7"/>
            <p:cNvSpPr/>
            <p:nvPr/>
          </p:nvSpPr>
          <p:spPr>
            <a:xfrm>
              <a:off x="2648300"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35" y="412"/>
                    <a:pt x="44" y="404"/>
                    <a:pt x="44" y="387"/>
                  </a:cubicBezTo>
                  <a:lnTo>
                    <a:pt x="44" y="26"/>
                  </a:lnTo>
                  <a:cubicBezTo>
                    <a:pt x="44" y="18"/>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a:off x="2640150" y="1464150"/>
              <a:ext cx="1100" cy="10325"/>
            </a:xfrm>
            <a:custGeom>
              <a:avLst/>
              <a:gdLst/>
              <a:ahLst/>
              <a:cxnLst/>
              <a:rect l="l" t="t" r="r" b="b"/>
              <a:pathLst>
                <a:path w="44" h="413" extrusionOk="0">
                  <a:moveTo>
                    <a:pt x="26" y="0"/>
                  </a:moveTo>
                  <a:cubicBezTo>
                    <a:pt x="18" y="0"/>
                    <a:pt x="1" y="18"/>
                    <a:pt x="1" y="26"/>
                  </a:cubicBezTo>
                  <a:lnTo>
                    <a:pt x="1" y="387"/>
                  </a:lnTo>
                  <a:cubicBezTo>
                    <a:pt x="1" y="395"/>
                    <a:pt x="18" y="412"/>
                    <a:pt x="26" y="412"/>
                  </a:cubicBezTo>
                  <a:cubicBezTo>
                    <a:pt x="35" y="412"/>
                    <a:pt x="44" y="404"/>
                    <a:pt x="44" y="387"/>
                  </a:cubicBezTo>
                  <a:lnTo>
                    <a:pt x="44" y="26"/>
                  </a:lnTo>
                  <a:cubicBezTo>
                    <a:pt x="44"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p:nvPr/>
          </p:nvSpPr>
          <p:spPr>
            <a:xfrm>
              <a:off x="2634350" y="1472725"/>
              <a:ext cx="52800" cy="3900"/>
            </a:xfrm>
            <a:custGeom>
              <a:avLst/>
              <a:gdLst/>
              <a:ahLst/>
              <a:cxnLst/>
              <a:rect l="l" t="t" r="r" b="b"/>
              <a:pathLst>
                <a:path w="2112" h="156" extrusionOk="0">
                  <a:moveTo>
                    <a:pt x="70" y="1"/>
                  </a:moveTo>
                  <a:cubicBezTo>
                    <a:pt x="27" y="1"/>
                    <a:pt x="1" y="35"/>
                    <a:pt x="1" y="78"/>
                  </a:cubicBezTo>
                  <a:cubicBezTo>
                    <a:pt x="1" y="121"/>
                    <a:pt x="27" y="155"/>
                    <a:pt x="70" y="155"/>
                  </a:cubicBezTo>
                  <a:lnTo>
                    <a:pt x="2034" y="155"/>
                  </a:lnTo>
                  <a:cubicBezTo>
                    <a:pt x="2077" y="155"/>
                    <a:pt x="2112" y="121"/>
                    <a:pt x="2112" y="78"/>
                  </a:cubicBezTo>
                  <a:cubicBezTo>
                    <a:pt x="2112" y="35"/>
                    <a:pt x="2077" y="1"/>
                    <a:pt x="20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7"/>
            <p:cNvSpPr/>
            <p:nvPr/>
          </p:nvSpPr>
          <p:spPr>
            <a:xfrm>
              <a:off x="2634150" y="1472725"/>
              <a:ext cx="53000" cy="4100"/>
            </a:xfrm>
            <a:custGeom>
              <a:avLst/>
              <a:gdLst/>
              <a:ahLst/>
              <a:cxnLst/>
              <a:rect l="l" t="t" r="r" b="b"/>
              <a:pathLst>
                <a:path w="2120" h="164" extrusionOk="0">
                  <a:moveTo>
                    <a:pt x="2025" y="1"/>
                  </a:moveTo>
                  <a:cubicBezTo>
                    <a:pt x="1982" y="44"/>
                    <a:pt x="1931" y="78"/>
                    <a:pt x="1871" y="86"/>
                  </a:cubicBezTo>
                  <a:cubicBezTo>
                    <a:pt x="1769" y="106"/>
                    <a:pt x="1663" y="111"/>
                    <a:pt x="1555" y="111"/>
                  </a:cubicBezTo>
                  <a:cubicBezTo>
                    <a:pt x="1427" y="111"/>
                    <a:pt x="1297" y="104"/>
                    <a:pt x="1176" y="104"/>
                  </a:cubicBezTo>
                  <a:cubicBezTo>
                    <a:pt x="1116" y="99"/>
                    <a:pt x="1057" y="98"/>
                    <a:pt x="999" y="98"/>
                  </a:cubicBezTo>
                  <a:cubicBezTo>
                    <a:pt x="815" y="98"/>
                    <a:pt x="636" y="114"/>
                    <a:pt x="447" y="121"/>
                  </a:cubicBezTo>
                  <a:cubicBezTo>
                    <a:pt x="422" y="121"/>
                    <a:pt x="397" y="121"/>
                    <a:pt x="372" y="121"/>
                  </a:cubicBezTo>
                  <a:cubicBezTo>
                    <a:pt x="247" y="121"/>
                    <a:pt x="116" y="115"/>
                    <a:pt x="9" y="44"/>
                  </a:cubicBezTo>
                  <a:cubicBezTo>
                    <a:pt x="0" y="61"/>
                    <a:pt x="0" y="69"/>
                    <a:pt x="0" y="86"/>
                  </a:cubicBezTo>
                  <a:cubicBezTo>
                    <a:pt x="0" y="129"/>
                    <a:pt x="26" y="164"/>
                    <a:pt x="69" y="164"/>
                  </a:cubicBezTo>
                  <a:lnTo>
                    <a:pt x="2034" y="164"/>
                  </a:lnTo>
                  <a:cubicBezTo>
                    <a:pt x="2077" y="164"/>
                    <a:pt x="2111" y="129"/>
                    <a:pt x="2111" y="86"/>
                  </a:cubicBezTo>
                  <a:cubicBezTo>
                    <a:pt x="2120" y="35"/>
                    <a:pt x="2085" y="1"/>
                    <a:pt x="204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7"/>
            <p:cNvSpPr/>
            <p:nvPr/>
          </p:nvSpPr>
          <p:spPr>
            <a:xfrm>
              <a:off x="2651950" y="1539875"/>
              <a:ext cx="675" cy="9675"/>
            </a:xfrm>
            <a:custGeom>
              <a:avLst/>
              <a:gdLst/>
              <a:ahLst/>
              <a:cxnLst/>
              <a:rect l="l" t="t" r="r" b="b"/>
              <a:pathLst>
                <a:path w="27" h="387" extrusionOk="0">
                  <a:moveTo>
                    <a:pt x="18" y="0"/>
                  </a:moveTo>
                  <a:cubicBezTo>
                    <a:pt x="18" y="0"/>
                    <a:pt x="1" y="9"/>
                    <a:pt x="1" y="17"/>
                  </a:cubicBezTo>
                  <a:lnTo>
                    <a:pt x="1" y="378"/>
                  </a:lnTo>
                  <a:cubicBezTo>
                    <a:pt x="1" y="378"/>
                    <a:pt x="1" y="386"/>
                    <a:pt x="18" y="386"/>
                  </a:cubicBezTo>
                  <a:cubicBezTo>
                    <a:pt x="26" y="386"/>
                    <a:pt x="26" y="386"/>
                    <a:pt x="26" y="378"/>
                  </a:cubicBezTo>
                  <a:lnTo>
                    <a:pt x="26" y="17"/>
                  </a:lnTo>
                  <a:cubicBezTo>
                    <a:pt x="26" y="9"/>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p:nvPr/>
          </p:nvSpPr>
          <p:spPr>
            <a:xfrm>
              <a:off x="2668900" y="1539875"/>
              <a:ext cx="875" cy="9675"/>
            </a:xfrm>
            <a:custGeom>
              <a:avLst/>
              <a:gdLst/>
              <a:ahLst/>
              <a:cxnLst/>
              <a:rect l="l" t="t" r="r" b="b"/>
              <a:pathLst>
                <a:path w="35" h="387" extrusionOk="0">
                  <a:moveTo>
                    <a:pt x="9" y="0"/>
                  </a:moveTo>
                  <a:cubicBezTo>
                    <a:pt x="9" y="0"/>
                    <a:pt x="0" y="9"/>
                    <a:pt x="0" y="17"/>
                  </a:cubicBezTo>
                  <a:lnTo>
                    <a:pt x="0" y="378"/>
                  </a:lnTo>
                  <a:cubicBezTo>
                    <a:pt x="0" y="378"/>
                    <a:pt x="0" y="386"/>
                    <a:pt x="9" y="386"/>
                  </a:cubicBezTo>
                  <a:cubicBezTo>
                    <a:pt x="17" y="386"/>
                    <a:pt x="17" y="386"/>
                    <a:pt x="35" y="378"/>
                  </a:cubicBezTo>
                  <a:lnTo>
                    <a:pt x="35" y="17"/>
                  </a:lnTo>
                  <a:cubicBezTo>
                    <a:pt x="35" y="9"/>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2665475" y="1539875"/>
              <a:ext cx="875" cy="9675"/>
            </a:xfrm>
            <a:custGeom>
              <a:avLst/>
              <a:gdLst/>
              <a:ahLst/>
              <a:cxnLst/>
              <a:rect l="l" t="t" r="r" b="b"/>
              <a:pathLst>
                <a:path w="35" h="387" extrusionOk="0">
                  <a:moveTo>
                    <a:pt x="9" y="0"/>
                  </a:moveTo>
                  <a:cubicBezTo>
                    <a:pt x="9" y="0"/>
                    <a:pt x="0" y="9"/>
                    <a:pt x="0" y="17"/>
                  </a:cubicBezTo>
                  <a:lnTo>
                    <a:pt x="0" y="378"/>
                  </a:lnTo>
                  <a:cubicBezTo>
                    <a:pt x="0" y="378"/>
                    <a:pt x="0" y="386"/>
                    <a:pt x="9" y="386"/>
                  </a:cubicBezTo>
                  <a:cubicBezTo>
                    <a:pt x="17" y="386"/>
                    <a:pt x="34" y="386"/>
                    <a:pt x="34" y="378"/>
                  </a:cubicBezTo>
                  <a:lnTo>
                    <a:pt x="34" y="17"/>
                  </a:lnTo>
                  <a:cubicBezTo>
                    <a:pt x="34" y="9"/>
                    <a:pt x="1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2662250" y="1539875"/>
              <a:ext cx="875" cy="9675"/>
            </a:xfrm>
            <a:custGeom>
              <a:avLst/>
              <a:gdLst/>
              <a:ahLst/>
              <a:cxnLst/>
              <a:rect l="l" t="t" r="r" b="b"/>
              <a:pathLst>
                <a:path w="35" h="387" extrusionOk="0">
                  <a:moveTo>
                    <a:pt x="9" y="0"/>
                  </a:moveTo>
                  <a:cubicBezTo>
                    <a:pt x="9" y="0"/>
                    <a:pt x="0" y="9"/>
                    <a:pt x="0" y="17"/>
                  </a:cubicBezTo>
                  <a:lnTo>
                    <a:pt x="0" y="378"/>
                  </a:lnTo>
                  <a:cubicBezTo>
                    <a:pt x="0" y="378"/>
                    <a:pt x="0" y="386"/>
                    <a:pt x="9" y="386"/>
                  </a:cubicBezTo>
                  <a:cubicBezTo>
                    <a:pt x="17" y="386"/>
                    <a:pt x="17" y="386"/>
                    <a:pt x="35" y="378"/>
                  </a:cubicBezTo>
                  <a:lnTo>
                    <a:pt x="35" y="17"/>
                  </a:lnTo>
                  <a:cubicBezTo>
                    <a:pt x="35" y="9"/>
                    <a:pt x="1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7"/>
            <p:cNvSpPr/>
            <p:nvPr/>
          </p:nvSpPr>
          <p:spPr>
            <a:xfrm>
              <a:off x="2655600" y="1539875"/>
              <a:ext cx="450" cy="9675"/>
            </a:xfrm>
            <a:custGeom>
              <a:avLst/>
              <a:gdLst/>
              <a:ahLst/>
              <a:cxnLst/>
              <a:rect l="l" t="t" r="r" b="b"/>
              <a:pathLst>
                <a:path w="18" h="387" extrusionOk="0">
                  <a:moveTo>
                    <a:pt x="9" y="0"/>
                  </a:moveTo>
                  <a:cubicBezTo>
                    <a:pt x="9" y="0"/>
                    <a:pt x="0" y="9"/>
                    <a:pt x="0" y="17"/>
                  </a:cubicBezTo>
                  <a:lnTo>
                    <a:pt x="0" y="378"/>
                  </a:lnTo>
                  <a:cubicBezTo>
                    <a:pt x="0" y="378"/>
                    <a:pt x="0" y="386"/>
                    <a:pt x="9" y="386"/>
                  </a:cubicBezTo>
                  <a:cubicBezTo>
                    <a:pt x="9" y="386"/>
                    <a:pt x="18" y="386"/>
                    <a:pt x="18" y="378"/>
                  </a:cubicBezTo>
                  <a:lnTo>
                    <a:pt x="18" y="17"/>
                  </a:lnTo>
                  <a:cubicBezTo>
                    <a:pt x="18" y="9"/>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7"/>
            <p:cNvSpPr/>
            <p:nvPr/>
          </p:nvSpPr>
          <p:spPr>
            <a:xfrm>
              <a:off x="2658375" y="1539875"/>
              <a:ext cx="1100" cy="9675"/>
            </a:xfrm>
            <a:custGeom>
              <a:avLst/>
              <a:gdLst/>
              <a:ahLst/>
              <a:cxnLst/>
              <a:rect l="l" t="t" r="r" b="b"/>
              <a:pathLst>
                <a:path w="44" h="387" extrusionOk="0">
                  <a:moveTo>
                    <a:pt x="27" y="0"/>
                  </a:moveTo>
                  <a:cubicBezTo>
                    <a:pt x="18" y="0"/>
                    <a:pt x="1" y="9"/>
                    <a:pt x="1" y="17"/>
                  </a:cubicBezTo>
                  <a:lnTo>
                    <a:pt x="1" y="378"/>
                  </a:lnTo>
                  <a:cubicBezTo>
                    <a:pt x="1" y="378"/>
                    <a:pt x="9" y="386"/>
                    <a:pt x="27" y="386"/>
                  </a:cubicBezTo>
                  <a:cubicBezTo>
                    <a:pt x="35" y="386"/>
                    <a:pt x="44" y="386"/>
                    <a:pt x="35" y="378"/>
                  </a:cubicBezTo>
                  <a:lnTo>
                    <a:pt x="35" y="17"/>
                  </a:lnTo>
                  <a:cubicBezTo>
                    <a:pt x="35" y="9"/>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7"/>
            <p:cNvSpPr/>
            <p:nvPr/>
          </p:nvSpPr>
          <p:spPr>
            <a:xfrm>
              <a:off x="2679400" y="1539875"/>
              <a:ext cx="4525" cy="9675"/>
            </a:xfrm>
            <a:custGeom>
              <a:avLst/>
              <a:gdLst/>
              <a:ahLst/>
              <a:cxnLst/>
              <a:rect l="l" t="t" r="r" b="b"/>
              <a:pathLst>
                <a:path w="181" h="387" extrusionOk="0">
                  <a:moveTo>
                    <a:pt x="172" y="0"/>
                  </a:moveTo>
                  <a:cubicBezTo>
                    <a:pt x="164" y="0"/>
                    <a:pt x="147" y="0"/>
                    <a:pt x="147" y="9"/>
                  </a:cubicBezTo>
                  <a:lnTo>
                    <a:pt x="9" y="360"/>
                  </a:lnTo>
                  <a:cubicBezTo>
                    <a:pt x="1" y="378"/>
                    <a:pt x="9" y="386"/>
                    <a:pt x="18" y="386"/>
                  </a:cubicBezTo>
                  <a:cubicBezTo>
                    <a:pt x="26" y="386"/>
                    <a:pt x="26" y="386"/>
                    <a:pt x="44" y="378"/>
                  </a:cubicBezTo>
                  <a:lnTo>
                    <a:pt x="181" y="17"/>
                  </a:lnTo>
                  <a:cubicBezTo>
                    <a:pt x="181" y="9"/>
                    <a:pt x="181"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7"/>
            <p:cNvSpPr/>
            <p:nvPr/>
          </p:nvSpPr>
          <p:spPr>
            <a:xfrm>
              <a:off x="2676400" y="1539875"/>
              <a:ext cx="4100" cy="9675"/>
            </a:xfrm>
            <a:custGeom>
              <a:avLst/>
              <a:gdLst/>
              <a:ahLst/>
              <a:cxnLst/>
              <a:rect l="l" t="t" r="r" b="b"/>
              <a:pathLst>
                <a:path w="164" h="387" extrusionOk="0">
                  <a:moveTo>
                    <a:pt x="155" y="0"/>
                  </a:moveTo>
                  <a:cubicBezTo>
                    <a:pt x="138" y="0"/>
                    <a:pt x="129" y="0"/>
                    <a:pt x="129" y="9"/>
                  </a:cubicBezTo>
                  <a:lnTo>
                    <a:pt x="9" y="360"/>
                  </a:lnTo>
                  <a:cubicBezTo>
                    <a:pt x="1" y="378"/>
                    <a:pt x="9" y="386"/>
                    <a:pt x="26" y="386"/>
                  </a:cubicBezTo>
                  <a:cubicBezTo>
                    <a:pt x="35" y="386"/>
                    <a:pt x="35" y="386"/>
                    <a:pt x="43" y="378"/>
                  </a:cubicBezTo>
                  <a:lnTo>
                    <a:pt x="164" y="17"/>
                  </a:lnTo>
                  <a:cubicBezTo>
                    <a:pt x="164" y="9"/>
                    <a:pt x="164" y="0"/>
                    <a:pt x="15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7"/>
            <p:cNvSpPr/>
            <p:nvPr/>
          </p:nvSpPr>
          <p:spPr>
            <a:xfrm>
              <a:off x="2674050" y="1539875"/>
              <a:ext cx="2600" cy="9675"/>
            </a:xfrm>
            <a:custGeom>
              <a:avLst/>
              <a:gdLst/>
              <a:ahLst/>
              <a:cxnLst/>
              <a:rect l="l" t="t" r="r" b="b"/>
              <a:pathLst>
                <a:path w="104" h="387" extrusionOk="0">
                  <a:moveTo>
                    <a:pt x="95" y="0"/>
                  </a:moveTo>
                  <a:cubicBezTo>
                    <a:pt x="86" y="0"/>
                    <a:pt x="77" y="0"/>
                    <a:pt x="77" y="9"/>
                  </a:cubicBezTo>
                  <a:lnTo>
                    <a:pt x="9" y="360"/>
                  </a:lnTo>
                  <a:cubicBezTo>
                    <a:pt x="0" y="378"/>
                    <a:pt x="9" y="386"/>
                    <a:pt x="17" y="386"/>
                  </a:cubicBezTo>
                  <a:cubicBezTo>
                    <a:pt x="17" y="386"/>
                    <a:pt x="26" y="386"/>
                    <a:pt x="43" y="378"/>
                  </a:cubicBezTo>
                  <a:lnTo>
                    <a:pt x="103" y="17"/>
                  </a:lnTo>
                  <a:cubicBezTo>
                    <a:pt x="103" y="9"/>
                    <a:pt x="103" y="0"/>
                    <a:pt x="9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7"/>
            <p:cNvSpPr/>
            <p:nvPr/>
          </p:nvSpPr>
          <p:spPr>
            <a:xfrm>
              <a:off x="2687550" y="1539925"/>
              <a:ext cx="6675" cy="9625"/>
            </a:xfrm>
            <a:custGeom>
              <a:avLst/>
              <a:gdLst/>
              <a:ahLst/>
              <a:cxnLst/>
              <a:rect l="l" t="t" r="r" b="b"/>
              <a:pathLst>
                <a:path w="267" h="385" extrusionOk="0">
                  <a:moveTo>
                    <a:pt x="238" y="0"/>
                  </a:moveTo>
                  <a:cubicBezTo>
                    <a:pt x="235" y="0"/>
                    <a:pt x="232" y="2"/>
                    <a:pt x="232" y="7"/>
                  </a:cubicBezTo>
                  <a:lnTo>
                    <a:pt x="18" y="358"/>
                  </a:lnTo>
                  <a:cubicBezTo>
                    <a:pt x="1" y="358"/>
                    <a:pt x="18" y="376"/>
                    <a:pt x="26" y="384"/>
                  </a:cubicBezTo>
                  <a:lnTo>
                    <a:pt x="35" y="384"/>
                  </a:lnTo>
                  <a:lnTo>
                    <a:pt x="250" y="32"/>
                  </a:lnTo>
                  <a:cubicBezTo>
                    <a:pt x="267" y="15"/>
                    <a:pt x="267" y="7"/>
                    <a:pt x="250" y="7"/>
                  </a:cubicBezTo>
                  <a:cubicBezTo>
                    <a:pt x="245" y="2"/>
                    <a:pt x="241" y="0"/>
                    <a:pt x="23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7"/>
            <p:cNvSpPr/>
            <p:nvPr/>
          </p:nvSpPr>
          <p:spPr>
            <a:xfrm>
              <a:off x="2685200" y="1539875"/>
              <a:ext cx="6250" cy="9675"/>
            </a:xfrm>
            <a:custGeom>
              <a:avLst/>
              <a:gdLst/>
              <a:ahLst/>
              <a:cxnLst/>
              <a:rect l="l" t="t" r="r" b="b"/>
              <a:pathLst>
                <a:path w="250" h="387" extrusionOk="0">
                  <a:moveTo>
                    <a:pt x="241" y="0"/>
                  </a:moveTo>
                  <a:cubicBezTo>
                    <a:pt x="223" y="0"/>
                    <a:pt x="215" y="0"/>
                    <a:pt x="215" y="9"/>
                  </a:cubicBezTo>
                  <a:lnTo>
                    <a:pt x="9" y="360"/>
                  </a:lnTo>
                  <a:cubicBezTo>
                    <a:pt x="0" y="378"/>
                    <a:pt x="9" y="378"/>
                    <a:pt x="26" y="386"/>
                  </a:cubicBezTo>
                  <a:cubicBezTo>
                    <a:pt x="26" y="386"/>
                    <a:pt x="35" y="386"/>
                    <a:pt x="43" y="378"/>
                  </a:cubicBezTo>
                  <a:lnTo>
                    <a:pt x="249" y="17"/>
                  </a:lnTo>
                  <a:cubicBezTo>
                    <a:pt x="249" y="9"/>
                    <a:pt x="249" y="0"/>
                    <a:pt x="24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7"/>
            <p:cNvSpPr/>
            <p:nvPr/>
          </p:nvSpPr>
          <p:spPr>
            <a:xfrm>
              <a:off x="2682200" y="1539875"/>
              <a:ext cx="5600" cy="9675"/>
            </a:xfrm>
            <a:custGeom>
              <a:avLst/>
              <a:gdLst/>
              <a:ahLst/>
              <a:cxnLst/>
              <a:rect l="l" t="t" r="r" b="b"/>
              <a:pathLst>
                <a:path w="224" h="387" extrusionOk="0">
                  <a:moveTo>
                    <a:pt x="206" y="0"/>
                  </a:moveTo>
                  <a:cubicBezTo>
                    <a:pt x="198" y="0"/>
                    <a:pt x="189" y="0"/>
                    <a:pt x="189" y="9"/>
                  </a:cubicBezTo>
                  <a:lnTo>
                    <a:pt x="17" y="360"/>
                  </a:lnTo>
                  <a:cubicBezTo>
                    <a:pt x="0" y="378"/>
                    <a:pt x="17" y="386"/>
                    <a:pt x="26" y="386"/>
                  </a:cubicBezTo>
                  <a:cubicBezTo>
                    <a:pt x="35" y="386"/>
                    <a:pt x="35" y="386"/>
                    <a:pt x="52" y="378"/>
                  </a:cubicBezTo>
                  <a:lnTo>
                    <a:pt x="223" y="17"/>
                  </a:lnTo>
                  <a:cubicBezTo>
                    <a:pt x="223" y="9"/>
                    <a:pt x="223" y="0"/>
                    <a:pt x="20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7"/>
            <p:cNvSpPr/>
            <p:nvPr/>
          </p:nvSpPr>
          <p:spPr>
            <a:xfrm>
              <a:off x="2671250" y="1539875"/>
              <a:ext cx="1950" cy="9675"/>
            </a:xfrm>
            <a:custGeom>
              <a:avLst/>
              <a:gdLst/>
              <a:ahLst/>
              <a:cxnLst/>
              <a:rect l="l" t="t" r="r" b="b"/>
              <a:pathLst>
                <a:path w="78" h="387" extrusionOk="0">
                  <a:moveTo>
                    <a:pt x="69" y="0"/>
                  </a:moveTo>
                  <a:cubicBezTo>
                    <a:pt x="61" y="0"/>
                    <a:pt x="44" y="0"/>
                    <a:pt x="44" y="9"/>
                  </a:cubicBezTo>
                  <a:lnTo>
                    <a:pt x="18" y="360"/>
                  </a:lnTo>
                  <a:cubicBezTo>
                    <a:pt x="1" y="378"/>
                    <a:pt x="18" y="386"/>
                    <a:pt x="26" y="386"/>
                  </a:cubicBezTo>
                  <a:cubicBezTo>
                    <a:pt x="35" y="386"/>
                    <a:pt x="44" y="386"/>
                    <a:pt x="44" y="378"/>
                  </a:cubicBezTo>
                  <a:lnTo>
                    <a:pt x="78" y="17"/>
                  </a:lnTo>
                  <a:cubicBezTo>
                    <a:pt x="78" y="9"/>
                    <a:pt x="78" y="0"/>
                    <a:pt x="6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7"/>
            <p:cNvSpPr/>
            <p:nvPr/>
          </p:nvSpPr>
          <p:spPr>
            <a:xfrm>
              <a:off x="2637800" y="1539875"/>
              <a:ext cx="4300" cy="9675"/>
            </a:xfrm>
            <a:custGeom>
              <a:avLst/>
              <a:gdLst/>
              <a:ahLst/>
              <a:cxnLst/>
              <a:rect l="l" t="t" r="r" b="b"/>
              <a:pathLst>
                <a:path w="172" h="387" extrusionOk="0">
                  <a:moveTo>
                    <a:pt x="9" y="0"/>
                  </a:moveTo>
                  <a:cubicBezTo>
                    <a:pt x="0" y="0"/>
                    <a:pt x="0" y="9"/>
                    <a:pt x="0" y="17"/>
                  </a:cubicBezTo>
                  <a:lnTo>
                    <a:pt x="138" y="378"/>
                  </a:lnTo>
                  <a:cubicBezTo>
                    <a:pt x="138" y="386"/>
                    <a:pt x="138" y="386"/>
                    <a:pt x="155" y="386"/>
                  </a:cubicBezTo>
                  <a:cubicBezTo>
                    <a:pt x="163" y="386"/>
                    <a:pt x="172" y="378"/>
                    <a:pt x="172"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7"/>
            <p:cNvSpPr/>
            <p:nvPr/>
          </p:nvSpPr>
          <p:spPr>
            <a:xfrm>
              <a:off x="2641225" y="1539875"/>
              <a:ext cx="3875" cy="9675"/>
            </a:xfrm>
            <a:custGeom>
              <a:avLst/>
              <a:gdLst/>
              <a:ahLst/>
              <a:cxnLst/>
              <a:rect l="l" t="t" r="r" b="b"/>
              <a:pathLst>
                <a:path w="155" h="387" extrusionOk="0">
                  <a:moveTo>
                    <a:pt x="18" y="0"/>
                  </a:moveTo>
                  <a:cubicBezTo>
                    <a:pt x="1" y="0"/>
                    <a:pt x="1" y="9"/>
                    <a:pt x="1" y="17"/>
                  </a:cubicBezTo>
                  <a:lnTo>
                    <a:pt x="121" y="378"/>
                  </a:lnTo>
                  <a:cubicBezTo>
                    <a:pt x="121" y="386"/>
                    <a:pt x="121" y="386"/>
                    <a:pt x="129" y="386"/>
                  </a:cubicBezTo>
                  <a:cubicBezTo>
                    <a:pt x="146" y="386"/>
                    <a:pt x="155" y="378"/>
                    <a:pt x="155" y="360"/>
                  </a:cubicBezTo>
                  <a:lnTo>
                    <a:pt x="35" y="9"/>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7"/>
            <p:cNvSpPr/>
            <p:nvPr/>
          </p:nvSpPr>
          <p:spPr>
            <a:xfrm>
              <a:off x="2645075" y="1539875"/>
              <a:ext cx="2400" cy="9675"/>
            </a:xfrm>
            <a:custGeom>
              <a:avLst/>
              <a:gdLst/>
              <a:ahLst/>
              <a:cxnLst/>
              <a:rect l="l" t="t" r="r" b="b"/>
              <a:pathLst>
                <a:path w="96" h="387" extrusionOk="0">
                  <a:moveTo>
                    <a:pt x="10" y="0"/>
                  </a:moveTo>
                  <a:cubicBezTo>
                    <a:pt x="1" y="0"/>
                    <a:pt x="1" y="9"/>
                    <a:pt x="1" y="17"/>
                  </a:cubicBezTo>
                  <a:lnTo>
                    <a:pt x="61" y="378"/>
                  </a:lnTo>
                  <a:cubicBezTo>
                    <a:pt x="61" y="378"/>
                    <a:pt x="61" y="386"/>
                    <a:pt x="78" y="386"/>
                  </a:cubicBezTo>
                  <a:cubicBezTo>
                    <a:pt x="87" y="386"/>
                    <a:pt x="95" y="386"/>
                    <a:pt x="95" y="360"/>
                  </a:cubicBezTo>
                  <a:lnTo>
                    <a:pt x="27" y="9"/>
                  </a:lnTo>
                  <a:cubicBezTo>
                    <a:pt x="27" y="0"/>
                    <a:pt x="18" y="0"/>
                    <a:pt x="1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7"/>
            <p:cNvSpPr/>
            <p:nvPr/>
          </p:nvSpPr>
          <p:spPr>
            <a:xfrm>
              <a:off x="2627725" y="1539875"/>
              <a:ext cx="5800" cy="9675"/>
            </a:xfrm>
            <a:custGeom>
              <a:avLst/>
              <a:gdLst/>
              <a:ahLst/>
              <a:cxnLst/>
              <a:rect l="l" t="t" r="r" b="b"/>
              <a:pathLst>
                <a:path w="232" h="387" extrusionOk="0">
                  <a:moveTo>
                    <a:pt x="0" y="0"/>
                  </a:moveTo>
                  <a:lnTo>
                    <a:pt x="0" y="17"/>
                  </a:lnTo>
                  <a:lnTo>
                    <a:pt x="215" y="378"/>
                  </a:lnTo>
                  <a:cubicBezTo>
                    <a:pt x="215" y="386"/>
                    <a:pt x="223" y="386"/>
                    <a:pt x="223" y="386"/>
                  </a:cubicBezTo>
                  <a:cubicBezTo>
                    <a:pt x="232" y="386"/>
                    <a:pt x="232" y="378"/>
                    <a:pt x="232" y="352"/>
                  </a:cubicBezTo>
                  <a:lnTo>
                    <a:pt x="1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7"/>
            <p:cNvSpPr/>
            <p:nvPr/>
          </p:nvSpPr>
          <p:spPr>
            <a:xfrm>
              <a:off x="2630275" y="1539875"/>
              <a:ext cx="6050" cy="9675"/>
            </a:xfrm>
            <a:custGeom>
              <a:avLst/>
              <a:gdLst/>
              <a:ahLst/>
              <a:cxnLst/>
              <a:rect l="l" t="t" r="r" b="b"/>
              <a:pathLst>
                <a:path w="242" h="387" extrusionOk="0">
                  <a:moveTo>
                    <a:pt x="10" y="0"/>
                  </a:moveTo>
                  <a:cubicBezTo>
                    <a:pt x="1" y="0"/>
                    <a:pt x="1" y="9"/>
                    <a:pt x="1" y="17"/>
                  </a:cubicBezTo>
                  <a:lnTo>
                    <a:pt x="207" y="378"/>
                  </a:lnTo>
                  <a:cubicBezTo>
                    <a:pt x="207" y="386"/>
                    <a:pt x="207" y="386"/>
                    <a:pt x="215" y="386"/>
                  </a:cubicBezTo>
                  <a:cubicBezTo>
                    <a:pt x="224" y="386"/>
                    <a:pt x="241" y="378"/>
                    <a:pt x="241" y="360"/>
                  </a:cubicBezTo>
                  <a:lnTo>
                    <a:pt x="35" y="9"/>
                  </a:lnTo>
                  <a:cubicBezTo>
                    <a:pt x="35" y="0"/>
                    <a:pt x="27" y="0"/>
                    <a:pt x="1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7"/>
            <p:cNvSpPr/>
            <p:nvPr/>
          </p:nvSpPr>
          <p:spPr>
            <a:xfrm>
              <a:off x="2634150" y="1539875"/>
              <a:ext cx="4950" cy="9675"/>
            </a:xfrm>
            <a:custGeom>
              <a:avLst/>
              <a:gdLst/>
              <a:ahLst/>
              <a:cxnLst/>
              <a:rect l="l" t="t" r="r" b="b"/>
              <a:pathLst>
                <a:path w="198" h="387" extrusionOk="0">
                  <a:moveTo>
                    <a:pt x="9" y="0"/>
                  </a:moveTo>
                  <a:cubicBezTo>
                    <a:pt x="0" y="0"/>
                    <a:pt x="0" y="9"/>
                    <a:pt x="0" y="17"/>
                  </a:cubicBezTo>
                  <a:lnTo>
                    <a:pt x="172" y="378"/>
                  </a:lnTo>
                  <a:cubicBezTo>
                    <a:pt x="172" y="386"/>
                    <a:pt x="172" y="386"/>
                    <a:pt x="181" y="386"/>
                  </a:cubicBezTo>
                  <a:cubicBezTo>
                    <a:pt x="189" y="386"/>
                    <a:pt x="198" y="378"/>
                    <a:pt x="198" y="360"/>
                  </a:cubicBezTo>
                  <a:lnTo>
                    <a:pt x="26" y="9"/>
                  </a:lnTo>
                  <a:cubicBezTo>
                    <a:pt x="26" y="0"/>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7"/>
            <p:cNvSpPr/>
            <p:nvPr/>
          </p:nvSpPr>
          <p:spPr>
            <a:xfrm>
              <a:off x="2648525" y="1539875"/>
              <a:ext cx="1725" cy="9675"/>
            </a:xfrm>
            <a:custGeom>
              <a:avLst/>
              <a:gdLst/>
              <a:ahLst/>
              <a:cxnLst/>
              <a:rect l="l" t="t" r="r" b="b"/>
              <a:pathLst>
                <a:path w="69" h="387" extrusionOk="0">
                  <a:moveTo>
                    <a:pt x="9" y="0"/>
                  </a:moveTo>
                  <a:cubicBezTo>
                    <a:pt x="9" y="0"/>
                    <a:pt x="0" y="9"/>
                    <a:pt x="0" y="17"/>
                  </a:cubicBezTo>
                  <a:lnTo>
                    <a:pt x="35" y="378"/>
                  </a:lnTo>
                  <a:cubicBezTo>
                    <a:pt x="35" y="378"/>
                    <a:pt x="35" y="386"/>
                    <a:pt x="43" y="386"/>
                  </a:cubicBezTo>
                  <a:cubicBezTo>
                    <a:pt x="52" y="386"/>
                    <a:pt x="52" y="386"/>
                    <a:pt x="69" y="360"/>
                  </a:cubicBezTo>
                  <a:lnTo>
                    <a:pt x="35" y="9"/>
                  </a:lnTo>
                  <a:cubicBezTo>
                    <a:pt x="35" y="9"/>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7"/>
            <p:cNvSpPr/>
            <p:nvPr/>
          </p:nvSpPr>
          <p:spPr>
            <a:xfrm>
              <a:off x="2624700" y="1528500"/>
              <a:ext cx="72100" cy="1725"/>
            </a:xfrm>
            <a:custGeom>
              <a:avLst/>
              <a:gdLst/>
              <a:ahLst/>
              <a:cxnLst/>
              <a:rect l="l" t="t" r="r" b="b"/>
              <a:pathLst>
                <a:path w="2884" h="69" extrusionOk="0">
                  <a:moveTo>
                    <a:pt x="35" y="0"/>
                  </a:moveTo>
                  <a:cubicBezTo>
                    <a:pt x="9" y="0"/>
                    <a:pt x="1" y="17"/>
                    <a:pt x="1" y="35"/>
                  </a:cubicBezTo>
                  <a:cubicBezTo>
                    <a:pt x="1" y="60"/>
                    <a:pt x="9" y="69"/>
                    <a:pt x="35" y="69"/>
                  </a:cubicBezTo>
                  <a:lnTo>
                    <a:pt x="2849" y="69"/>
                  </a:lnTo>
                  <a:cubicBezTo>
                    <a:pt x="2875" y="69"/>
                    <a:pt x="2884" y="60"/>
                    <a:pt x="2884" y="35"/>
                  </a:cubicBezTo>
                  <a:cubicBezTo>
                    <a:pt x="2884" y="17"/>
                    <a:pt x="2858" y="0"/>
                    <a:pt x="284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7"/>
            <p:cNvSpPr/>
            <p:nvPr/>
          </p:nvSpPr>
          <p:spPr>
            <a:xfrm>
              <a:off x="2642300" y="1528500"/>
              <a:ext cx="1100" cy="10325"/>
            </a:xfrm>
            <a:custGeom>
              <a:avLst/>
              <a:gdLst/>
              <a:ahLst/>
              <a:cxnLst/>
              <a:rect l="l" t="t" r="r" b="b"/>
              <a:pathLst>
                <a:path w="44" h="413" extrusionOk="0">
                  <a:moveTo>
                    <a:pt x="26" y="0"/>
                  </a:moveTo>
                  <a:cubicBezTo>
                    <a:pt x="18" y="0"/>
                    <a:pt x="0" y="17"/>
                    <a:pt x="0" y="26"/>
                  </a:cubicBezTo>
                  <a:lnTo>
                    <a:pt x="0" y="386"/>
                  </a:lnTo>
                  <a:cubicBezTo>
                    <a:pt x="0" y="395"/>
                    <a:pt x="18"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7"/>
            <p:cNvSpPr/>
            <p:nvPr/>
          </p:nvSpPr>
          <p:spPr>
            <a:xfrm>
              <a:off x="2673625" y="1528500"/>
              <a:ext cx="1075" cy="10325"/>
            </a:xfrm>
            <a:custGeom>
              <a:avLst/>
              <a:gdLst/>
              <a:ahLst/>
              <a:cxnLst/>
              <a:rect l="l" t="t" r="r" b="b"/>
              <a:pathLst>
                <a:path w="43" h="413" extrusionOk="0">
                  <a:moveTo>
                    <a:pt x="26" y="0"/>
                  </a:moveTo>
                  <a:cubicBezTo>
                    <a:pt x="17" y="0"/>
                    <a:pt x="0" y="17"/>
                    <a:pt x="0" y="26"/>
                  </a:cubicBezTo>
                  <a:lnTo>
                    <a:pt x="0" y="386"/>
                  </a:lnTo>
                  <a:cubicBezTo>
                    <a:pt x="0" y="395"/>
                    <a:pt x="17" y="412"/>
                    <a:pt x="26" y="412"/>
                  </a:cubicBezTo>
                  <a:cubicBezTo>
                    <a:pt x="34" y="412"/>
                    <a:pt x="43" y="404"/>
                    <a:pt x="43" y="386"/>
                  </a:cubicBezTo>
                  <a:lnTo>
                    <a:pt x="43" y="26"/>
                  </a:lnTo>
                  <a:cubicBezTo>
                    <a:pt x="43" y="17"/>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7"/>
            <p:cNvSpPr/>
            <p:nvPr/>
          </p:nvSpPr>
          <p:spPr>
            <a:xfrm>
              <a:off x="2658175"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7"/>
            <p:cNvSpPr/>
            <p:nvPr/>
          </p:nvSpPr>
          <p:spPr>
            <a:xfrm>
              <a:off x="2650225"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27" y="412"/>
                    <a:pt x="44" y="404"/>
                    <a:pt x="44" y="386"/>
                  </a:cubicBezTo>
                  <a:lnTo>
                    <a:pt x="44" y="26"/>
                  </a:lnTo>
                  <a:cubicBezTo>
                    <a:pt x="44" y="17"/>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7"/>
            <p:cNvSpPr/>
            <p:nvPr/>
          </p:nvSpPr>
          <p:spPr>
            <a:xfrm>
              <a:off x="2665900"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7"/>
            <p:cNvSpPr/>
            <p:nvPr/>
          </p:nvSpPr>
          <p:spPr>
            <a:xfrm>
              <a:off x="2662025"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26" y="412"/>
                    <a:pt x="44" y="404"/>
                    <a:pt x="44" y="386"/>
                  </a:cubicBezTo>
                  <a:lnTo>
                    <a:pt x="44" y="26"/>
                  </a:lnTo>
                  <a:cubicBezTo>
                    <a:pt x="44" y="17"/>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7"/>
            <p:cNvSpPr/>
            <p:nvPr/>
          </p:nvSpPr>
          <p:spPr>
            <a:xfrm>
              <a:off x="266975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26" y="412"/>
                    <a:pt x="44" y="404"/>
                    <a:pt x="44" y="386"/>
                  </a:cubicBezTo>
                  <a:lnTo>
                    <a:pt x="44" y="26"/>
                  </a:lnTo>
                  <a:cubicBezTo>
                    <a:pt x="44" y="17"/>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7"/>
            <p:cNvSpPr/>
            <p:nvPr/>
          </p:nvSpPr>
          <p:spPr>
            <a:xfrm>
              <a:off x="2654100" y="1528500"/>
              <a:ext cx="1100" cy="10325"/>
            </a:xfrm>
            <a:custGeom>
              <a:avLst/>
              <a:gdLst/>
              <a:ahLst/>
              <a:cxnLst/>
              <a:rect l="l" t="t" r="r" b="b"/>
              <a:pathLst>
                <a:path w="44" h="413" extrusionOk="0">
                  <a:moveTo>
                    <a:pt x="26" y="0"/>
                  </a:moveTo>
                  <a:cubicBezTo>
                    <a:pt x="17" y="0"/>
                    <a:pt x="0" y="17"/>
                    <a:pt x="0" y="26"/>
                  </a:cubicBezTo>
                  <a:lnTo>
                    <a:pt x="0" y="386"/>
                  </a:lnTo>
                  <a:cubicBezTo>
                    <a:pt x="0" y="395"/>
                    <a:pt x="17"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7"/>
            <p:cNvSpPr/>
            <p:nvPr/>
          </p:nvSpPr>
          <p:spPr>
            <a:xfrm>
              <a:off x="268155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7"/>
            <p:cNvSpPr/>
            <p:nvPr/>
          </p:nvSpPr>
          <p:spPr>
            <a:xfrm>
              <a:off x="2689275"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7"/>
            <p:cNvSpPr/>
            <p:nvPr/>
          </p:nvSpPr>
          <p:spPr>
            <a:xfrm>
              <a:off x="2685400" y="1528500"/>
              <a:ext cx="1325" cy="10325"/>
            </a:xfrm>
            <a:custGeom>
              <a:avLst/>
              <a:gdLst/>
              <a:ahLst/>
              <a:cxnLst/>
              <a:rect l="l" t="t" r="r" b="b"/>
              <a:pathLst>
                <a:path w="53" h="413" extrusionOk="0">
                  <a:moveTo>
                    <a:pt x="27" y="0"/>
                  </a:moveTo>
                  <a:cubicBezTo>
                    <a:pt x="18" y="0"/>
                    <a:pt x="1" y="17"/>
                    <a:pt x="1" y="26"/>
                  </a:cubicBezTo>
                  <a:lnTo>
                    <a:pt x="1" y="386"/>
                  </a:lnTo>
                  <a:cubicBezTo>
                    <a:pt x="1" y="395"/>
                    <a:pt x="18" y="412"/>
                    <a:pt x="27" y="412"/>
                  </a:cubicBezTo>
                  <a:cubicBezTo>
                    <a:pt x="35" y="412"/>
                    <a:pt x="52" y="404"/>
                    <a:pt x="52" y="386"/>
                  </a:cubicBezTo>
                  <a:lnTo>
                    <a:pt x="52" y="26"/>
                  </a:lnTo>
                  <a:cubicBezTo>
                    <a:pt x="52" y="17"/>
                    <a:pt x="35" y="0"/>
                    <a:pt x="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7"/>
            <p:cNvSpPr/>
            <p:nvPr/>
          </p:nvSpPr>
          <p:spPr>
            <a:xfrm>
              <a:off x="2693350" y="1528500"/>
              <a:ext cx="1100" cy="10325"/>
            </a:xfrm>
            <a:custGeom>
              <a:avLst/>
              <a:gdLst/>
              <a:ahLst/>
              <a:cxnLst/>
              <a:rect l="l" t="t" r="r" b="b"/>
              <a:pathLst>
                <a:path w="44" h="413" extrusionOk="0">
                  <a:moveTo>
                    <a:pt x="18" y="0"/>
                  </a:moveTo>
                  <a:cubicBezTo>
                    <a:pt x="9" y="0"/>
                    <a:pt x="0" y="17"/>
                    <a:pt x="0" y="26"/>
                  </a:cubicBezTo>
                  <a:lnTo>
                    <a:pt x="0" y="386"/>
                  </a:lnTo>
                  <a:cubicBezTo>
                    <a:pt x="0"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7"/>
            <p:cNvSpPr/>
            <p:nvPr/>
          </p:nvSpPr>
          <p:spPr>
            <a:xfrm>
              <a:off x="2677700" y="1528500"/>
              <a:ext cx="1075" cy="10325"/>
            </a:xfrm>
            <a:custGeom>
              <a:avLst/>
              <a:gdLst/>
              <a:ahLst/>
              <a:cxnLst/>
              <a:rect l="l" t="t" r="r" b="b"/>
              <a:pathLst>
                <a:path w="43" h="413" extrusionOk="0">
                  <a:moveTo>
                    <a:pt x="26" y="0"/>
                  </a:moveTo>
                  <a:cubicBezTo>
                    <a:pt x="9" y="0"/>
                    <a:pt x="0" y="17"/>
                    <a:pt x="0" y="26"/>
                  </a:cubicBezTo>
                  <a:lnTo>
                    <a:pt x="0" y="386"/>
                  </a:lnTo>
                  <a:cubicBezTo>
                    <a:pt x="0" y="395"/>
                    <a:pt x="9" y="412"/>
                    <a:pt x="26" y="412"/>
                  </a:cubicBezTo>
                  <a:cubicBezTo>
                    <a:pt x="34" y="412"/>
                    <a:pt x="43" y="404"/>
                    <a:pt x="43" y="386"/>
                  </a:cubicBezTo>
                  <a:lnTo>
                    <a:pt x="43" y="26"/>
                  </a:lnTo>
                  <a:cubicBezTo>
                    <a:pt x="43" y="17"/>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7"/>
            <p:cNvSpPr/>
            <p:nvPr/>
          </p:nvSpPr>
          <p:spPr>
            <a:xfrm>
              <a:off x="2646375"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7"/>
            <p:cNvSpPr/>
            <p:nvPr/>
          </p:nvSpPr>
          <p:spPr>
            <a:xfrm>
              <a:off x="262685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4" y="404"/>
                    <a:pt x="44" y="386"/>
                  </a:cubicBezTo>
                  <a:lnTo>
                    <a:pt x="44" y="26"/>
                  </a:lnTo>
                  <a:cubicBezTo>
                    <a:pt x="44"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7"/>
            <p:cNvSpPr/>
            <p:nvPr/>
          </p:nvSpPr>
          <p:spPr>
            <a:xfrm>
              <a:off x="2634575" y="1528500"/>
              <a:ext cx="1100" cy="10325"/>
            </a:xfrm>
            <a:custGeom>
              <a:avLst/>
              <a:gdLst/>
              <a:ahLst/>
              <a:cxnLst/>
              <a:rect l="l" t="t" r="r" b="b"/>
              <a:pathLst>
                <a:path w="44" h="413" extrusionOk="0">
                  <a:moveTo>
                    <a:pt x="26" y="0"/>
                  </a:moveTo>
                  <a:cubicBezTo>
                    <a:pt x="9" y="0"/>
                    <a:pt x="1" y="17"/>
                    <a:pt x="1" y="26"/>
                  </a:cubicBezTo>
                  <a:lnTo>
                    <a:pt x="1" y="386"/>
                  </a:lnTo>
                  <a:cubicBezTo>
                    <a:pt x="1"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7"/>
            <p:cNvSpPr/>
            <p:nvPr/>
          </p:nvSpPr>
          <p:spPr>
            <a:xfrm>
              <a:off x="263865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7"/>
            <p:cNvSpPr/>
            <p:nvPr/>
          </p:nvSpPr>
          <p:spPr>
            <a:xfrm>
              <a:off x="2630500" y="1528500"/>
              <a:ext cx="1100" cy="10325"/>
            </a:xfrm>
            <a:custGeom>
              <a:avLst/>
              <a:gdLst/>
              <a:ahLst/>
              <a:cxnLst/>
              <a:rect l="l" t="t" r="r" b="b"/>
              <a:pathLst>
                <a:path w="44" h="413" extrusionOk="0">
                  <a:moveTo>
                    <a:pt x="26" y="0"/>
                  </a:moveTo>
                  <a:cubicBezTo>
                    <a:pt x="18" y="0"/>
                    <a:pt x="1" y="17"/>
                    <a:pt x="1" y="26"/>
                  </a:cubicBezTo>
                  <a:lnTo>
                    <a:pt x="1" y="386"/>
                  </a:lnTo>
                  <a:cubicBezTo>
                    <a:pt x="1" y="395"/>
                    <a:pt x="18"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7"/>
            <p:cNvSpPr/>
            <p:nvPr/>
          </p:nvSpPr>
          <p:spPr>
            <a:xfrm>
              <a:off x="2624700" y="1537500"/>
              <a:ext cx="72100" cy="3675"/>
            </a:xfrm>
            <a:custGeom>
              <a:avLst/>
              <a:gdLst/>
              <a:ahLst/>
              <a:cxnLst/>
              <a:rect l="l" t="t" r="r" b="b"/>
              <a:pathLst>
                <a:path w="2884" h="147" extrusionOk="0">
                  <a:moveTo>
                    <a:pt x="70" y="1"/>
                  </a:moveTo>
                  <a:cubicBezTo>
                    <a:pt x="35" y="1"/>
                    <a:pt x="1" y="26"/>
                    <a:pt x="1" y="69"/>
                  </a:cubicBezTo>
                  <a:cubicBezTo>
                    <a:pt x="1" y="112"/>
                    <a:pt x="35" y="147"/>
                    <a:pt x="70" y="147"/>
                  </a:cubicBezTo>
                  <a:lnTo>
                    <a:pt x="2806" y="147"/>
                  </a:lnTo>
                  <a:cubicBezTo>
                    <a:pt x="2849" y="147"/>
                    <a:pt x="2884" y="112"/>
                    <a:pt x="2884" y="69"/>
                  </a:cubicBezTo>
                  <a:cubicBezTo>
                    <a:pt x="2884" y="26"/>
                    <a:pt x="2849" y="1"/>
                    <a:pt x="280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7"/>
            <p:cNvSpPr/>
            <p:nvPr/>
          </p:nvSpPr>
          <p:spPr>
            <a:xfrm>
              <a:off x="2624700" y="1537500"/>
              <a:ext cx="72100" cy="3900"/>
            </a:xfrm>
            <a:custGeom>
              <a:avLst/>
              <a:gdLst/>
              <a:ahLst/>
              <a:cxnLst/>
              <a:rect l="l" t="t" r="r" b="b"/>
              <a:pathLst>
                <a:path w="2884" h="156" extrusionOk="0">
                  <a:moveTo>
                    <a:pt x="2789" y="1"/>
                  </a:moveTo>
                  <a:cubicBezTo>
                    <a:pt x="2746" y="44"/>
                    <a:pt x="2686" y="69"/>
                    <a:pt x="2635" y="86"/>
                  </a:cubicBezTo>
                  <a:cubicBezTo>
                    <a:pt x="2549" y="103"/>
                    <a:pt x="2346" y="108"/>
                    <a:pt x="2117" y="108"/>
                  </a:cubicBezTo>
                  <a:cubicBezTo>
                    <a:pt x="1750" y="108"/>
                    <a:pt x="1314" y="95"/>
                    <a:pt x="1176" y="95"/>
                  </a:cubicBezTo>
                  <a:cubicBezTo>
                    <a:pt x="1129" y="93"/>
                    <a:pt x="1082" y="93"/>
                    <a:pt x="1035" y="93"/>
                  </a:cubicBezTo>
                  <a:cubicBezTo>
                    <a:pt x="838" y="93"/>
                    <a:pt x="648" y="105"/>
                    <a:pt x="447" y="112"/>
                  </a:cubicBezTo>
                  <a:cubicBezTo>
                    <a:pt x="405" y="112"/>
                    <a:pt x="362" y="114"/>
                    <a:pt x="319" y="114"/>
                  </a:cubicBezTo>
                  <a:cubicBezTo>
                    <a:pt x="211" y="114"/>
                    <a:pt x="101" y="105"/>
                    <a:pt x="9" y="44"/>
                  </a:cubicBezTo>
                  <a:cubicBezTo>
                    <a:pt x="1" y="52"/>
                    <a:pt x="1" y="61"/>
                    <a:pt x="1" y="86"/>
                  </a:cubicBezTo>
                  <a:cubicBezTo>
                    <a:pt x="1" y="129"/>
                    <a:pt x="27" y="155"/>
                    <a:pt x="70" y="155"/>
                  </a:cubicBezTo>
                  <a:lnTo>
                    <a:pt x="2806" y="155"/>
                  </a:lnTo>
                  <a:cubicBezTo>
                    <a:pt x="2849" y="155"/>
                    <a:pt x="2884" y="129"/>
                    <a:pt x="2884" y="86"/>
                  </a:cubicBezTo>
                  <a:cubicBezTo>
                    <a:pt x="2884" y="26"/>
                    <a:pt x="2849" y="1"/>
                    <a:pt x="280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7"/>
            <p:cNvSpPr/>
            <p:nvPr/>
          </p:nvSpPr>
          <p:spPr>
            <a:xfrm>
              <a:off x="2590175" y="1429175"/>
              <a:ext cx="21475" cy="144175"/>
            </a:xfrm>
            <a:custGeom>
              <a:avLst/>
              <a:gdLst/>
              <a:ahLst/>
              <a:cxnLst/>
              <a:rect l="l" t="t" r="r" b="b"/>
              <a:pathLst>
                <a:path w="859" h="5767" extrusionOk="0">
                  <a:moveTo>
                    <a:pt x="1" y="1"/>
                  </a:moveTo>
                  <a:lnTo>
                    <a:pt x="1" y="5732"/>
                  </a:lnTo>
                  <a:cubicBezTo>
                    <a:pt x="284" y="5749"/>
                    <a:pt x="567" y="5749"/>
                    <a:pt x="859" y="5766"/>
                  </a:cubicBezTo>
                  <a:lnTo>
                    <a:pt x="85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7"/>
            <p:cNvSpPr/>
            <p:nvPr/>
          </p:nvSpPr>
          <p:spPr>
            <a:xfrm>
              <a:off x="2590175" y="1429175"/>
              <a:ext cx="21475" cy="18275"/>
            </a:xfrm>
            <a:custGeom>
              <a:avLst/>
              <a:gdLst/>
              <a:ahLst/>
              <a:cxnLst/>
              <a:rect l="l" t="t" r="r" b="b"/>
              <a:pathLst>
                <a:path w="859" h="731" extrusionOk="0">
                  <a:moveTo>
                    <a:pt x="1" y="1"/>
                  </a:moveTo>
                  <a:lnTo>
                    <a:pt x="1" y="730"/>
                  </a:lnTo>
                  <a:lnTo>
                    <a:pt x="859" y="730"/>
                  </a:lnTo>
                  <a:lnTo>
                    <a:pt x="85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7"/>
            <p:cNvSpPr/>
            <p:nvPr/>
          </p:nvSpPr>
          <p:spPr>
            <a:xfrm>
              <a:off x="2590175" y="1560875"/>
              <a:ext cx="21475" cy="18275"/>
            </a:xfrm>
            <a:custGeom>
              <a:avLst/>
              <a:gdLst/>
              <a:ahLst/>
              <a:cxnLst/>
              <a:rect l="l" t="t" r="r" b="b"/>
              <a:pathLst>
                <a:path w="859" h="731" extrusionOk="0">
                  <a:moveTo>
                    <a:pt x="1" y="1"/>
                  </a:moveTo>
                  <a:lnTo>
                    <a:pt x="1" y="730"/>
                  </a:lnTo>
                  <a:lnTo>
                    <a:pt x="859" y="730"/>
                  </a:lnTo>
                  <a:lnTo>
                    <a:pt x="85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7"/>
            <p:cNvSpPr/>
            <p:nvPr/>
          </p:nvSpPr>
          <p:spPr>
            <a:xfrm>
              <a:off x="2590175" y="1495025"/>
              <a:ext cx="21475" cy="18275"/>
            </a:xfrm>
            <a:custGeom>
              <a:avLst/>
              <a:gdLst/>
              <a:ahLst/>
              <a:cxnLst/>
              <a:rect l="l" t="t" r="r" b="b"/>
              <a:pathLst>
                <a:path w="859" h="731" extrusionOk="0">
                  <a:moveTo>
                    <a:pt x="1" y="1"/>
                  </a:moveTo>
                  <a:lnTo>
                    <a:pt x="1" y="730"/>
                  </a:lnTo>
                  <a:lnTo>
                    <a:pt x="859" y="730"/>
                  </a:lnTo>
                  <a:lnTo>
                    <a:pt x="85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7"/>
            <p:cNvSpPr/>
            <p:nvPr/>
          </p:nvSpPr>
          <p:spPr>
            <a:xfrm>
              <a:off x="2592750" y="1429175"/>
              <a:ext cx="3875" cy="18275"/>
            </a:xfrm>
            <a:custGeom>
              <a:avLst/>
              <a:gdLst/>
              <a:ahLst/>
              <a:cxnLst/>
              <a:rect l="l" t="t" r="r" b="b"/>
              <a:pathLst>
                <a:path w="155" h="731" extrusionOk="0">
                  <a:moveTo>
                    <a:pt x="1" y="1"/>
                  </a:moveTo>
                  <a:lnTo>
                    <a:pt x="1"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7"/>
            <p:cNvSpPr/>
            <p:nvPr/>
          </p:nvSpPr>
          <p:spPr>
            <a:xfrm>
              <a:off x="2592750" y="1560875"/>
              <a:ext cx="3875" cy="18275"/>
            </a:xfrm>
            <a:custGeom>
              <a:avLst/>
              <a:gdLst/>
              <a:ahLst/>
              <a:cxnLst/>
              <a:rect l="l" t="t" r="r" b="b"/>
              <a:pathLst>
                <a:path w="155" h="731" extrusionOk="0">
                  <a:moveTo>
                    <a:pt x="1" y="1"/>
                  </a:moveTo>
                  <a:lnTo>
                    <a:pt x="1"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a:off x="2592750" y="1495025"/>
              <a:ext cx="3875" cy="18275"/>
            </a:xfrm>
            <a:custGeom>
              <a:avLst/>
              <a:gdLst/>
              <a:ahLst/>
              <a:cxnLst/>
              <a:rect l="l" t="t" r="r" b="b"/>
              <a:pathLst>
                <a:path w="155" h="731" extrusionOk="0">
                  <a:moveTo>
                    <a:pt x="1" y="1"/>
                  </a:moveTo>
                  <a:lnTo>
                    <a:pt x="1" y="730"/>
                  </a:lnTo>
                  <a:lnTo>
                    <a:pt x="155" y="730"/>
                  </a:lnTo>
                  <a:lnTo>
                    <a:pt x="155"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a:off x="2600900" y="1429175"/>
              <a:ext cx="10750" cy="18275"/>
            </a:xfrm>
            <a:custGeom>
              <a:avLst/>
              <a:gdLst/>
              <a:ahLst/>
              <a:cxnLst/>
              <a:rect l="l" t="t" r="r" b="b"/>
              <a:pathLst>
                <a:path w="430" h="731" extrusionOk="0">
                  <a:moveTo>
                    <a:pt x="1" y="1"/>
                  </a:moveTo>
                  <a:lnTo>
                    <a:pt x="1" y="730"/>
                  </a:lnTo>
                  <a:lnTo>
                    <a:pt x="430" y="730"/>
                  </a:lnTo>
                  <a:lnTo>
                    <a:pt x="43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7"/>
            <p:cNvSpPr/>
            <p:nvPr/>
          </p:nvSpPr>
          <p:spPr>
            <a:xfrm>
              <a:off x="2600900" y="1560875"/>
              <a:ext cx="10750" cy="18275"/>
            </a:xfrm>
            <a:custGeom>
              <a:avLst/>
              <a:gdLst/>
              <a:ahLst/>
              <a:cxnLst/>
              <a:rect l="l" t="t" r="r" b="b"/>
              <a:pathLst>
                <a:path w="430" h="731" extrusionOk="0">
                  <a:moveTo>
                    <a:pt x="1" y="1"/>
                  </a:moveTo>
                  <a:lnTo>
                    <a:pt x="1" y="730"/>
                  </a:lnTo>
                  <a:lnTo>
                    <a:pt x="430" y="730"/>
                  </a:lnTo>
                  <a:lnTo>
                    <a:pt x="43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7"/>
            <p:cNvSpPr/>
            <p:nvPr/>
          </p:nvSpPr>
          <p:spPr>
            <a:xfrm>
              <a:off x="2600900" y="1495025"/>
              <a:ext cx="10750" cy="18275"/>
            </a:xfrm>
            <a:custGeom>
              <a:avLst/>
              <a:gdLst/>
              <a:ahLst/>
              <a:cxnLst/>
              <a:rect l="l" t="t" r="r" b="b"/>
              <a:pathLst>
                <a:path w="430" h="731" extrusionOk="0">
                  <a:moveTo>
                    <a:pt x="1" y="1"/>
                  </a:moveTo>
                  <a:lnTo>
                    <a:pt x="1" y="730"/>
                  </a:lnTo>
                  <a:lnTo>
                    <a:pt x="430" y="730"/>
                  </a:lnTo>
                  <a:lnTo>
                    <a:pt x="43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7"/>
            <p:cNvSpPr/>
            <p:nvPr/>
          </p:nvSpPr>
          <p:spPr>
            <a:xfrm>
              <a:off x="2605400" y="142917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7"/>
            <p:cNvSpPr/>
            <p:nvPr/>
          </p:nvSpPr>
          <p:spPr>
            <a:xfrm>
              <a:off x="2605400" y="156087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7"/>
            <p:cNvSpPr/>
            <p:nvPr/>
          </p:nvSpPr>
          <p:spPr>
            <a:xfrm>
              <a:off x="2605400" y="1495025"/>
              <a:ext cx="4525" cy="18275"/>
            </a:xfrm>
            <a:custGeom>
              <a:avLst/>
              <a:gdLst/>
              <a:ahLst/>
              <a:cxnLst/>
              <a:rect l="l" t="t" r="r" b="b"/>
              <a:pathLst>
                <a:path w="181" h="731" extrusionOk="0">
                  <a:moveTo>
                    <a:pt x="1" y="1"/>
                  </a:moveTo>
                  <a:lnTo>
                    <a:pt x="1" y="730"/>
                  </a:lnTo>
                  <a:lnTo>
                    <a:pt x="181" y="730"/>
                  </a:lnTo>
                  <a:lnTo>
                    <a:pt x="1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7"/>
            <p:cNvSpPr/>
            <p:nvPr/>
          </p:nvSpPr>
          <p:spPr>
            <a:xfrm>
              <a:off x="2621700" y="1487900"/>
              <a:ext cx="182125" cy="91450"/>
            </a:xfrm>
            <a:custGeom>
              <a:avLst/>
              <a:gdLst/>
              <a:ahLst/>
              <a:cxnLst/>
              <a:rect l="l" t="t" r="r" b="b"/>
              <a:pathLst>
                <a:path w="7285" h="3658" extrusionOk="0">
                  <a:moveTo>
                    <a:pt x="1083" y="1"/>
                  </a:moveTo>
                  <a:cubicBezTo>
                    <a:pt x="716" y="1"/>
                    <a:pt x="432" y="96"/>
                    <a:pt x="258" y="294"/>
                  </a:cubicBezTo>
                  <a:cubicBezTo>
                    <a:pt x="1" y="578"/>
                    <a:pt x="35" y="947"/>
                    <a:pt x="44" y="1007"/>
                  </a:cubicBezTo>
                  <a:lnTo>
                    <a:pt x="44" y="3641"/>
                  </a:lnTo>
                  <a:lnTo>
                    <a:pt x="207" y="3641"/>
                  </a:lnTo>
                  <a:lnTo>
                    <a:pt x="207" y="1007"/>
                  </a:lnTo>
                  <a:lnTo>
                    <a:pt x="207" y="989"/>
                  </a:lnTo>
                  <a:cubicBezTo>
                    <a:pt x="207" y="989"/>
                    <a:pt x="164" y="646"/>
                    <a:pt x="378" y="415"/>
                  </a:cubicBezTo>
                  <a:cubicBezTo>
                    <a:pt x="520" y="257"/>
                    <a:pt x="762" y="172"/>
                    <a:pt x="1079" y="172"/>
                  </a:cubicBezTo>
                  <a:cubicBezTo>
                    <a:pt x="1108" y="172"/>
                    <a:pt x="1137" y="173"/>
                    <a:pt x="1168" y="174"/>
                  </a:cubicBezTo>
                  <a:lnTo>
                    <a:pt x="6135" y="174"/>
                  </a:lnTo>
                  <a:cubicBezTo>
                    <a:pt x="6195" y="192"/>
                    <a:pt x="7028" y="303"/>
                    <a:pt x="7122" y="1015"/>
                  </a:cubicBezTo>
                  <a:lnTo>
                    <a:pt x="7122" y="3658"/>
                  </a:lnTo>
                  <a:lnTo>
                    <a:pt x="7285" y="3658"/>
                  </a:lnTo>
                  <a:lnTo>
                    <a:pt x="7285" y="1007"/>
                  </a:lnTo>
                  <a:lnTo>
                    <a:pt x="7285" y="989"/>
                  </a:lnTo>
                  <a:cubicBezTo>
                    <a:pt x="7165" y="123"/>
                    <a:pt x="6161" y="3"/>
                    <a:pt x="6144" y="3"/>
                  </a:cubicBezTo>
                  <a:lnTo>
                    <a:pt x="1176" y="3"/>
                  </a:lnTo>
                  <a:cubicBezTo>
                    <a:pt x="1145" y="1"/>
                    <a:pt x="1114" y="1"/>
                    <a:pt x="1083"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7"/>
            <p:cNvSpPr/>
            <p:nvPr/>
          </p:nvSpPr>
          <p:spPr>
            <a:xfrm>
              <a:off x="2750625" y="1439275"/>
              <a:ext cx="73575" cy="140075"/>
            </a:xfrm>
            <a:custGeom>
              <a:avLst/>
              <a:gdLst/>
              <a:ahLst/>
              <a:cxnLst/>
              <a:rect l="l" t="t" r="r" b="b"/>
              <a:pathLst>
                <a:path w="2943" h="5603" extrusionOk="0">
                  <a:moveTo>
                    <a:pt x="858" y="0"/>
                  </a:moveTo>
                  <a:cubicBezTo>
                    <a:pt x="386" y="0"/>
                    <a:pt x="0" y="386"/>
                    <a:pt x="0" y="858"/>
                  </a:cubicBezTo>
                  <a:lnTo>
                    <a:pt x="0" y="5603"/>
                  </a:lnTo>
                  <a:lnTo>
                    <a:pt x="163" y="5603"/>
                  </a:lnTo>
                  <a:lnTo>
                    <a:pt x="163" y="858"/>
                  </a:lnTo>
                  <a:cubicBezTo>
                    <a:pt x="163" y="472"/>
                    <a:pt x="472" y="163"/>
                    <a:pt x="858" y="163"/>
                  </a:cubicBezTo>
                  <a:lnTo>
                    <a:pt x="2085" y="163"/>
                  </a:lnTo>
                  <a:cubicBezTo>
                    <a:pt x="2471" y="163"/>
                    <a:pt x="2780" y="472"/>
                    <a:pt x="2780" y="858"/>
                  </a:cubicBezTo>
                  <a:lnTo>
                    <a:pt x="2780" y="5577"/>
                  </a:lnTo>
                  <a:lnTo>
                    <a:pt x="2943" y="5577"/>
                  </a:lnTo>
                  <a:lnTo>
                    <a:pt x="2943" y="858"/>
                  </a:lnTo>
                  <a:cubicBezTo>
                    <a:pt x="2943" y="386"/>
                    <a:pt x="2557" y="0"/>
                    <a:pt x="208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7"/>
            <p:cNvSpPr/>
            <p:nvPr/>
          </p:nvSpPr>
          <p:spPr>
            <a:xfrm>
              <a:off x="2830200" y="1260375"/>
              <a:ext cx="15025" cy="141600"/>
            </a:xfrm>
            <a:custGeom>
              <a:avLst/>
              <a:gdLst/>
              <a:ahLst/>
              <a:cxnLst/>
              <a:rect l="l" t="t" r="r" b="b"/>
              <a:pathLst>
                <a:path w="601" h="5664" extrusionOk="0">
                  <a:moveTo>
                    <a:pt x="0" y="1"/>
                  </a:moveTo>
                  <a:lnTo>
                    <a:pt x="0" y="5663"/>
                  </a:lnTo>
                  <a:lnTo>
                    <a:pt x="601" y="5663"/>
                  </a:lnTo>
                  <a:lnTo>
                    <a:pt x="601"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7"/>
            <p:cNvSpPr/>
            <p:nvPr/>
          </p:nvSpPr>
          <p:spPr>
            <a:xfrm>
              <a:off x="2830200" y="1255650"/>
              <a:ext cx="15250" cy="4750"/>
            </a:xfrm>
            <a:custGeom>
              <a:avLst/>
              <a:gdLst/>
              <a:ahLst/>
              <a:cxnLst/>
              <a:rect l="l" t="t" r="r" b="b"/>
              <a:pathLst>
                <a:path w="610" h="190" extrusionOk="0">
                  <a:moveTo>
                    <a:pt x="323" y="0"/>
                  </a:moveTo>
                  <a:cubicBezTo>
                    <a:pt x="316" y="0"/>
                    <a:pt x="308" y="1"/>
                    <a:pt x="300" y="1"/>
                  </a:cubicBezTo>
                  <a:cubicBezTo>
                    <a:pt x="146" y="1"/>
                    <a:pt x="0" y="87"/>
                    <a:pt x="0" y="190"/>
                  </a:cubicBezTo>
                  <a:lnTo>
                    <a:pt x="609" y="190"/>
                  </a:lnTo>
                  <a:cubicBezTo>
                    <a:pt x="609" y="83"/>
                    <a:pt x="477" y="0"/>
                    <a:pt x="323"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7"/>
            <p:cNvSpPr/>
            <p:nvPr/>
          </p:nvSpPr>
          <p:spPr>
            <a:xfrm>
              <a:off x="2830400" y="1256525"/>
              <a:ext cx="15050" cy="3675"/>
            </a:xfrm>
            <a:custGeom>
              <a:avLst/>
              <a:gdLst/>
              <a:ahLst/>
              <a:cxnLst/>
              <a:rect l="l" t="t" r="r" b="b"/>
              <a:pathLst>
                <a:path w="602" h="147" extrusionOk="0">
                  <a:moveTo>
                    <a:pt x="473" y="0"/>
                  </a:moveTo>
                  <a:cubicBezTo>
                    <a:pt x="430" y="52"/>
                    <a:pt x="344" y="86"/>
                    <a:pt x="284" y="86"/>
                  </a:cubicBezTo>
                  <a:cubicBezTo>
                    <a:pt x="251" y="90"/>
                    <a:pt x="211" y="95"/>
                    <a:pt x="172" y="95"/>
                  </a:cubicBezTo>
                  <a:cubicBezTo>
                    <a:pt x="122" y="95"/>
                    <a:pt x="73" y="86"/>
                    <a:pt x="44" y="52"/>
                  </a:cubicBezTo>
                  <a:cubicBezTo>
                    <a:pt x="18" y="86"/>
                    <a:pt x="1" y="112"/>
                    <a:pt x="1" y="146"/>
                  </a:cubicBezTo>
                  <a:lnTo>
                    <a:pt x="601" y="146"/>
                  </a:lnTo>
                  <a:cubicBezTo>
                    <a:pt x="601" y="86"/>
                    <a:pt x="541" y="26"/>
                    <a:pt x="473"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7"/>
            <p:cNvSpPr/>
            <p:nvPr/>
          </p:nvSpPr>
          <p:spPr>
            <a:xfrm>
              <a:off x="2829975" y="1257600"/>
              <a:ext cx="15475" cy="2800"/>
            </a:xfrm>
            <a:custGeom>
              <a:avLst/>
              <a:gdLst/>
              <a:ahLst/>
              <a:cxnLst/>
              <a:rect l="l" t="t" r="r" b="b"/>
              <a:pathLst>
                <a:path w="619" h="112" extrusionOk="0">
                  <a:moveTo>
                    <a:pt x="550" y="0"/>
                  </a:moveTo>
                  <a:cubicBezTo>
                    <a:pt x="468" y="65"/>
                    <a:pt x="338" y="89"/>
                    <a:pt x="213" y="89"/>
                  </a:cubicBezTo>
                  <a:cubicBezTo>
                    <a:pt x="140" y="89"/>
                    <a:pt x="69" y="81"/>
                    <a:pt x="9" y="69"/>
                  </a:cubicBezTo>
                  <a:cubicBezTo>
                    <a:pt x="9" y="86"/>
                    <a:pt x="1" y="103"/>
                    <a:pt x="1" y="112"/>
                  </a:cubicBezTo>
                  <a:lnTo>
                    <a:pt x="601" y="112"/>
                  </a:lnTo>
                  <a:cubicBezTo>
                    <a:pt x="618" y="60"/>
                    <a:pt x="593" y="26"/>
                    <a:pt x="5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7"/>
            <p:cNvSpPr/>
            <p:nvPr/>
          </p:nvSpPr>
          <p:spPr>
            <a:xfrm>
              <a:off x="2804875" y="1401725"/>
              <a:ext cx="65875" cy="177625"/>
            </a:xfrm>
            <a:custGeom>
              <a:avLst/>
              <a:gdLst/>
              <a:ahLst/>
              <a:cxnLst/>
              <a:rect l="l" t="t" r="r" b="b"/>
              <a:pathLst>
                <a:path w="2635" h="7105" extrusionOk="0">
                  <a:moveTo>
                    <a:pt x="1013" y="1"/>
                  </a:moveTo>
                  <a:lnTo>
                    <a:pt x="1" y="7105"/>
                  </a:lnTo>
                  <a:lnTo>
                    <a:pt x="2635" y="7105"/>
                  </a:lnTo>
                  <a:lnTo>
                    <a:pt x="1622"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7"/>
            <p:cNvSpPr/>
            <p:nvPr/>
          </p:nvSpPr>
          <p:spPr>
            <a:xfrm>
              <a:off x="2822050" y="1273100"/>
              <a:ext cx="8800" cy="9175"/>
            </a:xfrm>
            <a:custGeom>
              <a:avLst/>
              <a:gdLst/>
              <a:ahLst/>
              <a:cxnLst/>
              <a:rect l="l" t="t" r="r" b="b"/>
              <a:pathLst>
                <a:path w="352" h="367" extrusionOk="0">
                  <a:moveTo>
                    <a:pt x="25" y="0"/>
                  </a:moveTo>
                  <a:cubicBezTo>
                    <a:pt x="19" y="0"/>
                    <a:pt x="13" y="2"/>
                    <a:pt x="9" y="7"/>
                  </a:cubicBezTo>
                  <a:cubicBezTo>
                    <a:pt x="0" y="7"/>
                    <a:pt x="0" y="15"/>
                    <a:pt x="9" y="32"/>
                  </a:cubicBezTo>
                  <a:lnTo>
                    <a:pt x="318" y="367"/>
                  </a:lnTo>
                  <a:lnTo>
                    <a:pt x="343" y="367"/>
                  </a:lnTo>
                  <a:cubicBezTo>
                    <a:pt x="352" y="367"/>
                    <a:pt x="352" y="350"/>
                    <a:pt x="343" y="341"/>
                  </a:cubicBezTo>
                  <a:lnTo>
                    <a:pt x="34" y="7"/>
                  </a:lnTo>
                  <a:cubicBezTo>
                    <a:pt x="34" y="2"/>
                    <a:pt x="30" y="0"/>
                    <a:pt x="2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7"/>
            <p:cNvSpPr/>
            <p:nvPr/>
          </p:nvSpPr>
          <p:spPr>
            <a:xfrm>
              <a:off x="2825700" y="1272400"/>
              <a:ext cx="6875" cy="9875"/>
            </a:xfrm>
            <a:custGeom>
              <a:avLst/>
              <a:gdLst/>
              <a:ahLst/>
              <a:cxnLst/>
              <a:rect l="l" t="t" r="r" b="b"/>
              <a:pathLst>
                <a:path w="275" h="395" extrusionOk="0">
                  <a:moveTo>
                    <a:pt x="0" y="0"/>
                  </a:moveTo>
                  <a:lnTo>
                    <a:pt x="0" y="26"/>
                  </a:lnTo>
                  <a:lnTo>
                    <a:pt x="249" y="378"/>
                  </a:lnTo>
                  <a:cubicBezTo>
                    <a:pt x="249" y="395"/>
                    <a:pt x="257" y="395"/>
                    <a:pt x="257" y="395"/>
                  </a:cubicBezTo>
                  <a:cubicBezTo>
                    <a:pt x="275" y="378"/>
                    <a:pt x="275" y="369"/>
                    <a:pt x="275" y="361"/>
                  </a:cubicBezTo>
                  <a:lnTo>
                    <a:pt x="26"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7"/>
            <p:cNvSpPr/>
            <p:nvPr/>
          </p:nvSpPr>
          <p:spPr>
            <a:xfrm>
              <a:off x="2829975" y="1272400"/>
              <a:ext cx="4325" cy="9875"/>
            </a:xfrm>
            <a:custGeom>
              <a:avLst/>
              <a:gdLst/>
              <a:ahLst/>
              <a:cxnLst/>
              <a:rect l="l" t="t" r="r" b="b"/>
              <a:pathLst>
                <a:path w="173" h="395" extrusionOk="0">
                  <a:moveTo>
                    <a:pt x="18" y="0"/>
                  </a:moveTo>
                  <a:cubicBezTo>
                    <a:pt x="1" y="0"/>
                    <a:pt x="1" y="17"/>
                    <a:pt x="1" y="26"/>
                  </a:cubicBezTo>
                  <a:lnTo>
                    <a:pt x="146" y="378"/>
                  </a:lnTo>
                  <a:cubicBezTo>
                    <a:pt x="146" y="395"/>
                    <a:pt x="146" y="395"/>
                    <a:pt x="155" y="395"/>
                  </a:cubicBezTo>
                  <a:cubicBezTo>
                    <a:pt x="172" y="378"/>
                    <a:pt x="172" y="378"/>
                    <a:pt x="172" y="369"/>
                  </a:cubicBezTo>
                  <a:lnTo>
                    <a:pt x="35" y="17"/>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7"/>
            <p:cNvSpPr/>
            <p:nvPr/>
          </p:nvSpPr>
          <p:spPr>
            <a:xfrm>
              <a:off x="2837475" y="1272825"/>
              <a:ext cx="675" cy="9450"/>
            </a:xfrm>
            <a:custGeom>
              <a:avLst/>
              <a:gdLst/>
              <a:ahLst/>
              <a:cxnLst/>
              <a:rect l="l" t="t" r="r" b="b"/>
              <a:pathLst>
                <a:path w="27" h="378" extrusionOk="0">
                  <a:moveTo>
                    <a:pt x="18" y="0"/>
                  </a:moveTo>
                  <a:cubicBezTo>
                    <a:pt x="18" y="0"/>
                    <a:pt x="1" y="0"/>
                    <a:pt x="1" y="9"/>
                  </a:cubicBezTo>
                  <a:lnTo>
                    <a:pt x="1" y="361"/>
                  </a:lnTo>
                  <a:cubicBezTo>
                    <a:pt x="1" y="361"/>
                    <a:pt x="1" y="378"/>
                    <a:pt x="18" y="378"/>
                  </a:cubicBezTo>
                  <a:lnTo>
                    <a:pt x="27" y="361"/>
                  </a:lnTo>
                  <a:lnTo>
                    <a:pt x="27" y="9"/>
                  </a:lnTo>
                  <a:cubicBezTo>
                    <a:pt x="27" y="9"/>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7"/>
            <p:cNvSpPr/>
            <p:nvPr/>
          </p:nvSpPr>
          <p:spPr>
            <a:xfrm>
              <a:off x="2834050" y="1272400"/>
              <a:ext cx="2175" cy="9875"/>
            </a:xfrm>
            <a:custGeom>
              <a:avLst/>
              <a:gdLst/>
              <a:ahLst/>
              <a:cxnLst/>
              <a:rect l="l" t="t" r="r" b="b"/>
              <a:pathLst>
                <a:path w="87" h="395" extrusionOk="0">
                  <a:moveTo>
                    <a:pt x="9" y="0"/>
                  </a:moveTo>
                  <a:cubicBezTo>
                    <a:pt x="1" y="0"/>
                    <a:pt x="1" y="17"/>
                    <a:pt x="1" y="26"/>
                  </a:cubicBezTo>
                  <a:lnTo>
                    <a:pt x="52" y="378"/>
                  </a:lnTo>
                  <a:cubicBezTo>
                    <a:pt x="52" y="378"/>
                    <a:pt x="52" y="395"/>
                    <a:pt x="61" y="395"/>
                  </a:cubicBezTo>
                  <a:cubicBezTo>
                    <a:pt x="78" y="395"/>
                    <a:pt x="78" y="378"/>
                    <a:pt x="86" y="369"/>
                  </a:cubicBezTo>
                  <a:lnTo>
                    <a:pt x="35" y="17"/>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7"/>
            <p:cNvSpPr/>
            <p:nvPr/>
          </p:nvSpPr>
          <p:spPr>
            <a:xfrm>
              <a:off x="2844575" y="1273100"/>
              <a:ext cx="8800" cy="9175"/>
            </a:xfrm>
            <a:custGeom>
              <a:avLst/>
              <a:gdLst/>
              <a:ahLst/>
              <a:cxnLst/>
              <a:rect l="l" t="t" r="r" b="b"/>
              <a:pathLst>
                <a:path w="352" h="367" extrusionOk="0">
                  <a:moveTo>
                    <a:pt x="327" y="0"/>
                  </a:moveTo>
                  <a:cubicBezTo>
                    <a:pt x="324" y="0"/>
                    <a:pt x="322" y="2"/>
                    <a:pt x="317" y="7"/>
                  </a:cubicBezTo>
                  <a:lnTo>
                    <a:pt x="9" y="341"/>
                  </a:lnTo>
                  <a:cubicBezTo>
                    <a:pt x="0" y="350"/>
                    <a:pt x="0" y="350"/>
                    <a:pt x="9" y="367"/>
                  </a:cubicBezTo>
                  <a:lnTo>
                    <a:pt x="34" y="367"/>
                  </a:lnTo>
                  <a:lnTo>
                    <a:pt x="343" y="32"/>
                  </a:lnTo>
                  <a:cubicBezTo>
                    <a:pt x="352" y="24"/>
                    <a:pt x="352" y="24"/>
                    <a:pt x="343" y="7"/>
                  </a:cubicBezTo>
                  <a:cubicBezTo>
                    <a:pt x="335" y="2"/>
                    <a:pt x="330" y="0"/>
                    <a:pt x="32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a:off x="2842625" y="1272500"/>
              <a:ext cx="7325" cy="9775"/>
            </a:xfrm>
            <a:custGeom>
              <a:avLst/>
              <a:gdLst/>
              <a:ahLst/>
              <a:cxnLst/>
              <a:rect l="l" t="t" r="r" b="b"/>
              <a:pathLst>
                <a:path w="293" h="391" extrusionOk="0">
                  <a:moveTo>
                    <a:pt x="265" y="0"/>
                  </a:moveTo>
                  <a:cubicBezTo>
                    <a:pt x="260" y="0"/>
                    <a:pt x="258" y="5"/>
                    <a:pt x="258" y="13"/>
                  </a:cubicBezTo>
                  <a:lnTo>
                    <a:pt x="9" y="365"/>
                  </a:lnTo>
                  <a:cubicBezTo>
                    <a:pt x="1" y="365"/>
                    <a:pt x="1" y="374"/>
                    <a:pt x="27" y="391"/>
                  </a:cubicBezTo>
                  <a:lnTo>
                    <a:pt x="35" y="391"/>
                  </a:lnTo>
                  <a:lnTo>
                    <a:pt x="284" y="31"/>
                  </a:lnTo>
                  <a:cubicBezTo>
                    <a:pt x="293" y="22"/>
                    <a:pt x="293" y="13"/>
                    <a:pt x="284" y="13"/>
                  </a:cubicBezTo>
                  <a:cubicBezTo>
                    <a:pt x="275" y="5"/>
                    <a:pt x="269" y="0"/>
                    <a:pt x="26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a:off x="2840700" y="1272400"/>
              <a:ext cx="4750" cy="9875"/>
            </a:xfrm>
            <a:custGeom>
              <a:avLst/>
              <a:gdLst/>
              <a:ahLst/>
              <a:cxnLst/>
              <a:rect l="l" t="t" r="r" b="b"/>
              <a:pathLst>
                <a:path w="190" h="395" extrusionOk="0">
                  <a:moveTo>
                    <a:pt x="172" y="0"/>
                  </a:moveTo>
                  <a:cubicBezTo>
                    <a:pt x="164" y="0"/>
                    <a:pt x="155" y="0"/>
                    <a:pt x="155" y="17"/>
                  </a:cubicBezTo>
                  <a:lnTo>
                    <a:pt x="9" y="369"/>
                  </a:lnTo>
                  <a:cubicBezTo>
                    <a:pt x="1" y="378"/>
                    <a:pt x="9" y="395"/>
                    <a:pt x="26" y="395"/>
                  </a:cubicBezTo>
                  <a:cubicBezTo>
                    <a:pt x="35" y="395"/>
                    <a:pt x="43" y="395"/>
                    <a:pt x="43" y="378"/>
                  </a:cubicBezTo>
                  <a:lnTo>
                    <a:pt x="189" y="26"/>
                  </a:lnTo>
                  <a:cubicBezTo>
                    <a:pt x="189" y="17"/>
                    <a:pt x="189"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a:off x="2839200" y="1272400"/>
              <a:ext cx="2375" cy="9875"/>
            </a:xfrm>
            <a:custGeom>
              <a:avLst/>
              <a:gdLst/>
              <a:ahLst/>
              <a:cxnLst/>
              <a:rect l="l" t="t" r="r" b="b"/>
              <a:pathLst>
                <a:path w="95" h="395" extrusionOk="0">
                  <a:moveTo>
                    <a:pt x="86" y="0"/>
                  </a:moveTo>
                  <a:cubicBezTo>
                    <a:pt x="69" y="0"/>
                    <a:pt x="61" y="0"/>
                    <a:pt x="61" y="17"/>
                  </a:cubicBezTo>
                  <a:lnTo>
                    <a:pt x="9" y="369"/>
                  </a:lnTo>
                  <a:cubicBezTo>
                    <a:pt x="1" y="378"/>
                    <a:pt x="9" y="395"/>
                    <a:pt x="18" y="395"/>
                  </a:cubicBezTo>
                  <a:cubicBezTo>
                    <a:pt x="35" y="395"/>
                    <a:pt x="35" y="378"/>
                    <a:pt x="43" y="378"/>
                  </a:cubicBezTo>
                  <a:lnTo>
                    <a:pt x="95" y="26"/>
                  </a:lnTo>
                  <a:cubicBezTo>
                    <a:pt x="95" y="17"/>
                    <a:pt x="95" y="0"/>
                    <a:pt x="8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a:off x="2819900" y="1260375"/>
              <a:ext cx="36275" cy="11175"/>
            </a:xfrm>
            <a:custGeom>
              <a:avLst/>
              <a:gdLst/>
              <a:ahLst/>
              <a:cxnLst/>
              <a:rect l="l" t="t" r="r" b="b"/>
              <a:pathLst>
                <a:path w="1451" h="447" extrusionOk="0">
                  <a:moveTo>
                    <a:pt x="35" y="1"/>
                  </a:moveTo>
                  <a:cubicBezTo>
                    <a:pt x="9" y="1"/>
                    <a:pt x="0" y="18"/>
                    <a:pt x="0" y="35"/>
                  </a:cubicBezTo>
                  <a:cubicBezTo>
                    <a:pt x="0" y="61"/>
                    <a:pt x="18" y="69"/>
                    <a:pt x="35" y="69"/>
                  </a:cubicBezTo>
                  <a:lnTo>
                    <a:pt x="60" y="69"/>
                  </a:lnTo>
                  <a:lnTo>
                    <a:pt x="60" y="421"/>
                  </a:lnTo>
                  <a:cubicBezTo>
                    <a:pt x="60" y="430"/>
                    <a:pt x="78" y="447"/>
                    <a:pt x="86" y="447"/>
                  </a:cubicBezTo>
                  <a:cubicBezTo>
                    <a:pt x="95" y="447"/>
                    <a:pt x="103" y="430"/>
                    <a:pt x="103" y="421"/>
                  </a:cubicBezTo>
                  <a:lnTo>
                    <a:pt x="103" y="69"/>
                  </a:lnTo>
                  <a:lnTo>
                    <a:pt x="223" y="69"/>
                  </a:lnTo>
                  <a:lnTo>
                    <a:pt x="223" y="421"/>
                  </a:lnTo>
                  <a:cubicBezTo>
                    <a:pt x="223" y="430"/>
                    <a:pt x="232" y="447"/>
                    <a:pt x="249" y="447"/>
                  </a:cubicBezTo>
                  <a:cubicBezTo>
                    <a:pt x="258" y="447"/>
                    <a:pt x="266" y="430"/>
                    <a:pt x="266" y="421"/>
                  </a:cubicBezTo>
                  <a:lnTo>
                    <a:pt x="266" y="69"/>
                  </a:lnTo>
                  <a:lnTo>
                    <a:pt x="386" y="69"/>
                  </a:lnTo>
                  <a:lnTo>
                    <a:pt x="386" y="421"/>
                  </a:lnTo>
                  <a:cubicBezTo>
                    <a:pt x="386" y="430"/>
                    <a:pt x="395" y="447"/>
                    <a:pt x="404" y="447"/>
                  </a:cubicBezTo>
                  <a:cubicBezTo>
                    <a:pt x="421" y="447"/>
                    <a:pt x="429" y="430"/>
                    <a:pt x="429" y="421"/>
                  </a:cubicBezTo>
                  <a:lnTo>
                    <a:pt x="429" y="69"/>
                  </a:lnTo>
                  <a:lnTo>
                    <a:pt x="549" y="69"/>
                  </a:lnTo>
                  <a:lnTo>
                    <a:pt x="549" y="421"/>
                  </a:lnTo>
                  <a:cubicBezTo>
                    <a:pt x="549" y="430"/>
                    <a:pt x="558" y="447"/>
                    <a:pt x="567" y="447"/>
                  </a:cubicBezTo>
                  <a:cubicBezTo>
                    <a:pt x="575" y="447"/>
                    <a:pt x="592" y="430"/>
                    <a:pt x="592" y="421"/>
                  </a:cubicBezTo>
                  <a:lnTo>
                    <a:pt x="592" y="69"/>
                  </a:lnTo>
                  <a:lnTo>
                    <a:pt x="704" y="69"/>
                  </a:lnTo>
                  <a:lnTo>
                    <a:pt x="704" y="421"/>
                  </a:lnTo>
                  <a:cubicBezTo>
                    <a:pt x="704" y="430"/>
                    <a:pt x="721" y="447"/>
                    <a:pt x="730" y="447"/>
                  </a:cubicBezTo>
                  <a:cubicBezTo>
                    <a:pt x="738" y="447"/>
                    <a:pt x="747" y="430"/>
                    <a:pt x="747" y="421"/>
                  </a:cubicBezTo>
                  <a:lnTo>
                    <a:pt x="747" y="69"/>
                  </a:lnTo>
                  <a:lnTo>
                    <a:pt x="867" y="69"/>
                  </a:lnTo>
                  <a:lnTo>
                    <a:pt x="867" y="421"/>
                  </a:lnTo>
                  <a:cubicBezTo>
                    <a:pt x="867" y="430"/>
                    <a:pt x="875" y="447"/>
                    <a:pt x="893" y="447"/>
                  </a:cubicBezTo>
                  <a:cubicBezTo>
                    <a:pt x="901" y="447"/>
                    <a:pt x="910" y="430"/>
                    <a:pt x="910" y="421"/>
                  </a:cubicBezTo>
                  <a:lnTo>
                    <a:pt x="910" y="69"/>
                  </a:lnTo>
                  <a:lnTo>
                    <a:pt x="1030" y="69"/>
                  </a:lnTo>
                  <a:lnTo>
                    <a:pt x="1030" y="421"/>
                  </a:lnTo>
                  <a:cubicBezTo>
                    <a:pt x="1030" y="430"/>
                    <a:pt x="1039" y="447"/>
                    <a:pt x="1047" y="447"/>
                  </a:cubicBezTo>
                  <a:cubicBezTo>
                    <a:pt x="1064" y="447"/>
                    <a:pt x="1073" y="430"/>
                    <a:pt x="1073" y="421"/>
                  </a:cubicBezTo>
                  <a:lnTo>
                    <a:pt x="1073" y="69"/>
                  </a:lnTo>
                  <a:lnTo>
                    <a:pt x="1193" y="69"/>
                  </a:lnTo>
                  <a:lnTo>
                    <a:pt x="1193" y="421"/>
                  </a:lnTo>
                  <a:cubicBezTo>
                    <a:pt x="1193" y="430"/>
                    <a:pt x="1202" y="447"/>
                    <a:pt x="1210" y="447"/>
                  </a:cubicBezTo>
                  <a:cubicBezTo>
                    <a:pt x="1219" y="447"/>
                    <a:pt x="1236" y="430"/>
                    <a:pt x="1236" y="421"/>
                  </a:cubicBezTo>
                  <a:lnTo>
                    <a:pt x="1236" y="69"/>
                  </a:lnTo>
                  <a:lnTo>
                    <a:pt x="1347" y="69"/>
                  </a:lnTo>
                  <a:lnTo>
                    <a:pt x="1347" y="421"/>
                  </a:lnTo>
                  <a:cubicBezTo>
                    <a:pt x="1347" y="430"/>
                    <a:pt x="1365" y="447"/>
                    <a:pt x="1373" y="447"/>
                  </a:cubicBezTo>
                  <a:cubicBezTo>
                    <a:pt x="1382" y="447"/>
                    <a:pt x="1390" y="430"/>
                    <a:pt x="1390" y="421"/>
                  </a:cubicBezTo>
                  <a:lnTo>
                    <a:pt x="1390" y="69"/>
                  </a:lnTo>
                  <a:lnTo>
                    <a:pt x="1416" y="69"/>
                  </a:lnTo>
                  <a:cubicBezTo>
                    <a:pt x="1433" y="69"/>
                    <a:pt x="1450" y="44"/>
                    <a:pt x="1450" y="35"/>
                  </a:cubicBezTo>
                  <a:cubicBezTo>
                    <a:pt x="1433" y="18"/>
                    <a:pt x="1425" y="1"/>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2819900" y="1269800"/>
              <a:ext cx="35850" cy="3900"/>
            </a:xfrm>
            <a:custGeom>
              <a:avLst/>
              <a:gdLst/>
              <a:ahLst/>
              <a:cxnLst/>
              <a:rect l="l" t="t" r="r" b="b"/>
              <a:pathLst>
                <a:path w="1434" h="156" extrusionOk="0">
                  <a:moveTo>
                    <a:pt x="1369" y="0"/>
                  </a:moveTo>
                  <a:cubicBezTo>
                    <a:pt x="1365" y="0"/>
                    <a:pt x="1360" y="0"/>
                    <a:pt x="1356" y="1"/>
                  </a:cubicBezTo>
                  <a:lnTo>
                    <a:pt x="69" y="1"/>
                  </a:lnTo>
                  <a:cubicBezTo>
                    <a:pt x="26" y="1"/>
                    <a:pt x="0" y="36"/>
                    <a:pt x="0" y="78"/>
                  </a:cubicBezTo>
                  <a:cubicBezTo>
                    <a:pt x="0" y="121"/>
                    <a:pt x="26" y="156"/>
                    <a:pt x="69" y="156"/>
                  </a:cubicBezTo>
                  <a:lnTo>
                    <a:pt x="1356" y="156"/>
                  </a:lnTo>
                  <a:cubicBezTo>
                    <a:pt x="1407" y="156"/>
                    <a:pt x="1433" y="121"/>
                    <a:pt x="1433" y="78"/>
                  </a:cubicBezTo>
                  <a:cubicBezTo>
                    <a:pt x="1433" y="39"/>
                    <a:pt x="1412" y="0"/>
                    <a:pt x="136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2819900" y="1270025"/>
              <a:ext cx="35850" cy="3475"/>
            </a:xfrm>
            <a:custGeom>
              <a:avLst/>
              <a:gdLst/>
              <a:ahLst/>
              <a:cxnLst/>
              <a:rect l="l" t="t" r="r" b="b"/>
              <a:pathLst>
                <a:path w="1434" h="139" extrusionOk="0">
                  <a:moveTo>
                    <a:pt x="1407" y="1"/>
                  </a:moveTo>
                  <a:cubicBezTo>
                    <a:pt x="1304" y="87"/>
                    <a:pt x="918" y="87"/>
                    <a:pt x="721" y="87"/>
                  </a:cubicBezTo>
                  <a:cubicBezTo>
                    <a:pt x="549" y="87"/>
                    <a:pt x="378" y="87"/>
                    <a:pt x="206" y="78"/>
                  </a:cubicBezTo>
                  <a:cubicBezTo>
                    <a:pt x="138" y="78"/>
                    <a:pt x="52" y="69"/>
                    <a:pt x="9" y="27"/>
                  </a:cubicBezTo>
                  <a:cubicBezTo>
                    <a:pt x="0" y="35"/>
                    <a:pt x="0" y="44"/>
                    <a:pt x="0" y="69"/>
                  </a:cubicBezTo>
                  <a:cubicBezTo>
                    <a:pt x="0" y="112"/>
                    <a:pt x="35" y="138"/>
                    <a:pt x="78" y="138"/>
                  </a:cubicBezTo>
                  <a:lnTo>
                    <a:pt x="1365" y="138"/>
                  </a:lnTo>
                  <a:cubicBezTo>
                    <a:pt x="1407" y="138"/>
                    <a:pt x="1433" y="112"/>
                    <a:pt x="1433" y="69"/>
                  </a:cubicBezTo>
                  <a:cubicBezTo>
                    <a:pt x="1433" y="35"/>
                    <a:pt x="1425" y="18"/>
                    <a:pt x="140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a:off x="2822050" y="1334000"/>
              <a:ext cx="8800" cy="8975"/>
            </a:xfrm>
            <a:custGeom>
              <a:avLst/>
              <a:gdLst/>
              <a:ahLst/>
              <a:cxnLst/>
              <a:rect l="l" t="t" r="r" b="b"/>
              <a:pathLst>
                <a:path w="352" h="359" extrusionOk="0">
                  <a:moveTo>
                    <a:pt x="25" y="1"/>
                  </a:moveTo>
                  <a:cubicBezTo>
                    <a:pt x="19" y="1"/>
                    <a:pt x="13" y="3"/>
                    <a:pt x="9" y="7"/>
                  </a:cubicBezTo>
                  <a:cubicBezTo>
                    <a:pt x="0" y="7"/>
                    <a:pt x="0" y="16"/>
                    <a:pt x="9" y="33"/>
                  </a:cubicBezTo>
                  <a:lnTo>
                    <a:pt x="318" y="359"/>
                  </a:lnTo>
                  <a:lnTo>
                    <a:pt x="343" y="359"/>
                  </a:lnTo>
                  <a:cubicBezTo>
                    <a:pt x="352" y="359"/>
                    <a:pt x="352" y="350"/>
                    <a:pt x="343" y="342"/>
                  </a:cubicBezTo>
                  <a:lnTo>
                    <a:pt x="34" y="7"/>
                  </a:lnTo>
                  <a:cubicBezTo>
                    <a:pt x="34" y="3"/>
                    <a:pt x="30" y="1"/>
                    <a:pt x="2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a:off x="2825700" y="1333300"/>
              <a:ext cx="6875" cy="9675"/>
            </a:xfrm>
            <a:custGeom>
              <a:avLst/>
              <a:gdLst/>
              <a:ahLst/>
              <a:cxnLst/>
              <a:rect l="l" t="t" r="r" b="b"/>
              <a:pathLst>
                <a:path w="275" h="387" extrusionOk="0">
                  <a:moveTo>
                    <a:pt x="0" y="1"/>
                  </a:moveTo>
                  <a:lnTo>
                    <a:pt x="0" y="27"/>
                  </a:lnTo>
                  <a:lnTo>
                    <a:pt x="249" y="378"/>
                  </a:lnTo>
                  <a:cubicBezTo>
                    <a:pt x="249" y="387"/>
                    <a:pt x="257" y="387"/>
                    <a:pt x="257" y="387"/>
                  </a:cubicBezTo>
                  <a:cubicBezTo>
                    <a:pt x="275" y="387"/>
                    <a:pt x="275" y="378"/>
                    <a:pt x="275" y="361"/>
                  </a:cubicBezTo>
                  <a:lnTo>
                    <a:pt x="26"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2829975" y="1333300"/>
              <a:ext cx="4325" cy="9675"/>
            </a:xfrm>
            <a:custGeom>
              <a:avLst/>
              <a:gdLst/>
              <a:ahLst/>
              <a:cxnLst/>
              <a:rect l="l" t="t" r="r" b="b"/>
              <a:pathLst>
                <a:path w="173" h="387" extrusionOk="0">
                  <a:moveTo>
                    <a:pt x="18" y="1"/>
                  </a:moveTo>
                  <a:cubicBezTo>
                    <a:pt x="1" y="1"/>
                    <a:pt x="1" y="18"/>
                    <a:pt x="1" y="27"/>
                  </a:cubicBezTo>
                  <a:lnTo>
                    <a:pt x="146" y="378"/>
                  </a:lnTo>
                  <a:cubicBezTo>
                    <a:pt x="146" y="387"/>
                    <a:pt x="146" y="387"/>
                    <a:pt x="155" y="387"/>
                  </a:cubicBezTo>
                  <a:cubicBezTo>
                    <a:pt x="172" y="387"/>
                    <a:pt x="172" y="378"/>
                    <a:pt x="172" y="370"/>
                  </a:cubicBezTo>
                  <a:lnTo>
                    <a:pt x="35" y="18"/>
                  </a:lnTo>
                  <a:cubicBezTo>
                    <a:pt x="35" y="1"/>
                    <a:pt x="26" y="1"/>
                    <a:pt x="1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7"/>
            <p:cNvSpPr/>
            <p:nvPr/>
          </p:nvSpPr>
          <p:spPr>
            <a:xfrm>
              <a:off x="2837475" y="1333725"/>
              <a:ext cx="675" cy="9250"/>
            </a:xfrm>
            <a:custGeom>
              <a:avLst/>
              <a:gdLst/>
              <a:ahLst/>
              <a:cxnLst/>
              <a:rect l="l" t="t" r="r" b="b"/>
              <a:pathLst>
                <a:path w="27" h="370" extrusionOk="0">
                  <a:moveTo>
                    <a:pt x="18" y="1"/>
                  </a:moveTo>
                  <a:cubicBezTo>
                    <a:pt x="18" y="1"/>
                    <a:pt x="1" y="1"/>
                    <a:pt x="1" y="10"/>
                  </a:cubicBezTo>
                  <a:lnTo>
                    <a:pt x="1" y="361"/>
                  </a:lnTo>
                  <a:cubicBezTo>
                    <a:pt x="1" y="361"/>
                    <a:pt x="1" y="370"/>
                    <a:pt x="18" y="370"/>
                  </a:cubicBezTo>
                  <a:cubicBezTo>
                    <a:pt x="18" y="370"/>
                    <a:pt x="27" y="370"/>
                    <a:pt x="27" y="361"/>
                  </a:cubicBezTo>
                  <a:lnTo>
                    <a:pt x="27" y="10"/>
                  </a:lnTo>
                  <a:cubicBezTo>
                    <a:pt x="27" y="10"/>
                    <a:pt x="27" y="1"/>
                    <a:pt x="1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2834050" y="1333300"/>
              <a:ext cx="2175" cy="9675"/>
            </a:xfrm>
            <a:custGeom>
              <a:avLst/>
              <a:gdLst/>
              <a:ahLst/>
              <a:cxnLst/>
              <a:rect l="l" t="t" r="r" b="b"/>
              <a:pathLst>
                <a:path w="87" h="387" extrusionOk="0">
                  <a:moveTo>
                    <a:pt x="9" y="1"/>
                  </a:moveTo>
                  <a:cubicBezTo>
                    <a:pt x="1" y="1"/>
                    <a:pt x="1" y="18"/>
                    <a:pt x="1" y="27"/>
                  </a:cubicBezTo>
                  <a:lnTo>
                    <a:pt x="52" y="378"/>
                  </a:lnTo>
                  <a:cubicBezTo>
                    <a:pt x="52" y="378"/>
                    <a:pt x="52" y="387"/>
                    <a:pt x="61" y="387"/>
                  </a:cubicBezTo>
                  <a:cubicBezTo>
                    <a:pt x="78" y="387"/>
                    <a:pt x="78" y="387"/>
                    <a:pt x="86" y="370"/>
                  </a:cubicBezTo>
                  <a:lnTo>
                    <a:pt x="35" y="18"/>
                  </a:lnTo>
                  <a:cubicBezTo>
                    <a:pt x="35" y="1"/>
                    <a:pt x="26" y="1"/>
                    <a:pt x="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2844575" y="1334000"/>
              <a:ext cx="8800" cy="8975"/>
            </a:xfrm>
            <a:custGeom>
              <a:avLst/>
              <a:gdLst/>
              <a:ahLst/>
              <a:cxnLst/>
              <a:rect l="l" t="t" r="r" b="b"/>
              <a:pathLst>
                <a:path w="352" h="359" extrusionOk="0">
                  <a:moveTo>
                    <a:pt x="327" y="1"/>
                  </a:moveTo>
                  <a:cubicBezTo>
                    <a:pt x="324" y="1"/>
                    <a:pt x="322" y="3"/>
                    <a:pt x="317" y="7"/>
                  </a:cubicBezTo>
                  <a:lnTo>
                    <a:pt x="9" y="342"/>
                  </a:lnTo>
                  <a:cubicBezTo>
                    <a:pt x="0" y="350"/>
                    <a:pt x="0" y="350"/>
                    <a:pt x="9" y="359"/>
                  </a:cubicBezTo>
                  <a:lnTo>
                    <a:pt x="34" y="359"/>
                  </a:lnTo>
                  <a:lnTo>
                    <a:pt x="343" y="33"/>
                  </a:lnTo>
                  <a:cubicBezTo>
                    <a:pt x="352" y="16"/>
                    <a:pt x="352" y="16"/>
                    <a:pt x="343" y="7"/>
                  </a:cubicBezTo>
                  <a:cubicBezTo>
                    <a:pt x="335" y="3"/>
                    <a:pt x="330" y="1"/>
                    <a:pt x="32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7"/>
            <p:cNvSpPr/>
            <p:nvPr/>
          </p:nvSpPr>
          <p:spPr>
            <a:xfrm>
              <a:off x="2842625" y="1333425"/>
              <a:ext cx="7325" cy="9550"/>
            </a:xfrm>
            <a:custGeom>
              <a:avLst/>
              <a:gdLst/>
              <a:ahLst/>
              <a:cxnLst/>
              <a:rect l="l" t="t" r="r" b="b"/>
              <a:pathLst>
                <a:path w="293" h="382" extrusionOk="0">
                  <a:moveTo>
                    <a:pt x="265" y="0"/>
                  </a:moveTo>
                  <a:cubicBezTo>
                    <a:pt x="260" y="0"/>
                    <a:pt x="258" y="4"/>
                    <a:pt x="258" y="13"/>
                  </a:cubicBezTo>
                  <a:lnTo>
                    <a:pt x="9" y="365"/>
                  </a:lnTo>
                  <a:cubicBezTo>
                    <a:pt x="1" y="365"/>
                    <a:pt x="1" y="373"/>
                    <a:pt x="27" y="382"/>
                  </a:cubicBezTo>
                  <a:lnTo>
                    <a:pt x="35" y="382"/>
                  </a:lnTo>
                  <a:lnTo>
                    <a:pt x="284" y="30"/>
                  </a:lnTo>
                  <a:cubicBezTo>
                    <a:pt x="293" y="22"/>
                    <a:pt x="293" y="13"/>
                    <a:pt x="284" y="13"/>
                  </a:cubicBezTo>
                  <a:cubicBezTo>
                    <a:pt x="275" y="4"/>
                    <a:pt x="269" y="0"/>
                    <a:pt x="26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7"/>
            <p:cNvSpPr/>
            <p:nvPr/>
          </p:nvSpPr>
          <p:spPr>
            <a:xfrm>
              <a:off x="2840700" y="1333300"/>
              <a:ext cx="4750" cy="9675"/>
            </a:xfrm>
            <a:custGeom>
              <a:avLst/>
              <a:gdLst/>
              <a:ahLst/>
              <a:cxnLst/>
              <a:rect l="l" t="t" r="r" b="b"/>
              <a:pathLst>
                <a:path w="190" h="387" extrusionOk="0">
                  <a:moveTo>
                    <a:pt x="172" y="1"/>
                  </a:moveTo>
                  <a:cubicBezTo>
                    <a:pt x="164" y="1"/>
                    <a:pt x="155" y="1"/>
                    <a:pt x="155" y="18"/>
                  </a:cubicBezTo>
                  <a:lnTo>
                    <a:pt x="9" y="370"/>
                  </a:lnTo>
                  <a:cubicBezTo>
                    <a:pt x="1" y="378"/>
                    <a:pt x="9" y="387"/>
                    <a:pt x="26" y="387"/>
                  </a:cubicBezTo>
                  <a:cubicBezTo>
                    <a:pt x="35" y="387"/>
                    <a:pt x="43" y="387"/>
                    <a:pt x="43" y="378"/>
                  </a:cubicBezTo>
                  <a:lnTo>
                    <a:pt x="189" y="27"/>
                  </a:lnTo>
                  <a:cubicBezTo>
                    <a:pt x="189" y="18"/>
                    <a:pt x="189" y="1"/>
                    <a:pt x="17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2839200" y="1333300"/>
              <a:ext cx="2375" cy="9675"/>
            </a:xfrm>
            <a:custGeom>
              <a:avLst/>
              <a:gdLst/>
              <a:ahLst/>
              <a:cxnLst/>
              <a:rect l="l" t="t" r="r" b="b"/>
              <a:pathLst>
                <a:path w="95" h="387" extrusionOk="0">
                  <a:moveTo>
                    <a:pt x="86" y="1"/>
                  </a:moveTo>
                  <a:cubicBezTo>
                    <a:pt x="69" y="1"/>
                    <a:pt x="61" y="1"/>
                    <a:pt x="61" y="18"/>
                  </a:cubicBezTo>
                  <a:lnTo>
                    <a:pt x="9" y="370"/>
                  </a:lnTo>
                  <a:cubicBezTo>
                    <a:pt x="1" y="378"/>
                    <a:pt x="9" y="387"/>
                    <a:pt x="18" y="387"/>
                  </a:cubicBezTo>
                  <a:cubicBezTo>
                    <a:pt x="35" y="387"/>
                    <a:pt x="35" y="387"/>
                    <a:pt x="43" y="378"/>
                  </a:cubicBezTo>
                  <a:lnTo>
                    <a:pt x="95" y="27"/>
                  </a:lnTo>
                  <a:cubicBezTo>
                    <a:pt x="95" y="18"/>
                    <a:pt x="95" y="1"/>
                    <a:pt x="8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7"/>
            <p:cNvSpPr/>
            <p:nvPr/>
          </p:nvSpPr>
          <p:spPr>
            <a:xfrm>
              <a:off x="2819900" y="1321300"/>
              <a:ext cx="36275" cy="10950"/>
            </a:xfrm>
            <a:custGeom>
              <a:avLst/>
              <a:gdLst/>
              <a:ahLst/>
              <a:cxnLst/>
              <a:rect l="l" t="t" r="r" b="b"/>
              <a:pathLst>
                <a:path w="1451" h="438" extrusionOk="0">
                  <a:moveTo>
                    <a:pt x="35" y="0"/>
                  </a:moveTo>
                  <a:cubicBezTo>
                    <a:pt x="9" y="0"/>
                    <a:pt x="0" y="9"/>
                    <a:pt x="0" y="35"/>
                  </a:cubicBezTo>
                  <a:cubicBezTo>
                    <a:pt x="0" y="52"/>
                    <a:pt x="18" y="69"/>
                    <a:pt x="35" y="69"/>
                  </a:cubicBezTo>
                  <a:lnTo>
                    <a:pt x="60" y="69"/>
                  </a:lnTo>
                  <a:lnTo>
                    <a:pt x="60" y="421"/>
                  </a:lnTo>
                  <a:cubicBezTo>
                    <a:pt x="60" y="429"/>
                    <a:pt x="78" y="438"/>
                    <a:pt x="86" y="438"/>
                  </a:cubicBezTo>
                  <a:cubicBezTo>
                    <a:pt x="95" y="438"/>
                    <a:pt x="103" y="429"/>
                    <a:pt x="103" y="421"/>
                  </a:cubicBezTo>
                  <a:lnTo>
                    <a:pt x="103" y="69"/>
                  </a:lnTo>
                  <a:lnTo>
                    <a:pt x="223" y="69"/>
                  </a:lnTo>
                  <a:lnTo>
                    <a:pt x="223" y="421"/>
                  </a:lnTo>
                  <a:cubicBezTo>
                    <a:pt x="223" y="429"/>
                    <a:pt x="232" y="438"/>
                    <a:pt x="249" y="438"/>
                  </a:cubicBezTo>
                  <a:cubicBezTo>
                    <a:pt x="258" y="438"/>
                    <a:pt x="266" y="429"/>
                    <a:pt x="266" y="421"/>
                  </a:cubicBezTo>
                  <a:lnTo>
                    <a:pt x="266" y="69"/>
                  </a:lnTo>
                  <a:lnTo>
                    <a:pt x="386" y="69"/>
                  </a:lnTo>
                  <a:lnTo>
                    <a:pt x="386" y="421"/>
                  </a:lnTo>
                  <a:cubicBezTo>
                    <a:pt x="386" y="429"/>
                    <a:pt x="395" y="438"/>
                    <a:pt x="404" y="438"/>
                  </a:cubicBezTo>
                  <a:cubicBezTo>
                    <a:pt x="421" y="438"/>
                    <a:pt x="429" y="429"/>
                    <a:pt x="429" y="421"/>
                  </a:cubicBezTo>
                  <a:lnTo>
                    <a:pt x="429" y="69"/>
                  </a:lnTo>
                  <a:lnTo>
                    <a:pt x="549" y="69"/>
                  </a:lnTo>
                  <a:lnTo>
                    <a:pt x="549" y="421"/>
                  </a:lnTo>
                  <a:cubicBezTo>
                    <a:pt x="549" y="429"/>
                    <a:pt x="558" y="438"/>
                    <a:pt x="567" y="438"/>
                  </a:cubicBezTo>
                  <a:cubicBezTo>
                    <a:pt x="575" y="438"/>
                    <a:pt x="592" y="429"/>
                    <a:pt x="592" y="421"/>
                  </a:cubicBezTo>
                  <a:lnTo>
                    <a:pt x="592" y="69"/>
                  </a:lnTo>
                  <a:lnTo>
                    <a:pt x="704" y="69"/>
                  </a:lnTo>
                  <a:lnTo>
                    <a:pt x="704" y="421"/>
                  </a:lnTo>
                  <a:cubicBezTo>
                    <a:pt x="704" y="429"/>
                    <a:pt x="721" y="438"/>
                    <a:pt x="730" y="438"/>
                  </a:cubicBezTo>
                  <a:cubicBezTo>
                    <a:pt x="738" y="438"/>
                    <a:pt x="747" y="429"/>
                    <a:pt x="747" y="421"/>
                  </a:cubicBezTo>
                  <a:lnTo>
                    <a:pt x="747" y="69"/>
                  </a:lnTo>
                  <a:lnTo>
                    <a:pt x="867" y="69"/>
                  </a:lnTo>
                  <a:lnTo>
                    <a:pt x="867" y="421"/>
                  </a:lnTo>
                  <a:cubicBezTo>
                    <a:pt x="867" y="429"/>
                    <a:pt x="875" y="438"/>
                    <a:pt x="893" y="438"/>
                  </a:cubicBezTo>
                  <a:cubicBezTo>
                    <a:pt x="901" y="438"/>
                    <a:pt x="910" y="429"/>
                    <a:pt x="910" y="421"/>
                  </a:cubicBezTo>
                  <a:lnTo>
                    <a:pt x="910" y="69"/>
                  </a:lnTo>
                  <a:lnTo>
                    <a:pt x="1030" y="69"/>
                  </a:lnTo>
                  <a:lnTo>
                    <a:pt x="1030" y="421"/>
                  </a:lnTo>
                  <a:cubicBezTo>
                    <a:pt x="1030" y="429"/>
                    <a:pt x="1039" y="438"/>
                    <a:pt x="1047" y="438"/>
                  </a:cubicBezTo>
                  <a:cubicBezTo>
                    <a:pt x="1064" y="438"/>
                    <a:pt x="1073" y="429"/>
                    <a:pt x="1073" y="421"/>
                  </a:cubicBezTo>
                  <a:lnTo>
                    <a:pt x="1073" y="69"/>
                  </a:lnTo>
                  <a:lnTo>
                    <a:pt x="1193" y="69"/>
                  </a:lnTo>
                  <a:lnTo>
                    <a:pt x="1193" y="421"/>
                  </a:lnTo>
                  <a:cubicBezTo>
                    <a:pt x="1193" y="429"/>
                    <a:pt x="1202" y="438"/>
                    <a:pt x="1210" y="438"/>
                  </a:cubicBezTo>
                  <a:cubicBezTo>
                    <a:pt x="1219" y="438"/>
                    <a:pt x="1236" y="429"/>
                    <a:pt x="1236" y="421"/>
                  </a:cubicBezTo>
                  <a:lnTo>
                    <a:pt x="1236" y="69"/>
                  </a:lnTo>
                  <a:lnTo>
                    <a:pt x="1347" y="69"/>
                  </a:lnTo>
                  <a:lnTo>
                    <a:pt x="1347" y="421"/>
                  </a:lnTo>
                  <a:cubicBezTo>
                    <a:pt x="1347" y="429"/>
                    <a:pt x="1365" y="438"/>
                    <a:pt x="1373" y="438"/>
                  </a:cubicBezTo>
                  <a:cubicBezTo>
                    <a:pt x="1382" y="438"/>
                    <a:pt x="1390" y="429"/>
                    <a:pt x="1390" y="421"/>
                  </a:cubicBezTo>
                  <a:lnTo>
                    <a:pt x="1390" y="69"/>
                  </a:lnTo>
                  <a:lnTo>
                    <a:pt x="1416" y="69"/>
                  </a:lnTo>
                  <a:cubicBezTo>
                    <a:pt x="1433" y="69"/>
                    <a:pt x="1450" y="52"/>
                    <a:pt x="1450" y="35"/>
                  </a:cubicBezTo>
                  <a:cubicBezTo>
                    <a:pt x="1433" y="26"/>
                    <a:pt x="1425" y="0"/>
                    <a:pt x="14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7"/>
            <p:cNvSpPr/>
            <p:nvPr/>
          </p:nvSpPr>
          <p:spPr>
            <a:xfrm>
              <a:off x="2819900" y="1330725"/>
              <a:ext cx="35850" cy="3675"/>
            </a:xfrm>
            <a:custGeom>
              <a:avLst/>
              <a:gdLst/>
              <a:ahLst/>
              <a:cxnLst/>
              <a:rect l="l" t="t" r="r" b="b"/>
              <a:pathLst>
                <a:path w="1434" h="147" extrusionOk="0">
                  <a:moveTo>
                    <a:pt x="69" y="1"/>
                  </a:moveTo>
                  <a:cubicBezTo>
                    <a:pt x="26" y="1"/>
                    <a:pt x="0" y="35"/>
                    <a:pt x="0" y="78"/>
                  </a:cubicBezTo>
                  <a:cubicBezTo>
                    <a:pt x="0" y="121"/>
                    <a:pt x="26" y="147"/>
                    <a:pt x="69" y="147"/>
                  </a:cubicBezTo>
                  <a:lnTo>
                    <a:pt x="1356" y="147"/>
                  </a:lnTo>
                  <a:cubicBezTo>
                    <a:pt x="1407" y="147"/>
                    <a:pt x="1433" y="121"/>
                    <a:pt x="1433" y="78"/>
                  </a:cubicBezTo>
                  <a:cubicBezTo>
                    <a:pt x="1433" y="35"/>
                    <a:pt x="1407" y="1"/>
                    <a:pt x="135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7"/>
            <p:cNvSpPr/>
            <p:nvPr/>
          </p:nvSpPr>
          <p:spPr>
            <a:xfrm>
              <a:off x="2819900" y="1330950"/>
              <a:ext cx="35850" cy="3450"/>
            </a:xfrm>
            <a:custGeom>
              <a:avLst/>
              <a:gdLst/>
              <a:ahLst/>
              <a:cxnLst/>
              <a:rect l="l" t="t" r="r" b="b"/>
              <a:pathLst>
                <a:path w="1434" h="138" extrusionOk="0">
                  <a:moveTo>
                    <a:pt x="1407" y="0"/>
                  </a:moveTo>
                  <a:cubicBezTo>
                    <a:pt x="1304" y="86"/>
                    <a:pt x="918" y="86"/>
                    <a:pt x="721" y="86"/>
                  </a:cubicBezTo>
                  <a:cubicBezTo>
                    <a:pt x="549" y="86"/>
                    <a:pt x="378" y="86"/>
                    <a:pt x="206" y="78"/>
                  </a:cubicBezTo>
                  <a:cubicBezTo>
                    <a:pt x="138" y="78"/>
                    <a:pt x="52" y="69"/>
                    <a:pt x="9" y="26"/>
                  </a:cubicBezTo>
                  <a:cubicBezTo>
                    <a:pt x="0" y="35"/>
                    <a:pt x="0" y="43"/>
                    <a:pt x="0" y="69"/>
                  </a:cubicBezTo>
                  <a:cubicBezTo>
                    <a:pt x="0" y="112"/>
                    <a:pt x="35" y="138"/>
                    <a:pt x="78" y="138"/>
                  </a:cubicBezTo>
                  <a:lnTo>
                    <a:pt x="1365" y="138"/>
                  </a:lnTo>
                  <a:cubicBezTo>
                    <a:pt x="1407" y="138"/>
                    <a:pt x="1433" y="112"/>
                    <a:pt x="1433" y="69"/>
                  </a:cubicBezTo>
                  <a:cubicBezTo>
                    <a:pt x="1433" y="43"/>
                    <a:pt x="1425" y="9"/>
                    <a:pt x="14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7"/>
            <p:cNvSpPr/>
            <p:nvPr/>
          </p:nvSpPr>
          <p:spPr>
            <a:xfrm>
              <a:off x="2821825" y="1395125"/>
              <a:ext cx="8825" cy="9000"/>
            </a:xfrm>
            <a:custGeom>
              <a:avLst/>
              <a:gdLst/>
              <a:ahLst/>
              <a:cxnLst/>
              <a:rect l="l" t="t" r="r" b="b"/>
              <a:pathLst>
                <a:path w="353" h="360" extrusionOk="0">
                  <a:moveTo>
                    <a:pt x="21" y="1"/>
                  </a:moveTo>
                  <a:cubicBezTo>
                    <a:pt x="18" y="1"/>
                    <a:pt x="13" y="3"/>
                    <a:pt x="9" y="7"/>
                  </a:cubicBezTo>
                  <a:cubicBezTo>
                    <a:pt x="1" y="7"/>
                    <a:pt x="1" y="16"/>
                    <a:pt x="9" y="25"/>
                  </a:cubicBezTo>
                  <a:lnTo>
                    <a:pt x="318" y="359"/>
                  </a:lnTo>
                  <a:lnTo>
                    <a:pt x="344" y="359"/>
                  </a:lnTo>
                  <a:cubicBezTo>
                    <a:pt x="352" y="359"/>
                    <a:pt x="352" y="351"/>
                    <a:pt x="344" y="342"/>
                  </a:cubicBezTo>
                  <a:lnTo>
                    <a:pt x="26" y="7"/>
                  </a:lnTo>
                  <a:cubicBezTo>
                    <a:pt x="26" y="3"/>
                    <a:pt x="24" y="1"/>
                    <a:pt x="21"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7"/>
            <p:cNvSpPr/>
            <p:nvPr/>
          </p:nvSpPr>
          <p:spPr>
            <a:xfrm>
              <a:off x="2825475" y="1394450"/>
              <a:ext cx="7100" cy="9675"/>
            </a:xfrm>
            <a:custGeom>
              <a:avLst/>
              <a:gdLst/>
              <a:ahLst/>
              <a:cxnLst/>
              <a:rect l="l" t="t" r="r" b="b"/>
              <a:pathLst>
                <a:path w="284" h="387" extrusionOk="0">
                  <a:moveTo>
                    <a:pt x="0" y="0"/>
                  </a:moveTo>
                  <a:lnTo>
                    <a:pt x="0" y="26"/>
                  </a:lnTo>
                  <a:lnTo>
                    <a:pt x="249" y="378"/>
                  </a:lnTo>
                  <a:cubicBezTo>
                    <a:pt x="249" y="386"/>
                    <a:pt x="258" y="386"/>
                    <a:pt x="258" y="386"/>
                  </a:cubicBezTo>
                  <a:cubicBezTo>
                    <a:pt x="284" y="386"/>
                    <a:pt x="284" y="378"/>
                    <a:pt x="266" y="360"/>
                  </a:cubicBezTo>
                  <a:lnTo>
                    <a:pt x="26"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2829975" y="1394450"/>
              <a:ext cx="4325" cy="9675"/>
            </a:xfrm>
            <a:custGeom>
              <a:avLst/>
              <a:gdLst/>
              <a:ahLst/>
              <a:cxnLst/>
              <a:rect l="l" t="t" r="r" b="b"/>
              <a:pathLst>
                <a:path w="173" h="387" extrusionOk="0">
                  <a:moveTo>
                    <a:pt x="18" y="0"/>
                  </a:moveTo>
                  <a:cubicBezTo>
                    <a:pt x="1" y="0"/>
                    <a:pt x="1" y="9"/>
                    <a:pt x="1" y="26"/>
                  </a:cubicBezTo>
                  <a:lnTo>
                    <a:pt x="146" y="378"/>
                  </a:lnTo>
                  <a:cubicBezTo>
                    <a:pt x="146" y="386"/>
                    <a:pt x="146" y="386"/>
                    <a:pt x="155" y="386"/>
                  </a:cubicBezTo>
                  <a:cubicBezTo>
                    <a:pt x="164" y="386"/>
                    <a:pt x="172" y="378"/>
                    <a:pt x="172" y="369"/>
                  </a:cubicBezTo>
                  <a:lnTo>
                    <a:pt x="35" y="17"/>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7"/>
            <p:cNvSpPr/>
            <p:nvPr/>
          </p:nvSpPr>
          <p:spPr>
            <a:xfrm>
              <a:off x="2837275" y="1394450"/>
              <a:ext cx="875" cy="9675"/>
            </a:xfrm>
            <a:custGeom>
              <a:avLst/>
              <a:gdLst/>
              <a:ahLst/>
              <a:cxnLst/>
              <a:rect l="l" t="t" r="r" b="b"/>
              <a:pathLst>
                <a:path w="35" h="387" extrusionOk="0">
                  <a:moveTo>
                    <a:pt x="9" y="0"/>
                  </a:moveTo>
                  <a:cubicBezTo>
                    <a:pt x="9" y="0"/>
                    <a:pt x="0" y="0"/>
                    <a:pt x="0" y="17"/>
                  </a:cubicBezTo>
                  <a:lnTo>
                    <a:pt x="0" y="369"/>
                  </a:lnTo>
                  <a:cubicBezTo>
                    <a:pt x="0" y="378"/>
                    <a:pt x="0" y="386"/>
                    <a:pt x="9" y="386"/>
                  </a:cubicBezTo>
                  <a:cubicBezTo>
                    <a:pt x="26" y="386"/>
                    <a:pt x="35" y="386"/>
                    <a:pt x="26" y="369"/>
                  </a:cubicBezTo>
                  <a:lnTo>
                    <a:pt x="26" y="17"/>
                  </a:lnTo>
                  <a:cubicBezTo>
                    <a:pt x="26" y="17"/>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7"/>
            <p:cNvSpPr/>
            <p:nvPr/>
          </p:nvSpPr>
          <p:spPr>
            <a:xfrm>
              <a:off x="2833850" y="1394450"/>
              <a:ext cx="2150" cy="9675"/>
            </a:xfrm>
            <a:custGeom>
              <a:avLst/>
              <a:gdLst/>
              <a:ahLst/>
              <a:cxnLst/>
              <a:rect l="l" t="t" r="r" b="b"/>
              <a:pathLst>
                <a:path w="86" h="387" extrusionOk="0">
                  <a:moveTo>
                    <a:pt x="9" y="0"/>
                  </a:moveTo>
                  <a:cubicBezTo>
                    <a:pt x="0" y="0"/>
                    <a:pt x="0" y="9"/>
                    <a:pt x="0" y="26"/>
                  </a:cubicBezTo>
                  <a:lnTo>
                    <a:pt x="52" y="378"/>
                  </a:lnTo>
                  <a:cubicBezTo>
                    <a:pt x="52" y="378"/>
                    <a:pt x="52" y="386"/>
                    <a:pt x="60" y="386"/>
                  </a:cubicBezTo>
                  <a:cubicBezTo>
                    <a:pt x="69" y="386"/>
                    <a:pt x="86" y="386"/>
                    <a:pt x="86" y="369"/>
                  </a:cubicBezTo>
                  <a:lnTo>
                    <a:pt x="34" y="17"/>
                  </a:lnTo>
                  <a:cubicBezTo>
                    <a:pt x="34" y="0"/>
                    <a:pt x="1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7"/>
            <p:cNvSpPr/>
            <p:nvPr/>
          </p:nvSpPr>
          <p:spPr>
            <a:xfrm>
              <a:off x="2844575" y="1394750"/>
              <a:ext cx="8800" cy="9375"/>
            </a:xfrm>
            <a:custGeom>
              <a:avLst/>
              <a:gdLst/>
              <a:ahLst/>
              <a:cxnLst/>
              <a:rect l="l" t="t" r="r" b="b"/>
              <a:pathLst>
                <a:path w="352" h="375" extrusionOk="0">
                  <a:moveTo>
                    <a:pt x="334" y="1"/>
                  </a:moveTo>
                  <a:cubicBezTo>
                    <a:pt x="328" y="1"/>
                    <a:pt x="322" y="5"/>
                    <a:pt x="317" y="14"/>
                  </a:cubicBezTo>
                  <a:lnTo>
                    <a:pt x="9" y="348"/>
                  </a:lnTo>
                  <a:cubicBezTo>
                    <a:pt x="0" y="357"/>
                    <a:pt x="0" y="366"/>
                    <a:pt x="17" y="374"/>
                  </a:cubicBezTo>
                  <a:lnTo>
                    <a:pt x="34" y="366"/>
                  </a:lnTo>
                  <a:lnTo>
                    <a:pt x="343" y="31"/>
                  </a:lnTo>
                  <a:cubicBezTo>
                    <a:pt x="352" y="31"/>
                    <a:pt x="352" y="22"/>
                    <a:pt x="343" y="14"/>
                  </a:cubicBezTo>
                  <a:cubicBezTo>
                    <a:pt x="343" y="5"/>
                    <a:pt x="339" y="1"/>
                    <a:pt x="3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7"/>
            <p:cNvSpPr/>
            <p:nvPr/>
          </p:nvSpPr>
          <p:spPr>
            <a:xfrm>
              <a:off x="2842625" y="1394550"/>
              <a:ext cx="7325" cy="9575"/>
            </a:xfrm>
            <a:custGeom>
              <a:avLst/>
              <a:gdLst/>
              <a:ahLst/>
              <a:cxnLst/>
              <a:rect l="l" t="t" r="r" b="b"/>
              <a:pathLst>
                <a:path w="293" h="383" extrusionOk="0">
                  <a:moveTo>
                    <a:pt x="265" y="0"/>
                  </a:moveTo>
                  <a:cubicBezTo>
                    <a:pt x="260" y="0"/>
                    <a:pt x="258" y="5"/>
                    <a:pt x="258" y="13"/>
                  </a:cubicBezTo>
                  <a:lnTo>
                    <a:pt x="9" y="365"/>
                  </a:lnTo>
                  <a:cubicBezTo>
                    <a:pt x="1" y="365"/>
                    <a:pt x="1" y="374"/>
                    <a:pt x="27" y="382"/>
                  </a:cubicBezTo>
                  <a:lnTo>
                    <a:pt x="35" y="382"/>
                  </a:lnTo>
                  <a:lnTo>
                    <a:pt x="284" y="30"/>
                  </a:lnTo>
                  <a:cubicBezTo>
                    <a:pt x="293" y="22"/>
                    <a:pt x="293" y="13"/>
                    <a:pt x="284" y="13"/>
                  </a:cubicBezTo>
                  <a:cubicBezTo>
                    <a:pt x="275" y="5"/>
                    <a:pt x="269" y="0"/>
                    <a:pt x="26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7"/>
            <p:cNvSpPr/>
            <p:nvPr/>
          </p:nvSpPr>
          <p:spPr>
            <a:xfrm>
              <a:off x="2840700" y="1394450"/>
              <a:ext cx="4750" cy="9675"/>
            </a:xfrm>
            <a:custGeom>
              <a:avLst/>
              <a:gdLst/>
              <a:ahLst/>
              <a:cxnLst/>
              <a:rect l="l" t="t" r="r" b="b"/>
              <a:pathLst>
                <a:path w="190" h="387" extrusionOk="0">
                  <a:moveTo>
                    <a:pt x="172" y="0"/>
                  </a:moveTo>
                  <a:cubicBezTo>
                    <a:pt x="164" y="0"/>
                    <a:pt x="155" y="0"/>
                    <a:pt x="155" y="17"/>
                  </a:cubicBezTo>
                  <a:lnTo>
                    <a:pt x="9" y="369"/>
                  </a:lnTo>
                  <a:cubicBezTo>
                    <a:pt x="1" y="378"/>
                    <a:pt x="9" y="386"/>
                    <a:pt x="26" y="386"/>
                  </a:cubicBezTo>
                  <a:cubicBezTo>
                    <a:pt x="35" y="386"/>
                    <a:pt x="35" y="386"/>
                    <a:pt x="43" y="378"/>
                  </a:cubicBezTo>
                  <a:lnTo>
                    <a:pt x="189" y="26"/>
                  </a:lnTo>
                  <a:cubicBezTo>
                    <a:pt x="189" y="17"/>
                    <a:pt x="189"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7"/>
            <p:cNvSpPr/>
            <p:nvPr/>
          </p:nvSpPr>
          <p:spPr>
            <a:xfrm>
              <a:off x="2839200" y="1394450"/>
              <a:ext cx="2375" cy="9675"/>
            </a:xfrm>
            <a:custGeom>
              <a:avLst/>
              <a:gdLst/>
              <a:ahLst/>
              <a:cxnLst/>
              <a:rect l="l" t="t" r="r" b="b"/>
              <a:pathLst>
                <a:path w="95" h="387" extrusionOk="0">
                  <a:moveTo>
                    <a:pt x="86" y="0"/>
                  </a:moveTo>
                  <a:cubicBezTo>
                    <a:pt x="69" y="0"/>
                    <a:pt x="61" y="0"/>
                    <a:pt x="61" y="17"/>
                  </a:cubicBezTo>
                  <a:lnTo>
                    <a:pt x="9" y="369"/>
                  </a:lnTo>
                  <a:cubicBezTo>
                    <a:pt x="1" y="378"/>
                    <a:pt x="9" y="386"/>
                    <a:pt x="18" y="386"/>
                  </a:cubicBezTo>
                  <a:cubicBezTo>
                    <a:pt x="18" y="386"/>
                    <a:pt x="35" y="386"/>
                    <a:pt x="43" y="378"/>
                  </a:cubicBezTo>
                  <a:lnTo>
                    <a:pt x="95" y="26"/>
                  </a:lnTo>
                  <a:cubicBezTo>
                    <a:pt x="95" y="17"/>
                    <a:pt x="95" y="0"/>
                    <a:pt x="8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7"/>
            <p:cNvSpPr/>
            <p:nvPr/>
          </p:nvSpPr>
          <p:spPr>
            <a:xfrm>
              <a:off x="2819675" y="1382425"/>
              <a:ext cx="36075" cy="10975"/>
            </a:xfrm>
            <a:custGeom>
              <a:avLst/>
              <a:gdLst/>
              <a:ahLst/>
              <a:cxnLst/>
              <a:rect l="l" t="t" r="r" b="b"/>
              <a:pathLst>
                <a:path w="1443" h="439" extrusionOk="0">
                  <a:moveTo>
                    <a:pt x="27" y="1"/>
                  </a:moveTo>
                  <a:cubicBezTo>
                    <a:pt x="9" y="1"/>
                    <a:pt x="1" y="9"/>
                    <a:pt x="1" y="35"/>
                  </a:cubicBezTo>
                  <a:cubicBezTo>
                    <a:pt x="1" y="52"/>
                    <a:pt x="9" y="69"/>
                    <a:pt x="27" y="69"/>
                  </a:cubicBezTo>
                  <a:lnTo>
                    <a:pt x="61" y="69"/>
                  </a:lnTo>
                  <a:lnTo>
                    <a:pt x="61" y="421"/>
                  </a:lnTo>
                  <a:cubicBezTo>
                    <a:pt x="61" y="430"/>
                    <a:pt x="69" y="438"/>
                    <a:pt x="87" y="438"/>
                  </a:cubicBezTo>
                  <a:cubicBezTo>
                    <a:pt x="95" y="438"/>
                    <a:pt x="104" y="430"/>
                    <a:pt x="104" y="421"/>
                  </a:cubicBezTo>
                  <a:lnTo>
                    <a:pt x="104" y="69"/>
                  </a:lnTo>
                  <a:lnTo>
                    <a:pt x="224" y="69"/>
                  </a:lnTo>
                  <a:lnTo>
                    <a:pt x="224" y="421"/>
                  </a:lnTo>
                  <a:cubicBezTo>
                    <a:pt x="224" y="430"/>
                    <a:pt x="232" y="438"/>
                    <a:pt x="241" y="438"/>
                  </a:cubicBezTo>
                  <a:cubicBezTo>
                    <a:pt x="258" y="438"/>
                    <a:pt x="267" y="430"/>
                    <a:pt x="267" y="421"/>
                  </a:cubicBezTo>
                  <a:lnTo>
                    <a:pt x="267" y="69"/>
                  </a:lnTo>
                  <a:lnTo>
                    <a:pt x="387" y="69"/>
                  </a:lnTo>
                  <a:lnTo>
                    <a:pt x="387" y="421"/>
                  </a:lnTo>
                  <a:cubicBezTo>
                    <a:pt x="387" y="430"/>
                    <a:pt x="395" y="438"/>
                    <a:pt x="404" y="438"/>
                  </a:cubicBezTo>
                  <a:cubicBezTo>
                    <a:pt x="413" y="438"/>
                    <a:pt x="430" y="430"/>
                    <a:pt x="430" y="421"/>
                  </a:cubicBezTo>
                  <a:lnTo>
                    <a:pt x="430" y="69"/>
                  </a:lnTo>
                  <a:lnTo>
                    <a:pt x="541" y="69"/>
                  </a:lnTo>
                  <a:lnTo>
                    <a:pt x="541" y="421"/>
                  </a:lnTo>
                  <a:cubicBezTo>
                    <a:pt x="541" y="430"/>
                    <a:pt x="558" y="438"/>
                    <a:pt x="567" y="438"/>
                  </a:cubicBezTo>
                  <a:cubicBezTo>
                    <a:pt x="576" y="438"/>
                    <a:pt x="584" y="430"/>
                    <a:pt x="584" y="421"/>
                  </a:cubicBezTo>
                  <a:lnTo>
                    <a:pt x="584" y="69"/>
                  </a:lnTo>
                  <a:lnTo>
                    <a:pt x="704" y="69"/>
                  </a:lnTo>
                  <a:lnTo>
                    <a:pt x="704" y="421"/>
                  </a:lnTo>
                  <a:cubicBezTo>
                    <a:pt x="704" y="430"/>
                    <a:pt x="713" y="438"/>
                    <a:pt x="730" y="438"/>
                  </a:cubicBezTo>
                  <a:cubicBezTo>
                    <a:pt x="739" y="438"/>
                    <a:pt x="747" y="430"/>
                    <a:pt x="747" y="421"/>
                  </a:cubicBezTo>
                  <a:lnTo>
                    <a:pt x="747" y="69"/>
                  </a:lnTo>
                  <a:lnTo>
                    <a:pt x="867" y="69"/>
                  </a:lnTo>
                  <a:lnTo>
                    <a:pt x="867" y="421"/>
                  </a:lnTo>
                  <a:cubicBezTo>
                    <a:pt x="867" y="430"/>
                    <a:pt x="876" y="438"/>
                    <a:pt x="884" y="438"/>
                  </a:cubicBezTo>
                  <a:cubicBezTo>
                    <a:pt x="902" y="438"/>
                    <a:pt x="910" y="430"/>
                    <a:pt x="910" y="421"/>
                  </a:cubicBezTo>
                  <a:lnTo>
                    <a:pt x="910" y="69"/>
                  </a:lnTo>
                  <a:lnTo>
                    <a:pt x="1030" y="69"/>
                  </a:lnTo>
                  <a:lnTo>
                    <a:pt x="1030" y="421"/>
                  </a:lnTo>
                  <a:cubicBezTo>
                    <a:pt x="1030" y="430"/>
                    <a:pt x="1039" y="438"/>
                    <a:pt x="1048" y="438"/>
                  </a:cubicBezTo>
                  <a:cubicBezTo>
                    <a:pt x="1056" y="438"/>
                    <a:pt x="1073" y="430"/>
                    <a:pt x="1073" y="421"/>
                  </a:cubicBezTo>
                  <a:lnTo>
                    <a:pt x="1073" y="69"/>
                  </a:lnTo>
                  <a:lnTo>
                    <a:pt x="1185" y="69"/>
                  </a:lnTo>
                  <a:lnTo>
                    <a:pt x="1185" y="421"/>
                  </a:lnTo>
                  <a:cubicBezTo>
                    <a:pt x="1185" y="430"/>
                    <a:pt x="1202" y="438"/>
                    <a:pt x="1211" y="438"/>
                  </a:cubicBezTo>
                  <a:cubicBezTo>
                    <a:pt x="1219" y="438"/>
                    <a:pt x="1228" y="430"/>
                    <a:pt x="1228" y="421"/>
                  </a:cubicBezTo>
                  <a:lnTo>
                    <a:pt x="1228" y="69"/>
                  </a:lnTo>
                  <a:lnTo>
                    <a:pt x="1348" y="69"/>
                  </a:lnTo>
                  <a:lnTo>
                    <a:pt x="1348" y="421"/>
                  </a:lnTo>
                  <a:cubicBezTo>
                    <a:pt x="1348" y="430"/>
                    <a:pt x="1356" y="438"/>
                    <a:pt x="1374" y="438"/>
                  </a:cubicBezTo>
                  <a:cubicBezTo>
                    <a:pt x="1382" y="438"/>
                    <a:pt x="1391" y="430"/>
                    <a:pt x="1391" y="421"/>
                  </a:cubicBezTo>
                  <a:lnTo>
                    <a:pt x="1391" y="69"/>
                  </a:lnTo>
                  <a:lnTo>
                    <a:pt x="1416" y="69"/>
                  </a:lnTo>
                  <a:cubicBezTo>
                    <a:pt x="1434" y="69"/>
                    <a:pt x="1442" y="52"/>
                    <a:pt x="1442" y="35"/>
                  </a:cubicBezTo>
                  <a:cubicBezTo>
                    <a:pt x="1442" y="26"/>
                    <a:pt x="1425" y="1"/>
                    <a:pt x="139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7"/>
            <p:cNvSpPr/>
            <p:nvPr/>
          </p:nvSpPr>
          <p:spPr>
            <a:xfrm>
              <a:off x="2819900" y="1391875"/>
              <a:ext cx="35850" cy="3650"/>
            </a:xfrm>
            <a:custGeom>
              <a:avLst/>
              <a:gdLst/>
              <a:ahLst/>
              <a:cxnLst/>
              <a:rect l="l" t="t" r="r" b="b"/>
              <a:pathLst>
                <a:path w="1434" h="146" extrusionOk="0">
                  <a:moveTo>
                    <a:pt x="69" y="0"/>
                  </a:moveTo>
                  <a:cubicBezTo>
                    <a:pt x="26" y="0"/>
                    <a:pt x="0" y="34"/>
                    <a:pt x="0" y="77"/>
                  </a:cubicBezTo>
                  <a:cubicBezTo>
                    <a:pt x="0" y="120"/>
                    <a:pt x="26" y="146"/>
                    <a:pt x="69" y="146"/>
                  </a:cubicBezTo>
                  <a:lnTo>
                    <a:pt x="1356" y="146"/>
                  </a:lnTo>
                  <a:cubicBezTo>
                    <a:pt x="1407" y="146"/>
                    <a:pt x="1433" y="120"/>
                    <a:pt x="1433" y="77"/>
                  </a:cubicBezTo>
                  <a:cubicBezTo>
                    <a:pt x="1433" y="34"/>
                    <a:pt x="1390" y="0"/>
                    <a:pt x="13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7"/>
            <p:cNvSpPr/>
            <p:nvPr/>
          </p:nvSpPr>
          <p:spPr>
            <a:xfrm>
              <a:off x="2819675" y="1392075"/>
              <a:ext cx="36075" cy="3450"/>
            </a:xfrm>
            <a:custGeom>
              <a:avLst/>
              <a:gdLst/>
              <a:ahLst/>
              <a:cxnLst/>
              <a:rect l="l" t="t" r="r" b="b"/>
              <a:pathLst>
                <a:path w="1443" h="138" extrusionOk="0">
                  <a:moveTo>
                    <a:pt x="1399" y="1"/>
                  </a:moveTo>
                  <a:cubicBezTo>
                    <a:pt x="1305" y="86"/>
                    <a:pt x="919" y="86"/>
                    <a:pt x="713" y="86"/>
                  </a:cubicBezTo>
                  <a:cubicBezTo>
                    <a:pt x="541" y="86"/>
                    <a:pt x="370" y="86"/>
                    <a:pt x="198" y="78"/>
                  </a:cubicBezTo>
                  <a:cubicBezTo>
                    <a:pt x="138" y="78"/>
                    <a:pt x="52" y="61"/>
                    <a:pt x="9" y="26"/>
                  </a:cubicBezTo>
                  <a:cubicBezTo>
                    <a:pt x="1" y="35"/>
                    <a:pt x="1" y="44"/>
                    <a:pt x="1" y="61"/>
                  </a:cubicBezTo>
                  <a:cubicBezTo>
                    <a:pt x="1" y="104"/>
                    <a:pt x="27" y="138"/>
                    <a:pt x="69" y="138"/>
                  </a:cubicBezTo>
                  <a:lnTo>
                    <a:pt x="1356" y="138"/>
                  </a:lnTo>
                  <a:cubicBezTo>
                    <a:pt x="1399" y="138"/>
                    <a:pt x="1434" y="104"/>
                    <a:pt x="1434" y="61"/>
                  </a:cubicBezTo>
                  <a:cubicBezTo>
                    <a:pt x="1442" y="44"/>
                    <a:pt x="1425" y="9"/>
                    <a:pt x="139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7"/>
            <p:cNvSpPr/>
            <p:nvPr/>
          </p:nvSpPr>
          <p:spPr>
            <a:xfrm>
              <a:off x="2837275" y="1475725"/>
              <a:ext cx="1100" cy="9475"/>
            </a:xfrm>
            <a:custGeom>
              <a:avLst/>
              <a:gdLst/>
              <a:ahLst/>
              <a:cxnLst/>
              <a:rect l="l" t="t" r="r" b="b"/>
              <a:pathLst>
                <a:path w="44" h="379" extrusionOk="0">
                  <a:moveTo>
                    <a:pt x="26" y="1"/>
                  </a:moveTo>
                  <a:cubicBezTo>
                    <a:pt x="9" y="1"/>
                    <a:pt x="0" y="1"/>
                    <a:pt x="0" y="9"/>
                  </a:cubicBezTo>
                  <a:lnTo>
                    <a:pt x="0" y="370"/>
                  </a:lnTo>
                  <a:cubicBezTo>
                    <a:pt x="0" y="370"/>
                    <a:pt x="9" y="378"/>
                    <a:pt x="26" y="378"/>
                  </a:cubicBezTo>
                  <a:cubicBezTo>
                    <a:pt x="35" y="378"/>
                    <a:pt x="43" y="370"/>
                    <a:pt x="35" y="370"/>
                  </a:cubicBezTo>
                  <a:lnTo>
                    <a:pt x="35" y="9"/>
                  </a:lnTo>
                  <a:cubicBezTo>
                    <a:pt x="35" y="9"/>
                    <a:pt x="35" y="1"/>
                    <a:pt x="2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7"/>
            <p:cNvSpPr/>
            <p:nvPr/>
          </p:nvSpPr>
          <p:spPr>
            <a:xfrm>
              <a:off x="2848000" y="1475525"/>
              <a:ext cx="4525" cy="9675"/>
            </a:xfrm>
            <a:custGeom>
              <a:avLst/>
              <a:gdLst/>
              <a:ahLst/>
              <a:cxnLst/>
              <a:rect l="l" t="t" r="r" b="b"/>
              <a:pathLst>
                <a:path w="181" h="387" extrusionOk="0">
                  <a:moveTo>
                    <a:pt x="172" y="0"/>
                  </a:moveTo>
                  <a:cubicBezTo>
                    <a:pt x="163" y="0"/>
                    <a:pt x="146" y="0"/>
                    <a:pt x="146" y="9"/>
                  </a:cubicBezTo>
                  <a:lnTo>
                    <a:pt x="9" y="360"/>
                  </a:lnTo>
                  <a:cubicBezTo>
                    <a:pt x="0" y="378"/>
                    <a:pt x="9" y="386"/>
                    <a:pt x="26" y="386"/>
                  </a:cubicBezTo>
                  <a:cubicBezTo>
                    <a:pt x="35" y="386"/>
                    <a:pt x="35" y="386"/>
                    <a:pt x="43" y="378"/>
                  </a:cubicBezTo>
                  <a:lnTo>
                    <a:pt x="180" y="17"/>
                  </a:lnTo>
                  <a:cubicBezTo>
                    <a:pt x="180" y="9"/>
                    <a:pt x="180"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7"/>
            <p:cNvSpPr/>
            <p:nvPr/>
          </p:nvSpPr>
          <p:spPr>
            <a:xfrm>
              <a:off x="2845000" y="1475525"/>
              <a:ext cx="4100" cy="9675"/>
            </a:xfrm>
            <a:custGeom>
              <a:avLst/>
              <a:gdLst/>
              <a:ahLst/>
              <a:cxnLst/>
              <a:rect l="l" t="t" r="r" b="b"/>
              <a:pathLst>
                <a:path w="164" h="387" extrusionOk="0">
                  <a:moveTo>
                    <a:pt x="155" y="0"/>
                  </a:moveTo>
                  <a:cubicBezTo>
                    <a:pt x="146" y="0"/>
                    <a:pt x="129" y="0"/>
                    <a:pt x="129" y="9"/>
                  </a:cubicBezTo>
                  <a:lnTo>
                    <a:pt x="17" y="360"/>
                  </a:lnTo>
                  <a:cubicBezTo>
                    <a:pt x="0" y="378"/>
                    <a:pt x="17" y="386"/>
                    <a:pt x="26" y="386"/>
                  </a:cubicBezTo>
                  <a:cubicBezTo>
                    <a:pt x="35" y="386"/>
                    <a:pt x="35" y="386"/>
                    <a:pt x="43" y="378"/>
                  </a:cubicBezTo>
                  <a:lnTo>
                    <a:pt x="163" y="17"/>
                  </a:lnTo>
                  <a:cubicBezTo>
                    <a:pt x="163" y="9"/>
                    <a:pt x="163" y="0"/>
                    <a:pt x="15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7"/>
            <p:cNvSpPr/>
            <p:nvPr/>
          </p:nvSpPr>
          <p:spPr>
            <a:xfrm>
              <a:off x="2842625" y="1475525"/>
              <a:ext cx="2825" cy="9675"/>
            </a:xfrm>
            <a:custGeom>
              <a:avLst/>
              <a:gdLst/>
              <a:ahLst/>
              <a:cxnLst/>
              <a:rect l="l" t="t" r="r" b="b"/>
              <a:pathLst>
                <a:path w="113" h="387" extrusionOk="0">
                  <a:moveTo>
                    <a:pt x="95" y="0"/>
                  </a:moveTo>
                  <a:cubicBezTo>
                    <a:pt x="87" y="0"/>
                    <a:pt x="78" y="0"/>
                    <a:pt x="78" y="9"/>
                  </a:cubicBezTo>
                  <a:lnTo>
                    <a:pt x="9" y="360"/>
                  </a:lnTo>
                  <a:cubicBezTo>
                    <a:pt x="1" y="378"/>
                    <a:pt x="9" y="386"/>
                    <a:pt x="27" y="386"/>
                  </a:cubicBezTo>
                  <a:cubicBezTo>
                    <a:pt x="35" y="386"/>
                    <a:pt x="35" y="386"/>
                    <a:pt x="44" y="378"/>
                  </a:cubicBezTo>
                  <a:lnTo>
                    <a:pt x="112" y="17"/>
                  </a:lnTo>
                  <a:cubicBezTo>
                    <a:pt x="112" y="9"/>
                    <a:pt x="112" y="0"/>
                    <a:pt x="9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7"/>
            <p:cNvSpPr/>
            <p:nvPr/>
          </p:nvSpPr>
          <p:spPr>
            <a:xfrm>
              <a:off x="2856350" y="1475575"/>
              <a:ext cx="6475" cy="9625"/>
            </a:xfrm>
            <a:custGeom>
              <a:avLst/>
              <a:gdLst/>
              <a:ahLst/>
              <a:cxnLst/>
              <a:rect l="l" t="t" r="r" b="b"/>
              <a:pathLst>
                <a:path w="259" h="385" extrusionOk="0">
                  <a:moveTo>
                    <a:pt x="230" y="0"/>
                  </a:moveTo>
                  <a:cubicBezTo>
                    <a:pt x="226" y="0"/>
                    <a:pt x="224" y="2"/>
                    <a:pt x="224" y="7"/>
                  </a:cubicBezTo>
                  <a:lnTo>
                    <a:pt x="9" y="358"/>
                  </a:lnTo>
                  <a:cubicBezTo>
                    <a:pt x="1" y="358"/>
                    <a:pt x="9" y="376"/>
                    <a:pt x="18" y="384"/>
                  </a:cubicBezTo>
                  <a:lnTo>
                    <a:pt x="35" y="384"/>
                  </a:lnTo>
                  <a:lnTo>
                    <a:pt x="250" y="32"/>
                  </a:lnTo>
                  <a:cubicBezTo>
                    <a:pt x="258" y="15"/>
                    <a:pt x="258" y="7"/>
                    <a:pt x="250" y="7"/>
                  </a:cubicBezTo>
                  <a:cubicBezTo>
                    <a:pt x="241" y="2"/>
                    <a:pt x="235" y="0"/>
                    <a:pt x="2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7"/>
            <p:cNvSpPr/>
            <p:nvPr/>
          </p:nvSpPr>
          <p:spPr>
            <a:xfrm>
              <a:off x="2853775" y="1475525"/>
              <a:ext cx="6250" cy="9675"/>
            </a:xfrm>
            <a:custGeom>
              <a:avLst/>
              <a:gdLst/>
              <a:ahLst/>
              <a:cxnLst/>
              <a:rect l="l" t="t" r="r" b="b"/>
              <a:pathLst>
                <a:path w="250" h="387" extrusionOk="0">
                  <a:moveTo>
                    <a:pt x="241" y="0"/>
                  </a:moveTo>
                  <a:cubicBezTo>
                    <a:pt x="233" y="0"/>
                    <a:pt x="215" y="0"/>
                    <a:pt x="215" y="9"/>
                  </a:cubicBezTo>
                  <a:lnTo>
                    <a:pt x="18" y="360"/>
                  </a:lnTo>
                  <a:cubicBezTo>
                    <a:pt x="1" y="360"/>
                    <a:pt x="18" y="378"/>
                    <a:pt x="27" y="386"/>
                  </a:cubicBezTo>
                  <a:cubicBezTo>
                    <a:pt x="35" y="386"/>
                    <a:pt x="35" y="386"/>
                    <a:pt x="52" y="378"/>
                  </a:cubicBezTo>
                  <a:lnTo>
                    <a:pt x="250" y="17"/>
                  </a:lnTo>
                  <a:cubicBezTo>
                    <a:pt x="250" y="9"/>
                    <a:pt x="250" y="0"/>
                    <a:pt x="24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7"/>
            <p:cNvSpPr/>
            <p:nvPr/>
          </p:nvSpPr>
          <p:spPr>
            <a:xfrm>
              <a:off x="2851000" y="1475525"/>
              <a:ext cx="5375" cy="9675"/>
            </a:xfrm>
            <a:custGeom>
              <a:avLst/>
              <a:gdLst/>
              <a:ahLst/>
              <a:cxnLst/>
              <a:rect l="l" t="t" r="r" b="b"/>
              <a:pathLst>
                <a:path w="215" h="387" extrusionOk="0">
                  <a:moveTo>
                    <a:pt x="206" y="0"/>
                  </a:moveTo>
                  <a:cubicBezTo>
                    <a:pt x="189" y="0"/>
                    <a:pt x="181" y="0"/>
                    <a:pt x="181" y="9"/>
                  </a:cubicBezTo>
                  <a:lnTo>
                    <a:pt x="9" y="360"/>
                  </a:lnTo>
                  <a:cubicBezTo>
                    <a:pt x="0" y="378"/>
                    <a:pt x="9" y="378"/>
                    <a:pt x="18" y="386"/>
                  </a:cubicBezTo>
                  <a:cubicBezTo>
                    <a:pt x="26" y="386"/>
                    <a:pt x="26" y="386"/>
                    <a:pt x="43" y="378"/>
                  </a:cubicBezTo>
                  <a:lnTo>
                    <a:pt x="215" y="17"/>
                  </a:lnTo>
                  <a:cubicBezTo>
                    <a:pt x="215" y="9"/>
                    <a:pt x="215" y="0"/>
                    <a:pt x="20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7"/>
            <p:cNvSpPr/>
            <p:nvPr/>
          </p:nvSpPr>
          <p:spPr>
            <a:xfrm>
              <a:off x="2840050" y="1475525"/>
              <a:ext cx="1750" cy="9675"/>
            </a:xfrm>
            <a:custGeom>
              <a:avLst/>
              <a:gdLst/>
              <a:ahLst/>
              <a:cxnLst/>
              <a:rect l="l" t="t" r="r" b="b"/>
              <a:pathLst>
                <a:path w="70" h="387" extrusionOk="0">
                  <a:moveTo>
                    <a:pt x="61" y="0"/>
                  </a:moveTo>
                  <a:cubicBezTo>
                    <a:pt x="52" y="0"/>
                    <a:pt x="35" y="0"/>
                    <a:pt x="35" y="9"/>
                  </a:cubicBezTo>
                  <a:lnTo>
                    <a:pt x="9" y="360"/>
                  </a:lnTo>
                  <a:cubicBezTo>
                    <a:pt x="1" y="378"/>
                    <a:pt x="9" y="386"/>
                    <a:pt x="18" y="386"/>
                  </a:cubicBezTo>
                  <a:cubicBezTo>
                    <a:pt x="27" y="386"/>
                    <a:pt x="35" y="378"/>
                    <a:pt x="44" y="378"/>
                  </a:cubicBezTo>
                  <a:lnTo>
                    <a:pt x="69" y="17"/>
                  </a:lnTo>
                  <a:cubicBezTo>
                    <a:pt x="69" y="9"/>
                    <a:pt x="69" y="0"/>
                    <a:pt x="6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7"/>
            <p:cNvSpPr/>
            <p:nvPr/>
          </p:nvSpPr>
          <p:spPr>
            <a:xfrm>
              <a:off x="2823325" y="1475525"/>
              <a:ext cx="4325" cy="9675"/>
            </a:xfrm>
            <a:custGeom>
              <a:avLst/>
              <a:gdLst/>
              <a:ahLst/>
              <a:cxnLst/>
              <a:rect l="l" t="t" r="r" b="b"/>
              <a:pathLst>
                <a:path w="173" h="387" extrusionOk="0">
                  <a:moveTo>
                    <a:pt x="9" y="0"/>
                  </a:moveTo>
                  <a:cubicBezTo>
                    <a:pt x="1" y="0"/>
                    <a:pt x="1" y="9"/>
                    <a:pt x="1" y="17"/>
                  </a:cubicBezTo>
                  <a:lnTo>
                    <a:pt x="138" y="378"/>
                  </a:lnTo>
                  <a:cubicBezTo>
                    <a:pt x="138" y="386"/>
                    <a:pt x="138" y="386"/>
                    <a:pt x="155" y="386"/>
                  </a:cubicBezTo>
                  <a:cubicBezTo>
                    <a:pt x="172" y="386"/>
                    <a:pt x="172" y="378"/>
                    <a:pt x="172"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7"/>
            <p:cNvSpPr/>
            <p:nvPr/>
          </p:nvSpPr>
          <p:spPr>
            <a:xfrm>
              <a:off x="2826750" y="1475525"/>
              <a:ext cx="3900" cy="9675"/>
            </a:xfrm>
            <a:custGeom>
              <a:avLst/>
              <a:gdLst/>
              <a:ahLst/>
              <a:cxnLst/>
              <a:rect l="l" t="t" r="r" b="b"/>
              <a:pathLst>
                <a:path w="156" h="387" extrusionOk="0">
                  <a:moveTo>
                    <a:pt x="18" y="0"/>
                  </a:moveTo>
                  <a:cubicBezTo>
                    <a:pt x="1" y="0"/>
                    <a:pt x="1" y="9"/>
                    <a:pt x="1" y="17"/>
                  </a:cubicBezTo>
                  <a:lnTo>
                    <a:pt x="121" y="378"/>
                  </a:lnTo>
                  <a:cubicBezTo>
                    <a:pt x="121" y="386"/>
                    <a:pt x="121" y="386"/>
                    <a:pt x="130" y="386"/>
                  </a:cubicBezTo>
                  <a:cubicBezTo>
                    <a:pt x="155" y="386"/>
                    <a:pt x="155" y="378"/>
                    <a:pt x="155" y="360"/>
                  </a:cubicBezTo>
                  <a:lnTo>
                    <a:pt x="35" y="9"/>
                  </a:lnTo>
                  <a:cubicBezTo>
                    <a:pt x="35" y="0"/>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7"/>
            <p:cNvSpPr/>
            <p:nvPr/>
          </p:nvSpPr>
          <p:spPr>
            <a:xfrm>
              <a:off x="2830825" y="1475525"/>
              <a:ext cx="2400" cy="9675"/>
            </a:xfrm>
            <a:custGeom>
              <a:avLst/>
              <a:gdLst/>
              <a:ahLst/>
              <a:cxnLst/>
              <a:rect l="l" t="t" r="r" b="b"/>
              <a:pathLst>
                <a:path w="96" h="387" extrusionOk="0">
                  <a:moveTo>
                    <a:pt x="10" y="0"/>
                  </a:moveTo>
                  <a:cubicBezTo>
                    <a:pt x="1" y="0"/>
                    <a:pt x="1" y="9"/>
                    <a:pt x="1" y="17"/>
                  </a:cubicBezTo>
                  <a:lnTo>
                    <a:pt x="70" y="378"/>
                  </a:lnTo>
                  <a:cubicBezTo>
                    <a:pt x="70" y="378"/>
                    <a:pt x="70" y="386"/>
                    <a:pt x="78" y="386"/>
                  </a:cubicBezTo>
                  <a:cubicBezTo>
                    <a:pt x="87" y="386"/>
                    <a:pt x="87" y="378"/>
                    <a:pt x="95" y="360"/>
                  </a:cubicBezTo>
                  <a:lnTo>
                    <a:pt x="35" y="9"/>
                  </a:lnTo>
                  <a:cubicBezTo>
                    <a:pt x="35" y="0"/>
                    <a:pt x="27" y="0"/>
                    <a:pt x="1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7"/>
            <p:cNvSpPr/>
            <p:nvPr/>
          </p:nvSpPr>
          <p:spPr>
            <a:xfrm>
              <a:off x="2813250" y="1475525"/>
              <a:ext cx="6025" cy="9675"/>
            </a:xfrm>
            <a:custGeom>
              <a:avLst/>
              <a:gdLst/>
              <a:ahLst/>
              <a:cxnLst/>
              <a:rect l="l" t="t" r="r" b="b"/>
              <a:pathLst>
                <a:path w="241" h="387" extrusionOk="0">
                  <a:moveTo>
                    <a:pt x="0" y="0"/>
                  </a:moveTo>
                  <a:lnTo>
                    <a:pt x="0" y="17"/>
                  </a:lnTo>
                  <a:lnTo>
                    <a:pt x="215" y="378"/>
                  </a:lnTo>
                  <a:cubicBezTo>
                    <a:pt x="215" y="386"/>
                    <a:pt x="215" y="386"/>
                    <a:pt x="223" y="386"/>
                  </a:cubicBezTo>
                  <a:cubicBezTo>
                    <a:pt x="241" y="378"/>
                    <a:pt x="241" y="360"/>
                    <a:pt x="232" y="352"/>
                  </a:cubicBezTo>
                  <a:lnTo>
                    <a:pt x="1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7"/>
            <p:cNvSpPr/>
            <p:nvPr/>
          </p:nvSpPr>
          <p:spPr>
            <a:xfrm>
              <a:off x="2815825" y="1475525"/>
              <a:ext cx="6025" cy="9675"/>
            </a:xfrm>
            <a:custGeom>
              <a:avLst/>
              <a:gdLst/>
              <a:ahLst/>
              <a:cxnLst/>
              <a:rect l="l" t="t" r="r" b="b"/>
              <a:pathLst>
                <a:path w="241" h="387" extrusionOk="0">
                  <a:moveTo>
                    <a:pt x="9" y="0"/>
                  </a:moveTo>
                  <a:cubicBezTo>
                    <a:pt x="0" y="0"/>
                    <a:pt x="0" y="9"/>
                    <a:pt x="0" y="17"/>
                  </a:cubicBezTo>
                  <a:lnTo>
                    <a:pt x="206" y="378"/>
                  </a:lnTo>
                  <a:cubicBezTo>
                    <a:pt x="206" y="386"/>
                    <a:pt x="206" y="386"/>
                    <a:pt x="215" y="386"/>
                  </a:cubicBezTo>
                  <a:cubicBezTo>
                    <a:pt x="241" y="378"/>
                    <a:pt x="241" y="378"/>
                    <a:pt x="223"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7"/>
            <p:cNvSpPr/>
            <p:nvPr/>
          </p:nvSpPr>
          <p:spPr>
            <a:xfrm>
              <a:off x="2819475" y="1475525"/>
              <a:ext cx="5175" cy="9675"/>
            </a:xfrm>
            <a:custGeom>
              <a:avLst/>
              <a:gdLst/>
              <a:ahLst/>
              <a:cxnLst/>
              <a:rect l="l" t="t" r="r" b="b"/>
              <a:pathLst>
                <a:path w="207" h="387" extrusionOk="0">
                  <a:moveTo>
                    <a:pt x="17" y="0"/>
                  </a:moveTo>
                  <a:cubicBezTo>
                    <a:pt x="0" y="0"/>
                    <a:pt x="0" y="9"/>
                    <a:pt x="0" y="17"/>
                  </a:cubicBezTo>
                  <a:lnTo>
                    <a:pt x="180" y="378"/>
                  </a:lnTo>
                  <a:cubicBezTo>
                    <a:pt x="180" y="386"/>
                    <a:pt x="180" y="386"/>
                    <a:pt x="189" y="386"/>
                  </a:cubicBezTo>
                  <a:cubicBezTo>
                    <a:pt x="206" y="386"/>
                    <a:pt x="206" y="378"/>
                    <a:pt x="206" y="360"/>
                  </a:cubicBezTo>
                  <a:lnTo>
                    <a:pt x="35" y="9"/>
                  </a:lnTo>
                  <a:cubicBezTo>
                    <a:pt x="35" y="0"/>
                    <a:pt x="26"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7"/>
            <p:cNvSpPr/>
            <p:nvPr/>
          </p:nvSpPr>
          <p:spPr>
            <a:xfrm>
              <a:off x="2834050" y="1475525"/>
              <a:ext cx="1525" cy="9675"/>
            </a:xfrm>
            <a:custGeom>
              <a:avLst/>
              <a:gdLst/>
              <a:ahLst/>
              <a:cxnLst/>
              <a:rect l="l" t="t" r="r" b="b"/>
              <a:pathLst>
                <a:path w="61" h="387" extrusionOk="0">
                  <a:moveTo>
                    <a:pt x="9" y="0"/>
                  </a:moveTo>
                  <a:cubicBezTo>
                    <a:pt x="9" y="0"/>
                    <a:pt x="1" y="9"/>
                    <a:pt x="1" y="17"/>
                  </a:cubicBezTo>
                  <a:lnTo>
                    <a:pt x="26" y="378"/>
                  </a:lnTo>
                  <a:cubicBezTo>
                    <a:pt x="35" y="378"/>
                    <a:pt x="35" y="386"/>
                    <a:pt x="44" y="386"/>
                  </a:cubicBezTo>
                  <a:cubicBezTo>
                    <a:pt x="52" y="386"/>
                    <a:pt x="61" y="378"/>
                    <a:pt x="61" y="360"/>
                  </a:cubicBezTo>
                  <a:lnTo>
                    <a:pt x="35" y="9"/>
                  </a:lnTo>
                  <a:cubicBezTo>
                    <a:pt x="35" y="9"/>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7"/>
            <p:cNvSpPr/>
            <p:nvPr/>
          </p:nvSpPr>
          <p:spPr>
            <a:xfrm>
              <a:off x="2811325" y="1463500"/>
              <a:ext cx="53000" cy="1525"/>
            </a:xfrm>
            <a:custGeom>
              <a:avLst/>
              <a:gdLst/>
              <a:ahLst/>
              <a:cxnLst/>
              <a:rect l="l" t="t" r="r" b="b"/>
              <a:pathLst>
                <a:path w="2120" h="61" extrusionOk="0">
                  <a:moveTo>
                    <a:pt x="35" y="1"/>
                  </a:moveTo>
                  <a:cubicBezTo>
                    <a:pt x="9" y="1"/>
                    <a:pt x="0" y="9"/>
                    <a:pt x="0" y="26"/>
                  </a:cubicBezTo>
                  <a:cubicBezTo>
                    <a:pt x="0" y="52"/>
                    <a:pt x="9" y="61"/>
                    <a:pt x="35" y="61"/>
                  </a:cubicBezTo>
                  <a:lnTo>
                    <a:pt x="2094" y="61"/>
                  </a:lnTo>
                  <a:cubicBezTo>
                    <a:pt x="2111" y="61"/>
                    <a:pt x="2119" y="52"/>
                    <a:pt x="2119" y="26"/>
                  </a:cubicBezTo>
                  <a:cubicBezTo>
                    <a:pt x="2119" y="9"/>
                    <a:pt x="2102" y="1"/>
                    <a:pt x="207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7"/>
            <p:cNvSpPr/>
            <p:nvPr/>
          </p:nvSpPr>
          <p:spPr>
            <a:xfrm>
              <a:off x="2829125" y="1464150"/>
              <a:ext cx="1100" cy="10325"/>
            </a:xfrm>
            <a:custGeom>
              <a:avLst/>
              <a:gdLst/>
              <a:ahLst/>
              <a:cxnLst/>
              <a:rect l="l" t="t" r="r" b="b"/>
              <a:pathLst>
                <a:path w="44" h="413" extrusionOk="0">
                  <a:moveTo>
                    <a:pt x="26" y="0"/>
                  </a:moveTo>
                  <a:cubicBezTo>
                    <a:pt x="17" y="0"/>
                    <a:pt x="0" y="18"/>
                    <a:pt x="0" y="26"/>
                  </a:cubicBezTo>
                  <a:lnTo>
                    <a:pt x="0" y="387"/>
                  </a:lnTo>
                  <a:cubicBezTo>
                    <a:pt x="0" y="395"/>
                    <a:pt x="17"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7"/>
            <p:cNvSpPr/>
            <p:nvPr/>
          </p:nvSpPr>
          <p:spPr>
            <a:xfrm>
              <a:off x="2860875" y="1464150"/>
              <a:ext cx="1075" cy="10325"/>
            </a:xfrm>
            <a:custGeom>
              <a:avLst/>
              <a:gdLst/>
              <a:ahLst/>
              <a:cxnLst/>
              <a:rect l="l" t="t" r="r" b="b"/>
              <a:pathLst>
                <a:path w="43" h="413" extrusionOk="0">
                  <a:moveTo>
                    <a:pt x="26" y="0"/>
                  </a:moveTo>
                  <a:cubicBezTo>
                    <a:pt x="9" y="0"/>
                    <a:pt x="0" y="18"/>
                    <a:pt x="0" y="26"/>
                  </a:cubicBezTo>
                  <a:lnTo>
                    <a:pt x="0" y="387"/>
                  </a:lnTo>
                  <a:cubicBezTo>
                    <a:pt x="0" y="395"/>
                    <a:pt x="9" y="412"/>
                    <a:pt x="26" y="412"/>
                  </a:cubicBezTo>
                  <a:cubicBezTo>
                    <a:pt x="34" y="412"/>
                    <a:pt x="43" y="404"/>
                    <a:pt x="43" y="387"/>
                  </a:cubicBezTo>
                  <a:lnTo>
                    <a:pt x="43" y="26"/>
                  </a:lnTo>
                  <a:cubicBezTo>
                    <a:pt x="43" y="18"/>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7"/>
            <p:cNvSpPr/>
            <p:nvPr/>
          </p:nvSpPr>
          <p:spPr>
            <a:xfrm>
              <a:off x="2845000" y="1464150"/>
              <a:ext cx="1100" cy="10325"/>
            </a:xfrm>
            <a:custGeom>
              <a:avLst/>
              <a:gdLst/>
              <a:ahLst/>
              <a:cxnLst/>
              <a:rect l="l" t="t" r="r" b="b"/>
              <a:pathLst>
                <a:path w="44" h="413" extrusionOk="0">
                  <a:moveTo>
                    <a:pt x="26" y="0"/>
                  </a:moveTo>
                  <a:cubicBezTo>
                    <a:pt x="17" y="0"/>
                    <a:pt x="0" y="18"/>
                    <a:pt x="0" y="26"/>
                  </a:cubicBezTo>
                  <a:lnTo>
                    <a:pt x="0" y="387"/>
                  </a:lnTo>
                  <a:cubicBezTo>
                    <a:pt x="0" y="395"/>
                    <a:pt x="17"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7"/>
            <p:cNvSpPr/>
            <p:nvPr/>
          </p:nvSpPr>
          <p:spPr>
            <a:xfrm>
              <a:off x="2837275" y="1464150"/>
              <a:ext cx="1100" cy="10325"/>
            </a:xfrm>
            <a:custGeom>
              <a:avLst/>
              <a:gdLst/>
              <a:ahLst/>
              <a:cxnLst/>
              <a:rect l="l" t="t" r="r" b="b"/>
              <a:pathLst>
                <a:path w="44" h="413" extrusionOk="0">
                  <a:moveTo>
                    <a:pt x="17" y="0"/>
                  </a:moveTo>
                  <a:cubicBezTo>
                    <a:pt x="9" y="0"/>
                    <a:pt x="0" y="18"/>
                    <a:pt x="0" y="26"/>
                  </a:cubicBezTo>
                  <a:lnTo>
                    <a:pt x="0" y="387"/>
                  </a:lnTo>
                  <a:cubicBezTo>
                    <a:pt x="0" y="395"/>
                    <a:pt x="9" y="412"/>
                    <a:pt x="17" y="412"/>
                  </a:cubicBezTo>
                  <a:cubicBezTo>
                    <a:pt x="35" y="412"/>
                    <a:pt x="43" y="404"/>
                    <a:pt x="43" y="387"/>
                  </a:cubicBezTo>
                  <a:lnTo>
                    <a:pt x="43" y="26"/>
                  </a:lnTo>
                  <a:cubicBezTo>
                    <a:pt x="43" y="18"/>
                    <a:pt x="35"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7"/>
            <p:cNvSpPr/>
            <p:nvPr/>
          </p:nvSpPr>
          <p:spPr>
            <a:xfrm>
              <a:off x="2853150" y="1464150"/>
              <a:ext cx="1100" cy="10325"/>
            </a:xfrm>
            <a:custGeom>
              <a:avLst/>
              <a:gdLst/>
              <a:ahLst/>
              <a:cxnLst/>
              <a:rect l="l" t="t" r="r" b="b"/>
              <a:pathLst>
                <a:path w="44" h="413" extrusionOk="0">
                  <a:moveTo>
                    <a:pt x="17" y="0"/>
                  </a:moveTo>
                  <a:cubicBezTo>
                    <a:pt x="9" y="0"/>
                    <a:pt x="0" y="18"/>
                    <a:pt x="0" y="26"/>
                  </a:cubicBezTo>
                  <a:lnTo>
                    <a:pt x="0" y="387"/>
                  </a:lnTo>
                  <a:cubicBezTo>
                    <a:pt x="0" y="395"/>
                    <a:pt x="9" y="412"/>
                    <a:pt x="17" y="412"/>
                  </a:cubicBezTo>
                  <a:cubicBezTo>
                    <a:pt x="35" y="412"/>
                    <a:pt x="43" y="404"/>
                    <a:pt x="43" y="387"/>
                  </a:cubicBezTo>
                  <a:lnTo>
                    <a:pt x="43" y="26"/>
                  </a:lnTo>
                  <a:cubicBezTo>
                    <a:pt x="43" y="18"/>
                    <a:pt x="35"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7"/>
            <p:cNvSpPr/>
            <p:nvPr/>
          </p:nvSpPr>
          <p:spPr>
            <a:xfrm>
              <a:off x="2849075" y="1464150"/>
              <a:ext cx="1100" cy="10325"/>
            </a:xfrm>
            <a:custGeom>
              <a:avLst/>
              <a:gdLst/>
              <a:ahLst/>
              <a:cxnLst/>
              <a:rect l="l" t="t" r="r" b="b"/>
              <a:pathLst>
                <a:path w="44" h="413" extrusionOk="0">
                  <a:moveTo>
                    <a:pt x="26" y="0"/>
                  </a:moveTo>
                  <a:cubicBezTo>
                    <a:pt x="9" y="0"/>
                    <a:pt x="0" y="18"/>
                    <a:pt x="0" y="26"/>
                  </a:cubicBezTo>
                  <a:lnTo>
                    <a:pt x="0" y="387"/>
                  </a:lnTo>
                  <a:cubicBezTo>
                    <a:pt x="0" y="395"/>
                    <a:pt x="9"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7"/>
            <p:cNvSpPr/>
            <p:nvPr/>
          </p:nvSpPr>
          <p:spPr>
            <a:xfrm>
              <a:off x="2857000" y="1464150"/>
              <a:ext cx="1325" cy="10325"/>
            </a:xfrm>
            <a:custGeom>
              <a:avLst/>
              <a:gdLst/>
              <a:ahLst/>
              <a:cxnLst/>
              <a:rect l="l" t="t" r="r" b="b"/>
              <a:pathLst>
                <a:path w="53" h="413" extrusionOk="0">
                  <a:moveTo>
                    <a:pt x="26" y="0"/>
                  </a:moveTo>
                  <a:cubicBezTo>
                    <a:pt x="18" y="0"/>
                    <a:pt x="1" y="18"/>
                    <a:pt x="1" y="26"/>
                  </a:cubicBezTo>
                  <a:lnTo>
                    <a:pt x="1" y="387"/>
                  </a:lnTo>
                  <a:cubicBezTo>
                    <a:pt x="1" y="395"/>
                    <a:pt x="18" y="412"/>
                    <a:pt x="26" y="412"/>
                  </a:cubicBezTo>
                  <a:cubicBezTo>
                    <a:pt x="35" y="412"/>
                    <a:pt x="52" y="404"/>
                    <a:pt x="52" y="387"/>
                  </a:cubicBezTo>
                  <a:lnTo>
                    <a:pt x="52" y="26"/>
                  </a:lnTo>
                  <a:cubicBezTo>
                    <a:pt x="52"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7"/>
            <p:cNvSpPr/>
            <p:nvPr/>
          </p:nvSpPr>
          <p:spPr>
            <a:xfrm>
              <a:off x="2841350" y="1464150"/>
              <a:ext cx="1100" cy="10325"/>
            </a:xfrm>
            <a:custGeom>
              <a:avLst/>
              <a:gdLst/>
              <a:ahLst/>
              <a:cxnLst/>
              <a:rect l="l" t="t" r="r" b="b"/>
              <a:pathLst>
                <a:path w="44" h="413" extrusionOk="0">
                  <a:moveTo>
                    <a:pt x="17" y="0"/>
                  </a:moveTo>
                  <a:cubicBezTo>
                    <a:pt x="9" y="0"/>
                    <a:pt x="0" y="18"/>
                    <a:pt x="0" y="26"/>
                  </a:cubicBezTo>
                  <a:lnTo>
                    <a:pt x="0" y="387"/>
                  </a:lnTo>
                  <a:cubicBezTo>
                    <a:pt x="0" y="395"/>
                    <a:pt x="9" y="412"/>
                    <a:pt x="17" y="412"/>
                  </a:cubicBezTo>
                  <a:cubicBezTo>
                    <a:pt x="26" y="412"/>
                    <a:pt x="43" y="404"/>
                    <a:pt x="43" y="387"/>
                  </a:cubicBezTo>
                  <a:lnTo>
                    <a:pt x="43" y="26"/>
                  </a:lnTo>
                  <a:cubicBezTo>
                    <a:pt x="43" y="18"/>
                    <a:pt x="26"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7"/>
            <p:cNvSpPr/>
            <p:nvPr/>
          </p:nvSpPr>
          <p:spPr>
            <a:xfrm>
              <a:off x="2833200" y="1464150"/>
              <a:ext cx="1100" cy="10325"/>
            </a:xfrm>
            <a:custGeom>
              <a:avLst/>
              <a:gdLst/>
              <a:ahLst/>
              <a:cxnLst/>
              <a:rect l="l" t="t" r="r" b="b"/>
              <a:pathLst>
                <a:path w="44" h="413" extrusionOk="0">
                  <a:moveTo>
                    <a:pt x="26" y="0"/>
                  </a:moveTo>
                  <a:cubicBezTo>
                    <a:pt x="9" y="0"/>
                    <a:pt x="0" y="18"/>
                    <a:pt x="0" y="26"/>
                  </a:cubicBezTo>
                  <a:lnTo>
                    <a:pt x="0" y="387"/>
                  </a:lnTo>
                  <a:cubicBezTo>
                    <a:pt x="0" y="395"/>
                    <a:pt x="9"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7"/>
            <p:cNvSpPr/>
            <p:nvPr/>
          </p:nvSpPr>
          <p:spPr>
            <a:xfrm>
              <a:off x="2813450" y="1464150"/>
              <a:ext cx="1100" cy="10325"/>
            </a:xfrm>
            <a:custGeom>
              <a:avLst/>
              <a:gdLst/>
              <a:ahLst/>
              <a:cxnLst/>
              <a:rect l="l" t="t" r="r" b="b"/>
              <a:pathLst>
                <a:path w="44" h="413" extrusionOk="0">
                  <a:moveTo>
                    <a:pt x="18" y="0"/>
                  </a:moveTo>
                  <a:cubicBezTo>
                    <a:pt x="10" y="0"/>
                    <a:pt x="1" y="18"/>
                    <a:pt x="1" y="26"/>
                  </a:cubicBezTo>
                  <a:lnTo>
                    <a:pt x="1" y="387"/>
                  </a:lnTo>
                  <a:cubicBezTo>
                    <a:pt x="1" y="395"/>
                    <a:pt x="10" y="412"/>
                    <a:pt x="18" y="412"/>
                  </a:cubicBezTo>
                  <a:cubicBezTo>
                    <a:pt x="27" y="412"/>
                    <a:pt x="44" y="404"/>
                    <a:pt x="44" y="387"/>
                  </a:cubicBezTo>
                  <a:lnTo>
                    <a:pt x="44" y="26"/>
                  </a:lnTo>
                  <a:cubicBezTo>
                    <a:pt x="44" y="18"/>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7"/>
            <p:cNvSpPr/>
            <p:nvPr/>
          </p:nvSpPr>
          <p:spPr>
            <a:xfrm>
              <a:off x="2821400" y="1464150"/>
              <a:ext cx="1100" cy="10325"/>
            </a:xfrm>
            <a:custGeom>
              <a:avLst/>
              <a:gdLst/>
              <a:ahLst/>
              <a:cxnLst/>
              <a:rect l="l" t="t" r="r" b="b"/>
              <a:pathLst>
                <a:path w="44" h="413" extrusionOk="0">
                  <a:moveTo>
                    <a:pt x="26" y="0"/>
                  </a:moveTo>
                  <a:cubicBezTo>
                    <a:pt x="9" y="0"/>
                    <a:pt x="0" y="18"/>
                    <a:pt x="0" y="26"/>
                  </a:cubicBezTo>
                  <a:lnTo>
                    <a:pt x="0" y="387"/>
                  </a:lnTo>
                  <a:cubicBezTo>
                    <a:pt x="0" y="395"/>
                    <a:pt x="9" y="412"/>
                    <a:pt x="26" y="412"/>
                  </a:cubicBezTo>
                  <a:cubicBezTo>
                    <a:pt x="35" y="412"/>
                    <a:pt x="43" y="404"/>
                    <a:pt x="43" y="387"/>
                  </a:cubicBezTo>
                  <a:lnTo>
                    <a:pt x="43" y="26"/>
                  </a:lnTo>
                  <a:cubicBezTo>
                    <a:pt x="43"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7"/>
            <p:cNvSpPr/>
            <p:nvPr/>
          </p:nvSpPr>
          <p:spPr>
            <a:xfrm>
              <a:off x="2825250" y="1464150"/>
              <a:ext cx="1100" cy="10325"/>
            </a:xfrm>
            <a:custGeom>
              <a:avLst/>
              <a:gdLst/>
              <a:ahLst/>
              <a:cxnLst/>
              <a:rect l="l" t="t" r="r" b="b"/>
              <a:pathLst>
                <a:path w="44" h="413" extrusionOk="0">
                  <a:moveTo>
                    <a:pt x="18" y="0"/>
                  </a:moveTo>
                  <a:cubicBezTo>
                    <a:pt x="9" y="0"/>
                    <a:pt x="1" y="18"/>
                    <a:pt x="1" y="26"/>
                  </a:cubicBezTo>
                  <a:lnTo>
                    <a:pt x="1" y="387"/>
                  </a:lnTo>
                  <a:cubicBezTo>
                    <a:pt x="1" y="395"/>
                    <a:pt x="9" y="412"/>
                    <a:pt x="18" y="412"/>
                  </a:cubicBezTo>
                  <a:cubicBezTo>
                    <a:pt x="27" y="412"/>
                    <a:pt x="44" y="404"/>
                    <a:pt x="44" y="387"/>
                  </a:cubicBezTo>
                  <a:lnTo>
                    <a:pt x="44" y="26"/>
                  </a:lnTo>
                  <a:cubicBezTo>
                    <a:pt x="44" y="18"/>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7"/>
            <p:cNvSpPr/>
            <p:nvPr/>
          </p:nvSpPr>
          <p:spPr>
            <a:xfrm>
              <a:off x="2817325" y="1464150"/>
              <a:ext cx="1300" cy="10325"/>
            </a:xfrm>
            <a:custGeom>
              <a:avLst/>
              <a:gdLst/>
              <a:ahLst/>
              <a:cxnLst/>
              <a:rect l="l" t="t" r="r" b="b"/>
              <a:pathLst>
                <a:path w="52" h="413" extrusionOk="0">
                  <a:moveTo>
                    <a:pt x="26" y="0"/>
                  </a:moveTo>
                  <a:cubicBezTo>
                    <a:pt x="18" y="0"/>
                    <a:pt x="0" y="18"/>
                    <a:pt x="0" y="26"/>
                  </a:cubicBezTo>
                  <a:lnTo>
                    <a:pt x="0" y="387"/>
                  </a:lnTo>
                  <a:cubicBezTo>
                    <a:pt x="0" y="395"/>
                    <a:pt x="18" y="412"/>
                    <a:pt x="26" y="412"/>
                  </a:cubicBezTo>
                  <a:cubicBezTo>
                    <a:pt x="35" y="412"/>
                    <a:pt x="52" y="404"/>
                    <a:pt x="52" y="387"/>
                  </a:cubicBezTo>
                  <a:lnTo>
                    <a:pt x="52" y="26"/>
                  </a:lnTo>
                  <a:cubicBezTo>
                    <a:pt x="52" y="18"/>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7"/>
            <p:cNvSpPr/>
            <p:nvPr/>
          </p:nvSpPr>
          <p:spPr>
            <a:xfrm>
              <a:off x="2811525" y="1472725"/>
              <a:ext cx="52800" cy="3900"/>
            </a:xfrm>
            <a:custGeom>
              <a:avLst/>
              <a:gdLst/>
              <a:ahLst/>
              <a:cxnLst/>
              <a:rect l="l" t="t" r="r" b="b"/>
              <a:pathLst>
                <a:path w="2112" h="156" extrusionOk="0">
                  <a:moveTo>
                    <a:pt x="78" y="1"/>
                  </a:moveTo>
                  <a:cubicBezTo>
                    <a:pt x="35" y="1"/>
                    <a:pt x="1" y="35"/>
                    <a:pt x="1" y="78"/>
                  </a:cubicBezTo>
                  <a:cubicBezTo>
                    <a:pt x="1" y="121"/>
                    <a:pt x="35" y="155"/>
                    <a:pt x="78" y="155"/>
                  </a:cubicBezTo>
                  <a:lnTo>
                    <a:pt x="2034" y="155"/>
                  </a:lnTo>
                  <a:cubicBezTo>
                    <a:pt x="2086" y="155"/>
                    <a:pt x="2111" y="121"/>
                    <a:pt x="2111" y="78"/>
                  </a:cubicBezTo>
                  <a:cubicBezTo>
                    <a:pt x="2111" y="35"/>
                    <a:pt x="2086" y="1"/>
                    <a:pt x="20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7"/>
            <p:cNvSpPr/>
            <p:nvPr/>
          </p:nvSpPr>
          <p:spPr>
            <a:xfrm>
              <a:off x="2811525" y="1472725"/>
              <a:ext cx="52800" cy="4100"/>
            </a:xfrm>
            <a:custGeom>
              <a:avLst/>
              <a:gdLst/>
              <a:ahLst/>
              <a:cxnLst/>
              <a:rect l="l" t="t" r="r" b="b"/>
              <a:pathLst>
                <a:path w="2112" h="164" extrusionOk="0">
                  <a:moveTo>
                    <a:pt x="2026" y="1"/>
                  </a:moveTo>
                  <a:cubicBezTo>
                    <a:pt x="1983" y="44"/>
                    <a:pt x="1931" y="78"/>
                    <a:pt x="1880" y="86"/>
                  </a:cubicBezTo>
                  <a:cubicBezTo>
                    <a:pt x="1774" y="106"/>
                    <a:pt x="1667" y="111"/>
                    <a:pt x="1560" y="111"/>
                  </a:cubicBezTo>
                  <a:cubicBezTo>
                    <a:pt x="1431" y="111"/>
                    <a:pt x="1303" y="104"/>
                    <a:pt x="1176" y="104"/>
                  </a:cubicBezTo>
                  <a:cubicBezTo>
                    <a:pt x="1118" y="99"/>
                    <a:pt x="1061" y="98"/>
                    <a:pt x="1003" y="98"/>
                  </a:cubicBezTo>
                  <a:cubicBezTo>
                    <a:pt x="820" y="98"/>
                    <a:pt x="638" y="114"/>
                    <a:pt x="455" y="121"/>
                  </a:cubicBezTo>
                  <a:cubicBezTo>
                    <a:pt x="430" y="121"/>
                    <a:pt x="404" y="121"/>
                    <a:pt x="378" y="121"/>
                  </a:cubicBezTo>
                  <a:cubicBezTo>
                    <a:pt x="248" y="121"/>
                    <a:pt x="117" y="115"/>
                    <a:pt x="9" y="44"/>
                  </a:cubicBezTo>
                  <a:cubicBezTo>
                    <a:pt x="1" y="61"/>
                    <a:pt x="1" y="69"/>
                    <a:pt x="1" y="86"/>
                  </a:cubicBezTo>
                  <a:cubicBezTo>
                    <a:pt x="1" y="129"/>
                    <a:pt x="35" y="164"/>
                    <a:pt x="78" y="164"/>
                  </a:cubicBezTo>
                  <a:lnTo>
                    <a:pt x="2034" y="164"/>
                  </a:lnTo>
                  <a:cubicBezTo>
                    <a:pt x="2077" y="164"/>
                    <a:pt x="2111" y="129"/>
                    <a:pt x="2111" y="86"/>
                  </a:cubicBezTo>
                  <a:cubicBezTo>
                    <a:pt x="2111" y="35"/>
                    <a:pt x="2086" y="1"/>
                    <a:pt x="20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7"/>
            <p:cNvSpPr/>
            <p:nvPr/>
          </p:nvSpPr>
          <p:spPr>
            <a:xfrm>
              <a:off x="2828900" y="1539875"/>
              <a:ext cx="900" cy="9675"/>
            </a:xfrm>
            <a:custGeom>
              <a:avLst/>
              <a:gdLst/>
              <a:ahLst/>
              <a:cxnLst/>
              <a:rect l="l" t="t" r="r" b="b"/>
              <a:pathLst>
                <a:path w="36" h="387" extrusionOk="0">
                  <a:moveTo>
                    <a:pt x="26" y="0"/>
                  </a:moveTo>
                  <a:cubicBezTo>
                    <a:pt x="18" y="0"/>
                    <a:pt x="1" y="9"/>
                    <a:pt x="1" y="17"/>
                  </a:cubicBezTo>
                  <a:lnTo>
                    <a:pt x="1" y="378"/>
                  </a:lnTo>
                  <a:cubicBezTo>
                    <a:pt x="1" y="378"/>
                    <a:pt x="18" y="386"/>
                    <a:pt x="26" y="386"/>
                  </a:cubicBezTo>
                  <a:cubicBezTo>
                    <a:pt x="26" y="386"/>
                    <a:pt x="35" y="386"/>
                    <a:pt x="35" y="378"/>
                  </a:cubicBezTo>
                  <a:lnTo>
                    <a:pt x="35" y="17"/>
                  </a:lnTo>
                  <a:cubicBezTo>
                    <a:pt x="35" y="9"/>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7"/>
            <p:cNvSpPr/>
            <p:nvPr/>
          </p:nvSpPr>
          <p:spPr>
            <a:xfrm>
              <a:off x="2846075" y="1539875"/>
              <a:ext cx="650" cy="9675"/>
            </a:xfrm>
            <a:custGeom>
              <a:avLst/>
              <a:gdLst/>
              <a:ahLst/>
              <a:cxnLst/>
              <a:rect l="l" t="t" r="r" b="b"/>
              <a:pathLst>
                <a:path w="26" h="387" extrusionOk="0">
                  <a:moveTo>
                    <a:pt x="9" y="0"/>
                  </a:moveTo>
                  <a:cubicBezTo>
                    <a:pt x="9" y="0"/>
                    <a:pt x="0" y="9"/>
                    <a:pt x="0" y="17"/>
                  </a:cubicBezTo>
                  <a:lnTo>
                    <a:pt x="0" y="378"/>
                  </a:lnTo>
                  <a:cubicBezTo>
                    <a:pt x="0" y="378"/>
                    <a:pt x="0" y="386"/>
                    <a:pt x="9" y="386"/>
                  </a:cubicBezTo>
                  <a:cubicBezTo>
                    <a:pt x="9" y="386"/>
                    <a:pt x="26" y="386"/>
                    <a:pt x="26" y="378"/>
                  </a:cubicBezTo>
                  <a:lnTo>
                    <a:pt x="26" y="17"/>
                  </a:lnTo>
                  <a:cubicBezTo>
                    <a:pt x="26" y="9"/>
                    <a:pt x="9"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7"/>
            <p:cNvSpPr/>
            <p:nvPr/>
          </p:nvSpPr>
          <p:spPr>
            <a:xfrm>
              <a:off x="2842625" y="1539875"/>
              <a:ext cx="675" cy="9675"/>
            </a:xfrm>
            <a:custGeom>
              <a:avLst/>
              <a:gdLst/>
              <a:ahLst/>
              <a:cxnLst/>
              <a:rect l="l" t="t" r="r" b="b"/>
              <a:pathLst>
                <a:path w="27" h="387" extrusionOk="0">
                  <a:moveTo>
                    <a:pt x="9" y="0"/>
                  </a:moveTo>
                  <a:cubicBezTo>
                    <a:pt x="9" y="0"/>
                    <a:pt x="1" y="9"/>
                    <a:pt x="1" y="17"/>
                  </a:cubicBezTo>
                  <a:lnTo>
                    <a:pt x="1" y="378"/>
                  </a:lnTo>
                  <a:cubicBezTo>
                    <a:pt x="1" y="378"/>
                    <a:pt x="1" y="386"/>
                    <a:pt x="9" y="386"/>
                  </a:cubicBezTo>
                  <a:cubicBezTo>
                    <a:pt x="27" y="386"/>
                    <a:pt x="27" y="386"/>
                    <a:pt x="27" y="378"/>
                  </a:cubicBezTo>
                  <a:lnTo>
                    <a:pt x="27" y="17"/>
                  </a:lnTo>
                  <a:cubicBezTo>
                    <a:pt x="27" y="9"/>
                    <a:pt x="2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7"/>
            <p:cNvSpPr/>
            <p:nvPr/>
          </p:nvSpPr>
          <p:spPr>
            <a:xfrm>
              <a:off x="2838975" y="1539875"/>
              <a:ext cx="1100" cy="9675"/>
            </a:xfrm>
            <a:custGeom>
              <a:avLst/>
              <a:gdLst/>
              <a:ahLst/>
              <a:cxnLst/>
              <a:rect l="l" t="t" r="r" b="b"/>
              <a:pathLst>
                <a:path w="44" h="387" extrusionOk="0">
                  <a:moveTo>
                    <a:pt x="18" y="0"/>
                  </a:moveTo>
                  <a:cubicBezTo>
                    <a:pt x="10" y="0"/>
                    <a:pt x="1" y="9"/>
                    <a:pt x="1" y="17"/>
                  </a:cubicBezTo>
                  <a:lnTo>
                    <a:pt x="1" y="378"/>
                  </a:lnTo>
                  <a:cubicBezTo>
                    <a:pt x="1" y="378"/>
                    <a:pt x="10" y="386"/>
                    <a:pt x="18" y="386"/>
                  </a:cubicBezTo>
                  <a:cubicBezTo>
                    <a:pt x="27" y="386"/>
                    <a:pt x="44" y="386"/>
                    <a:pt x="27" y="378"/>
                  </a:cubicBezTo>
                  <a:lnTo>
                    <a:pt x="27" y="17"/>
                  </a:lnTo>
                  <a:cubicBezTo>
                    <a:pt x="27" y="9"/>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7"/>
            <p:cNvSpPr/>
            <p:nvPr/>
          </p:nvSpPr>
          <p:spPr>
            <a:xfrm>
              <a:off x="2832125" y="1539875"/>
              <a:ext cx="1100" cy="9675"/>
            </a:xfrm>
            <a:custGeom>
              <a:avLst/>
              <a:gdLst/>
              <a:ahLst/>
              <a:cxnLst/>
              <a:rect l="l" t="t" r="r" b="b"/>
              <a:pathLst>
                <a:path w="44" h="387" extrusionOk="0">
                  <a:moveTo>
                    <a:pt x="26" y="0"/>
                  </a:moveTo>
                  <a:cubicBezTo>
                    <a:pt x="18" y="0"/>
                    <a:pt x="0" y="9"/>
                    <a:pt x="0" y="17"/>
                  </a:cubicBezTo>
                  <a:lnTo>
                    <a:pt x="0" y="378"/>
                  </a:lnTo>
                  <a:cubicBezTo>
                    <a:pt x="0" y="378"/>
                    <a:pt x="18" y="386"/>
                    <a:pt x="26" y="386"/>
                  </a:cubicBezTo>
                  <a:cubicBezTo>
                    <a:pt x="35" y="386"/>
                    <a:pt x="43" y="386"/>
                    <a:pt x="35" y="378"/>
                  </a:cubicBezTo>
                  <a:lnTo>
                    <a:pt x="35" y="17"/>
                  </a:lnTo>
                  <a:cubicBezTo>
                    <a:pt x="35" y="9"/>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7"/>
            <p:cNvSpPr/>
            <p:nvPr/>
          </p:nvSpPr>
          <p:spPr>
            <a:xfrm>
              <a:off x="2835975" y="1539875"/>
              <a:ext cx="900" cy="9675"/>
            </a:xfrm>
            <a:custGeom>
              <a:avLst/>
              <a:gdLst/>
              <a:ahLst/>
              <a:cxnLst/>
              <a:rect l="l" t="t" r="r" b="b"/>
              <a:pathLst>
                <a:path w="36" h="387" extrusionOk="0">
                  <a:moveTo>
                    <a:pt x="9" y="0"/>
                  </a:moveTo>
                  <a:cubicBezTo>
                    <a:pt x="9" y="0"/>
                    <a:pt x="1" y="9"/>
                    <a:pt x="1" y="17"/>
                  </a:cubicBezTo>
                  <a:lnTo>
                    <a:pt x="1" y="378"/>
                  </a:lnTo>
                  <a:cubicBezTo>
                    <a:pt x="1" y="378"/>
                    <a:pt x="1" y="386"/>
                    <a:pt x="9" y="386"/>
                  </a:cubicBezTo>
                  <a:cubicBezTo>
                    <a:pt x="18" y="386"/>
                    <a:pt x="18" y="386"/>
                    <a:pt x="35" y="378"/>
                  </a:cubicBezTo>
                  <a:lnTo>
                    <a:pt x="35" y="17"/>
                  </a:lnTo>
                  <a:cubicBezTo>
                    <a:pt x="35" y="9"/>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7"/>
            <p:cNvSpPr/>
            <p:nvPr/>
          </p:nvSpPr>
          <p:spPr>
            <a:xfrm>
              <a:off x="2856575" y="1539875"/>
              <a:ext cx="4525" cy="9675"/>
            </a:xfrm>
            <a:custGeom>
              <a:avLst/>
              <a:gdLst/>
              <a:ahLst/>
              <a:cxnLst/>
              <a:rect l="l" t="t" r="r" b="b"/>
              <a:pathLst>
                <a:path w="181" h="387" extrusionOk="0">
                  <a:moveTo>
                    <a:pt x="172" y="0"/>
                  </a:moveTo>
                  <a:cubicBezTo>
                    <a:pt x="164" y="0"/>
                    <a:pt x="146" y="0"/>
                    <a:pt x="146" y="9"/>
                  </a:cubicBezTo>
                  <a:lnTo>
                    <a:pt x="9" y="360"/>
                  </a:lnTo>
                  <a:cubicBezTo>
                    <a:pt x="0" y="378"/>
                    <a:pt x="9" y="386"/>
                    <a:pt x="18" y="386"/>
                  </a:cubicBezTo>
                  <a:cubicBezTo>
                    <a:pt x="18" y="386"/>
                    <a:pt x="35" y="386"/>
                    <a:pt x="43" y="378"/>
                  </a:cubicBezTo>
                  <a:lnTo>
                    <a:pt x="181" y="17"/>
                  </a:lnTo>
                  <a:cubicBezTo>
                    <a:pt x="181" y="9"/>
                    <a:pt x="181" y="0"/>
                    <a:pt x="17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7"/>
            <p:cNvSpPr/>
            <p:nvPr/>
          </p:nvSpPr>
          <p:spPr>
            <a:xfrm>
              <a:off x="2853575" y="1539875"/>
              <a:ext cx="4100" cy="9675"/>
            </a:xfrm>
            <a:custGeom>
              <a:avLst/>
              <a:gdLst/>
              <a:ahLst/>
              <a:cxnLst/>
              <a:rect l="l" t="t" r="r" b="b"/>
              <a:pathLst>
                <a:path w="164" h="387" extrusionOk="0">
                  <a:moveTo>
                    <a:pt x="155" y="0"/>
                  </a:moveTo>
                  <a:cubicBezTo>
                    <a:pt x="146" y="0"/>
                    <a:pt x="129" y="0"/>
                    <a:pt x="129" y="9"/>
                  </a:cubicBezTo>
                  <a:lnTo>
                    <a:pt x="18" y="360"/>
                  </a:lnTo>
                  <a:cubicBezTo>
                    <a:pt x="0" y="378"/>
                    <a:pt x="18" y="386"/>
                    <a:pt x="26" y="386"/>
                  </a:cubicBezTo>
                  <a:cubicBezTo>
                    <a:pt x="26" y="386"/>
                    <a:pt x="35" y="386"/>
                    <a:pt x="43" y="378"/>
                  </a:cubicBezTo>
                  <a:lnTo>
                    <a:pt x="163" y="17"/>
                  </a:lnTo>
                  <a:cubicBezTo>
                    <a:pt x="163" y="9"/>
                    <a:pt x="163" y="0"/>
                    <a:pt x="15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7"/>
            <p:cNvSpPr/>
            <p:nvPr/>
          </p:nvSpPr>
          <p:spPr>
            <a:xfrm>
              <a:off x="2851000" y="1539875"/>
              <a:ext cx="2600" cy="9675"/>
            </a:xfrm>
            <a:custGeom>
              <a:avLst/>
              <a:gdLst/>
              <a:ahLst/>
              <a:cxnLst/>
              <a:rect l="l" t="t" r="r" b="b"/>
              <a:pathLst>
                <a:path w="104" h="387" extrusionOk="0">
                  <a:moveTo>
                    <a:pt x="95" y="0"/>
                  </a:moveTo>
                  <a:cubicBezTo>
                    <a:pt x="86" y="0"/>
                    <a:pt x="78" y="0"/>
                    <a:pt x="78" y="9"/>
                  </a:cubicBezTo>
                  <a:lnTo>
                    <a:pt x="9" y="360"/>
                  </a:lnTo>
                  <a:cubicBezTo>
                    <a:pt x="0" y="378"/>
                    <a:pt x="9" y="386"/>
                    <a:pt x="18" y="386"/>
                  </a:cubicBezTo>
                  <a:cubicBezTo>
                    <a:pt x="26" y="386"/>
                    <a:pt x="43" y="386"/>
                    <a:pt x="43" y="378"/>
                  </a:cubicBezTo>
                  <a:lnTo>
                    <a:pt x="103" y="17"/>
                  </a:lnTo>
                  <a:cubicBezTo>
                    <a:pt x="103" y="9"/>
                    <a:pt x="103" y="0"/>
                    <a:pt x="9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7"/>
            <p:cNvSpPr/>
            <p:nvPr/>
          </p:nvSpPr>
          <p:spPr>
            <a:xfrm>
              <a:off x="2864950" y="1539925"/>
              <a:ext cx="6450" cy="9625"/>
            </a:xfrm>
            <a:custGeom>
              <a:avLst/>
              <a:gdLst/>
              <a:ahLst/>
              <a:cxnLst/>
              <a:rect l="l" t="t" r="r" b="b"/>
              <a:pathLst>
                <a:path w="258" h="385" extrusionOk="0">
                  <a:moveTo>
                    <a:pt x="230" y="0"/>
                  </a:moveTo>
                  <a:cubicBezTo>
                    <a:pt x="225" y="0"/>
                    <a:pt x="223" y="2"/>
                    <a:pt x="223" y="7"/>
                  </a:cubicBezTo>
                  <a:lnTo>
                    <a:pt x="9" y="358"/>
                  </a:lnTo>
                  <a:cubicBezTo>
                    <a:pt x="0" y="358"/>
                    <a:pt x="9" y="376"/>
                    <a:pt x="17" y="384"/>
                  </a:cubicBezTo>
                  <a:lnTo>
                    <a:pt x="34" y="384"/>
                  </a:lnTo>
                  <a:lnTo>
                    <a:pt x="249" y="32"/>
                  </a:lnTo>
                  <a:cubicBezTo>
                    <a:pt x="257" y="15"/>
                    <a:pt x="257" y="7"/>
                    <a:pt x="249" y="7"/>
                  </a:cubicBezTo>
                  <a:cubicBezTo>
                    <a:pt x="240" y="2"/>
                    <a:pt x="234" y="0"/>
                    <a:pt x="2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7"/>
            <p:cNvSpPr/>
            <p:nvPr/>
          </p:nvSpPr>
          <p:spPr>
            <a:xfrm>
              <a:off x="2862375" y="1539875"/>
              <a:ext cx="6225" cy="9675"/>
            </a:xfrm>
            <a:custGeom>
              <a:avLst/>
              <a:gdLst/>
              <a:ahLst/>
              <a:cxnLst/>
              <a:rect l="l" t="t" r="r" b="b"/>
              <a:pathLst>
                <a:path w="249" h="387" extrusionOk="0">
                  <a:moveTo>
                    <a:pt x="240" y="0"/>
                  </a:moveTo>
                  <a:cubicBezTo>
                    <a:pt x="232" y="0"/>
                    <a:pt x="215" y="0"/>
                    <a:pt x="215" y="9"/>
                  </a:cubicBezTo>
                  <a:lnTo>
                    <a:pt x="17" y="360"/>
                  </a:lnTo>
                  <a:cubicBezTo>
                    <a:pt x="0" y="378"/>
                    <a:pt x="17" y="378"/>
                    <a:pt x="26" y="386"/>
                  </a:cubicBezTo>
                  <a:cubicBezTo>
                    <a:pt x="26" y="386"/>
                    <a:pt x="34" y="386"/>
                    <a:pt x="52" y="378"/>
                  </a:cubicBezTo>
                  <a:lnTo>
                    <a:pt x="249" y="17"/>
                  </a:lnTo>
                  <a:cubicBezTo>
                    <a:pt x="249" y="9"/>
                    <a:pt x="249" y="0"/>
                    <a:pt x="24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7"/>
            <p:cNvSpPr/>
            <p:nvPr/>
          </p:nvSpPr>
          <p:spPr>
            <a:xfrm>
              <a:off x="2859575" y="1539875"/>
              <a:ext cx="5400" cy="9675"/>
            </a:xfrm>
            <a:custGeom>
              <a:avLst/>
              <a:gdLst/>
              <a:ahLst/>
              <a:cxnLst/>
              <a:rect l="l" t="t" r="r" b="b"/>
              <a:pathLst>
                <a:path w="216" h="387" extrusionOk="0">
                  <a:moveTo>
                    <a:pt x="207" y="0"/>
                  </a:moveTo>
                  <a:cubicBezTo>
                    <a:pt x="189" y="0"/>
                    <a:pt x="181" y="0"/>
                    <a:pt x="181" y="9"/>
                  </a:cubicBezTo>
                  <a:lnTo>
                    <a:pt x="9" y="360"/>
                  </a:lnTo>
                  <a:cubicBezTo>
                    <a:pt x="1" y="378"/>
                    <a:pt x="9" y="386"/>
                    <a:pt x="18" y="386"/>
                  </a:cubicBezTo>
                  <a:cubicBezTo>
                    <a:pt x="18" y="386"/>
                    <a:pt x="35" y="386"/>
                    <a:pt x="44" y="378"/>
                  </a:cubicBezTo>
                  <a:lnTo>
                    <a:pt x="215" y="17"/>
                  </a:lnTo>
                  <a:cubicBezTo>
                    <a:pt x="215" y="9"/>
                    <a:pt x="215" y="0"/>
                    <a:pt x="2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7"/>
            <p:cNvSpPr/>
            <p:nvPr/>
          </p:nvSpPr>
          <p:spPr>
            <a:xfrm>
              <a:off x="2848425" y="1539875"/>
              <a:ext cx="1950" cy="9675"/>
            </a:xfrm>
            <a:custGeom>
              <a:avLst/>
              <a:gdLst/>
              <a:ahLst/>
              <a:cxnLst/>
              <a:rect l="l" t="t" r="r" b="b"/>
              <a:pathLst>
                <a:path w="78" h="387" extrusionOk="0">
                  <a:moveTo>
                    <a:pt x="69" y="0"/>
                  </a:moveTo>
                  <a:cubicBezTo>
                    <a:pt x="61" y="0"/>
                    <a:pt x="43" y="0"/>
                    <a:pt x="43" y="9"/>
                  </a:cubicBezTo>
                  <a:lnTo>
                    <a:pt x="18" y="360"/>
                  </a:lnTo>
                  <a:cubicBezTo>
                    <a:pt x="0" y="378"/>
                    <a:pt x="18" y="386"/>
                    <a:pt x="26" y="386"/>
                  </a:cubicBezTo>
                  <a:cubicBezTo>
                    <a:pt x="35" y="386"/>
                    <a:pt x="35" y="386"/>
                    <a:pt x="52" y="378"/>
                  </a:cubicBezTo>
                  <a:lnTo>
                    <a:pt x="78" y="17"/>
                  </a:lnTo>
                  <a:cubicBezTo>
                    <a:pt x="78" y="9"/>
                    <a:pt x="78" y="0"/>
                    <a:pt x="6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7"/>
            <p:cNvSpPr/>
            <p:nvPr/>
          </p:nvSpPr>
          <p:spPr>
            <a:xfrm>
              <a:off x="2814975" y="1539875"/>
              <a:ext cx="4300" cy="9675"/>
            </a:xfrm>
            <a:custGeom>
              <a:avLst/>
              <a:gdLst/>
              <a:ahLst/>
              <a:cxnLst/>
              <a:rect l="l" t="t" r="r" b="b"/>
              <a:pathLst>
                <a:path w="172" h="387" extrusionOk="0">
                  <a:moveTo>
                    <a:pt x="17" y="0"/>
                  </a:moveTo>
                  <a:cubicBezTo>
                    <a:pt x="0" y="0"/>
                    <a:pt x="0" y="9"/>
                    <a:pt x="0" y="17"/>
                  </a:cubicBezTo>
                  <a:lnTo>
                    <a:pt x="146" y="378"/>
                  </a:lnTo>
                  <a:cubicBezTo>
                    <a:pt x="146" y="386"/>
                    <a:pt x="146" y="386"/>
                    <a:pt x="154" y="386"/>
                  </a:cubicBezTo>
                  <a:cubicBezTo>
                    <a:pt x="163" y="386"/>
                    <a:pt x="163" y="378"/>
                    <a:pt x="172" y="360"/>
                  </a:cubicBezTo>
                  <a:lnTo>
                    <a:pt x="34" y="9"/>
                  </a:lnTo>
                  <a:cubicBezTo>
                    <a:pt x="34" y="0"/>
                    <a:pt x="26"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7"/>
            <p:cNvSpPr/>
            <p:nvPr/>
          </p:nvSpPr>
          <p:spPr>
            <a:xfrm>
              <a:off x="2818600" y="1539875"/>
              <a:ext cx="3675" cy="9675"/>
            </a:xfrm>
            <a:custGeom>
              <a:avLst/>
              <a:gdLst/>
              <a:ahLst/>
              <a:cxnLst/>
              <a:rect l="l" t="t" r="r" b="b"/>
              <a:pathLst>
                <a:path w="147" h="387" extrusionOk="0">
                  <a:moveTo>
                    <a:pt x="9" y="0"/>
                  </a:moveTo>
                  <a:cubicBezTo>
                    <a:pt x="1" y="0"/>
                    <a:pt x="1" y="9"/>
                    <a:pt x="1" y="17"/>
                  </a:cubicBezTo>
                  <a:lnTo>
                    <a:pt x="112" y="378"/>
                  </a:lnTo>
                  <a:cubicBezTo>
                    <a:pt x="112" y="386"/>
                    <a:pt x="112" y="386"/>
                    <a:pt x="130" y="386"/>
                  </a:cubicBezTo>
                  <a:cubicBezTo>
                    <a:pt x="138" y="386"/>
                    <a:pt x="138" y="378"/>
                    <a:pt x="147" y="360"/>
                  </a:cubicBezTo>
                  <a:lnTo>
                    <a:pt x="27" y="9"/>
                  </a:lnTo>
                  <a:cubicBezTo>
                    <a:pt x="27" y="0"/>
                    <a:pt x="18"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7"/>
            <p:cNvSpPr/>
            <p:nvPr/>
          </p:nvSpPr>
          <p:spPr>
            <a:xfrm>
              <a:off x="2822250" y="1539875"/>
              <a:ext cx="2400" cy="9675"/>
            </a:xfrm>
            <a:custGeom>
              <a:avLst/>
              <a:gdLst/>
              <a:ahLst/>
              <a:cxnLst/>
              <a:rect l="l" t="t" r="r" b="b"/>
              <a:pathLst>
                <a:path w="96" h="387" extrusionOk="0">
                  <a:moveTo>
                    <a:pt x="9" y="0"/>
                  </a:moveTo>
                  <a:cubicBezTo>
                    <a:pt x="1" y="0"/>
                    <a:pt x="1" y="9"/>
                    <a:pt x="1" y="17"/>
                  </a:cubicBezTo>
                  <a:lnTo>
                    <a:pt x="69" y="378"/>
                  </a:lnTo>
                  <a:cubicBezTo>
                    <a:pt x="69" y="378"/>
                    <a:pt x="69" y="386"/>
                    <a:pt x="78" y="386"/>
                  </a:cubicBezTo>
                  <a:cubicBezTo>
                    <a:pt x="87" y="386"/>
                    <a:pt x="95" y="386"/>
                    <a:pt x="95" y="360"/>
                  </a:cubicBezTo>
                  <a:lnTo>
                    <a:pt x="35" y="9"/>
                  </a:lnTo>
                  <a:cubicBezTo>
                    <a:pt x="35" y="0"/>
                    <a:pt x="26"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7"/>
            <p:cNvSpPr/>
            <p:nvPr/>
          </p:nvSpPr>
          <p:spPr>
            <a:xfrm>
              <a:off x="2804450" y="1539875"/>
              <a:ext cx="6250" cy="9675"/>
            </a:xfrm>
            <a:custGeom>
              <a:avLst/>
              <a:gdLst/>
              <a:ahLst/>
              <a:cxnLst/>
              <a:rect l="l" t="t" r="r" b="b"/>
              <a:pathLst>
                <a:path w="250" h="387" extrusionOk="0">
                  <a:moveTo>
                    <a:pt x="18" y="0"/>
                  </a:moveTo>
                  <a:cubicBezTo>
                    <a:pt x="1" y="0"/>
                    <a:pt x="1" y="9"/>
                    <a:pt x="1" y="17"/>
                  </a:cubicBezTo>
                  <a:lnTo>
                    <a:pt x="215" y="378"/>
                  </a:lnTo>
                  <a:cubicBezTo>
                    <a:pt x="215" y="386"/>
                    <a:pt x="232" y="386"/>
                    <a:pt x="232" y="386"/>
                  </a:cubicBezTo>
                  <a:cubicBezTo>
                    <a:pt x="249" y="386"/>
                    <a:pt x="249" y="378"/>
                    <a:pt x="249" y="352"/>
                  </a:cubicBezTo>
                  <a:lnTo>
                    <a:pt x="35"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7"/>
            <p:cNvSpPr/>
            <p:nvPr/>
          </p:nvSpPr>
          <p:spPr>
            <a:xfrm>
              <a:off x="2807450" y="1539875"/>
              <a:ext cx="6025" cy="9675"/>
            </a:xfrm>
            <a:custGeom>
              <a:avLst/>
              <a:gdLst/>
              <a:ahLst/>
              <a:cxnLst/>
              <a:rect l="l" t="t" r="r" b="b"/>
              <a:pathLst>
                <a:path w="241" h="387" extrusionOk="0">
                  <a:moveTo>
                    <a:pt x="18" y="0"/>
                  </a:moveTo>
                  <a:cubicBezTo>
                    <a:pt x="1" y="0"/>
                    <a:pt x="1" y="9"/>
                    <a:pt x="1" y="17"/>
                  </a:cubicBezTo>
                  <a:lnTo>
                    <a:pt x="207" y="378"/>
                  </a:lnTo>
                  <a:cubicBezTo>
                    <a:pt x="207" y="386"/>
                    <a:pt x="215" y="386"/>
                    <a:pt x="215" y="386"/>
                  </a:cubicBezTo>
                  <a:cubicBezTo>
                    <a:pt x="232" y="386"/>
                    <a:pt x="232" y="378"/>
                    <a:pt x="241" y="360"/>
                  </a:cubicBezTo>
                  <a:lnTo>
                    <a:pt x="35" y="9"/>
                  </a:lnTo>
                  <a:cubicBezTo>
                    <a:pt x="35" y="0"/>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7"/>
            <p:cNvSpPr/>
            <p:nvPr/>
          </p:nvSpPr>
          <p:spPr>
            <a:xfrm>
              <a:off x="2811325" y="1539875"/>
              <a:ext cx="5175" cy="9675"/>
            </a:xfrm>
            <a:custGeom>
              <a:avLst/>
              <a:gdLst/>
              <a:ahLst/>
              <a:cxnLst/>
              <a:rect l="l" t="t" r="r" b="b"/>
              <a:pathLst>
                <a:path w="207" h="387" extrusionOk="0">
                  <a:moveTo>
                    <a:pt x="9" y="0"/>
                  </a:moveTo>
                  <a:cubicBezTo>
                    <a:pt x="0" y="0"/>
                    <a:pt x="0" y="9"/>
                    <a:pt x="0" y="17"/>
                  </a:cubicBezTo>
                  <a:lnTo>
                    <a:pt x="172" y="378"/>
                  </a:lnTo>
                  <a:cubicBezTo>
                    <a:pt x="172" y="386"/>
                    <a:pt x="172" y="386"/>
                    <a:pt x="180" y="386"/>
                  </a:cubicBezTo>
                  <a:cubicBezTo>
                    <a:pt x="189" y="386"/>
                    <a:pt x="189" y="378"/>
                    <a:pt x="206" y="360"/>
                  </a:cubicBezTo>
                  <a:lnTo>
                    <a:pt x="35" y="9"/>
                  </a:lnTo>
                  <a:cubicBezTo>
                    <a:pt x="35" y="0"/>
                    <a:pt x="17"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7"/>
            <p:cNvSpPr/>
            <p:nvPr/>
          </p:nvSpPr>
          <p:spPr>
            <a:xfrm>
              <a:off x="2825700" y="1539875"/>
              <a:ext cx="1725" cy="9675"/>
            </a:xfrm>
            <a:custGeom>
              <a:avLst/>
              <a:gdLst/>
              <a:ahLst/>
              <a:cxnLst/>
              <a:rect l="l" t="t" r="r" b="b"/>
              <a:pathLst>
                <a:path w="69" h="387" extrusionOk="0">
                  <a:moveTo>
                    <a:pt x="17" y="0"/>
                  </a:moveTo>
                  <a:cubicBezTo>
                    <a:pt x="17" y="0"/>
                    <a:pt x="0" y="9"/>
                    <a:pt x="0" y="17"/>
                  </a:cubicBezTo>
                  <a:lnTo>
                    <a:pt x="34" y="378"/>
                  </a:lnTo>
                  <a:cubicBezTo>
                    <a:pt x="34" y="378"/>
                    <a:pt x="34" y="386"/>
                    <a:pt x="43" y="386"/>
                  </a:cubicBezTo>
                  <a:cubicBezTo>
                    <a:pt x="60" y="386"/>
                    <a:pt x="60" y="386"/>
                    <a:pt x="69" y="360"/>
                  </a:cubicBezTo>
                  <a:lnTo>
                    <a:pt x="34" y="9"/>
                  </a:lnTo>
                  <a:cubicBezTo>
                    <a:pt x="34" y="9"/>
                    <a:pt x="26"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7"/>
            <p:cNvSpPr/>
            <p:nvPr/>
          </p:nvSpPr>
          <p:spPr>
            <a:xfrm>
              <a:off x="2801875" y="1528500"/>
              <a:ext cx="72100" cy="1725"/>
            </a:xfrm>
            <a:custGeom>
              <a:avLst/>
              <a:gdLst/>
              <a:ahLst/>
              <a:cxnLst/>
              <a:rect l="l" t="t" r="r" b="b"/>
              <a:pathLst>
                <a:path w="2884" h="69" extrusionOk="0">
                  <a:moveTo>
                    <a:pt x="35" y="0"/>
                  </a:moveTo>
                  <a:cubicBezTo>
                    <a:pt x="9" y="0"/>
                    <a:pt x="1" y="17"/>
                    <a:pt x="1" y="35"/>
                  </a:cubicBezTo>
                  <a:cubicBezTo>
                    <a:pt x="1" y="60"/>
                    <a:pt x="9" y="69"/>
                    <a:pt x="35" y="69"/>
                  </a:cubicBezTo>
                  <a:lnTo>
                    <a:pt x="2858" y="69"/>
                  </a:lnTo>
                  <a:cubicBezTo>
                    <a:pt x="2875" y="69"/>
                    <a:pt x="2883" y="60"/>
                    <a:pt x="2883" y="35"/>
                  </a:cubicBezTo>
                  <a:cubicBezTo>
                    <a:pt x="2883" y="17"/>
                    <a:pt x="2866" y="0"/>
                    <a:pt x="285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7"/>
            <p:cNvSpPr/>
            <p:nvPr/>
          </p:nvSpPr>
          <p:spPr>
            <a:xfrm>
              <a:off x="2819475" y="1528500"/>
              <a:ext cx="1300" cy="10325"/>
            </a:xfrm>
            <a:custGeom>
              <a:avLst/>
              <a:gdLst/>
              <a:ahLst/>
              <a:cxnLst/>
              <a:rect l="l" t="t" r="r" b="b"/>
              <a:pathLst>
                <a:path w="52" h="413" extrusionOk="0">
                  <a:moveTo>
                    <a:pt x="26" y="0"/>
                  </a:moveTo>
                  <a:cubicBezTo>
                    <a:pt x="17" y="0"/>
                    <a:pt x="0" y="17"/>
                    <a:pt x="0" y="26"/>
                  </a:cubicBezTo>
                  <a:lnTo>
                    <a:pt x="0" y="386"/>
                  </a:lnTo>
                  <a:cubicBezTo>
                    <a:pt x="0" y="395"/>
                    <a:pt x="17" y="412"/>
                    <a:pt x="26" y="412"/>
                  </a:cubicBezTo>
                  <a:cubicBezTo>
                    <a:pt x="35" y="412"/>
                    <a:pt x="52" y="404"/>
                    <a:pt x="52" y="386"/>
                  </a:cubicBezTo>
                  <a:lnTo>
                    <a:pt x="52" y="26"/>
                  </a:lnTo>
                  <a:cubicBezTo>
                    <a:pt x="52"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7"/>
            <p:cNvSpPr/>
            <p:nvPr/>
          </p:nvSpPr>
          <p:spPr>
            <a:xfrm>
              <a:off x="2851000" y="1528500"/>
              <a:ext cx="1100" cy="10325"/>
            </a:xfrm>
            <a:custGeom>
              <a:avLst/>
              <a:gdLst/>
              <a:ahLst/>
              <a:cxnLst/>
              <a:rect l="l" t="t" r="r" b="b"/>
              <a:pathLst>
                <a:path w="44" h="413" extrusionOk="0">
                  <a:moveTo>
                    <a:pt x="18" y="0"/>
                  </a:moveTo>
                  <a:cubicBezTo>
                    <a:pt x="9" y="0"/>
                    <a:pt x="0" y="17"/>
                    <a:pt x="0" y="26"/>
                  </a:cubicBezTo>
                  <a:lnTo>
                    <a:pt x="0" y="386"/>
                  </a:lnTo>
                  <a:cubicBezTo>
                    <a:pt x="0" y="395"/>
                    <a:pt x="9" y="412"/>
                    <a:pt x="18" y="412"/>
                  </a:cubicBezTo>
                  <a:cubicBezTo>
                    <a:pt x="26" y="412"/>
                    <a:pt x="43" y="404"/>
                    <a:pt x="43" y="386"/>
                  </a:cubicBezTo>
                  <a:lnTo>
                    <a:pt x="43" y="26"/>
                  </a:lnTo>
                  <a:cubicBezTo>
                    <a:pt x="43" y="17"/>
                    <a:pt x="26"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7"/>
            <p:cNvSpPr/>
            <p:nvPr/>
          </p:nvSpPr>
          <p:spPr>
            <a:xfrm>
              <a:off x="2835125"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7"/>
            <p:cNvSpPr/>
            <p:nvPr/>
          </p:nvSpPr>
          <p:spPr>
            <a:xfrm>
              <a:off x="282740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4" y="404"/>
                    <a:pt x="44" y="386"/>
                  </a:cubicBezTo>
                  <a:lnTo>
                    <a:pt x="44" y="26"/>
                  </a:lnTo>
                  <a:cubicBezTo>
                    <a:pt x="44"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7"/>
            <p:cNvSpPr/>
            <p:nvPr/>
          </p:nvSpPr>
          <p:spPr>
            <a:xfrm>
              <a:off x="2842850"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7"/>
            <p:cNvSpPr/>
            <p:nvPr/>
          </p:nvSpPr>
          <p:spPr>
            <a:xfrm>
              <a:off x="283920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7"/>
            <p:cNvSpPr/>
            <p:nvPr/>
          </p:nvSpPr>
          <p:spPr>
            <a:xfrm>
              <a:off x="2846925" y="1528500"/>
              <a:ext cx="1100" cy="10325"/>
            </a:xfrm>
            <a:custGeom>
              <a:avLst/>
              <a:gdLst/>
              <a:ahLst/>
              <a:cxnLst/>
              <a:rect l="l" t="t" r="r" b="b"/>
              <a:pathLst>
                <a:path w="44" h="413" extrusionOk="0">
                  <a:moveTo>
                    <a:pt x="18" y="0"/>
                  </a:moveTo>
                  <a:cubicBezTo>
                    <a:pt x="9" y="0"/>
                    <a:pt x="0" y="17"/>
                    <a:pt x="0" y="26"/>
                  </a:cubicBezTo>
                  <a:lnTo>
                    <a:pt x="0" y="386"/>
                  </a:lnTo>
                  <a:cubicBezTo>
                    <a:pt x="0" y="395"/>
                    <a:pt x="9" y="412"/>
                    <a:pt x="18" y="412"/>
                  </a:cubicBezTo>
                  <a:cubicBezTo>
                    <a:pt x="35" y="412"/>
                    <a:pt x="43" y="404"/>
                    <a:pt x="43" y="386"/>
                  </a:cubicBezTo>
                  <a:lnTo>
                    <a:pt x="43" y="26"/>
                  </a:lnTo>
                  <a:cubicBezTo>
                    <a:pt x="43"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7"/>
            <p:cNvSpPr/>
            <p:nvPr/>
          </p:nvSpPr>
          <p:spPr>
            <a:xfrm>
              <a:off x="2831275" y="1528500"/>
              <a:ext cx="1300" cy="10325"/>
            </a:xfrm>
            <a:custGeom>
              <a:avLst/>
              <a:gdLst/>
              <a:ahLst/>
              <a:cxnLst/>
              <a:rect l="l" t="t" r="r" b="b"/>
              <a:pathLst>
                <a:path w="52" h="413" extrusionOk="0">
                  <a:moveTo>
                    <a:pt x="26" y="0"/>
                  </a:moveTo>
                  <a:cubicBezTo>
                    <a:pt x="17" y="0"/>
                    <a:pt x="0" y="17"/>
                    <a:pt x="0" y="26"/>
                  </a:cubicBezTo>
                  <a:lnTo>
                    <a:pt x="0" y="386"/>
                  </a:lnTo>
                  <a:cubicBezTo>
                    <a:pt x="0" y="395"/>
                    <a:pt x="17" y="412"/>
                    <a:pt x="26" y="412"/>
                  </a:cubicBezTo>
                  <a:cubicBezTo>
                    <a:pt x="34" y="412"/>
                    <a:pt x="52" y="404"/>
                    <a:pt x="52" y="386"/>
                  </a:cubicBezTo>
                  <a:lnTo>
                    <a:pt x="52" y="26"/>
                  </a:lnTo>
                  <a:cubicBezTo>
                    <a:pt x="52" y="17"/>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7"/>
            <p:cNvSpPr/>
            <p:nvPr/>
          </p:nvSpPr>
          <p:spPr>
            <a:xfrm>
              <a:off x="2858725" y="1528500"/>
              <a:ext cx="1100" cy="10325"/>
            </a:xfrm>
            <a:custGeom>
              <a:avLst/>
              <a:gdLst/>
              <a:ahLst/>
              <a:cxnLst/>
              <a:rect l="l" t="t" r="r" b="b"/>
              <a:pathLst>
                <a:path w="44" h="413" extrusionOk="0">
                  <a:moveTo>
                    <a:pt x="17" y="0"/>
                  </a:moveTo>
                  <a:cubicBezTo>
                    <a:pt x="9" y="0"/>
                    <a:pt x="0" y="17"/>
                    <a:pt x="0" y="26"/>
                  </a:cubicBezTo>
                  <a:lnTo>
                    <a:pt x="0" y="386"/>
                  </a:lnTo>
                  <a:cubicBezTo>
                    <a:pt x="0" y="395"/>
                    <a:pt x="9" y="412"/>
                    <a:pt x="17" y="412"/>
                  </a:cubicBezTo>
                  <a:cubicBezTo>
                    <a:pt x="35" y="412"/>
                    <a:pt x="43" y="404"/>
                    <a:pt x="43" y="386"/>
                  </a:cubicBezTo>
                  <a:lnTo>
                    <a:pt x="43" y="26"/>
                  </a:lnTo>
                  <a:cubicBezTo>
                    <a:pt x="43" y="17"/>
                    <a:pt x="35"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7"/>
            <p:cNvSpPr/>
            <p:nvPr/>
          </p:nvSpPr>
          <p:spPr>
            <a:xfrm>
              <a:off x="2866450" y="1528500"/>
              <a:ext cx="1100" cy="10325"/>
            </a:xfrm>
            <a:custGeom>
              <a:avLst/>
              <a:gdLst/>
              <a:ahLst/>
              <a:cxnLst/>
              <a:rect l="l" t="t" r="r" b="b"/>
              <a:pathLst>
                <a:path w="44" h="413" extrusionOk="0">
                  <a:moveTo>
                    <a:pt x="26" y="0"/>
                  </a:moveTo>
                  <a:cubicBezTo>
                    <a:pt x="17" y="0"/>
                    <a:pt x="0" y="17"/>
                    <a:pt x="0" y="26"/>
                  </a:cubicBezTo>
                  <a:lnTo>
                    <a:pt x="0" y="386"/>
                  </a:lnTo>
                  <a:cubicBezTo>
                    <a:pt x="0" y="395"/>
                    <a:pt x="17" y="412"/>
                    <a:pt x="26" y="412"/>
                  </a:cubicBezTo>
                  <a:cubicBezTo>
                    <a:pt x="34" y="412"/>
                    <a:pt x="43" y="404"/>
                    <a:pt x="43" y="386"/>
                  </a:cubicBezTo>
                  <a:lnTo>
                    <a:pt x="43" y="26"/>
                  </a:lnTo>
                  <a:cubicBezTo>
                    <a:pt x="43" y="17"/>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7"/>
            <p:cNvSpPr/>
            <p:nvPr/>
          </p:nvSpPr>
          <p:spPr>
            <a:xfrm>
              <a:off x="2862800" y="1528500"/>
              <a:ext cx="1100" cy="10325"/>
            </a:xfrm>
            <a:custGeom>
              <a:avLst/>
              <a:gdLst/>
              <a:ahLst/>
              <a:cxnLst/>
              <a:rect l="l" t="t" r="r" b="b"/>
              <a:pathLst>
                <a:path w="44" h="413" extrusionOk="0">
                  <a:moveTo>
                    <a:pt x="17" y="0"/>
                  </a:moveTo>
                  <a:cubicBezTo>
                    <a:pt x="9" y="0"/>
                    <a:pt x="0" y="17"/>
                    <a:pt x="0" y="26"/>
                  </a:cubicBezTo>
                  <a:lnTo>
                    <a:pt x="0" y="386"/>
                  </a:lnTo>
                  <a:cubicBezTo>
                    <a:pt x="0" y="395"/>
                    <a:pt x="9" y="412"/>
                    <a:pt x="17" y="412"/>
                  </a:cubicBezTo>
                  <a:cubicBezTo>
                    <a:pt x="26" y="412"/>
                    <a:pt x="43" y="404"/>
                    <a:pt x="43" y="386"/>
                  </a:cubicBezTo>
                  <a:lnTo>
                    <a:pt x="43" y="26"/>
                  </a:lnTo>
                  <a:cubicBezTo>
                    <a:pt x="43" y="17"/>
                    <a:pt x="26" y="0"/>
                    <a:pt x="1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7"/>
            <p:cNvSpPr/>
            <p:nvPr/>
          </p:nvSpPr>
          <p:spPr>
            <a:xfrm>
              <a:off x="2870525"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4" y="412"/>
                    <a:pt x="43" y="404"/>
                    <a:pt x="43" y="386"/>
                  </a:cubicBezTo>
                  <a:lnTo>
                    <a:pt x="43" y="26"/>
                  </a:lnTo>
                  <a:cubicBezTo>
                    <a:pt x="43" y="17"/>
                    <a:pt x="34"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7"/>
            <p:cNvSpPr/>
            <p:nvPr/>
          </p:nvSpPr>
          <p:spPr>
            <a:xfrm>
              <a:off x="2854650"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7"/>
            <p:cNvSpPr/>
            <p:nvPr/>
          </p:nvSpPr>
          <p:spPr>
            <a:xfrm>
              <a:off x="2823325" y="1528500"/>
              <a:ext cx="1100" cy="10325"/>
            </a:xfrm>
            <a:custGeom>
              <a:avLst/>
              <a:gdLst/>
              <a:ahLst/>
              <a:cxnLst/>
              <a:rect l="l" t="t" r="r" b="b"/>
              <a:pathLst>
                <a:path w="44" h="413" extrusionOk="0">
                  <a:moveTo>
                    <a:pt x="26" y="0"/>
                  </a:moveTo>
                  <a:cubicBezTo>
                    <a:pt x="9" y="0"/>
                    <a:pt x="1" y="17"/>
                    <a:pt x="1" y="26"/>
                  </a:cubicBezTo>
                  <a:lnTo>
                    <a:pt x="1" y="386"/>
                  </a:lnTo>
                  <a:cubicBezTo>
                    <a:pt x="1" y="395"/>
                    <a:pt x="9" y="412"/>
                    <a:pt x="26" y="412"/>
                  </a:cubicBezTo>
                  <a:cubicBezTo>
                    <a:pt x="35" y="412"/>
                    <a:pt x="44" y="404"/>
                    <a:pt x="44" y="386"/>
                  </a:cubicBezTo>
                  <a:lnTo>
                    <a:pt x="44" y="26"/>
                  </a:lnTo>
                  <a:cubicBezTo>
                    <a:pt x="44"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7"/>
            <p:cNvSpPr/>
            <p:nvPr/>
          </p:nvSpPr>
          <p:spPr>
            <a:xfrm>
              <a:off x="280380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27" y="412"/>
                    <a:pt x="44" y="404"/>
                    <a:pt x="44" y="386"/>
                  </a:cubicBezTo>
                  <a:lnTo>
                    <a:pt x="44" y="26"/>
                  </a:lnTo>
                  <a:cubicBezTo>
                    <a:pt x="44" y="17"/>
                    <a:pt x="27"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7"/>
            <p:cNvSpPr/>
            <p:nvPr/>
          </p:nvSpPr>
          <p:spPr>
            <a:xfrm>
              <a:off x="2811750" y="1528500"/>
              <a:ext cx="1100" cy="10325"/>
            </a:xfrm>
            <a:custGeom>
              <a:avLst/>
              <a:gdLst/>
              <a:ahLst/>
              <a:cxnLst/>
              <a:rect l="l" t="t" r="r" b="b"/>
              <a:pathLst>
                <a:path w="44" h="413" extrusionOk="0">
                  <a:moveTo>
                    <a:pt x="26" y="0"/>
                  </a:moveTo>
                  <a:cubicBezTo>
                    <a:pt x="9" y="0"/>
                    <a:pt x="0" y="17"/>
                    <a:pt x="0" y="26"/>
                  </a:cubicBezTo>
                  <a:lnTo>
                    <a:pt x="0" y="386"/>
                  </a:lnTo>
                  <a:cubicBezTo>
                    <a:pt x="0" y="395"/>
                    <a:pt x="9"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7"/>
            <p:cNvSpPr/>
            <p:nvPr/>
          </p:nvSpPr>
          <p:spPr>
            <a:xfrm>
              <a:off x="2815600" y="1528500"/>
              <a:ext cx="1100" cy="10325"/>
            </a:xfrm>
            <a:custGeom>
              <a:avLst/>
              <a:gdLst/>
              <a:ahLst/>
              <a:cxnLst/>
              <a:rect l="l" t="t" r="r" b="b"/>
              <a:pathLst>
                <a:path w="44" h="413" extrusionOk="0">
                  <a:moveTo>
                    <a:pt x="18" y="0"/>
                  </a:moveTo>
                  <a:cubicBezTo>
                    <a:pt x="9" y="0"/>
                    <a:pt x="1" y="17"/>
                    <a:pt x="1" y="26"/>
                  </a:cubicBezTo>
                  <a:lnTo>
                    <a:pt x="1" y="386"/>
                  </a:lnTo>
                  <a:cubicBezTo>
                    <a:pt x="1" y="395"/>
                    <a:pt x="9" y="412"/>
                    <a:pt x="18" y="412"/>
                  </a:cubicBezTo>
                  <a:cubicBezTo>
                    <a:pt x="35" y="412"/>
                    <a:pt x="44" y="404"/>
                    <a:pt x="44" y="386"/>
                  </a:cubicBezTo>
                  <a:lnTo>
                    <a:pt x="44" y="26"/>
                  </a:lnTo>
                  <a:cubicBezTo>
                    <a:pt x="44" y="17"/>
                    <a:pt x="35" y="0"/>
                    <a:pt x="1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7"/>
            <p:cNvSpPr/>
            <p:nvPr/>
          </p:nvSpPr>
          <p:spPr>
            <a:xfrm>
              <a:off x="2807675" y="1528500"/>
              <a:ext cx="1100" cy="10325"/>
            </a:xfrm>
            <a:custGeom>
              <a:avLst/>
              <a:gdLst/>
              <a:ahLst/>
              <a:cxnLst/>
              <a:rect l="l" t="t" r="r" b="b"/>
              <a:pathLst>
                <a:path w="44" h="413" extrusionOk="0">
                  <a:moveTo>
                    <a:pt x="26" y="0"/>
                  </a:moveTo>
                  <a:cubicBezTo>
                    <a:pt x="17" y="0"/>
                    <a:pt x="0" y="17"/>
                    <a:pt x="0" y="26"/>
                  </a:cubicBezTo>
                  <a:lnTo>
                    <a:pt x="0" y="386"/>
                  </a:lnTo>
                  <a:cubicBezTo>
                    <a:pt x="0" y="395"/>
                    <a:pt x="17" y="412"/>
                    <a:pt x="26" y="412"/>
                  </a:cubicBezTo>
                  <a:cubicBezTo>
                    <a:pt x="35" y="412"/>
                    <a:pt x="43" y="404"/>
                    <a:pt x="43" y="386"/>
                  </a:cubicBezTo>
                  <a:lnTo>
                    <a:pt x="43" y="26"/>
                  </a:lnTo>
                  <a:cubicBezTo>
                    <a:pt x="43" y="17"/>
                    <a:pt x="35"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7"/>
            <p:cNvSpPr/>
            <p:nvPr/>
          </p:nvSpPr>
          <p:spPr>
            <a:xfrm>
              <a:off x="2801875" y="1537500"/>
              <a:ext cx="72100" cy="3675"/>
            </a:xfrm>
            <a:custGeom>
              <a:avLst/>
              <a:gdLst/>
              <a:ahLst/>
              <a:cxnLst/>
              <a:rect l="l" t="t" r="r" b="b"/>
              <a:pathLst>
                <a:path w="2884" h="147" extrusionOk="0">
                  <a:moveTo>
                    <a:pt x="78" y="1"/>
                  </a:moveTo>
                  <a:cubicBezTo>
                    <a:pt x="35" y="1"/>
                    <a:pt x="1" y="26"/>
                    <a:pt x="1" y="69"/>
                  </a:cubicBezTo>
                  <a:cubicBezTo>
                    <a:pt x="1" y="112"/>
                    <a:pt x="35" y="147"/>
                    <a:pt x="78" y="147"/>
                  </a:cubicBezTo>
                  <a:lnTo>
                    <a:pt x="2815" y="147"/>
                  </a:lnTo>
                  <a:cubicBezTo>
                    <a:pt x="2858" y="147"/>
                    <a:pt x="2883" y="112"/>
                    <a:pt x="2883" y="69"/>
                  </a:cubicBezTo>
                  <a:cubicBezTo>
                    <a:pt x="2883" y="26"/>
                    <a:pt x="2841" y="1"/>
                    <a:pt x="281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7"/>
            <p:cNvSpPr/>
            <p:nvPr/>
          </p:nvSpPr>
          <p:spPr>
            <a:xfrm>
              <a:off x="2801875" y="1537500"/>
              <a:ext cx="72100" cy="3900"/>
            </a:xfrm>
            <a:custGeom>
              <a:avLst/>
              <a:gdLst/>
              <a:ahLst/>
              <a:cxnLst/>
              <a:rect l="l" t="t" r="r" b="b"/>
              <a:pathLst>
                <a:path w="2884" h="156" extrusionOk="0">
                  <a:moveTo>
                    <a:pt x="2789" y="1"/>
                  </a:moveTo>
                  <a:cubicBezTo>
                    <a:pt x="2746" y="44"/>
                    <a:pt x="2695" y="69"/>
                    <a:pt x="2635" y="86"/>
                  </a:cubicBezTo>
                  <a:cubicBezTo>
                    <a:pt x="2549" y="103"/>
                    <a:pt x="2348" y="108"/>
                    <a:pt x="2119" y="108"/>
                  </a:cubicBezTo>
                  <a:cubicBezTo>
                    <a:pt x="1754" y="108"/>
                    <a:pt x="1319" y="95"/>
                    <a:pt x="1176" y="95"/>
                  </a:cubicBezTo>
                  <a:cubicBezTo>
                    <a:pt x="1130" y="93"/>
                    <a:pt x="1084" y="93"/>
                    <a:pt x="1038" y="93"/>
                  </a:cubicBezTo>
                  <a:cubicBezTo>
                    <a:pt x="844" y="93"/>
                    <a:pt x="650" y="105"/>
                    <a:pt x="455" y="112"/>
                  </a:cubicBezTo>
                  <a:cubicBezTo>
                    <a:pt x="411" y="112"/>
                    <a:pt x="366" y="114"/>
                    <a:pt x="322" y="114"/>
                  </a:cubicBezTo>
                  <a:cubicBezTo>
                    <a:pt x="211" y="114"/>
                    <a:pt x="101" y="105"/>
                    <a:pt x="9" y="44"/>
                  </a:cubicBezTo>
                  <a:cubicBezTo>
                    <a:pt x="1" y="52"/>
                    <a:pt x="1" y="61"/>
                    <a:pt x="1" y="86"/>
                  </a:cubicBezTo>
                  <a:cubicBezTo>
                    <a:pt x="1" y="129"/>
                    <a:pt x="35" y="155"/>
                    <a:pt x="78" y="155"/>
                  </a:cubicBezTo>
                  <a:lnTo>
                    <a:pt x="2815" y="155"/>
                  </a:lnTo>
                  <a:cubicBezTo>
                    <a:pt x="2849" y="155"/>
                    <a:pt x="2883" y="129"/>
                    <a:pt x="2883" y="86"/>
                  </a:cubicBezTo>
                  <a:cubicBezTo>
                    <a:pt x="2883" y="26"/>
                    <a:pt x="2841" y="1"/>
                    <a:pt x="279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p:nvPr/>
          </p:nvSpPr>
          <p:spPr>
            <a:xfrm>
              <a:off x="2700650" y="1363125"/>
              <a:ext cx="21475" cy="216225"/>
            </a:xfrm>
            <a:custGeom>
              <a:avLst/>
              <a:gdLst/>
              <a:ahLst/>
              <a:cxnLst/>
              <a:rect l="l" t="t" r="r" b="b"/>
              <a:pathLst>
                <a:path w="859" h="8649" extrusionOk="0">
                  <a:moveTo>
                    <a:pt x="0" y="0"/>
                  </a:moveTo>
                  <a:lnTo>
                    <a:pt x="0" y="8649"/>
                  </a:lnTo>
                  <a:lnTo>
                    <a:pt x="858" y="8649"/>
                  </a:lnTo>
                  <a:lnTo>
                    <a:pt x="858"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7"/>
            <p:cNvSpPr/>
            <p:nvPr/>
          </p:nvSpPr>
          <p:spPr>
            <a:xfrm>
              <a:off x="2700650" y="1363125"/>
              <a:ext cx="21475" cy="18250"/>
            </a:xfrm>
            <a:custGeom>
              <a:avLst/>
              <a:gdLst/>
              <a:ahLst/>
              <a:cxnLst/>
              <a:rect l="l" t="t" r="r" b="b"/>
              <a:pathLst>
                <a:path w="859" h="730" extrusionOk="0">
                  <a:moveTo>
                    <a:pt x="0" y="0"/>
                  </a:moveTo>
                  <a:lnTo>
                    <a:pt x="0" y="730"/>
                  </a:lnTo>
                  <a:lnTo>
                    <a:pt x="858" y="730"/>
                  </a:lnTo>
                  <a:lnTo>
                    <a:pt x="858"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p:nvPr/>
          </p:nvSpPr>
          <p:spPr>
            <a:xfrm>
              <a:off x="2700650" y="156087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7"/>
            <p:cNvSpPr/>
            <p:nvPr/>
          </p:nvSpPr>
          <p:spPr>
            <a:xfrm>
              <a:off x="2700650" y="149502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p:nvPr/>
          </p:nvSpPr>
          <p:spPr>
            <a:xfrm>
              <a:off x="2700650" y="1429175"/>
              <a:ext cx="21475" cy="18275"/>
            </a:xfrm>
            <a:custGeom>
              <a:avLst/>
              <a:gdLst/>
              <a:ahLst/>
              <a:cxnLst/>
              <a:rect l="l" t="t" r="r" b="b"/>
              <a:pathLst>
                <a:path w="859" h="731" extrusionOk="0">
                  <a:moveTo>
                    <a:pt x="0" y="1"/>
                  </a:moveTo>
                  <a:lnTo>
                    <a:pt x="0" y="730"/>
                  </a:lnTo>
                  <a:lnTo>
                    <a:pt x="858" y="730"/>
                  </a:lnTo>
                  <a:lnTo>
                    <a:pt x="8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7"/>
            <p:cNvSpPr/>
            <p:nvPr/>
          </p:nvSpPr>
          <p:spPr>
            <a:xfrm>
              <a:off x="2703225" y="1363125"/>
              <a:ext cx="3875" cy="18250"/>
            </a:xfrm>
            <a:custGeom>
              <a:avLst/>
              <a:gdLst/>
              <a:ahLst/>
              <a:cxnLst/>
              <a:rect l="l" t="t" r="r" b="b"/>
              <a:pathLst>
                <a:path w="155" h="730" extrusionOk="0">
                  <a:moveTo>
                    <a:pt x="0" y="0"/>
                  </a:moveTo>
                  <a:lnTo>
                    <a:pt x="0" y="730"/>
                  </a:lnTo>
                  <a:lnTo>
                    <a:pt x="154" y="730"/>
                  </a:lnTo>
                  <a:lnTo>
                    <a:pt x="154"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2703225" y="1560875"/>
              <a:ext cx="3875" cy="18275"/>
            </a:xfrm>
            <a:custGeom>
              <a:avLst/>
              <a:gdLst/>
              <a:ahLst/>
              <a:cxnLst/>
              <a:rect l="l" t="t" r="r" b="b"/>
              <a:pathLst>
                <a:path w="155" h="731" extrusionOk="0">
                  <a:moveTo>
                    <a:pt x="0" y="1"/>
                  </a:moveTo>
                  <a:lnTo>
                    <a:pt x="0" y="730"/>
                  </a:lnTo>
                  <a:lnTo>
                    <a:pt x="154" y="730"/>
                  </a:lnTo>
                  <a:lnTo>
                    <a:pt x="15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2703225" y="1495025"/>
              <a:ext cx="3875" cy="18275"/>
            </a:xfrm>
            <a:custGeom>
              <a:avLst/>
              <a:gdLst/>
              <a:ahLst/>
              <a:cxnLst/>
              <a:rect l="l" t="t" r="r" b="b"/>
              <a:pathLst>
                <a:path w="155" h="731" extrusionOk="0">
                  <a:moveTo>
                    <a:pt x="0" y="1"/>
                  </a:moveTo>
                  <a:lnTo>
                    <a:pt x="0" y="730"/>
                  </a:lnTo>
                  <a:lnTo>
                    <a:pt x="154" y="730"/>
                  </a:lnTo>
                  <a:lnTo>
                    <a:pt x="15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2703225" y="1429175"/>
              <a:ext cx="3875" cy="18275"/>
            </a:xfrm>
            <a:custGeom>
              <a:avLst/>
              <a:gdLst/>
              <a:ahLst/>
              <a:cxnLst/>
              <a:rect l="l" t="t" r="r" b="b"/>
              <a:pathLst>
                <a:path w="155" h="731" extrusionOk="0">
                  <a:moveTo>
                    <a:pt x="0" y="1"/>
                  </a:moveTo>
                  <a:lnTo>
                    <a:pt x="0" y="730"/>
                  </a:lnTo>
                  <a:lnTo>
                    <a:pt x="154" y="730"/>
                  </a:lnTo>
                  <a:lnTo>
                    <a:pt x="15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2711375" y="1363125"/>
              <a:ext cx="10750" cy="18250"/>
            </a:xfrm>
            <a:custGeom>
              <a:avLst/>
              <a:gdLst/>
              <a:ahLst/>
              <a:cxnLst/>
              <a:rect l="l" t="t" r="r" b="b"/>
              <a:pathLst>
                <a:path w="430" h="730" extrusionOk="0">
                  <a:moveTo>
                    <a:pt x="0" y="0"/>
                  </a:moveTo>
                  <a:lnTo>
                    <a:pt x="0" y="730"/>
                  </a:lnTo>
                  <a:lnTo>
                    <a:pt x="429" y="730"/>
                  </a:lnTo>
                  <a:lnTo>
                    <a:pt x="429"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2711375" y="156087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2711375" y="149502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2711375" y="1429175"/>
              <a:ext cx="10750" cy="18275"/>
            </a:xfrm>
            <a:custGeom>
              <a:avLst/>
              <a:gdLst/>
              <a:ahLst/>
              <a:cxnLst/>
              <a:rect l="l" t="t" r="r" b="b"/>
              <a:pathLst>
                <a:path w="430" h="731" extrusionOk="0">
                  <a:moveTo>
                    <a:pt x="0" y="1"/>
                  </a:moveTo>
                  <a:lnTo>
                    <a:pt x="0" y="730"/>
                  </a:lnTo>
                  <a:lnTo>
                    <a:pt x="429" y="730"/>
                  </a:lnTo>
                  <a:lnTo>
                    <a:pt x="429"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2715875" y="1363125"/>
              <a:ext cx="4525" cy="18250"/>
            </a:xfrm>
            <a:custGeom>
              <a:avLst/>
              <a:gdLst/>
              <a:ahLst/>
              <a:cxnLst/>
              <a:rect l="l" t="t" r="r" b="b"/>
              <a:pathLst>
                <a:path w="181" h="730" extrusionOk="0">
                  <a:moveTo>
                    <a:pt x="0" y="0"/>
                  </a:moveTo>
                  <a:lnTo>
                    <a:pt x="0" y="730"/>
                  </a:lnTo>
                  <a:lnTo>
                    <a:pt x="180" y="730"/>
                  </a:lnTo>
                  <a:lnTo>
                    <a:pt x="18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7"/>
            <p:cNvSpPr/>
            <p:nvPr/>
          </p:nvSpPr>
          <p:spPr>
            <a:xfrm>
              <a:off x="2715875" y="1560875"/>
              <a:ext cx="4525" cy="18275"/>
            </a:xfrm>
            <a:custGeom>
              <a:avLst/>
              <a:gdLst/>
              <a:ahLst/>
              <a:cxnLst/>
              <a:rect l="l" t="t" r="r" b="b"/>
              <a:pathLst>
                <a:path w="181" h="731" extrusionOk="0">
                  <a:moveTo>
                    <a:pt x="0" y="1"/>
                  </a:moveTo>
                  <a:lnTo>
                    <a:pt x="0" y="730"/>
                  </a:lnTo>
                  <a:lnTo>
                    <a:pt x="180" y="730"/>
                  </a:lnTo>
                  <a:lnTo>
                    <a:pt x="18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7"/>
            <p:cNvSpPr/>
            <p:nvPr/>
          </p:nvSpPr>
          <p:spPr>
            <a:xfrm>
              <a:off x="2715875" y="1495025"/>
              <a:ext cx="4525" cy="18275"/>
            </a:xfrm>
            <a:custGeom>
              <a:avLst/>
              <a:gdLst/>
              <a:ahLst/>
              <a:cxnLst/>
              <a:rect l="l" t="t" r="r" b="b"/>
              <a:pathLst>
                <a:path w="181" h="731" extrusionOk="0">
                  <a:moveTo>
                    <a:pt x="0" y="1"/>
                  </a:moveTo>
                  <a:lnTo>
                    <a:pt x="0" y="730"/>
                  </a:lnTo>
                  <a:lnTo>
                    <a:pt x="180" y="730"/>
                  </a:lnTo>
                  <a:lnTo>
                    <a:pt x="18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7"/>
            <p:cNvSpPr/>
            <p:nvPr/>
          </p:nvSpPr>
          <p:spPr>
            <a:xfrm>
              <a:off x="2715875" y="1429175"/>
              <a:ext cx="4525" cy="18275"/>
            </a:xfrm>
            <a:custGeom>
              <a:avLst/>
              <a:gdLst/>
              <a:ahLst/>
              <a:cxnLst/>
              <a:rect l="l" t="t" r="r" b="b"/>
              <a:pathLst>
                <a:path w="181" h="731" extrusionOk="0">
                  <a:moveTo>
                    <a:pt x="0" y="1"/>
                  </a:moveTo>
                  <a:lnTo>
                    <a:pt x="0" y="730"/>
                  </a:lnTo>
                  <a:lnTo>
                    <a:pt x="180" y="730"/>
                  </a:lnTo>
                  <a:lnTo>
                    <a:pt x="18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0" name="Google Shape;520;p27"/>
          <p:cNvGrpSpPr/>
          <p:nvPr/>
        </p:nvGrpSpPr>
        <p:grpSpPr>
          <a:xfrm>
            <a:off x="6459180" y="2547113"/>
            <a:ext cx="2618306" cy="2502730"/>
            <a:chOff x="6124700" y="2640770"/>
            <a:chExt cx="2618306" cy="2502730"/>
          </a:xfrm>
        </p:grpSpPr>
        <p:sp>
          <p:nvSpPr>
            <p:cNvPr id="521" name="Google Shape;521;p27"/>
            <p:cNvSpPr/>
            <p:nvPr/>
          </p:nvSpPr>
          <p:spPr>
            <a:xfrm>
              <a:off x="7862595" y="4645410"/>
              <a:ext cx="211207" cy="211374"/>
            </a:xfrm>
            <a:custGeom>
              <a:avLst/>
              <a:gdLst/>
              <a:ahLst/>
              <a:cxnLst/>
              <a:rect l="l" t="t" r="r" b="b"/>
              <a:pathLst>
                <a:path w="1270" h="1271" extrusionOk="0">
                  <a:moveTo>
                    <a:pt x="77" y="1"/>
                  </a:moveTo>
                  <a:lnTo>
                    <a:pt x="0" y="78"/>
                  </a:lnTo>
                  <a:lnTo>
                    <a:pt x="1193" y="1270"/>
                  </a:lnTo>
                  <a:lnTo>
                    <a:pt x="1270" y="1193"/>
                  </a:lnTo>
                  <a:lnTo>
                    <a:pt x="7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7"/>
            <p:cNvSpPr/>
            <p:nvPr/>
          </p:nvSpPr>
          <p:spPr>
            <a:xfrm>
              <a:off x="7862595" y="4645410"/>
              <a:ext cx="209877" cy="211374"/>
            </a:xfrm>
            <a:custGeom>
              <a:avLst/>
              <a:gdLst/>
              <a:ahLst/>
              <a:cxnLst/>
              <a:rect l="l" t="t" r="r" b="b"/>
              <a:pathLst>
                <a:path w="1262" h="1271" extrusionOk="0">
                  <a:moveTo>
                    <a:pt x="1184" y="1"/>
                  </a:moveTo>
                  <a:lnTo>
                    <a:pt x="0" y="1193"/>
                  </a:lnTo>
                  <a:lnTo>
                    <a:pt x="69" y="1270"/>
                  </a:lnTo>
                  <a:lnTo>
                    <a:pt x="1261" y="78"/>
                  </a:lnTo>
                  <a:lnTo>
                    <a:pt x="1184"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7"/>
            <p:cNvSpPr/>
            <p:nvPr/>
          </p:nvSpPr>
          <p:spPr>
            <a:xfrm>
              <a:off x="8066651" y="4645410"/>
              <a:ext cx="211207" cy="211374"/>
            </a:xfrm>
            <a:custGeom>
              <a:avLst/>
              <a:gdLst/>
              <a:ahLst/>
              <a:cxnLst/>
              <a:rect l="l" t="t" r="r" b="b"/>
              <a:pathLst>
                <a:path w="1270" h="1271" extrusionOk="0">
                  <a:moveTo>
                    <a:pt x="77" y="1"/>
                  </a:moveTo>
                  <a:lnTo>
                    <a:pt x="0" y="78"/>
                  </a:lnTo>
                  <a:lnTo>
                    <a:pt x="1193" y="1270"/>
                  </a:lnTo>
                  <a:lnTo>
                    <a:pt x="1270" y="1193"/>
                  </a:lnTo>
                  <a:lnTo>
                    <a:pt x="7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7"/>
            <p:cNvSpPr/>
            <p:nvPr/>
          </p:nvSpPr>
          <p:spPr>
            <a:xfrm>
              <a:off x="8066651" y="4645410"/>
              <a:ext cx="211207" cy="209877"/>
            </a:xfrm>
            <a:custGeom>
              <a:avLst/>
              <a:gdLst/>
              <a:ahLst/>
              <a:cxnLst/>
              <a:rect l="l" t="t" r="r" b="b"/>
              <a:pathLst>
                <a:path w="1270" h="1262" extrusionOk="0">
                  <a:moveTo>
                    <a:pt x="1193" y="1"/>
                  </a:moveTo>
                  <a:lnTo>
                    <a:pt x="0" y="1185"/>
                  </a:lnTo>
                  <a:lnTo>
                    <a:pt x="77" y="1262"/>
                  </a:lnTo>
                  <a:lnTo>
                    <a:pt x="1270" y="69"/>
                  </a:lnTo>
                  <a:lnTo>
                    <a:pt x="1193"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7"/>
            <p:cNvSpPr/>
            <p:nvPr/>
          </p:nvSpPr>
          <p:spPr>
            <a:xfrm>
              <a:off x="8257736" y="4645410"/>
              <a:ext cx="209877" cy="209877"/>
            </a:xfrm>
            <a:custGeom>
              <a:avLst/>
              <a:gdLst/>
              <a:ahLst/>
              <a:cxnLst/>
              <a:rect l="l" t="t" r="r" b="b"/>
              <a:pathLst>
                <a:path w="1262" h="1262" extrusionOk="0">
                  <a:moveTo>
                    <a:pt x="69" y="1"/>
                  </a:moveTo>
                  <a:lnTo>
                    <a:pt x="1" y="78"/>
                  </a:lnTo>
                  <a:lnTo>
                    <a:pt x="1185" y="1262"/>
                  </a:lnTo>
                  <a:lnTo>
                    <a:pt x="1262" y="1193"/>
                  </a:lnTo>
                  <a:lnTo>
                    <a:pt x="6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7"/>
            <p:cNvSpPr/>
            <p:nvPr/>
          </p:nvSpPr>
          <p:spPr>
            <a:xfrm>
              <a:off x="8256405" y="4645410"/>
              <a:ext cx="209877" cy="209877"/>
            </a:xfrm>
            <a:custGeom>
              <a:avLst/>
              <a:gdLst/>
              <a:ahLst/>
              <a:cxnLst/>
              <a:rect l="l" t="t" r="r" b="b"/>
              <a:pathLst>
                <a:path w="1262" h="1262" extrusionOk="0">
                  <a:moveTo>
                    <a:pt x="1184" y="1"/>
                  </a:moveTo>
                  <a:lnTo>
                    <a:pt x="0" y="1193"/>
                  </a:lnTo>
                  <a:lnTo>
                    <a:pt x="69" y="1262"/>
                  </a:lnTo>
                  <a:lnTo>
                    <a:pt x="1261" y="78"/>
                  </a:lnTo>
                  <a:lnTo>
                    <a:pt x="1184"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7"/>
            <p:cNvSpPr/>
            <p:nvPr/>
          </p:nvSpPr>
          <p:spPr>
            <a:xfrm>
              <a:off x="8454641" y="4645410"/>
              <a:ext cx="211374" cy="209877"/>
            </a:xfrm>
            <a:custGeom>
              <a:avLst/>
              <a:gdLst/>
              <a:ahLst/>
              <a:cxnLst/>
              <a:rect l="l" t="t" r="r" b="b"/>
              <a:pathLst>
                <a:path w="1271" h="1262" extrusionOk="0">
                  <a:moveTo>
                    <a:pt x="78" y="1"/>
                  </a:moveTo>
                  <a:lnTo>
                    <a:pt x="1" y="78"/>
                  </a:lnTo>
                  <a:lnTo>
                    <a:pt x="1193" y="1262"/>
                  </a:lnTo>
                  <a:lnTo>
                    <a:pt x="1270" y="1193"/>
                  </a:lnTo>
                  <a:lnTo>
                    <a:pt x="78"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7"/>
            <p:cNvSpPr/>
            <p:nvPr/>
          </p:nvSpPr>
          <p:spPr>
            <a:xfrm>
              <a:off x="8453310" y="4645410"/>
              <a:ext cx="211207" cy="209877"/>
            </a:xfrm>
            <a:custGeom>
              <a:avLst/>
              <a:gdLst/>
              <a:ahLst/>
              <a:cxnLst/>
              <a:rect l="l" t="t" r="r" b="b"/>
              <a:pathLst>
                <a:path w="1270" h="1262" extrusionOk="0">
                  <a:moveTo>
                    <a:pt x="1193" y="1"/>
                  </a:moveTo>
                  <a:lnTo>
                    <a:pt x="0" y="1193"/>
                  </a:lnTo>
                  <a:lnTo>
                    <a:pt x="77" y="1262"/>
                  </a:lnTo>
                  <a:lnTo>
                    <a:pt x="1270" y="78"/>
                  </a:lnTo>
                  <a:lnTo>
                    <a:pt x="1193"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7"/>
            <p:cNvSpPr/>
            <p:nvPr/>
          </p:nvSpPr>
          <p:spPr>
            <a:xfrm>
              <a:off x="8488900" y="3278549"/>
              <a:ext cx="68684" cy="1374178"/>
            </a:xfrm>
            <a:custGeom>
              <a:avLst/>
              <a:gdLst/>
              <a:ahLst/>
              <a:cxnLst/>
              <a:rect l="l" t="t" r="r" b="b"/>
              <a:pathLst>
                <a:path w="413" h="8263" extrusionOk="0">
                  <a:moveTo>
                    <a:pt x="1" y="0"/>
                  </a:moveTo>
                  <a:lnTo>
                    <a:pt x="1" y="8263"/>
                  </a:lnTo>
                  <a:lnTo>
                    <a:pt x="412" y="8263"/>
                  </a:lnTo>
                  <a:lnTo>
                    <a:pt x="4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7"/>
            <p:cNvSpPr/>
            <p:nvPr/>
          </p:nvSpPr>
          <p:spPr>
            <a:xfrm>
              <a:off x="8480418" y="3269902"/>
              <a:ext cx="85647" cy="1391474"/>
            </a:xfrm>
            <a:custGeom>
              <a:avLst/>
              <a:gdLst/>
              <a:ahLst/>
              <a:cxnLst/>
              <a:rect l="l" t="t" r="r" b="b"/>
              <a:pathLst>
                <a:path w="515" h="8367" extrusionOk="0">
                  <a:moveTo>
                    <a:pt x="403" y="112"/>
                  </a:moveTo>
                  <a:lnTo>
                    <a:pt x="403" y="8263"/>
                  </a:lnTo>
                  <a:lnTo>
                    <a:pt x="103" y="8263"/>
                  </a:lnTo>
                  <a:lnTo>
                    <a:pt x="103" y="112"/>
                  </a:lnTo>
                  <a:close/>
                  <a:moveTo>
                    <a:pt x="0" y="1"/>
                  </a:moveTo>
                  <a:lnTo>
                    <a:pt x="0" y="8366"/>
                  </a:lnTo>
                  <a:lnTo>
                    <a:pt x="515" y="8366"/>
                  </a:lnTo>
                  <a:lnTo>
                    <a:pt x="51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7"/>
            <p:cNvSpPr/>
            <p:nvPr/>
          </p:nvSpPr>
          <p:spPr>
            <a:xfrm>
              <a:off x="8477425" y="3274226"/>
              <a:ext cx="87310" cy="104273"/>
            </a:xfrm>
            <a:custGeom>
              <a:avLst/>
              <a:gdLst/>
              <a:ahLst/>
              <a:cxnLst/>
              <a:rect l="l" t="t" r="r" b="b"/>
              <a:pathLst>
                <a:path w="525" h="627" extrusionOk="0">
                  <a:moveTo>
                    <a:pt x="430" y="1"/>
                  </a:moveTo>
                  <a:lnTo>
                    <a:pt x="18" y="541"/>
                  </a:lnTo>
                  <a:cubicBezTo>
                    <a:pt x="1" y="558"/>
                    <a:pt x="1" y="575"/>
                    <a:pt x="18" y="601"/>
                  </a:cubicBezTo>
                  <a:cubicBezTo>
                    <a:pt x="18" y="618"/>
                    <a:pt x="35" y="627"/>
                    <a:pt x="61" y="627"/>
                  </a:cubicBezTo>
                  <a:lnTo>
                    <a:pt x="481" y="627"/>
                  </a:lnTo>
                  <a:lnTo>
                    <a:pt x="481" y="524"/>
                  </a:lnTo>
                  <a:lnTo>
                    <a:pt x="164" y="524"/>
                  </a:lnTo>
                  <a:lnTo>
                    <a:pt x="524" y="61"/>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7"/>
            <p:cNvSpPr/>
            <p:nvPr/>
          </p:nvSpPr>
          <p:spPr>
            <a:xfrm>
              <a:off x="8477425" y="3365527"/>
              <a:ext cx="87310" cy="105770"/>
            </a:xfrm>
            <a:custGeom>
              <a:avLst/>
              <a:gdLst/>
              <a:ahLst/>
              <a:cxnLst/>
              <a:rect l="l" t="t" r="r" b="b"/>
              <a:pathLst>
                <a:path w="525" h="636" extrusionOk="0">
                  <a:moveTo>
                    <a:pt x="430" y="1"/>
                  </a:moveTo>
                  <a:lnTo>
                    <a:pt x="18" y="550"/>
                  </a:lnTo>
                  <a:cubicBezTo>
                    <a:pt x="1" y="567"/>
                    <a:pt x="1" y="584"/>
                    <a:pt x="18" y="610"/>
                  </a:cubicBezTo>
                  <a:cubicBezTo>
                    <a:pt x="18" y="627"/>
                    <a:pt x="35" y="636"/>
                    <a:pt x="61" y="636"/>
                  </a:cubicBezTo>
                  <a:lnTo>
                    <a:pt x="481" y="636"/>
                  </a:lnTo>
                  <a:lnTo>
                    <a:pt x="481" y="533"/>
                  </a:lnTo>
                  <a:lnTo>
                    <a:pt x="164" y="533"/>
                  </a:lnTo>
                  <a:lnTo>
                    <a:pt x="524" y="69"/>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7"/>
            <p:cNvSpPr/>
            <p:nvPr/>
          </p:nvSpPr>
          <p:spPr>
            <a:xfrm>
              <a:off x="8477425" y="3456828"/>
              <a:ext cx="87310" cy="105770"/>
            </a:xfrm>
            <a:custGeom>
              <a:avLst/>
              <a:gdLst/>
              <a:ahLst/>
              <a:cxnLst/>
              <a:rect l="l" t="t" r="r" b="b"/>
              <a:pathLst>
                <a:path w="525" h="636" extrusionOk="0">
                  <a:moveTo>
                    <a:pt x="430" y="1"/>
                  </a:moveTo>
                  <a:lnTo>
                    <a:pt x="18" y="550"/>
                  </a:lnTo>
                  <a:cubicBezTo>
                    <a:pt x="1" y="558"/>
                    <a:pt x="1" y="584"/>
                    <a:pt x="18" y="601"/>
                  </a:cubicBezTo>
                  <a:cubicBezTo>
                    <a:pt x="18" y="627"/>
                    <a:pt x="35" y="636"/>
                    <a:pt x="61" y="636"/>
                  </a:cubicBezTo>
                  <a:lnTo>
                    <a:pt x="481" y="636"/>
                  </a:lnTo>
                  <a:lnTo>
                    <a:pt x="481" y="524"/>
                  </a:lnTo>
                  <a:lnTo>
                    <a:pt x="164" y="524"/>
                  </a:lnTo>
                  <a:lnTo>
                    <a:pt x="524" y="69"/>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7"/>
            <p:cNvSpPr/>
            <p:nvPr/>
          </p:nvSpPr>
          <p:spPr>
            <a:xfrm>
              <a:off x="8477425" y="3548130"/>
              <a:ext cx="87310" cy="105770"/>
            </a:xfrm>
            <a:custGeom>
              <a:avLst/>
              <a:gdLst/>
              <a:ahLst/>
              <a:cxnLst/>
              <a:rect l="l" t="t" r="r" b="b"/>
              <a:pathLst>
                <a:path w="525" h="636" extrusionOk="0">
                  <a:moveTo>
                    <a:pt x="430" y="1"/>
                  </a:moveTo>
                  <a:lnTo>
                    <a:pt x="18" y="550"/>
                  </a:lnTo>
                  <a:cubicBezTo>
                    <a:pt x="1" y="559"/>
                    <a:pt x="1" y="584"/>
                    <a:pt x="18" y="601"/>
                  </a:cubicBezTo>
                  <a:cubicBezTo>
                    <a:pt x="18" y="619"/>
                    <a:pt x="35" y="636"/>
                    <a:pt x="61" y="636"/>
                  </a:cubicBezTo>
                  <a:lnTo>
                    <a:pt x="481" y="636"/>
                  </a:lnTo>
                  <a:lnTo>
                    <a:pt x="481" y="524"/>
                  </a:lnTo>
                  <a:lnTo>
                    <a:pt x="164" y="524"/>
                  </a:lnTo>
                  <a:lnTo>
                    <a:pt x="524" y="70"/>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7"/>
            <p:cNvSpPr/>
            <p:nvPr/>
          </p:nvSpPr>
          <p:spPr>
            <a:xfrm>
              <a:off x="8477425" y="3639598"/>
              <a:ext cx="87310" cy="105604"/>
            </a:xfrm>
            <a:custGeom>
              <a:avLst/>
              <a:gdLst/>
              <a:ahLst/>
              <a:cxnLst/>
              <a:rect l="l" t="t" r="r" b="b"/>
              <a:pathLst>
                <a:path w="525" h="635" extrusionOk="0">
                  <a:moveTo>
                    <a:pt x="430" y="0"/>
                  </a:moveTo>
                  <a:lnTo>
                    <a:pt x="18" y="549"/>
                  </a:lnTo>
                  <a:cubicBezTo>
                    <a:pt x="1" y="558"/>
                    <a:pt x="1" y="575"/>
                    <a:pt x="18" y="601"/>
                  </a:cubicBezTo>
                  <a:cubicBezTo>
                    <a:pt x="18" y="618"/>
                    <a:pt x="35" y="635"/>
                    <a:pt x="61" y="635"/>
                  </a:cubicBezTo>
                  <a:lnTo>
                    <a:pt x="481" y="635"/>
                  </a:lnTo>
                  <a:lnTo>
                    <a:pt x="481" y="523"/>
                  </a:lnTo>
                  <a:lnTo>
                    <a:pt x="164" y="523"/>
                  </a:lnTo>
                  <a:lnTo>
                    <a:pt x="524" y="60"/>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7"/>
            <p:cNvSpPr/>
            <p:nvPr/>
          </p:nvSpPr>
          <p:spPr>
            <a:xfrm>
              <a:off x="8477425" y="3732230"/>
              <a:ext cx="87310" cy="105770"/>
            </a:xfrm>
            <a:custGeom>
              <a:avLst/>
              <a:gdLst/>
              <a:ahLst/>
              <a:cxnLst/>
              <a:rect l="l" t="t" r="r" b="b"/>
              <a:pathLst>
                <a:path w="525" h="636" extrusionOk="0">
                  <a:moveTo>
                    <a:pt x="430" y="1"/>
                  </a:moveTo>
                  <a:lnTo>
                    <a:pt x="18" y="550"/>
                  </a:lnTo>
                  <a:cubicBezTo>
                    <a:pt x="1" y="558"/>
                    <a:pt x="1" y="576"/>
                    <a:pt x="18" y="601"/>
                  </a:cubicBezTo>
                  <a:cubicBezTo>
                    <a:pt x="18" y="618"/>
                    <a:pt x="35" y="636"/>
                    <a:pt x="61" y="636"/>
                  </a:cubicBezTo>
                  <a:lnTo>
                    <a:pt x="481" y="636"/>
                  </a:lnTo>
                  <a:lnTo>
                    <a:pt x="481" y="524"/>
                  </a:lnTo>
                  <a:lnTo>
                    <a:pt x="164" y="524"/>
                  </a:lnTo>
                  <a:lnTo>
                    <a:pt x="524" y="61"/>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7"/>
            <p:cNvSpPr/>
            <p:nvPr/>
          </p:nvSpPr>
          <p:spPr>
            <a:xfrm>
              <a:off x="8477425" y="3823531"/>
              <a:ext cx="87310" cy="104440"/>
            </a:xfrm>
            <a:custGeom>
              <a:avLst/>
              <a:gdLst/>
              <a:ahLst/>
              <a:cxnLst/>
              <a:rect l="l" t="t" r="r" b="b"/>
              <a:pathLst>
                <a:path w="525" h="628" extrusionOk="0">
                  <a:moveTo>
                    <a:pt x="430" y="1"/>
                  </a:moveTo>
                  <a:lnTo>
                    <a:pt x="18" y="541"/>
                  </a:lnTo>
                  <a:cubicBezTo>
                    <a:pt x="1" y="558"/>
                    <a:pt x="1" y="576"/>
                    <a:pt x="18" y="601"/>
                  </a:cubicBezTo>
                  <a:cubicBezTo>
                    <a:pt x="18" y="619"/>
                    <a:pt x="35" y="627"/>
                    <a:pt x="61" y="627"/>
                  </a:cubicBezTo>
                  <a:lnTo>
                    <a:pt x="481" y="627"/>
                  </a:lnTo>
                  <a:lnTo>
                    <a:pt x="481" y="524"/>
                  </a:lnTo>
                  <a:lnTo>
                    <a:pt x="164" y="524"/>
                  </a:lnTo>
                  <a:lnTo>
                    <a:pt x="524" y="61"/>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7"/>
            <p:cNvSpPr/>
            <p:nvPr/>
          </p:nvSpPr>
          <p:spPr>
            <a:xfrm>
              <a:off x="8477425" y="3913502"/>
              <a:ext cx="87310" cy="105770"/>
            </a:xfrm>
            <a:custGeom>
              <a:avLst/>
              <a:gdLst/>
              <a:ahLst/>
              <a:cxnLst/>
              <a:rect l="l" t="t" r="r" b="b"/>
              <a:pathLst>
                <a:path w="525" h="636" extrusionOk="0">
                  <a:moveTo>
                    <a:pt x="430" y="0"/>
                  </a:moveTo>
                  <a:lnTo>
                    <a:pt x="18" y="549"/>
                  </a:lnTo>
                  <a:cubicBezTo>
                    <a:pt x="1" y="558"/>
                    <a:pt x="1" y="584"/>
                    <a:pt x="18" y="601"/>
                  </a:cubicBezTo>
                  <a:cubicBezTo>
                    <a:pt x="18" y="627"/>
                    <a:pt x="35" y="635"/>
                    <a:pt x="61" y="635"/>
                  </a:cubicBezTo>
                  <a:lnTo>
                    <a:pt x="481" y="635"/>
                  </a:lnTo>
                  <a:lnTo>
                    <a:pt x="481" y="532"/>
                  </a:lnTo>
                  <a:lnTo>
                    <a:pt x="164" y="532"/>
                  </a:lnTo>
                  <a:lnTo>
                    <a:pt x="524" y="69"/>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7"/>
            <p:cNvSpPr/>
            <p:nvPr/>
          </p:nvSpPr>
          <p:spPr>
            <a:xfrm>
              <a:off x="8477425" y="4006134"/>
              <a:ext cx="87310" cy="105770"/>
            </a:xfrm>
            <a:custGeom>
              <a:avLst/>
              <a:gdLst/>
              <a:ahLst/>
              <a:cxnLst/>
              <a:rect l="l" t="t" r="r" b="b"/>
              <a:pathLst>
                <a:path w="525" h="636" extrusionOk="0">
                  <a:moveTo>
                    <a:pt x="430" y="1"/>
                  </a:moveTo>
                  <a:lnTo>
                    <a:pt x="18" y="550"/>
                  </a:lnTo>
                  <a:cubicBezTo>
                    <a:pt x="1" y="559"/>
                    <a:pt x="1" y="584"/>
                    <a:pt x="18" y="602"/>
                  </a:cubicBezTo>
                  <a:cubicBezTo>
                    <a:pt x="18" y="627"/>
                    <a:pt x="35" y="636"/>
                    <a:pt x="61" y="636"/>
                  </a:cubicBezTo>
                  <a:lnTo>
                    <a:pt x="481" y="636"/>
                  </a:lnTo>
                  <a:lnTo>
                    <a:pt x="481" y="533"/>
                  </a:lnTo>
                  <a:lnTo>
                    <a:pt x="164" y="533"/>
                  </a:lnTo>
                  <a:lnTo>
                    <a:pt x="524" y="70"/>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7"/>
            <p:cNvSpPr/>
            <p:nvPr/>
          </p:nvSpPr>
          <p:spPr>
            <a:xfrm>
              <a:off x="8477425" y="4097602"/>
              <a:ext cx="87310" cy="105604"/>
            </a:xfrm>
            <a:custGeom>
              <a:avLst/>
              <a:gdLst/>
              <a:ahLst/>
              <a:cxnLst/>
              <a:rect l="l" t="t" r="r" b="b"/>
              <a:pathLst>
                <a:path w="525" h="635" extrusionOk="0">
                  <a:moveTo>
                    <a:pt x="430" y="0"/>
                  </a:moveTo>
                  <a:lnTo>
                    <a:pt x="18" y="549"/>
                  </a:lnTo>
                  <a:cubicBezTo>
                    <a:pt x="1" y="558"/>
                    <a:pt x="1" y="584"/>
                    <a:pt x="18" y="601"/>
                  </a:cubicBezTo>
                  <a:cubicBezTo>
                    <a:pt x="18" y="626"/>
                    <a:pt x="35" y="635"/>
                    <a:pt x="61" y="635"/>
                  </a:cubicBezTo>
                  <a:lnTo>
                    <a:pt x="481" y="635"/>
                  </a:lnTo>
                  <a:lnTo>
                    <a:pt x="481" y="523"/>
                  </a:lnTo>
                  <a:lnTo>
                    <a:pt x="164" y="523"/>
                  </a:lnTo>
                  <a:lnTo>
                    <a:pt x="524" y="69"/>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7"/>
            <p:cNvSpPr/>
            <p:nvPr/>
          </p:nvSpPr>
          <p:spPr>
            <a:xfrm>
              <a:off x="8477425" y="4188903"/>
              <a:ext cx="87310" cy="104273"/>
            </a:xfrm>
            <a:custGeom>
              <a:avLst/>
              <a:gdLst/>
              <a:ahLst/>
              <a:cxnLst/>
              <a:rect l="l" t="t" r="r" b="b"/>
              <a:pathLst>
                <a:path w="525" h="627" extrusionOk="0">
                  <a:moveTo>
                    <a:pt x="430" y="0"/>
                  </a:moveTo>
                  <a:lnTo>
                    <a:pt x="18" y="549"/>
                  </a:lnTo>
                  <a:cubicBezTo>
                    <a:pt x="1" y="558"/>
                    <a:pt x="1" y="575"/>
                    <a:pt x="18" y="601"/>
                  </a:cubicBezTo>
                  <a:cubicBezTo>
                    <a:pt x="18" y="618"/>
                    <a:pt x="35" y="627"/>
                    <a:pt x="61" y="627"/>
                  </a:cubicBezTo>
                  <a:lnTo>
                    <a:pt x="481" y="627"/>
                  </a:lnTo>
                  <a:lnTo>
                    <a:pt x="481" y="524"/>
                  </a:lnTo>
                  <a:lnTo>
                    <a:pt x="164" y="524"/>
                  </a:lnTo>
                  <a:lnTo>
                    <a:pt x="524" y="60"/>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7"/>
            <p:cNvSpPr/>
            <p:nvPr/>
          </p:nvSpPr>
          <p:spPr>
            <a:xfrm>
              <a:off x="8477425" y="4281535"/>
              <a:ext cx="87310" cy="105770"/>
            </a:xfrm>
            <a:custGeom>
              <a:avLst/>
              <a:gdLst/>
              <a:ahLst/>
              <a:cxnLst/>
              <a:rect l="l" t="t" r="r" b="b"/>
              <a:pathLst>
                <a:path w="525" h="636" extrusionOk="0">
                  <a:moveTo>
                    <a:pt x="430" y="1"/>
                  </a:moveTo>
                  <a:lnTo>
                    <a:pt x="18" y="550"/>
                  </a:lnTo>
                  <a:cubicBezTo>
                    <a:pt x="1" y="559"/>
                    <a:pt x="1" y="576"/>
                    <a:pt x="18" y="601"/>
                  </a:cubicBezTo>
                  <a:cubicBezTo>
                    <a:pt x="18" y="619"/>
                    <a:pt x="35" y="636"/>
                    <a:pt x="61" y="636"/>
                  </a:cubicBezTo>
                  <a:lnTo>
                    <a:pt x="481" y="636"/>
                  </a:lnTo>
                  <a:lnTo>
                    <a:pt x="481" y="524"/>
                  </a:lnTo>
                  <a:lnTo>
                    <a:pt x="164" y="524"/>
                  </a:lnTo>
                  <a:lnTo>
                    <a:pt x="524" y="61"/>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7"/>
            <p:cNvSpPr/>
            <p:nvPr/>
          </p:nvSpPr>
          <p:spPr>
            <a:xfrm>
              <a:off x="8477425" y="4372836"/>
              <a:ext cx="87310" cy="104440"/>
            </a:xfrm>
            <a:custGeom>
              <a:avLst/>
              <a:gdLst/>
              <a:ahLst/>
              <a:cxnLst/>
              <a:rect l="l" t="t" r="r" b="b"/>
              <a:pathLst>
                <a:path w="525" h="628" extrusionOk="0">
                  <a:moveTo>
                    <a:pt x="430" y="1"/>
                  </a:moveTo>
                  <a:lnTo>
                    <a:pt x="18" y="541"/>
                  </a:lnTo>
                  <a:cubicBezTo>
                    <a:pt x="1" y="559"/>
                    <a:pt x="1" y="576"/>
                    <a:pt x="18" y="602"/>
                  </a:cubicBezTo>
                  <a:cubicBezTo>
                    <a:pt x="18" y="619"/>
                    <a:pt x="35" y="627"/>
                    <a:pt x="61" y="627"/>
                  </a:cubicBezTo>
                  <a:lnTo>
                    <a:pt x="481" y="627"/>
                  </a:lnTo>
                  <a:lnTo>
                    <a:pt x="481" y="524"/>
                  </a:lnTo>
                  <a:lnTo>
                    <a:pt x="164" y="524"/>
                  </a:lnTo>
                  <a:lnTo>
                    <a:pt x="524" y="61"/>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7"/>
            <p:cNvSpPr/>
            <p:nvPr/>
          </p:nvSpPr>
          <p:spPr>
            <a:xfrm>
              <a:off x="8477425" y="4462807"/>
              <a:ext cx="87310" cy="105770"/>
            </a:xfrm>
            <a:custGeom>
              <a:avLst/>
              <a:gdLst/>
              <a:ahLst/>
              <a:cxnLst/>
              <a:rect l="l" t="t" r="r" b="b"/>
              <a:pathLst>
                <a:path w="525" h="636" extrusionOk="0">
                  <a:moveTo>
                    <a:pt x="430" y="0"/>
                  </a:moveTo>
                  <a:lnTo>
                    <a:pt x="18" y="550"/>
                  </a:lnTo>
                  <a:cubicBezTo>
                    <a:pt x="1" y="558"/>
                    <a:pt x="1" y="584"/>
                    <a:pt x="18" y="601"/>
                  </a:cubicBezTo>
                  <a:cubicBezTo>
                    <a:pt x="18" y="627"/>
                    <a:pt x="35" y="635"/>
                    <a:pt x="61" y="635"/>
                  </a:cubicBezTo>
                  <a:lnTo>
                    <a:pt x="481" y="635"/>
                  </a:lnTo>
                  <a:lnTo>
                    <a:pt x="481" y="532"/>
                  </a:lnTo>
                  <a:lnTo>
                    <a:pt x="164" y="532"/>
                  </a:lnTo>
                  <a:lnTo>
                    <a:pt x="524" y="69"/>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7"/>
            <p:cNvSpPr/>
            <p:nvPr/>
          </p:nvSpPr>
          <p:spPr>
            <a:xfrm>
              <a:off x="8477425" y="4555606"/>
              <a:ext cx="87310" cy="105770"/>
            </a:xfrm>
            <a:custGeom>
              <a:avLst/>
              <a:gdLst/>
              <a:ahLst/>
              <a:cxnLst/>
              <a:rect l="l" t="t" r="r" b="b"/>
              <a:pathLst>
                <a:path w="525" h="636" extrusionOk="0">
                  <a:moveTo>
                    <a:pt x="430" y="0"/>
                  </a:moveTo>
                  <a:lnTo>
                    <a:pt x="18" y="549"/>
                  </a:lnTo>
                  <a:cubicBezTo>
                    <a:pt x="1" y="558"/>
                    <a:pt x="1" y="584"/>
                    <a:pt x="18" y="601"/>
                  </a:cubicBezTo>
                  <a:cubicBezTo>
                    <a:pt x="18" y="626"/>
                    <a:pt x="35" y="635"/>
                    <a:pt x="61" y="635"/>
                  </a:cubicBezTo>
                  <a:lnTo>
                    <a:pt x="481" y="635"/>
                  </a:lnTo>
                  <a:lnTo>
                    <a:pt x="481" y="532"/>
                  </a:lnTo>
                  <a:lnTo>
                    <a:pt x="164" y="532"/>
                  </a:lnTo>
                  <a:lnTo>
                    <a:pt x="524" y="69"/>
                  </a:lnTo>
                  <a:lnTo>
                    <a:pt x="43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7"/>
            <p:cNvSpPr/>
            <p:nvPr/>
          </p:nvSpPr>
          <p:spPr>
            <a:xfrm>
              <a:off x="6240290" y="3004645"/>
              <a:ext cx="17296" cy="1605342"/>
            </a:xfrm>
            <a:custGeom>
              <a:avLst/>
              <a:gdLst/>
              <a:ahLst/>
              <a:cxnLst/>
              <a:rect l="l" t="t" r="r" b="b"/>
              <a:pathLst>
                <a:path w="104" h="9653" extrusionOk="0">
                  <a:moveTo>
                    <a:pt x="0" y="0"/>
                  </a:moveTo>
                  <a:lnTo>
                    <a:pt x="0" y="9652"/>
                  </a:lnTo>
                  <a:lnTo>
                    <a:pt x="103" y="9652"/>
                  </a:lnTo>
                  <a:lnTo>
                    <a:pt x="10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7"/>
            <p:cNvSpPr/>
            <p:nvPr/>
          </p:nvSpPr>
          <p:spPr>
            <a:xfrm>
              <a:off x="8319102" y="4188903"/>
              <a:ext cx="120072" cy="72842"/>
            </a:xfrm>
            <a:custGeom>
              <a:avLst/>
              <a:gdLst/>
              <a:ahLst/>
              <a:cxnLst/>
              <a:rect l="l" t="t" r="r" b="b"/>
              <a:pathLst>
                <a:path w="722" h="438" extrusionOk="0">
                  <a:moveTo>
                    <a:pt x="69" y="0"/>
                  </a:moveTo>
                  <a:lnTo>
                    <a:pt x="1" y="198"/>
                  </a:lnTo>
                  <a:lnTo>
                    <a:pt x="653" y="438"/>
                  </a:lnTo>
                  <a:lnTo>
                    <a:pt x="721" y="240"/>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7"/>
            <p:cNvSpPr/>
            <p:nvPr/>
          </p:nvSpPr>
          <p:spPr>
            <a:xfrm>
              <a:off x="7789753" y="3977696"/>
              <a:ext cx="242805" cy="97122"/>
            </a:xfrm>
            <a:custGeom>
              <a:avLst/>
              <a:gdLst/>
              <a:ahLst/>
              <a:cxnLst/>
              <a:rect l="l" t="t" r="r" b="b"/>
              <a:pathLst>
                <a:path w="1460" h="584" extrusionOk="0">
                  <a:moveTo>
                    <a:pt x="52" y="0"/>
                  </a:moveTo>
                  <a:lnTo>
                    <a:pt x="1" y="206"/>
                  </a:lnTo>
                  <a:lnTo>
                    <a:pt x="1408" y="584"/>
                  </a:lnTo>
                  <a:lnTo>
                    <a:pt x="1459" y="378"/>
                  </a:lnTo>
                  <a:lnTo>
                    <a:pt x="5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7"/>
            <p:cNvSpPr/>
            <p:nvPr/>
          </p:nvSpPr>
          <p:spPr>
            <a:xfrm>
              <a:off x="7791250" y="3471131"/>
              <a:ext cx="18626" cy="563774"/>
            </a:xfrm>
            <a:custGeom>
              <a:avLst/>
              <a:gdLst/>
              <a:ahLst/>
              <a:cxnLst/>
              <a:rect l="l" t="t" r="r" b="b"/>
              <a:pathLst>
                <a:path w="112" h="3390" extrusionOk="0">
                  <a:moveTo>
                    <a:pt x="0" y="1"/>
                  </a:moveTo>
                  <a:lnTo>
                    <a:pt x="0" y="3390"/>
                  </a:lnTo>
                  <a:lnTo>
                    <a:pt x="112" y="3390"/>
                  </a:lnTo>
                  <a:lnTo>
                    <a:pt x="11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7"/>
            <p:cNvSpPr/>
            <p:nvPr/>
          </p:nvSpPr>
          <p:spPr>
            <a:xfrm>
              <a:off x="7524331" y="3760335"/>
              <a:ext cx="278395" cy="391316"/>
            </a:xfrm>
            <a:custGeom>
              <a:avLst/>
              <a:gdLst/>
              <a:ahLst/>
              <a:cxnLst/>
              <a:rect l="l" t="t" r="r" b="b"/>
              <a:pathLst>
                <a:path w="1674" h="2353" extrusionOk="0">
                  <a:moveTo>
                    <a:pt x="1115" y="1"/>
                  </a:moveTo>
                  <a:cubicBezTo>
                    <a:pt x="1113" y="1"/>
                    <a:pt x="1110" y="2"/>
                    <a:pt x="1108" y="3"/>
                  </a:cubicBezTo>
                  <a:cubicBezTo>
                    <a:pt x="1047" y="12"/>
                    <a:pt x="378" y="338"/>
                    <a:pt x="181" y="1007"/>
                  </a:cubicBezTo>
                  <a:cubicBezTo>
                    <a:pt x="1" y="1693"/>
                    <a:pt x="421" y="2311"/>
                    <a:pt x="464" y="2346"/>
                  </a:cubicBezTo>
                  <a:cubicBezTo>
                    <a:pt x="469" y="2351"/>
                    <a:pt x="476" y="2353"/>
                    <a:pt x="483" y="2353"/>
                  </a:cubicBezTo>
                  <a:cubicBezTo>
                    <a:pt x="511" y="2353"/>
                    <a:pt x="550" y="2320"/>
                    <a:pt x="550" y="2320"/>
                  </a:cubicBezTo>
                  <a:lnTo>
                    <a:pt x="1674" y="1419"/>
                  </a:lnTo>
                  <a:lnTo>
                    <a:pt x="1168" y="63"/>
                  </a:lnTo>
                  <a:cubicBezTo>
                    <a:pt x="1168" y="63"/>
                    <a:pt x="1140" y="1"/>
                    <a:pt x="1115"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7"/>
            <p:cNvSpPr/>
            <p:nvPr/>
          </p:nvSpPr>
          <p:spPr>
            <a:xfrm>
              <a:off x="7518676" y="3752186"/>
              <a:ext cx="294027" cy="406948"/>
            </a:xfrm>
            <a:custGeom>
              <a:avLst/>
              <a:gdLst/>
              <a:ahLst/>
              <a:cxnLst/>
              <a:rect l="l" t="t" r="r" b="b"/>
              <a:pathLst>
                <a:path w="1768" h="2447" extrusionOk="0">
                  <a:moveTo>
                    <a:pt x="1142" y="87"/>
                  </a:moveTo>
                  <a:cubicBezTo>
                    <a:pt x="1150" y="87"/>
                    <a:pt x="1159" y="104"/>
                    <a:pt x="1159" y="138"/>
                  </a:cubicBezTo>
                  <a:lnTo>
                    <a:pt x="1665" y="1459"/>
                  </a:lnTo>
                  <a:lnTo>
                    <a:pt x="558" y="2343"/>
                  </a:lnTo>
                  <a:cubicBezTo>
                    <a:pt x="550" y="2360"/>
                    <a:pt x="524" y="2369"/>
                    <a:pt x="515" y="2369"/>
                  </a:cubicBezTo>
                  <a:cubicBezTo>
                    <a:pt x="455" y="2292"/>
                    <a:pt x="86" y="1700"/>
                    <a:pt x="258" y="1073"/>
                  </a:cubicBezTo>
                  <a:cubicBezTo>
                    <a:pt x="438" y="413"/>
                    <a:pt x="1081" y="104"/>
                    <a:pt x="1142" y="87"/>
                  </a:cubicBezTo>
                  <a:close/>
                  <a:moveTo>
                    <a:pt x="1142" y="1"/>
                  </a:moveTo>
                  <a:cubicBezTo>
                    <a:pt x="1064" y="9"/>
                    <a:pt x="378" y="344"/>
                    <a:pt x="181" y="1039"/>
                  </a:cubicBezTo>
                  <a:cubicBezTo>
                    <a:pt x="0" y="1742"/>
                    <a:pt x="421" y="2377"/>
                    <a:pt x="472" y="2420"/>
                  </a:cubicBezTo>
                  <a:cubicBezTo>
                    <a:pt x="481" y="2429"/>
                    <a:pt x="498" y="2446"/>
                    <a:pt x="515" y="2446"/>
                  </a:cubicBezTo>
                  <a:cubicBezTo>
                    <a:pt x="558" y="2446"/>
                    <a:pt x="601" y="2412"/>
                    <a:pt x="627" y="2386"/>
                  </a:cubicBezTo>
                  <a:lnTo>
                    <a:pt x="1768" y="1468"/>
                  </a:lnTo>
                  <a:lnTo>
                    <a:pt x="1244" y="95"/>
                  </a:lnTo>
                  <a:cubicBezTo>
                    <a:pt x="1236" y="69"/>
                    <a:pt x="1202" y="1"/>
                    <a:pt x="1150"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7"/>
            <p:cNvSpPr/>
            <p:nvPr/>
          </p:nvSpPr>
          <p:spPr>
            <a:xfrm>
              <a:off x="7574388" y="4017609"/>
              <a:ext cx="109928" cy="102943"/>
            </a:xfrm>
            <a:custGeom>
              <a:avLst/>
              <a:gdLst/>
              <a:ahLst/>
              <a:cxnLst/>
              <a:rect l="l" t="t" r="r" b="b"/>
              <a:pathLst>
                <a:path w="661" h="619" extrusionOk="0">
                  <a:moveTo>
                    <a:pt x="163" y="1"/>
                  </a:moveTo>
                  <a:lnTo>
                    <a:pt x="0" y="104"/>
                  </a:lnTo>
                  <a:lnTo>
                    <a:pt x="163" y="584"/>
                  </a:lnTo>
                  <a:lnTo>
                    <a:pt x="223" y="601"/>
                  </a:lnTo>
                  <a:lnTo>
                    <a:pt x="275" y="618"/>
                  </a:lnTo>
                  <a:lnTo>
                    <a:pt x="661" y="292"/>
                  </a:lnTo>
                  <a:lnTo>
                    <a:pt x="575" y="104"/>
                  </a:lnTo>
                  <a:lnTo>
                    <a:pt x="378" y="52"/>
                  </a:lnTo>
                  <a:lnTo>
                    <a:pt x="163"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7"/>
            <p:cNvSpPr/>
            <p:nvPr/>
          </p:nvSpPr>
          <p:spPr>
            <a:xfrm>
              <a:off x="7625610" y="3790769"/>
              <a:ext cx="111591" cy="101446"/>
            </a:xfrm>
            <a:custGeom>
              <a:avLst/>
              <a:gdLst/>
              <a:ahLst/>
              <a:cxnLst/>
              <a:rect l="l" t="t" r="r" b="b"/>
              <a:pathLst>
                <a:path w="671" h="610" extrusionOk="0">
                  <a:moveTo>
                    <a:pt x="387" y="0"/>
                  </a:moveTo>
                  <a:lnTo>
                    <a:pt x="1" y="326"/>
                  </a:lnTo>
                  <a:lnTo>
                    <a:pt x="87" y="507"/>
                  </a:lnTo>
                  <a:lnTo>
                    <a:pt x="293" y="558"/>
                  </a:lnTo>
                  <a:lnTo>
                    <a:pt x="507" y="610"/>
                  </a:lnTo>
                  <a:lnTo>
                    <a:pt x="670" y="507"/>
                  </a:lnTo>
                  <a:lnTo>
                    <a:pt x="507" y="35"/>
                  </a:lnTo>
                  <a:lnTo>
                    <a:pt x="438" y="9"/>
                  </a:lnTo>
                  <a:lnTo>
                    <a:pt x="387"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7"/>
            <p:cNvSpPr/>
            <p:nvPr/>
          </p:nvSpPr>
          <p:spPr>
            <a:xfrm>
              <a:off x="7582870" y="3883567"/>
              <a:ext cx="120072" cy="135705"/>
            </a:xfrm>
            <a:custGeom>
              <a:avLst/>
              <a:gdLst/>
              <a:ahLst/>
              <a:cxnLst/>
              <a:rect l="l" t="t" r="r" b="b"/>
              <a:pathLst>
                <a:path w="722" h="816" extrusionOk="0">
                  <a:moveTo>
                    <a:pt x="181" y="0"/>
                  </a:moveTo>
                  <a:lnTo>
                    <a:pt x="26" y="318"/>
                  </a:lnTo>
                  <a:lnTo>
                    <a:pt x="1" y="669"/>
                  </a:lnTo>
                  <a:lnTo>
                    <a:pt x="541" y="815"/>
                  </a:lnTo>
                  <a:lnTo>
                    <a:pt x="558" y="463"/>
                  </a:lnTo>
                  <a:lnTo>
                    <a:pt x="721" y="155"/>
                  </a:lnTo>
                  <a:lnTo>
                    <a:pt x="18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7"/>
            <p:cNvSpPr/>
            <p:nvPr/>
          </p:nvSpPr>
          <p:spPr>
            <a:xfrm>
              <a:off x="7755495" y="3398455"/>
              <a:ext cx="90137" cy="89971"/>
            </a:xfrm>
            <a:custGeom>
              <a:avLst/>
              <a:gdLst/>
              <a:ahLst/>
              <a:cxnLst/>
              <a:rect l="l" t="t" r="r" b="b"/>
              <a:pathLst>
                <a:path w="542" h="541" extrusionOk="0">
                  <a:moveTo>
                    <a:pt x="275" y="0"/>
                  </a:moveTo>
                  <a:cubicBezTo>
                    <a:pt x="121" y="0"/>
                    <a:pt x="1" y="120"/>
                    <a:pt x="1" y="266"/>
                  </a:cubicBezTo>
                  <a:cubicBezTo>
                    <a:pt x="1" y="420"/>
                    <a:pt x="121" y="541"/>
                    <a:pt x="275" y="541"/>
                  </a:cubicBezTo>
                  <a:cubicBezTo>
                    <a:pt x="421" y="541"/>
                    <a:pt x="541" y="420"/>
                    <a:pt x="541" y="266"/>
                  </a:cubicBezTo>
                  <a:cubicBezTo>
                    <a:pt x="541" y="120"/>
                    <a:pt x="421" y="0"/>
                    <a:pt x="27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7"/>
            <p:cNvSpPr/>
            <p:nvPr/>
          </p:nvSpPr>
          <p:spPr>
            <a:xfrm>
              <a:off x="6862270" y="3445520"/>
              <a:ext cx="536666" cy="1078821"/>
            </a:xfrm>
            <a:custGeom>
              <a:avLst/>
              <a:gdLst/>
              <a:ahLst/>
              <a:cxnLst/>
              <a:rect l="l" t="t" r="r" b="b"/>
              <a:pathLst>
                <a:path w="3227" h="6487" extrusionOk="0">
                  <a:moveTo>
                    <a:pt x="1150" y="0"/>
                  </a:moveTo>
                  <a:lnTo>
                    <a:pt x="850" y="309"/>
                  </a:lnTo>
                  <a:lnTo>
                    <a:pt x="2240" y="1639"/>
                  </a:lnTo>
                  <a:lnTo>
                    <a:pt x="421" y="3149"/>
                  </a:lnTo>
                  <a:cubicBezTo>
                    <a:pt x="370" y="3200"/>
                    <a:pt x="335" y="3269"/>
                    <a:pt x="344" y="3346"/>
                  </a:cubicBezTo>
                  <a:cubicBezTo>
                    <a:pt x="353" y="3415"/>
                    <a:pt x="395" y="3484"/>
                    <a:pt x="464" y="3518"/>
                  </a:cubicBezTo>
                  <a:lnTo>
                    <a:pt x="2566" y="4607"/>
                  </a:lnTo>
                  <a:lnTo>
                    <a:pt x="1" y="6109"/>
                  </a:lnTo>
                  <a:lnTo>
                    <a:pt x="215" y="6486"/>
                  </a:lnTo>
                  <a:lnTo>
                    <a:pt x="3124" y="4779"/>
                  </a:lnTo>
                  <a:cubicBezTo>
                    <a:pt x="3184" y="4736"/>
                    <a:pt x="3227" y="4659"/>
                    <a:pt x="3227" y="4590"/>
                  </a:cubicBezTo>
                  <a:cubicBezTo>
                    <a:pt x="3227" y="4513"/>
                    <a:pt x="3175" y="4436"/>
                    <a:pt x="3115" y="4402"/>
                  </a:cubicBezTo>
                  <a:lnTo>
                    <a:pt x="945" y="3278"/>
                  </a:lnTo>
                  <a:lnTo>
                    <a:pt x="2703" y="1819"/>
                  </a:lnTo>
                  <a:cubicBezTo>
                    <a:pt x="2746" y="1776"/>
                    <a:pt x="2781" y="1725"/>
                    <a:pt x="2781" y="1656"/>
                  </a:cubicBezTo>
                  <a:cubicBezTo>
                    <a:pt x="2781" y="1596"/>
                    <a:pt x="2755" y="1545"/>
                    <a:pt x="2712" y="1502"/>
                  </a:cubicBezTo>
                  <a:lnTo>
                    <a:pt x="115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7"/>
            <p:cNvSpPr/>
            <p:nvPr/>
          </p:nvSpPr>
          <p:spPr>
            <a:xfrm>
              <a:off x="6836659" y="3399786"/>
              <a:ext cx="238481" cy="1152993"/>
            </a:xfrm>
            <a:custGeom>
              <a:avLst/>
              <a:gdLst/>
              <a:ahLst/>
              <a:cxnLst/>
              <a:rect l="l" t="t" r="r" b="b"/>
              <a:pathLst>
                <a:path w="1434" h="6933" extrusionOk="0">
                  <a:moveTo>
                    <a:pt x="1004" y="1"/>
                  </a:moveTo>
                  <a:lnTo>
                    <a:pt x="0" y="6873"/>
                  </a:lnTo>
                  <a:lnTo>
                    <a:pt x="429" y="6933"/>
                  </a:lnTo>
                  <a:lnTo>
                    <a:pt x="1433" y="61"/>
                  </a:lnTo>
                  <a:lnTo>
                    <a:pt x="1004"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7"/>
            <p:cNvSpPr/>
            <p:nvPr/>
          </p:nvSpPr>
          <p:spPr>
            <a:xfrm>
              <a:off x="7210513" y="3398455"/>
              <a:ext cx="238481" cy="1154323"/>
            </a:xfrm>
            <a:custGeom>
              <a:avLst/>
              <a:gdLst/>
              <a:ahLst/>
              <a:cxnLst/>
              <a:rect l="l" t="t" r="r" b="b"/>
              <a:pathLst>
                <a:path w="1434" h="6941" extrusionOk="0">
                  <a:moveTo>
                    <a:pt x="429" y="0"/>
                  </a:moveTo>
                  <a:lnTo>
                    <a:pt x="0" y="69"/>
                  </a:lnTo>
                  <a:lnTo>
                    <a:pt x="1004" y="6941"/>
                  </a:lnTo>
                  <a:lnTo>
                    <a:pt x="1433" y="6881"/>
                  </a:lnTo>
                  <a:lnTo>
                    <a:pt x="4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7"/>
            <p:cNvSpPr/>
            <p:nvPr/>
          </p:nvSpPr>
          <p:spPr>
            <a:xfrm>
              <a:off x="6870918" y="3528173"/>
              <a:ext cx="271243" cy="199899"/>
            </a:xfrm>
            <a:custGeom>
              <a:avLst/>
              <a:gdLst/>
              <a:ahLst/>
              <a:cxnLst/>
              <a:rect l="l" t="t" r="r" b="b"/>
              <a:pathLst>
                <a:path w="1631" h="1202" extrusionOk="0">
                  <a:moveTo>
                    <a:pt x="0" y="1"/>
                  </a:moveTo>
                  <a:lnTo>
                    <a:pt x="0" y="1202"/>
                  </a:lnTo>
                  <a:lnTo>
                    <a:pt x="112" y="1202"/>
                  </a:lnTo>
                  <a:lnTo>
                    <a:pt x="112" y="112"/>
                  </a:lnTo>
                  <a:lnTo>
                    <a:pt x="1630" y="112"/>
                  </a:lnTo>
                  <a:lnTo>
                    <a:pt x="163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7"/>
            <p:cNvSpPr/>
            <p:nvPr/>
          </p:nvSpPr>
          <p:spPr>
            <a:xfrm>
              <a:off x="7141995" y="3528173"/>
              <a:ext cx="271243" cy="199899"/>
            </a:xfrm>
            <a:custGeom>
              <a:avLst/>
              <a:gdLst/>
              <a:ahLst/>
              <a:cxnLst/>
              <a:rect l="l" t="t" r="r" b="b"/>
              <a:pathLst>
                <a:path w="1631" h="1202" extrusionOk="0">
                  <a:moveTo>
                    <a:pt x="0" y="1"/>
                  </a:moveTo>
                  <a:lnTo>
                    <a:pt x="0" y="112"/>
                  </a:lnTo>
                  <a:lnTo>
                    <a:pt x="1528" y="112"/>
                  </a:lnTo>
                  <a:lnTo>
                    <a:pt x="1528" y="1202"/>
                  </a:lnTo>
                  <a:lnTo>
                    <a:pt x="1631" y="1202"/>
                  </a:lnTo>
                  <a:lnTo>
                    <a:pt x="163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7"/>
            <p:cNvSpPr/>
            <p:nvPr/>
          </p:nvSpPr>
          <p:spPr>
            <a:xfrm>
              <a:off x="6947917" y="3538152"/>
              <a:ext cx="18792" cy="171460"/>
            </a:xfrm>
            <a:custGeom>
              <a:avLst/>
              <a:gdLst/>
              <a:ahLst/>
              <a:cxnLst/>
              <a:rect l="l" t="t" r="r" b="b"/>
              <a:pathLst>
                <a:path w="113" h="1031" extrusionOk="0">
                  <a:moveTo>
                    <a:pt x="1" y="1"/>
                  </a:moveTo>
                  <a:lnTo>
                    <a:pt x="1" y="1030"/>
                  </a:lnTo>
                  <a:lnTo>
                    <a:pt x="112" y="1030"/>
                  </a:lnTo>
                  <a:lnTo>
                    <a:pt x="112"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7"/>
            <p:cNvSpPr/>
            <p:nvPr/>
          </p:nvSpPr>
          <p:spPr>
            <a:xfrm>
              <a:off x="6975025" y="3538152"/>
              <a:ext cx="17296" cy="171460"/>
            </a:xfrm>
            <a:custGeom>
              <a:avLst/>
              <a:gdLst/>
              <a:ahLst/>
              <a:cxnLst/>
              <a:rect l="l" t="t" r="r" b="b"/>
              <a:pathLst>
                <a:path w="104" h="1031" extrusionOk="0">
                  <a:moveTo>
                    <a:pt x="1" y="1"/>
                  </a:moveTo>
                  <a:lnTo>
                    <a:pt x="1" y="1030"/>
                  </a:lnTo>
                  <a:lnTo>
                    <a:pt x="104" y="1030"/>
                  </a:lnTo>
                  <a:lnTo>
                    <a:pt x="10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7"/>
            <p:cNvSpPr/>
            <p:nvPr/>
          </p:nvSpPr>
          <p:spPr>
            <a:xfrm>
              <a:off x="7320274" y="3538152"/>
              <a:ext cx="18792" cy="171460"/>
            </a:xfrm>
            <a:custGeom>
              <a:avLst/>
              <a:gdLst/>
              <a:ahLst/>
              <a:cxnLst/>
              <a:rect l="l" t="t" r="r" b="b"/>
              <a:pathLst>
                <a:path w="113" h="1031" extrusionOk="0">
                  <a:moveTo>
                    <a:pt x="1" y="1"/>
                  </a:moveTo>
                  <a:lnTo>
                    <a:pt x="1" y="1030"/>
                  </a:lnTo>
                  <a:lnTo>
                    <a:pt x="112" y="1030"/>
                  </a:lnTo>
                  <a:lnTo>
                    <a:pt x="112"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7"/>
            <p:cNvSpPr/>
            <p:nvPr/>
          </p:nvSpPr>
          <p:spPr>
            <a:xfrm>
              <a:off x="7291836" y="3538152"/>
              <a:ext cx="18626" cy="171460"/>
            </a:xfrm>
            <a:custGeom>
              <a:avLst/>
              <a:gdLst/>
              <a:ahLst/>
              <a:cxnLst/>
              <a:rect l="l" t="t" r="r" b="b"/>
              <a:pathLst>
                <a:path w="112" h="1031" extrusionOk="0">
                  <a:moveTo>
                    <a:pt x="0" y="1"/>
                  </a:moveTo>
                  <a:lnTo>
                    <a:pt x="0" y="1030"/>
                  </a:lnTo>
                  <a:lnTo>
                    <a:pt x="112" y="1030"/>
                  </a:lnTo>
                  <a:lnTo>
                    <a:pt x="112"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7"/>
            <p:cNvSpPr/>
            <p:nvPr/>
          </p:nvSpPr>
          <p:spPr>
            <a:xfrm>
              <a:off x="7193384" y="3538152"/>
              <a:ext cx="18626" cy="171460"/>
            </a:xfrm>
            <a:custGeom>
              <a:avLst/>
              <a:gdLst/>
              <a:ahLst/>
              <a:cxnLst/>
              <a:rect l="l" t="t" r="r" b="b"/>
              <a:pathLst>
                <a:path w="112" h="1031" extrusionOk="0">
                  <a:moveTo>
                    <a:pt x="0" y="1"/>
                  </a:moveTo>
                  <a:lnTo>
                    <a:pt x="0" y="1030"/>
                  </a:lnTo>
                  <a:lnTo>
                    <a:pt x="112" y="1030"/>
                  </a:lnTo>
                  <a:lnTo>
                    <a:pt x="112"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7"/>
            <p:cNvSpPr/>
            <p:nvPr/>
          </p:nvSpPr>
          <p:spPr>
            <a:xfrm>
              <a:off x="7074974" y="3538152"/>
              <a:ext cx="17296" cy="171460"/>
            </a:xfrm>
            <a:custGeom>
              <a:avLst/>
              <a:gdLst/>
              <a:ahLst/>
              <a:cxnLst/>
              <a:rect l="l" t="t" r="r" b="b"/>
              <a:pathLst>
                <a:path w="104" h="1031" extrusionOk="0">
                  <a:moveTo>
                    <a:pt x="0" y="1"/>
                  </a:moveTo>
                  <a:lnTo>
                    <a:pt x="0" y="1030"/>
                  </a:lnTo>
                  <a:lnTo>
                    <a:pt x="103" y="1030"/>
                  </a:lnTo>
                  <a:lnTo>
                    <a:pt x="103"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7"/>
            <p:cNvSpPr/>
            <p:nvPr/>
          </p:nvSpPr>
          <p:spPr>
            <a:xfrm>
              <a:off x="6731056" y="4284528"/>
              <a:ext cx="17296" cy="208380"/>
            </a:xfrm>
            <a:custGeom>
              <a:avLst/>
              <a:gdLst/>
              <a:ahLst/>
              <a:cxnLst/>
              <a:rect l="l" t="t" r="r" b="b"/>
              <a:pathLst>
                <a:path w="104" h="1253" extrusionOk="0">
                  <a:moveTo>
                    <a:pt x="0" y="0"/>
                  </a:moveTo>
                  <a:lnTo>
                    <a:pt x="0" y="1253"/>
                  </a:lnTo>
                  <a:lnTo>
                    <a:pt x="103" y="1253"/>
                  </a:lnTo>
                  <a:lnTo>
                    <a:pt x="103"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7"/>
            <p:cNvSpPr/>
            <p:nvPr/>
          </p:nvSpPr>
          <p:spPr>
            <a:xfrm>
              <a:off x="6853789" y="4284528"/>
              <a:ext cx="17296" cy="208380"/>
            </a:xfrm>
            <a:custGeom>
              <a:avLst/>
              <a:gdLst/>
              <a:ahLst/>
              <a:cxnLst/>
              <a:rect l="l" t="t" r="r" b="b"/>
              <a:pathLst>
                <a:path w="104" h="1253" extrusionOk="0">
                  <a:moveTo>
                    <a:pt x="0" y="0"/>
                  </a:moveTo>
                  <a:lnTo>
                    <a:pt x="0" y="1253"/>
                  </a:lnTo>
                  <a:lnTo>
                    <a:pt x="103" y="1253"/>
                  </a:lnTo>
                  <a:lnTo>
                    <a:pt x="103"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7"/>
            <p:cNvSpPr/>
            <p:nvPr/>
          </p:nvSpPr>
          <p:spPr>
            <a:xfrm>
              <a:off x="6882227" y="4284528"/>
              <a:ext cx="17296" cy="208380"/>
            </a:xfrm>
            <a:custGeom>
              <a:avLst/>
              <a:gdLst/>
              <a:ahLst/>
              <a:cxnLst/>
              <a:rect l="l" t="t" r="r" b="b"/>
              <a:pathLst>
                <a:path w="104" h="1253" extrusionOk="0">
                  <a:moveTo>
                    <a:pt x="1" y="0"/>
                  </a:moveTo>
                  <a:lnTo>
                    <a:pt x="1" y="1253"/>
                  </a:lnTo>
                  <a:lnTo>
                    <a:pt x="104" y="1253"/>
                  </a:lnTo>
                  <a:lnTo>
                    <a:pt x="104"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7"/>
            <p:cNvSpPr/>
            <p:nvPr/>
          </p:nvSpPr>
          <p:spPr>
            <a:xfrm>
              <a:off x="7050694" y="4284528"/>
              <a:ext cx="18626" cy="208380"/>
            </a:xfrm>
            <a:custGeom>
              <a:avLst/>
              <a:gdLst/>
              <a:ahLst/>
              <a:cxnLst/>
              <a:rect l="l" t="t" r="r" b="b"/>
              <a:pathLst>
                <a:path w="112" h="1253" extrusionOk="0">
                  <a:moveTo>
                    <a:pt x="0" y="0"/>
                  </a:moveTo>
                  <a:lnTo>
                    <a:pt x="0" y="1253"/>
                  </a:lnTo>
                  <a:lnTo>
                    <a:pt x="112" y="1253"/>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7"/>
            <p:cNvSpPr/>
            <p:nvPr/>
          </p:nvSpPr>
          <p:spPr>
            <a:xfrm>
              <a:off x="7538633" y="4284528"/>
              <a:ext cx="17296" cy="208380"/>
            </a:xfrm>
            <a:custGeom>
              <a:avLst/>
              <a:gdLst/>
              <a:ahLst/>
              <a:cxnLst/>
              <a:rect l="l" t="t" r="r" b="b"/>
              <a:pathLst>
                <a:path w="104" h="1253" extrusionOk="0">
                  <a:moveTo>
                    <a:pt x="1" y="0"/>
                  </a:moveTo>
                  <a:lnTo>
                    <a:pt x="1" y="1253"/>
                  </a:lnTo>
                  <a:lnTo>
                    <a:pt x="104" y="1253"/>
                  </a:lnTo>
                  <a:lnTo>
                    <a:pt x="104"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7"/>
            <p:cNvSpPr/>
            <p:nvPr/>
          </p:nvSpPr>
          <p:spPr>
            <a:xfrm>
              <a:off x="7414569" y="4284528"/>
              <a:ext cx="18626" cy="208380"/>
            </a:xfrm>
            <a:custGeom>
              <a:avLst/>
              <a:gdLst/>
              <a:ahLst/>
              <a:cxnLst/>
              <a:rect l="l" t="t" r="r" b="b"/>
              <a:pathLst>
                <a:path w="112" h="1253" extrusionOk="0">
                  <a:moveTo>
                    <a:pt x="0" y="0"/>
                  </a:moveTo>
                  <a:lnTo>
                    <a:pt x="0" y="1253"/>
                  </a:lnTo>
                  <a:lnTo>
                    <a:pt x="112" y="1253"/>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7"/>
            <p:cNvSpPr/>
            <p:nvPr/>
          </p:nvSpPr>
          <p:spPr>
            <a:xfrm>
              <a:off x="7384468" y="4284528"/>
              <a:ext cx="18792" cy="208380"/>
            </a:xfrm>
            <a:custGeom>
              <a:avLst/>
              <a:gdLst/>
              <a:ahLst/>
              <a:cxnLst/>
              <a:rect l="l" t="t" r="r" b="b"/>
              <a:pathLst>
                <a:path w="113" h="1253" extrusionOk="0">
                  <a:moveTo>
                    <a:pt x="1" y="0"/>
                  </a:moveTo>
                  <a:lnTo>
                    <a:pt x="1" y="1253"/>
                  </a:lnTo>
                  <a:lnTo>
                    <a:pt x="112" y="1253"/>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7"/>
            <p:cNvSpPr/>
            <p:nvPr/>
          </p:nvSpPr>
          <p:spPr>
            <a:xfrm>
              <a:off x="7216167" y="4284528"/>
              <a:ext cx="17296" cy="208380"/>
            </a:xfrm>
            <a:custGeom>
              <a:avLst/>
              <a:gdLst/>
              <a:ahLst/>
              <a:cxnLst/>
              <a:rect l="l" t="t" r="r" b="b"/>
              <a:pathLst>
                <a:path w="104" h="1253" extrusionOk="0">
                  <a:moveTo>
                    <a:pt x="1" y="0"/>
                  </a:moveTo>
                  <a:lnTo>
                    <a:pt x="1" y="1253"/>
                  </a:lnTo>
                  <a:lnTo>
                    <a:pt x="104" y="1253"/>
                  </a:lnTo>
                  <a:lnTo>
                    <a:pt x="104"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7"/>
            <p:cNvSpPr/>
            <p:nvPr/>
          </p:nvSpPr>
          <p:spPr>
            <a:xfrm>
              <a:off x="7236124" y="4284528"/>
              <a:ext cx="18792" cy="208380"/>
            </a:xfrm>
            <a:custGeom>
              <a:avLst/>
              <a:gdLst/>
              <a:ahLst/>
              <a:cxnLst/>
              <a:rect l="l" t="t" r="r" b="b"/>
              <a:pathLst>
                <a:path w="113" h="1253" extrusionOk="0">
                  <a:moveTo>
                    <a:pt x="1" y="0"/>
                  </a:moveTo>
                  <a:lnTo>
                    <a:pt x="1" y="1253"/>
                  </a:lnTo>
                  <a:lnTo>
                    <a:pt x="112" y="1253"/>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7"/>
            <p:cNvSpPr/>
            <p:nvPr/>
          </p:nvSpPr>
          <p:spPr>
            <a:xfrm>
              <a:off x="7030737" y="4284528"/>
              <a:ext cx="17296" cy="208380"/>
            </a:xfrm>
            <a:custGeom>
              <a:avLst/>
              <a:gdLst/>
              <a:ahLst/>
              <a:cxnLst/>
              <a:rect l="l" t="t" r="r" b="b"/>
              <a:pathLst>
                <a:path w="104" h="1253" extrusionOk="0">
                  <a:moveTo>
                    <a:pt x="0" y="0"/>
                  </a:moveTo>
                  <a:lnTo>
                    <a:pt x="0" y="1253"/>
                  </a:lnTo>
                  <a:lnTo>
                    <a:pt x="103" y="1253"/>
                  </a:lnTo>
                  <a:lnTo>
                    <a:pt x="103"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7"/>
            <p:cNvSpPr/>
            <p:nvPr/>
          </p:nvSpPr>
          <p:spPr>
            <a:xfrm>
              <a:off x="6639754" y="4275881"/>
              <a:ext cx="502407" cy="218525"/>
            </a:xfrm>
            <a:custGeom>
              <a:avLst/>
              <a:gdLst/>
              <a:ahLst/>
              <a:cxnLst/>
              <a:rect l="l" t="t" r="r" b="b"/>
              <a:pathLst>
                <a:path w="3021" h="1314" extrusionOk="0">
                  <a:moveTo>
                    <a:pt x="0" y="1"/>
                  </a:moveTo>
                  <a:lnTo>
                    <a:pt x="0" y="1313"/>
                  </a:lnTo>
                  <a:lnTo>
                    <a:pt x="103" y="1313"/>
                  </a:lnTo>
                  <a:lnTo>
                    <a:pt x="103" y="104"/>
                  </a:lnTo>
                  <a:lnTo>
                    <a:pt x="3020" y="104"/>
                  </a:lnTo>
                  <a:lnTo>
                    <a:pt x="302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7"/>
            <p:cNvSpPr/>
            <p:nvPr/>
          </p:nvSpPr>
          <p:spPr>
            <a:xfrm>
              <a:off x="7141995" y="4275881"/>
              <a:ext cx="505235" cy="218525"/>
            </a:xfrm>
            <a:custGeom>
              <a:avLst/>
              <a:gdLst/>
              <a:ahLst/>
              <a:cxnLst/>
              <a:rect l="l" t="t" r="r" b="b"/>
              <a:pathLst>
                <a:path w="3038" h="1314" extrusionOk="0">
                  <a:moveTo>
                    <a:pt x="0" y="1"/>
                  </a:moveTo>
                  <a:lnTo>
                    <a:pt x="0" y="104"/>
                  </a:lnTo>
                  <a:lnTo>
                    <a:pt x="2935" y="104"/>
                  </a:lnTo>
                  <a:lnTo>
                    <a:pt x="2935" y="1313"/>
                  </a:lnTo>
                  <a:lnTo>
                    <a:pt x="3038" y="1313"/>
                  </a:lnTo>
                  <a:lnTo>
                    <a:pt x="303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7"/>
            <p:cNvSpPr/>
            <p:nvPr/>
          </p:nvSpPr>
          <p:spPr>
            <a:xfrm>
              <a:off x="7060672" y="3178600"/>
              <a:ext cx="164309" cy="164309"/>
            </a:xfrm>
            <a:custGeom>
              <a:avLst/>
              <a:gdLst/>
              <a:ahLst/>
              <a:cxnLst/>
              <a:rect l="l" t="t" r="r" b="b"/>
              <a:pathLst>
                <a:path w="988" h="988" extrusionOk="0">
                  <a:moveTo>
                    <a:pt x="489" y="1"/>
                  </a:moveTo>
                  <a:cubicBezTo>
                    <a:pt x="215" y="1"/>
                    <a:pt x="0" y="224"/>
                    <a:pt x="0" y="498"/>
                  </a:cubicBezTo>
                  <a:cubicBezTo>
                    <a:pt x="0" y="773"/>
                    <a:pt x="215" y="987"/>
                    <a:pt x="489" y="987"/>
                  </a:cubicBezTo>
                  <a:cubicBezTo>
                    <a:pt x="764" y="987"/>
                    <a:pt x="987" y="773"/>
                    <a:pt x="987" y="498"/>
                  </a:cubicBezTo>
                  <a:cubicBezTo>
                    <a:pt x="987" y="224"/>
                    <a:pt x="764" y="1"/>
                    <a:pt x="48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7"/>
            <p:cNvSpPr/>
            <p:nvPr/>
          </p:nvSpPr>
          <p:spPr>
            <a:xfrm>
              <a:off x="6562755" y="2985354"/>
              <a:ext cx="1318466" cy="455177"/>
            </a:xfrm>
            <a:custGeom>
              <a:avLst/>
              <a:gdLst/>
              <a:ahLst/>
              <a:cxnLst/>
              <a:rect l="l" t="t" r="r" b="b"/>
              <a:pathLst>
                <a:path w="7928" h="2737" extrusionOk="0">
                  <a:moveTo>
                    <a:pt x="278" y="1"/>
                  </a:moveTo>
                  <a:cubicBezTo>
                    <a:pt x="217" y="1"/>
                    <a:pt x="151" y="43"/>
                    <a:pt x="129" y="116"/>
                  </a:cubicBezTo>
                  <a:lnTo>
                    <a:pt x="26" y="511"/>
                  </a:lnTo>
                  <a:cubicBezTo>
                    <a:pt x="0" y="588"/>
                    <a:pt x="43" y="674"/>
                    <a:pt x="129" y="691"/>
                  </a:cubicBezTo>
                  <a:lnTo>
                    <a:pt x="7619" y="2733"/>
                  </a:lnTo>
                  <a:cubicBezTo>
                    <a:pt x="7629" y="2735"/>
                    <a:pt x="7639" y="2737"/>
                    <a:pt x="7650" y="2737"/>
                  </a:cubicBezTo>
                  <a:cubicBezTo>
                    <a:pt x="7711" y="2737"/>
                    <a:pt x="7777" y="2695"/>
                    <a:pt x="7799" y="2621"/>
                  </a:cubicBezTo>
                  <a:lnTo>
                    <a:pt x="7902" y="2227"/>
                  </a:lnTo>
                  <a:cubicBezTo>
                    <a:pt x="7928" y="2149"/>
                    <a:pt x="7885" y="2064"/>
                    <a:pt x="7799" y="2046"/>
                  </a:cubicBezTo>
                  <a:lnTo>
                    <a:pt x="309" y="5"/>
                  </a:lnTo>
                  <a:cubicBezTo>
                    <a:pt x="299" y="2"/>
                    <a:pt x="289" y="1"/>
                    <a:pt x="2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7"/>
            <p:cNvSpPr/>
            <p:nvPr/>
          </p:nvSpPr>
          <p:spPr>
            <a:xfrm>
              <a:off x="6554107" y="2976041"/>
              <a:ext cx="1335762" cy="473803"/>
            </a:xfrm>
            <a:custGeom>
              <a:avLst/>
              <a:gdLst/>
              <a:ahLst/>
              <a:cxnLst/>
              <a:rect l="l" t="t" r="r" b="b"/>
              <a:pathLst>
                <a:path w="8032" h="2849" extrusionOk="0">
                  <a:moveTo>
                    <a:pt x="318" y="121"/>
                  </a:moveTo>
                  <a:cubicBezTo>
                    <a:pt x="335" y="121"/>
                    <a:pt x="344" y="121"/>
                    <a:pt x="352" y="129"/>
                  </a:cubicBezTo>
                  <a:lnTo>
                    <a:pt x="7842" y="2163"/>
                  </a:lnTo>
                  <a:cubicBezTo>
                    <a:pt x="7885" y="2171"/>
                    <a:pt x="7911" y="2231"/>
                    <a:pt x="7902" y="2283"/>
                  </a:cubicBezTo>
                  <a:lnTo>
                    <a:pt x="7799" y="2677"/>
                  </a:lnTo>
                  <a:cubicBezTo>
                    <a:pt x="7784" y="2716"/>
                    <a:pt x="7741" y="2747"/>
                    <a:pt x="7695" y="2747"/>
                  </a:cubicBezTo>
                  <a:cubicBezTo>
                    <a:pt x="7690" y="2747"/>
                    <a:pt x="7685" y="2747"/>
                    <a:pt x="7679" y="2746"/>
                  </a:cubicBezTo>
                  <a:lnTo>
                    <a:pt x="189" y="704"/>
                  </a:lnTo>
                  <a:cubicBezTo>
                    <a:pt x="164" y="704"/>
                    <a:pt x="138" y="687"/>
                    <a:pt x="129" y="661"/>
                  </a:cubicBezTo>
                  <a:cubicBezTo>
                    <a:pt x="121" y="644"/>
                    <a:pt x="104" y="610"/>
                    <a:pt x="121" y="592"/>
                  </a:cubicBezTo>
                  <a:lnTo>
                    <a:pt x="224" y="189"/>
                  </a:lnTo>
                  <a:cubicBezTo>
                    <a:pt x="232" y="146"/>
                    <a:pt x="275" y="121"/>
                    <a:pt x="318" y="121"/>
                  </a:cubicBezTo>
                  <a:close/>
                  <a:moveTo>
                    <a:pt x="314" y="0"/>
                  </a:moveTo>
                  <a:cubicBezTo>
                    <a:pt x="227" y="0"/>
                    <a:pt x="140" y="62"/>
                    <a:pt x="112" y="146"/>
                  </a:cubicBezTo>
                  <a:lnTo>
                    <a:pt x="9" y="550"/>
                  </a:lnTo>
                  <a:cubicBezTo>
                    <a:pt x="1" y="601"/>
                    <a:pt x="1" y="661"/>
                    <a:pt x="26" y="704"/>
                  </a:cubicBezTo>
                  <a:cubicBezTo>
                    <a:pt x="61" y="747"/>
                    <a:pt x="104" y="790"/>
                    <a:pt x="164" y="807"/>
                  </a:cubicBezTo>
                  <a:lnTo>
                    <a:pt x="7645" y="2840"/>
                  </a:lnTo>
                  <a:cubicBezTo>
                    <a:pt x="7671" y="2849"/>
                    <a:pt x="7679" y="2849"/>
                    <a:pt x="7697" y="2849"/>
                  </a:cubicBezTo>
                  <a:cubicBezTo>
                    <a:pt x="7799" y="2849"/>
                    <a:pt x="7885" y="2789"/>
                    <a:pt x="7894" y="2703"/>
                  </a:cubicBezTo>
                  <a:lnTo>
                    <a:pt x="7997" y="2308"/>
                  </a:lnTo>
                  <a:cubicBezTo>
                    <a:pt x="8031" y="2188"/>
                    <a:pt x="7971" y="2077"/>
                    <a:pt x="7860" y="2051"/>
                  </a:cubicBezTo>
                  <a:lnTo>
                    <a:pt x="370" y="9"/>
                  </a:lnTo>
                  <a:cubicBezTo>
                    <a:pt x="351" y="3"/>
                    <a:pt x="333" y="0"/>
                    <a:pt x="31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7"/>
            <p:cNvSpPr/>
            <p:nvPr/>
          </p:nvSpPr>
          <p:spPr>
            <a:xfrm>
              <a:off x="7013608" y="3325614"/>
              <a:ext cx="258438" cy="94295"/>
            </a:xfrm>
            <a:custGeom>
              <a:avLst/>
              <a:gdLst/>
              <a:ahLst/>
              <a:cxnLst/>
              <a:rect l="l" t="t" r="r" b="b"/>
              <a:pathLst>
                <a:path w="1554" h="567" extrusionOk="0">
                  <a:moveTo>
                    <a:pt x="0" y="0"/>
                  </a:moveTo>
                  <a:lnTo>
                    <a:pt x="0" y="567"/>
                  </a:lnTo>
                  <a:lnTo>
                    <a:pt x="1553" y="567"/>
                  </a:lnTo>
                  <a:lnTo>
                    <a:pt x="155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7"/>
            <p:cNvSpPr/>
            <p:nvPr/>
          </p:nvSpPr>
          <p:spPr>
            <a:xfrm>
              <a:off x="7009284" y="3364197"/>
              <a:ext cx="268416" cy="81489"/>
            </a:xfrm>
            <a:custGeom>
              <a:avLst/>
              <a:gdLst/>
              <a:ahLst/>
              <a:cxnLst/>
              <a:rect l="l" t="t" r="r" b="b"/>
              <a:pathLst>
                <a:path w="1614" h="490" extrusionOk="0">
                  <a:moveTo>
                    <a:pt x="26" y="0"/>
                  </a:moveTo>
                  <a:lnTo>
                    <a:pt x="1" y="489"/>
                  </a:lnTo>
                  <a:lnTo>
                    <a:pt x="1613" y="489"/>
                  </a:lnTo>
                  <a:lnTo>
                    <a:pt x="1588"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7"/>
            <p:cNvSpPr/>
            <p:nvPr/>
          </p:nvSpPr>
          <p:spPr>
            <a:xfrm>
              <a:off x="6618301" y="4458483"/>
              <a:ext cx="523861" cy="131547"/>
            </a:xfrm>
            <a:custGeom>
              <a:avLst/>
              <a:gdLst/>
              <a:ahLst/>
              <a:cxnLst/>
              <a:rect l="l" t="t" r="r" b="b"/>
              <a:pathLst>
                <a:path w="3150" h="791" extrusionOk="0">
                  <a:moveTo>
                    <a:pt x="1" y="1"/>
                  </a:moveTo>
                  <a:lnTo>
                    <a:pt x="1" y="790"/>
                  </a:lnTo>
                  <a:lnTo>
                    <a:pt x="3149" y="790"/>
                  </a:lnTo>
                  <a:lnTo>
                    <a:pt x="3149"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7"/>
            <p:cNvSpPr/>
            <p:nvPr/>
          </p:nvSpPr>
          <p:spPr>
            <a:xfrm>
              <a:off x="7141995" y="4458483"/>
              <a:ext cx="525191" cy="131547"/>
            </a:xfrm>
            <a:custGeom>
              <a:avLst/>
              <a:gdLst/>
              <a:ahLst/>
              <a:cxnLst/>
              <a:rect l="l" t="t" r="r" b="b"/>
              <a:pathLst>
                <a:path w="3158" h="791" extrusionOk="0">
                  <a:moveTo>
                    <a:pt x="0" y="1"/>
                  </a:moveTo>
                  <a:lnTo>
                    <a:pt x="0" y="790"/>
                  </a:lnTo>
                  <a:lnTo>
                    <a:pt x="3158" y="790"/>
                  </a:lnTo>
                  <a:lnTo>
                    <a:pt x="3158"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7"/>
            <p:cNvSpPr/>
            <p:nvPr/>
          </p:nvSpPr>
          <p:spPr>
            <a:xfrm>
              <a:off x="6648236" y="4324442"/>
              <a:ext cx="990513" cy="17296"/>
            </a:xfrm>
            <a:custGeom>
              <a:avLst/>
              <a:gdLst/>
              <a:ahLst/>
              <a:cxnLst/>
              <a:rect l="l" t="t" r="r" b="b"/>
              <a:pathLst>
                <a:path w="5956" h="104" extrusionOk="0">
                  <a:moveTo>
                    <a:pt x="1" y="0"/>
                  </a:moveTo>
                  <a:lnTo>
                    <a:pt x="1" y="103"/>
                  </a:lnTo>
                  <a:lnTo>
                    <a:pt x="5955" y="103"/>
                  </a:lnTo>
                  <a:lnTo>
                    <a:pt x="5955"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7"/>
            <p:cNvSpPr/>
            <p:nvPr/>
          </p:nvSpPr>
          <p:spPr>
            <a:xfrm>
              <a:off x="6648236" y="4405765"/>
              <a:ext cx="990513" cy="18626"/>
            </a:xfrm>
            <a:custGeom>
              <a:avLst/>
              <a:gdLst/>
              <a:ahLst/>
              <a:cxnLst/>
              <a:rect l="l" t="t" r="r" b="b"/>
              <a:pathLst>
                <a:path w="5956" h="112" extrusionOk="0">
                  <a:moveTo>
                    <a:pt x="1" y="0"/>
                  </a:moveTo>
                  <a:lnTo>
                    <a:pt x="1" y="112"/>
                  </a:lnTo>
                  <a:lnTo>
                    <a:pt x="5955" y="112"/>
                  </a:lnTo>
                  <a:lnTo>
                    <a:pt x="5955"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7"/>
            <p:cNvSpPr/>
            <p:nvPr/>
          </p:nvSpPr>
          <p:spPr>
            <a:xfrm>
              <a:off x="6843811" y="3695143"/>
              <a:ext cx="598033" cy="64360"/>
            </a:xfrm>
            <a:custGeom>
              <a:avLst/>
              <a:gdLst/>
              <a:ahLst/>
              <a:cxnLst/>
              <a:rect l="l" t="t" r="r" b="b"/>
              <a:pathLst>
                <a:path w="3596" h="387" extrusionOk="0">
                  <a:moveTo>
                    <a:pt x="0" y="1"/>
                  </a:moveTo>
                  <a:lnTo>
                    <a:pt x="0" y="387"/>
                  </a:lnTo>
                  <a:lnTo>
                    <a:pt x="3595" y="387"/>
                  </a:lnTo>
                  <a:lnTo>
                    <a:pt x="3595"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7"/>
            <p:cNvSpPr/>
            <p:nvPr/>
          </p:nvSpPr>
          <p:spPr>
            <a:xfrm>
              <a:off x="6879400" y="3576734"/>
              <a:ext cx="525357" cy="17296"/>
            </a:xfrm>
            <a:custGeom>
              <a:avLst/>
              <a:gdLst/>
              <a:ahLst/>
              <a:cxnLst/>
              <a:rect l="l" t="t" r="r" b="b"/>
              <a:pathLst>
                <a:path w="3159" h="104" extrusionOk="0">
                  <a:moveTo>
                    <a:pt x="1" y="1"/>
                  </a:moveTo>
                  <a:lnTo>
                    <a:pt x="1" y="103"/>
                  </a:lnTo>
                  <a:lnTo>
                    <a:pt x="3158" y="103"/>
                  </a:lnTo>
                  <a:lnTo>
                    <a:pt x="315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7"/>
            <p:cNvSpPr/>
            <p:nvPr/>
          </p:nvSpPr>
          <p:spPr>
            <a:xfrm>
              <a:off x="6879400" y="3645252"/>
              <a:ext cx="525357" cy="17296"/>
            </a:xfrm>
            <a:custGeom>
              <a:avLst/>
              <a:gdLst/>
              <a:ahLst/>
              <a:cxnLst/>
              <a:rect l="l" t="t" r="r" b="b"/>
              <a:pathLst>
                <a:path w="3159" h="104" extrusionOk="0">
                  <a:moveTo>
                    <a:pt x="1" y="0"/>
                  </a:moveTo>
                  <a:lnTo>
                    <a:pt x="1" y="103"/>
                  </a:lnTo>
                  <a:lnTo>
                    <a:pt x="3158" y="103"/>
                  </a:lnTo>
                  <a:lnTo>
                    <a:pt x="3158"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7"/>
            <p:cNvSpPr/>
            <p:nvPr/>
          </p:nvSpPr>
          <p:spPr>
            <a:xfrm>
              <a:off x="6956565" y="3946264"/>
              <a:ext cx="375350" cy="71511"/>
            </a:xfrm>
            <a:custGeom>
              <a:avLst/>
              <a:gdLst/>
              <a:ahLst/>
              <a:cxnLst/>
              <a:rect l="l" t="t" r="r" b="b"/>
              <a:pathLst>
                <a:path w="2257" h="430" extrusionOk="0">
                  <a:moveTo>
                    <a:pt x="0" y="1"/>
                  </a:moveTo>
                  <a:lnTo>
                    <a:pt x="0" y="430"/>
                  </a:lnTo>
                  <a:lnTo>
                    <a:pt x="2257" y="430"/>
                  </a:lnTo>
                  <a:lnTo>
                    <a:pt x="225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7"/>
            <p:cNvSpPr/>
            <p:nvPr/>
          </p:nvSpPr>
          <p:spPr>
            <a:xfrm>
              <a:off x="6923637" y="4174601"/>
              <a:ext cx="439710" cy="71511"/>
            </a:xfrm>
            <a:custGeom>
              <a:avLst/>
              <a:gdLst/>
              <a:ahLst/>
              <a:cxnLst/>
              <a:rect l="l" t="t" r="r" b="b"/>
              <a:pathLst>
                <a:path w="2644" h="430" extrusionOk="0">
                  <a:moveTo>
                    <a:pt x="1" y="0"/>
                  </a:moveTo>
                  <a:lnTo>
                    <a:pt x="1" y="429"/>
                  </a:lnTo>
                  <a:lnTo>
                    <a:pt x="2643" y="429"/>
                  </a:lnTo>
                  <a:lnTo>
                    <a:pt x="264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7"/>
            <p:cNvSpPr/>
            <p:nvPr/>
          </p:nvSpPr>
          <p:spPr>
            <a:xfrm>
              <a:off x="8023744" y="4054695"/>
              <a:ext cx="38749" cy="114418"/>
            </a:xfrm>
            <a:custGeom>
              <a:avLst/>
              <a:gdLst/>
              <a:ahLst/>
              <a:cxnLst/>
              <a:rect l="l" t="t" r="r" b="b"/>
              <a:pathLst>
                <a:path w="233" h="688" extrusionOk="0">
                  <a:moveTo>
                    <a:pt x="1" y="1"/>
                  </a:moveTo>
                  <a:cubicBezTo>
                    <a:pt x="1" y="61"/>
                    <a:pt x="9" y="121"/>
                    <a:pt x="9" y="181"/>
                  </a:cubicBezTo>
                  <a:cubicBezTo>
                    <a:pt x="18" y="250"/>
                    <a:pt x="18" y="310"/>
                    <a:pt x="26" y="361"/>
                  </a:cubicBezTo>
                  <a:cubicBezTo>
                    <a:pt x="44" y="421"/>
                    <a:pt x="26" y="481"/>
                    <a:pt x="61" y="533"/>
                  </a:cubicBezTo>
                  <a:cubicBezTo>
                    <a:pt x="69" y="558"/>
                    <a:pt x="86" y="593"/>
                    <a:pt x="104" y="610"/>
                  </a:cubicBezTo>
                  <a:cubicBezTo>
                    <a:pt x="129" y="644"/>
                    <a:pt x="146" y="661"/>
                    <a:pt x="181" y="687"/>
                  </a:cubicBezTo>
                  <a:lnTo>
                    <a:pt x="198" y="687"/>
                  </a:lnTo>
                  <a:cubicBezTo>
                    <a:pt x="224" y="653"/>
                    <a:pt x="232" y="618"/>
                    <a:pt x="232" y="593"/>
                  </a:cubicBezTo>
                  <a:lnTo>
                    <a:pt x="232" y="498"/>
                  </a:lnTo>
                  <a:cubicBezTo>
                    <a:pt x="232" y="438"/>
                    <a:pt x="189" y="387"/>
                    <a:pt x="172" y="335"/>
                  </a:cubicBezTo>
                  <a:cubicBezTo>
                    <a:pt x="146" y="284"/>
                    <a:pt x="112" y="224"/>
                    <a:pt x="95" y="172"/>
                  </a:cubicBezTo>
                  <a:cubicBezTo>
                    <a:pt x="78" y="121"/>
                    <a:pt x="52" y="69"/>
                    <a:pt x="18" y="9"/>
                  </a:cubicBezTo>
                  <a:lnTo>
                    <a:pt x="1"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7"/>
            <p:cNvSpPr/>
            <p:nvPr/>
          </p:nvSpPr>
          <p:spPr>
            <a:xfrm>
              <a:off x="8023744" y="4020436"/>
              <a:ext cx="114252" cy="40246"/>
            </a:xfrm>
            <a:custGeom>
              <a:avLst/>
              <a:gdLst/>
              <a:ahLst/>
              <a:cxnLst/>
              <a:rect l="l" t="t" r="r" b="b"/>
              <a:pathLst>
                <a:path w="687" h="242" extrusionOk="0">
                  <a:moveTo>
                    <a:pt x="490" y="1"/>
                  </a:moveTo>
                  <a:cubicBezTo>
                    <a:pt x="438" y="1"/>
                    <a:pt x="387" y="44"/>
                    <a:pt x="335" y="69"/>
                  </a:cubicBezTo>
                  <a:cubicBezTo>
                    <a:pt x="275" y="87"/>
                    <a:pt x="224" y="121"/>
                    <a:pt x="172" y="138"/>
                  </a:cubicBezTo>
                  <a:cubicBezTo>
                    <a:pt x="121" y="164"/>
                    <a:pt x="61" y="190"/>
                    <a:pt x="9" y="215"/>
                  </a:cubicBezTo>
                  <a:lnTo>
                    <a:pt x="1" y="241"/>
                  </a:lnTo>
                  <a:cubicBezTo>
                    <a:pt x="61" y="241"/>
                    <a:pt x="121" y="224"/>
                    <a:pt x="181" y="224"/>
                  </a:cubicBezTo>
                  <a:cubicBezTo>
                    <a:pt x="249" y="215"/>
                    <a:pt x="309" y="215"/>
                    <a:pt x="361" y="207"/>
                  </a:cubicBezTo>
                  <a:cubicBezTo>
                    <a:pt x="421" y="198"/>
                    <a:pt x="481" y="207"/>
                    <a:pt x="533" y="172"/>
                  </a:cubicBezTo>
                  <a:cubicBezTo>
                    <a:pt x="558" y="164"/>
                    <a:pt x="593" y="155"/>
                    <a:pt x="610" y="129"/>
                  </a:cubicBezTo>
                  <a:cubicBezTo>
                    <a:pt x="644" y="112"/>
                    <a:pt x="661" y="87"/>
                    <a:pt x="687" y="52"/>
                  </a:cubicBezTo>
                  <a:lnTo>
                    <a:pt x="687" y="35"/>
                  </a:lnTo>
                  <a:cubicBezTo>
                    <a:pt x="653" y="9"/>
                    <a:pt x="618" y="1"/>
                    <a:pt x="593"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7"/>
            <p:cNvSpPr/>
            <p:nvPr/>
          </p:nvSpPr>
          <p:spPr>
            <a:xfrm>
              <a:off x="7989486" y="3946264"/>
              <a:ext cx="40080" cy="114418"/>
            </a:xfrm>
            <a:custGeom>
              <a:avLst/>
              <a:gdLst/>
              <a:ahLst/>
              <a:cxnLst/>
              <a:rect l="l" t="t" r="r" b="b"/>
              <a:pathLst>
                <a:path w="241" h="688" extrusionOk="0">
                  <a:moveTo>
                    <a:pt x="35" y="1"/>
                  </a:moveTo>
                  <a:cubicBezTo>
                    <a:pt x="9" y="35"/>
                    <a:pt x="1" y="61"/>
                    <a:pt x="1" y="95"/>
                  </a:cubicBezTo>
                  <a:lnTo>
                    <a:pt x="1" y="189"/>
                  </a:lnTo>
                  <a:cubicBezTo>
                    <a:pt x="1" y="249"/>
                    <a:pt x="44" y="301"/>
                    <a:pt x="69" y="352"/>
                  </a:cubicBezTo>
                  <a:cubicBezTo>
                    <a:pt x="87" y="404"/>
                    <a:pt x="121" y="464"/>
                    <a:pt x="138" y="515"/>
                  </a:cubicBezTo>
                  <a:cubicBezTo>
                    <a:pt x="164" y="567"/>
                    <a:pt x="181" y="618"/>
                    <a:pt x="215" y="678"/>
                  </a:cubicBezTo>
                  <a:lnTo>
                    <a:pt x="241" y="687"/>
                  </a:lnTo>
                  <a:cubicBezTo>
                    <a:pt x="241" y="618"/>
                    <a:pt x="224" y="567"/>
                    <a:pt x="224" y="507"/>
                  </a:cubicBezTo>
                  <a:cubicBezTo>
                    <a:pt x="215" y="438"/>
                    <a:pt x="215" y="378"/>
                    <a:pt x="207" y="318"/>
                  </a:cubicBezTo>
                  <a:cubicBezTo>
                    <a:pt x="198" y="267"/>
                    <a:pt x="207" y="207"/>
                    <a:pt x="172" y="146"/>
                  </a:cubicBezTo>
                  <a:cubicBezTo>
                    <a:pt x="164" y="129"/>
                    <a:pt x="155" y="95"/>
                    <a:pt x="129" y="78"/>
                  </a:cubicBezTo>
                  <a:cubicBezTo>
                    <a:pt x="112" y="44"/>
                    <a:pt x="87" y="18"/>
                    <a:pt x="5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7"/>
            <p:cNvSpPr/>
            <p:nvPr/>
          </p:nvSpPr>
          <p:spPr>
            <a:xfrm>
              <a:off x="7915314" y="4054695"/>
              <a:ext cx="112921" cy="40080"/>
            </a:xfrm>
            <a:custGeom>
              <a:avLst/>
              <a:gdLst/>
              <a:ahLst/>
              <a:cxnLst/>
              <a:rect l="l" t="t" r="r" b="b"/>
              <a:pathLst>
                <a:path w="679" h="241" extrusionOk="0">
                  <a:moveTo>
                    <a:pt x="678" y="1"/>
                  </a:moveTo>
                  <a:cubicBezTo>
                    <a:pt x="618" y="1"/>
                    <a:pt x="567" y="9"/>
                    <a:pt x="498" y="9"/>
                  </a:cubicBezTo>
                  <a:cubicBezTo>
                    <a:pt x="438" y="26"/>
                    <a:pt x="370" y="26"/>
                    <a:pt x="318" y="35"/>
                  </a:cubicBezTo>
                  <a:cubicBezTo>
                    <a:pt x="267" y="44"/>
                    <a:pt x="198" y="35"/>
                    <a:pt x="146" y="69"/>
                  </a:cubicBezTo>
                  <a:cubicBezTo>
                    <a:pt x="129" y="78"/>
                    <a:pt x="95" y="86"/>
                    <a:pt x="69" y="112"/>
                  </a:cubicBezTo>
                  <a:cubicBezTo>
                    <a:pt x="43" y="129"/>
                    <a:pt x="18" y="155"/>
                    <a:pt x="1" y="181"/>
                  </a:cubicBezTo>
                  <a:lnTo>
                    <a:pt x="1" y="207"/>
                  </a:lnTo>
                  <a:cubicBezTo>
                    <a:pt x="26" y="224"/>
                    <a:pt x="61" y="241"/>
                    <a:pt x="95" y="241"/>
                  </a:cubicBezTo>
                  <a:lnTo>
                    <a:pt x="189" y="241"/>
                  </a:lnTo>
                  <a:cubicBezTo>
                    <a:pt x="241" y="241"/>
                    <a:pt x="301" y="198"/>
                    <a:pt x="352" y="172"/>
                  </a:cubicBezTo>
                  <a:cubicBezTo>
                    <a:pt x="404" y="155"/>
                    <a:pt x="455" y="121"/>
                    <a:pt x="515" y="95"/>
                  </a:cubicBezTo>
                  <a:cubicBezTo>
                    <a:pt x="567" y="78"/>
                    <a:pt x="618" y="52"/>
                    <a:pt x="670" y="26"/>
                  </a:cubicBezTo>
                  <a:lnTo>
                    <a:pt x="6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7"/>
            <p:cNvSpPr/>
            <p:nvPr/>
          </p:nvSpPr>
          <p:spPr>
            <a:xfrm>
              <a:off x="7885379" y="3930964"/>
              <a:ext cx="281222" cy="254946"/>
            </a:xfrm>
            <a:custGeom>
              <a:avLst/>
              <a:gdLst/>
              <a:ahLst/>
              <a:cxnLst/>
              <a:rect l="l" t="t" r="r" b="b"/>
              <a:pathLst>
                <a:path w="1691" h="1533" extrusionOk="0">
                  <a:moveTo>
                    <a:pt x="851" y="121"/>
                  </a:moveTo>
                  <a:cubicBezTo>
                    <a:pt x="1135" y="121"/>
                    <a:pt x="1396" y="308"/>
                    <a:pt x="1468" y="607"/>
                  </a:cubicBezTo>
                  <a:cubicBezTo>
                    <a:pt x="1553" y="951"/>
                    <a:pt x="1347" y="1302"/>
                    <a:pt x="1004" y="1388"/>
                  </a:cubicBezTo>
                  <a:cubicBezTo>
                    <a:pt x="952" y="1401"/>
                    <a:pt x="899" y="1408"/>
                    <a:pt x="847" y="1408"/>
                  </a:cubicBezTo>
                  <a:cubicBezTo>
                    <a:pt x="559" y="1408"/>
                    <a:pt x="296" y="1215"/>
                    <a:pt x="223" y="925"/>
                  </a:cubicBezTo>
                  <a:cubicBezTo>
                    <a:pt x="138" y="582"/>
                    <a:pt x="335" y="230"/>
                    <a:pt x="678" y="144"/>
                  </a:cubicBezTo>
                  <a:cubicBezTo>
                    <a:pt x="736" y="128"/>
                    <a:pt x="794" y="121"/>
                    <a:pt x="851" y="121"/>
                  </a:cubicBezTo>
                  <a:close/>
                  <a:moveTo>
                    <a:pt x="850" y="0"/>
                  </a:moveTo>
                  <a:cubicBezTo>
                    <a:pt x="787" y="0"/>
                    <a:pt x="724" y="8"/>
                    <a:pt x="661" y="24"/>
                  </a:cubicBezTo>
                  <a:cubicBezTo>
                    <a:pt x="249" y="136"/>
                    <a:pt x="0" y="556"/>
                    <a:pt x="112" y="959"/>
                  </a:cubicBezTo>
                  <a:cubicBezTo>
                    <a:pt x="199" y="1307"/>
                    <a:pt x="512" y="1532"/>
                    <a:pt x="855" y="1532"/>
                  </a:cubicBezTo>
                  <a:cubicBezTo>
                    <a:pt x="918" y="1532"/>
                    <a:pt x="983" y="1524"/>
                    <a:pt x="1047" y="1508"/>
                  </a:cubicBezTo>
                  <a:cubicBezTo>
                    <a:pt x="1450" y="1397"/>
                    <a:pt x="1691" y="985"/>
                    <a:pt x="1588" y="573"/>
                  </a:cubicBezTo>
                  <a:cubicBezTo>
                    <a:pt x="1501" y="226"/>
                    <a:pt x="1188" y="0"/>
                    <a:pt x="8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7"/>
            <p:cNvSpPr/>
            <p:nvPr/>
          </p:nvSpPr>
          <p:spPr>
            <a:xfrm>
              <a:off x="7895357" y="3938448"/>
              <a:ext cx="264092" cy="239812"/>
            </a:xfrm>
            <a:custGeom>
              <a:avLst/>
              <a:gdLst/>
              <a:ahLst/>
              <a:cxnLst/>
              <a:rect l="l" t="t" r="r" b="b"/>
              <a:pathLst>
                <a:path w="1588" h="1442" extrusionOk="0">
                  <a:moveTo>
                    <a:pt x="794" y="113"/>
                  </a:moveTo>
                  <a:cubicBezTo>
                    <a:pt x="1064" y="113"/>
                    <a:pt x="1309" y="289"/>
                    <a:pt x="1373" y="562"/>
                  </a:cubicBezTo>
                  <a:cubicBezTo>
                    <a:pt x="1459" y="880"/>
                    <a:pt x="1262" y="1214"/>
                    <a:pt x="944" y="1300"/>
                  </a:cubicBezTo>
                  <a:cubicBezTo>
                    <a:pt x="891" y="1314"/>
                    <a:pt x="838" y="1321"/>
                    <a:pt x="785" y="1321"/>
                  </a:cubicBezTo>
                  <a:cubicBezTo>
                    <a:pt x="516" y="1321"/>
                    <a:pt x="271" y="1144"/>
                    <a:pt x="206" y="871"/>
                  </a:cubicBezTo>
                  <a:cubicBezTo>
                    <a:pt x="121" y="554"/>
                    <a:pt x="309" y="219"/>
                    <a:pt x="635" y="133"/>
                  </a:cubicBezTo>
                  <a:cubicBezTo>
                    <a:pt x="688" y="119"/>
                    <a:pt x="742" y="113"/>
                    <a:pt x="794" y="113"/>
                  </a:cubicBezTo>
                  <a:close/>
                  <a:moveTo>
                    <a:pt x="788" y="0"/>
                  </a:moveTo>
                  <a:cubicBezTo>
                    <a:pt x="729" y="0"/>
                    <a:pt x="669" y="7"/>
                    <a:pt x="610" y="22"/>
                  </a:cubicBezTo>
                  <a:cubicBezTo>
                    <a:pt x="224" y="125"/>
                    <a:pt x="0" y="520"/>
                    <a:pt x="95" y="906"/>
                  </a:cubicBezTo>
                  <a:cubicBezTo>
                    <a:pt x="175" y="1232"/>
                    <a:pt x="475" y="1442"/>
                    <a:pt x="800" y="1442"/>
                  </a:cubicBezTo>
                  <a:cubicBezTo>
                    <a:pt x="859" y="1442"/>
                    <a:pt x="919" y="1435"/>
                    <a:pt x="979" y="1420"/>
                  </a:cubicBezTo>
                  <a:cubicBezTo>
                    <a:pt x="1356" y="1309"/>
                    <a:pt x="1588" y="923"/>
                    <a:pt x="1485" y="537"/>
                  </a:cubicBezTo>
                  <a:cubicBezTo>
                    <a:pt x="1405" y="210"/>
                    <a:pt x="1110" y="0"/>
                    <a:pt x="78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7"/>
            <p:cNvSpPr/>
            <p:nvPr/>
          </p:nvSpPr>
          <p:spPr>
            <a:xfrm>
              <a:off x="7993810" y="4027088"/>
              <a:ext cx="65857" cy="61200"/>
            </a:xfrm>
            <a:custGeom>
              <a:avLst/>
              <a:gdLst/>
              <a:ahLst/>
              <a:cxnLst/>
              <a:rect l="l" t="t" r="r" b="b"/>
              <a:pathLst>
                <a:path w="396" h="368" extrusionOk="0">
                  <a:moveTo>
                    <a:pt x="183" y="0"/>
                  </a:moveTo>
                  <a:cubicBezTo>
                    <a:pt x="171" y="0"/>
                    <a:pt x="158" y="1"/>
                    <a:pt x="146" y="4"/>
                  </a:cubicBezTo>
                  <a:cubicBezTo>
                    <a:pt x="52" y="29"/>
                    <a:pt x="0" y="132"/>
                    <a:pt x="18" y="235"/>
                  </a:cubicBezTo>
                  <a:cubicBezTo>
                    <a:pt x="40" y="318"/>
                    <a:pt x="121" y="367"/>
                    <a:pt x="204" y="367"/>
                  </a:cubicBezTo>
                  <a:cubicBezTo>
                    <a:pt x="216" y="367"/>
                    <a:pt x="229" y="366"/>
                    <a:pt x="241" y="364"/>
                  </a:cubicBezTo>
                  <a:cubicBezTo>
                    <a:pt x="335" y="338"/>
                    <a:pt x="395" y="235"/>
                    <a:pt x="369" y="132"/>
                  </a:cubicBezTo>
                  <a:cubicBezTo>
                    <a:pt x="354" y="50"/>
                    <a:pt x="268" y="0"/>
                    <a:pt x="183"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7"/>
            <p:cNvSpPr/>
            <p:nvPr/>
          </p:nvSpPr>
          <p:spPr>
            <a:xfrm>
              <a:off x="8244930" y="4064673"/>
              <a:ext cx="158489" cy="144353"/>
            </a:xfrm>
            <a:custGeom>
              <a:avLst/>
              <a:gdLst/>
              <a:ahLst/>
              <a:cxnLst/>
              <a:rect l="l" t="t" r="r" b="b"/>
              <a:pathLst>
                <a:path w="953" h="868" extrusionOk="0">
                  <a:moveTo>
                    <a:pt x="486" y="111"/>
                  </a:moveTo>
                  <a:cubicBezTo>
                    <a:pt x="630" y="111"/>
                    <a:pt x="762" y="203"/>
                    <a:pt x="798" y="361"/>
                  </a:cubicBezTo>
                  <a:cubicBezTo>
                    <a:pt x="841" y="533"/>
                    <a:pt x="747" y="713"/>
                    <a:pt x="567" y="756"/>
                  </a:cubicBezTo>
                  <a:cubicBezTo>
                    <a:pt x="539" y="762"/>
                    <a:pt x="512" y="765"/>
                    <a:pt x="485" y="765"/>
                  </a:cubicBezTo>
                  <a:cubicBezTo>
                    <a:pt x="337" y="765"/>
                    <a:pt x="208" y="668"/>
                    <a:pt x="172" y="516"/>
                  </a:cubicBezTo>
                  <a:cubicBezTo>
                    <a:pt x="129" y="344"/>
                    <a:pt x="224" y="164"/>
                    <a:pt x="404" y="121"/>
                  </a:cubicBezTo>
                  <a:cubicBezTo>
                    <a:pt x="431" y="114"/>
                    <a:pt x="459" y="111"/>
                    <a:pt x="486" y="111"/>
                  </a:cubicBezTo>
                  <a:close/>
                  <a:moveTo>
                    <a:pt x="494" y="0"/>
                  </a:moveTo>
                  <a:cubicBezTo>
                    <a:pt x="456" y="0"/>
                    <a:pt x="417" y="6"/>
                    <a:pt x="378" y="18"/>
                  </a:cubicBezTo>
                  <a:cubicBezTo>
                    <a:pt x="138" y="78"/>
                    <a:pt x="0" y="318"/>
                    <a:pt x="61" y="541"/>
                  </a:cubicBezTo>
                  <a:cubicBezTo>
                    <a:pt x="117" y="740"/>
                    <a:pt x="285" y="868"/>
                    <a:pt x="472" y="868"/>
                  </a:cubicBezTo>
                  <a:cubicBezTo>
                    <a:pt x="512" y="868"/>
                    <a:pt x="552" y="862"/>
                    <a:pt x="592" y="850"/>
                  </a:cubicBezTo>
                  <a:cubicBezTo>
                    <a:pt x="824" y="799"/>
                    <a:pt x="953" y="567"/>
                    <a:pt x="901" y="327"/>
                  </a:cubicBezTo>
                  <a:cubicBezTo>
                    <a:pt x="845" y="128"/>
                    <a:pt x="677" y="0"/>
                    <a:pt x="494"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7"/>
            <p:cNvSpPr/>
            <p:nvPr/>
          </p:nvSpPr>
          <p:spPr>
            <a:xfrm>
              <a:off x="8304800" y="4189402"/>
              <a:ext cx="35922" cy="32429"/>
            </a:xfrm>
            <a:custGeom>
              <a:avLst/>
              <a:gdLst/>
              <a:ahLst/>
              <a:cxnLst/>
              <a:rect l="l" t="t" r="r" b="b"/>
              <a:pathLst>
                <a:path w="216" h="195" extrusionOk="0">
                  <a:moveTo>
                    <a:pt x="122" y="1"/>
                  </a:moveTo>
                  <a:cubicBezTo>
                    <a:pt x="111" y="1"/>
                    <a:pt x="99" y="2"/>
                    <a:pt x="87" y="6"/>
                  </a:cubicBezTo>
                  <a:cubicBezTo>
                    <a:pt x="35" y="14"/>
                    <a:pt x="1" y="74"/>
                    <a:pt x="27" y="126"/>
                  </a:cubicBezTo>
                  <a:cubicBezTo>
                    <a:pt x="33" y="165"/>
                    <a:pt x="65" y="195"/>
                    <a:pt x="106" y="195"/>
                  </a:cubicBezTo>
                  <a:cubicBezTo>
                    <a:pt x="119" y="195"/>
                    <a:pt x="133" y="192"/>
                    <a:pt x="147" y="186"/>
                  </a:cubicBezTo>
                  <a:cubicBezTo>
                    <a:pt x="198" y="169"/>
                    <a:pt x="215" y="126"/>
                    <a:pt x="207" y="74"/>
                  </a:cubicBezTo>
                  <a:cubicBezTo>
                    <a:pt x="200" y="27"/>
                    <a:pt x="166" y="1"/>
                    <a:pt x="12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7"/>
            <p:cNvSpPr/>
            <p:nvPr/>
          </p:nvSpPr>
          <p:spPr>
            <a:xfrm>
              <a:off x="7751171" y="3951918"/>
              <a:ext cx="85813" cy="85813"/>
            </a:xfrm>
            <a:custGeom>
              <a:avLst/>
              <a:gdLst/>
              <a:ahLst/>
              <a:cxnLst/>
              <a:rect l="l" t="t" r="r" b="b"/>
              <a:pathLst>
                <a:path w="516" h="516" extrusionOk="0">
                  <a:moveTo>
                    <a:pt x="258" y="1"/>
                  </a:moveTo>
                  <a:cubicBezTo>
                    <a:pt x="112" y="1"/>
                    <a:pt x="1" y="112"/>
                    <a:pt x="1" y="258"/>
                  </a:cubicBezTo>
                  <a:cubicBezTo>
                    <a:pt x="1" y="396"/>
                    <a:pt x="112" y="516"/>
                    <a:pt x="258" y="516"/>
                  </a:cubicBezTo>
                  <a:cubicBezTo>
                    <a:pt x="396" y="516"/>
                    <a:pt x="516" y="396"/>
                    <a:pt x="516" y="258"/>
                  </a:cubicBezTo>
                  <a:cubicBezTo>
                    <a:pt x="516" y="112"/>
                    <a:pt x="404" y="1"/>
                    <a:pt x="25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7"/>
            <p:cNvSpPr/>
            <p:nvPr/>
          </p:nvSpPr>
          <p:spPr>
            <a:xfrm>
              <a:off x="7776948" y="3977696"/>
              <a:ext cx="32928" cy="32928"/>
            </a:xfrm>
            <a:custGeom>
              <a:avLst/>
              <a:gdLst/>
              <a:ahLst/>
              <a:cxnLst/>
              <a:rect l="l" t="t" r="r" b="b"/>
              <a:pathLst>
                <a:path w="198" h="198" extrusionOk="0">
                  <a:moveTo>
                    <a:pt x="103" y="0"/>
                  </a:moveTo>
                  <a:cubicBezTo>
                    <a:pt x="43" y="0"/>
                    <a:pt x="0" y="43"/>
                    <a:pt x="0" y="103"/>
                  </a:cubicBezTo>
                  <a:cubicBezTo>
                    <a:pt x="0" y="155"/>
                    <a:pt x="43" y="198"/>
                    <a:pt x="103" y="198"/>
                  </a:cubicBezTo>
                  <a:cubicBezTo>
                    <a:pt x="155" y="198"/>
                    <a:pt x="198" y="155"/>
                    <a:pt x="198" y="103"/>
                  </a:cubicBezTo>
                  <a:cubicBezTo>
                    <a:pt x="198" y="43"/>
                    <a:pt x="155" y="0"/>
                    <a:pt x="103"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7"/>
            <p:cNvSpPr/>
            <p:nvPr/>
          </p:nvSpPr>
          <p:spPr>
            <a:xfrm>
              <a:off x="7878228" y="3916662"/>
              <a:ext cx="538163" cy="309494"/>
            </a:xfrm>
            <a:custGeom>
              <a:avLst/>
              <a:gdLst/>
              <a:ahLst/>
              <a:cxnLst/>
              <a:rect l="l" t="t" r="r" b="b"/>
              <a:pathLst>
                <a:path w="3236" h="1861" extrusionOk="0">
                  <a:moveTo>
                    <a:pt x="891" y="75"/>
                  </a:moveTo>
                  <a:cubicBezTo>
                    <a:pt x="991" y="75"/>
                    <a:pt x="1092" y="95"/>
                    <a:pt x="1184" y="136"/>
                  </a:cubicBezTo>
                  <a:lnTo>
                    <a:pt x="2909" y="942"/>
                  </a:lnTo>
                  <a:cubicBezTo>
                    <a:pt x="3012" y="1002"/>
                    <a:pt x="3081" y="1097"/>
                    <a:pt x="3115" y="1217"/>
                  </a:cubicBezTo>
                  <a:cubicBezTo>
                    <a:pt x="3149" y="1337"/>
                    <a:pt x="3132" y="1457"/>
                    <a:pt x="3072" y="1560"/>
                  </a:cubicBezTo>
                  <a:cubicBezTo>
                    <a:pt x="3012" y="1654"/>
                    <a:pt x="2909" y="1732"/>
                    <a:pt x="2797" y="1766"/>
                  </a:cubicBezTo>
                  <a:cubicBezTo>
                    <a:pt x="2755" y="1774"/>
                    <a:pt x="2712" y="1774"/>
                    <a:pt x="2669" y="1774"/>
                  </a:cubicBezTo>
                  <a:lnTo>
                    <a:pt x="747" y="1620"/>
                  </a:lnTo>
                  <a:cubicBezTo>
                    <a:pt x="447" y="1569"/>
                    <a:pt x="206" y="1354"/>
                    <a:pt x="138" y="1054"/>
                  </a:cubicBezTo>
                  <a:cubicBezTo>
                    <a:pt x="95" y="856"/>
                    <a:pt x="112" y="651"/>
                    <a:pt x="224" y="470"/>
                  </a:cubicBezTo>
                  <a:cubicBezTo>
                    <a:pt x="327" y="282"/>
                    <a:pt x="490" y="153"/>
                    <a:pt x="695" y="101"/>
                  </a:cubicBezTo>
                  <a:cubicBezTo>
                    <a:pt x="758" y="84"/>
                    <a:pt x="824" y="75"/>
                    <a:pt x="891" y="75"/>
                  </a:cubicBezTo>
                  <a:close/>
                  <a:moveTo>
                    <a:pt x="873" y="1"/>
                  </a:moveTo>
                  <a:cubicBezTo>
                    <a:pt x="804" y="1"/>
                    <a:pt x="736" y="8"/>
                    <a:pt x="670" y="24"/>
                  </a:cubicBezTo>
                  <a:cubicBezTo>
                    <a:pt x="447" y="84"/>
                    <a:pt x="258" y="230"/>
                    <a:pt x="146" y="427"/>
                  </a:cubicBezTo>
                  <a:cubicBezTo>
                    <a:pt x="35" y="625"/>
                    <a:pt x="1" y="856"/>
                    <a:pt x="61" y="1080"/>
                  </a:cubicBezTo>
                  <a:cubicBezTo>
                    <a:pt x="146" y="1397"/>
                    <a:pt x="404" y="1646"/>
                    <a:pt x="730" y="1697"/>
                  </a:cubicBezTo>
                  <a:lnTo>
                    <a:pt x="2592" y="1860"/>
                  </a:lnTo>
                  <a:lnTo>
                    <a:pt x="2686" y="1860"/>
                  </a:lnTo>
                  <a:cubicBezTo>
                    <a:pt x="2715" y="1860"/>
                    <a:pt x="2743" y="1856"/>
                    <a:pt x="2774" y="1856"/>
                  </a:cubicBezTo>
                  <a:cubicBezTo>
                    <a:pt x="2790" y="1856"/>
                    <a:pt x="2806" y="1857"/>
                    <a:pt x="2823" y="1860"/>
                  </a:cubicBezTo>
                  <a:cubicBezTo>
                    <a:pt x="2960" y="1826"/>
                    <a:pt x="3072" y="1732"/>
                    <a:pt x="3149" y="1611"/>
                  </a:cubicBezTo>
                  <a:cubicBezTo>
                    <a:pt x="3218" y="1483"/>
                    <a:pt x="3235" y="1345"/>
                    <a:pt x="3201" y="1208"/>
                  </a:cubicBezTo>
                  <a:cubicBezTo>
                    <a:pt x="3158" y="1062"/>
                    <a:pt x="3072" y="951"/>
                    <a:pt x="2943" y="874"/>
                  </a:cubicBezTo>
                  <a:lnTo>
                    <a:pt x="1219" y="67"/>
                  </a:lnTo>
                  <a:cubicBezTo>
                    <a:pt x="1110" y="24"/>
                    <a:pt x="991" y="1"/>
                    <a:pt x="873"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7"/>
            <p:cNvSpPr/>
            <p:nvPr/>
          </p:nvSpPr>
          <p:spPr>
            <a:xfrm>
              <a:off x="7851120" y="4088954"/>
              <a:ext cx="590882" cy="508062"/>
            </a:xfrm>
            <a:custGeom>
              <a:avLst/>
              <a:gdLst/>
              <a:ahLst/>
              <a:cxnLst/>
              <a:rect l="l" t="t" r="r" b="b"/>
              <a:pathLst>
                <a:path w="3553" h="3055" extrusionOk="0">
                  <a:moveTo>
                    <a:pt x="0" y="1"/>
                  </a:moveTo>
                  <a:lnTo>
                    <a:pt x="0" y="3055"/>
                  </a:lnTo>
                  <a:lnTo>
                    <a:pt x="3552" y="3055"/>
                  </a:lnTo>
                  <a:lnTo>
                    <a:pt x="3552" y="387"/>
                  </a:lnTo>
                  <a:lnTo>
                    <a:pt x="3106" y="919"/>
                  </a:lnTo>
                  <a:lnTo>
                    <a:pt x="515" y="730"/>
                  </a:lnTo>
                  <a:lnTo>
                    <a:pt x="0"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7"/>
            <p:cNvSpPr/>
            <p:nvPr/>
          </p:nvSpPr>
          <p:spPr>
            <a:xfrm>
              <a:off x="7851120" y="4422894"/>
              <a:ext cx="589385" cy="174121"/>
            </a:xfrm>
            <a:custGeom>
              <a:avLst/>
              <a:gdLst/>
              <a:ahLst/>
              <a:cxnLst/>
              <a:rect l="l" t="t" r="r" b="b"/>
              <a:pathLst>
                <a:path w="3544" h="1047" extrusionOk="0">
                  <a:moveTo>
                    <a:pt x="0" y="0"/>
                  </a:moveTo>
                  <a:lnTo>
                    <a:pt x="0" y="1047"/>
                  </a:lnTo>
                  <a:lnTo>
                    <a:pt x="3544" y="1047"/>
                  </a:lnTo>
                  <a:lnTo>
                    <a:pt x="3544"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7"/>
            <p:cNvSpPr/>
            <p:nvPr/>
          </p:nvSpPr>
          <p:spPr>
            <a:xfrm>
              <a:off x="7881055" y="4479937"/>
              <a:ext cx="11641" cy="21620"/>
            </a:xfrm>
            <a:custGeom>
              <a:avLst/>
              <a:gdLst/>
              <a:ahLst/>
              <a:cxnLst/>
              <a:rect l="l" t="t" r="r" b="b"/>
              <a:pathLst>
                <a:path w="70" h="130"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7"/>
            <p:cNvSpPr/>
            <p:nvPr/>
          </p:nvSpPr>
          <p:spPr>
            <a:xfrm>
              <a:off x="7903839"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7"/>
            <p:cNvSpPr/>
            <p:nvPr/>
          </p:nvSpPr>
          <p:spPr>
            <a:xfrm>
              <a:off x="7925292" y="4479937"/>
              <a:ext cx="12972" cy="21620"/>
            </a:xfrm>
            <a:custGeom>
              <a:avLst/>
              <a:gdLst/>
              <a:ahLst/>
              <a:cxnLst/>
              <a:rect l="l" t="t" r="r" b="b"/>
              <a:pathLst>
                <a:path w="78"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7"/>
            <p:cNvSpPr/>
            <p:nvPr/>
          </p:nvSpPr>
          <p:spPr>
            <a:xfrm>
              <a:off x="7881055" y="4512699"/>
              <a:ext cx="11641" cy="21620"/>
            </a:xfrm>
            <a:custGeom>
              <a:avLst/>
              <a:gdLst/>
              <a:ahLst/>
              <a:cxnLst/>
              <a:rect l="l" t="t" r="r" b="b"/>
              <a:pathLst>
                <a:path w="70" h="130" extrusionOk="0">
                  <a:moveTo>
                    <a:pt x="1" y="1"/>
                  </a:moveTo>
                  <a:lnTo>
                    <a:pt x="1"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7"/>
            <p:cNvSpPr/>
            <p:nvPr/>
          </p:nvSpPr>
          <p:spPr>
            <a:xfrm>
              <a:off x="7903839"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7"/>
            <p:cNvSpPr/>
            <p:nvPr/>
          </p:nvSpPr>
          <p:spPr>
            <a:xfrm>
              <a:off x="7925292" y="4512699"/>
              <a:ext cx="12972" cy="21620"/>
            </a:xfrm>
            <a:custGeom>
              <a:avLst/>
              <a:gdLst/>
              <a:ahLst/>
              <a:cxnLst/>
              <a:rect l="l" t="t" r="r" b="b"/>
              <a:pathLst>
                <a:path w="78"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7"/>
            <p:cNvSpPr/>
            <p:nvPr/>
          </p:nvSpPr>
          <p:spPr>
            <a:xfrm>
              <a:off x="7881055" y="4545627"/>
              <a:ext cx="11641" cy="21453"/>
            </a:xfrm>
            <a:custGeom>
              <a:avLst/>
              <a:gdLst/>
              <a:ahLst/>
              <a:cxnLst/>
              <a:rect l="l" t="t" r="r" b="b"/>
              <a:pathLst>
                <a:path w="70" h="129"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7"/>
            <p:cNvSpPr/>
            <p:nvPr/>
          </p:nvSpPr>
          <p:spPr>
            <a:xfrm>
              <a:off x="7903839"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7"/>
            <p:cNvSpPr/>
            <p:nvPr/>
          </p:nvSpPr>
          <p:spPr>
            <a:xfrm>
              <a:off x="7925292" y="4545627"/>
              <a:ext cx="12972" cy="21453"/>
            </a:xfrm>
            <a:custGeom>
              <a:avLst/>
              <a:gdLst/>
              <a:ahLst/>
              <a:cxnLst/>
              <a:rect l="l" t="t" r="r" b="b"/>
              <a:pathLst>
                <a:path w="78"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7"/>
            <p:cNvSpPr/>
            <p:nvPr/>
          </p:nvSpPr>
          <p:spPr>
            <a:xfrm>
              <a:off x="7975183"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7"/>
            <p:cNvSpPr/>
            <p:nvPr/>
          </p:nvSpPr>
          <p:spPr>
            <a:xfrm>
              <a:off x="7998134" y="4479937"/>
              <a:ext cx="12972" cy="21620"/>
            </a:xfrm>
            <a:custGeom>
              <a:avLst/>
              <a:gdLst/>
              <a:ahLst/>
              <a:cxnLst/>
              <a:rect l="l" t="t" r="r" b="b"/>
              <a:pathLst>
                <a:path w="78" h="130"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7"/>
            <p:cNvSpPr/>
            <p:nvPr/>
          </p:nvSpPr>
          <p:spPr>
            <a:xfrm>
              <a:off x="8019421"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7"/>
            <p:cNvSpPr/>
            <p:nvPr/>
          </p:nvSpPr>
          <p:spPr>
            <a:xfrm>
              <a:off x="7975183"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7"/>
            <p:cNvSpPr/>
            <p:nvPr/>
          </p:nvSpPr>
          <p:spPr>
            <a:xfrm>
              <a:off x="7998134" y="4512699"/>
              <a:ext cx="12972" cy="21620"/>
            </a:xfrm>
            <a:custGeom>
              <a:avLst/>
              <a:gdLst/>
              <a:ahLst/>
              <a:cxnLst/>
              <a:rect l="l" t="t" r="r" b="b"/>
              <a:pathLst>
                <a:path w="78" h="130" extrusionOk="0">
                  <a:moveTo>
                    <a:pt x="0" y="1"/>
                  </a:moveTo>
                  <a:lnTo>
                    <a:pt x="0" y="129"/>
                  </a:lnTo>
                  <a:lnTo>
                    <a:pt x="77" y="129"/>
                  </a:lnTo>
                  <a:lnTo>
                    <a:pt x="7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7"/>
            <p:cNvSpPr/>
            <p:nvPr/>
          </p:nvSpPr>
          <p:spPr>
            <a:xfrm>
              <a:off x="8019421"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7"/>
            <p:cNvSpPr/>
            <p:nvPr/>
          </p:nvSpPr>
          <p:spPr>
            <a:xfrm>
              <a:off x="7975183"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7"/>
            <p:cNvSpPr/>
            <p:nvPr/>
          </p:nvSpPr>
          <p:spPr>
            <a:xfrm>
              <a:off x="7998134" y="4545627"/>
              <a:ext cx="12972" cy="21453"/>
            </a:xfrm>
            <a:custGeom>
              <a:avLst/>
              <a:gdLst/>
              <a:ahLst/>
              <a:cxnLst/>
              <a:rect l="l" t="t" r="r" b="b"/>
              <a:pathLst>
                <a:path w="78" h="129"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7"/>
            <p:cNvSpPr/>
            <p:nvPr/>
          </p:nvSpPr>
          <p:spPr>
            <a:xfrm>
              <a:off x="8019421"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7"/>
            <p:cNvSpPr/>
            <p:nvPr/>
          </p:nvSpPr>
          <p:spPr>
            <a:xfrm>
              <a:off x="8069478" y="4479937"/>
              <a:ext cx="12972" cy="21620"/>
            </a:xfrm>
            <a:custGeom>
              <a:avLst/>
              <a:gdLst/>
              <a:ahLst/>
              <a:cxnLst/>
              <a:rect l="l" t="t" r="r" b="b"/>
              <a:pathLst>
                <a:path w="78" h="130"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7"/>
            <p:cNvSpPr/>
            <p:nvPr/>
          </p:nvSpPr>
          <p:spPr>
            <a:xfrm>
              <a:off x="8093759" y="4479937"/>
              <a:ext cx="11475" cy="21620"/>
            </a:xfrm>
            <a:custGeom>
              <a:avLst/>
              <a:gdLst/>
              <a:ahLst/>
              <a:cxnLst/>
              <a:rect l="l" t="t" r="r" b="b"/>
              <a:pathLst>
                <a:path w="69" h="130"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7"/>
            <p:cNvSpPr/>
            <p:nvPr/>
          </p:nvSpPr>
          <p:spPr>
            <a:xfrm>
              <a:off x="8115046" y="4479937"/>
              <a:ext cx="11641" cy="21620"/>
            </a:xfrm>
            <a:custGeom>
              <a:avLst/>
              <a:gdLst/>
              <a:ahLst/>
              <a:cxnLst/>
              <a:rect l="l" t="t" r="r" b="b"/>
              <a:pathLst>
                <a:path w="70" h="130"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7"/>
            <p:cNvSpPr/>
            <p:nvPr/>
          </p:nvSpPr>
          <p:spPr>
            <a:xfrm>
              <a:off x="8069478" y="4512699"/>
              <a:ext cx="12972" cy="21620"/>
            </a:xfrm>
            <a:custGeom>
              <a:avLst/>
              <a:gdLst/>
              <a:ahLst/>
              <a:cxnLst/>
              <a:rect l="l" t="t" r="r" b="b"/>
              <a:pathLst>
                <a:path w="78" h="130" extrusionOk="0">
                  <a:moveTo>
                    <a:pt x="0" y="1"/>
                  </a:moveTo>
                  <a:lnTo>
                    <a:pt x="0" y="129"/>
                  </a:lnTo>
                  <a:lnTo>
                    <a:pt x="77" y="129"/>
                  </a:lnTo>
                  <a:lnTo>
                    <a:pt x="7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7"/>
            <p:cNvSpPr/>
            <p:nvPr/>
          </p:nvSpPr>
          <p:spPr>
            <a:xfrm>
              <a:off x="8093759" y="4512699"/>
              <a:ext cx="11475" cy="21620"/>
            </a:xfrm>
            <a:custGeom>
              <a:avLst/>
              <a:gdLst/>
              <a:ahLst/>
              <a:cxnLst/>
              <a:rect l="l" t="t" r="r" b="b"/>
              <a:pathLst>
                <a:path w="69" h="130" extrusionOk="0">
                  <a:moveTo>
                    <a:pt x="0" y="1"/>
                  </a:moveTo>
                  <a:lnTo>
                    <a:pt x="0"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7"/>
            <p:cNvSpPr/>
            <p:nvPr/>
          </p:nvSpPr>
          <p:spPr>
            <a:xfrm>
              <a:off x="8115046" y="4512699"/>
              <a:ext cx="11641" cy="21620"/>
            </a:xfrm>
            <a:custGeom>
              <a:avLst/>
              <a:gdLst/>
              <a:ahLst/>
              <a:cxnLst/>
              <a:rect l="l" t="t" r="r" b="b"/>
              <a:pathLst>
                <a:path w="70" h="130" extrusionOk="0">
                  <a:moveTo>
                    <a:pt x="1" y="1"/>
                  </a:moveTo>
                  <a:lnTo>
                    <a:pt x="1"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7"/>
            <p:cNvSpPr/>
            <p:nvPr/>
          </p:nvSpPr>
          <p:spPr>
            <a:xfrm>
              <a:off x="8069478" y="4545627"/>
              <a:ext cx="12972" cy="21453"/>
            </a:xfrm>
            <a:custGeom>
              <a:avLst/>
              <a:gdLst/>
              <a:ahLst/>
              <a:cxnLst/>
              <a:rect l="l" t="t" r="r" b="b"/>
              <a:pathLst>
                <a:path w="78" h="129"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7"/>
            <p:cNvSpPr/>
            <p:nvPr/>
          </p:nvSpPr>
          <p:spPr>
            <a:xfrm>
              <a:off x="8093759" y="4545627"/>
              <a:ext cx="11475" cy="21453"/>
            </a:xfrm>
            <a:custGeom>
              <a:avLst/>
              <a:gdLst/>
              <a:ahLst/>
              <a:cxnLst/>
              <a:rect l="l" t="t" r="r" b="b"/>
              <a:pathLst>
                <a:path w="69" h="129"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7"/>
            <p:cNvSpPr/>
            <p:nvPr/>
          </p:nvSpPr>
          <p:spPr>
            <a:xfrm>
              <a:off x="8115046" y="4545627"/>
              <a:ext cx="11641" cy="21453"/>
            </a:xfrm>
            <a:custGeom>
              <a:avLst/>
              <a:gdLst/>
              <a:ahLst/>
              <a:cxnLst/>
              <a:rect l="l" t="t" r="r" b="b"/>
              <a:pathLst>
                <a:path w="70" h="129"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7"/>
            <p:cNvSpPr/>
            <p:nvPr/>
          </p:nvSpPr>
          <p:spPr>
            <a:xfrm>
              <a:off x="8165104" y="4479937"/>
              <a:ext cx="11475" cy="21620"/>
            </a:xfrm>
            <a:custGeom>
              <a:avLst/>
              <a:gdLst/>
              <a:ahLst/>
              <a:cxnLst/>
              <a:rect l="l" t="t" r="r" b="b"/>
              <a:pathLst>
                <a:path w="69" h="130"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7"/>
            <p:cNvSpPr/>
            <p:nvPr/>
          </p:nvSpPr>
          <p:spPr>
            <a:xfrm>
              <a:off x="8187888" y="4479937"/>
              <a:ext cx="11475" cy="21620"/>
            </a:xfrm>
            <a:custGeom>
              <a:avLst/>
              <a:gdLst/>
              <a:ahLst/>
              <a:cxnLst/>
              <a:rect l="l" t="t" r="r" b="b"/>
              <a:pathLst>
                <a:path w="69" h="130"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7"/>
            <p:cNvSpPr/>
            <p:nvPr/>
          </p:nvSpPr>
          <p:spPr>
            <a:xfrm>
              <a:off x="8210671" y="4479937"/>
              <a:ext cx="12972" cy="21620"/>
            </a:xfrm>
            <a:custGeom>
              <a:avLst/>
              <a:gdLst/>
              <a:ahLst/>
              <a:cxnLst/>
              <a:rect l="l" t="t" r="r" b="b"/>
              <a:pathLst>
                <a:path w="78"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7"/>
            <p:cNvSpPr/>
            <p:nvPr/>
          </p:nvSpPr>
          <p:spPr>
            <a:xfrm>
              <a:off x="8165104" y="4512699"/>
              <a:ext cx="11475" cy="21620"/>
            </a:xfrm>
            <a:custGeom>
              <a:avLst/>
              <a:gdLst/>
              <a:ahLst/>
              <a:cxnLst/>
              <a:rect l="l" t="t" r="r" b="b"/>
              <a:pathLst>
                <a:path w="69" h="130" extrusionOk="0">
                  <a:moveTo>
                    <a:pt x="0" y="1"/>
                  </a:moveTo>
                  <a:lnTo>
                    <a:pt x="0"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7"/>
            <p:cNvSpPr/>
            <p:nvPr/>
          </p:nvSpPr>
          <p:spPr>
            <a:xfrm>
              <a:off x="8187888" y="4512699"/>
              <a:ext cx="11475" cy="21620"/>
            </a:xfrm>
            <a:custGeom>
              <a:avLst/>
              <a:gdLst/>
              <a:ahLst/>
              <a:cxnLst/>
              <a:rect l="l" t="t" r="r" b="b"/>
              <a:pathLst>
                <a:path w="69" h="130" extrusionOk="0">
                  <a:moveTo>
                    <a:pt x="0" y="1"/>
                  </a:moveTo>
                  <a:lnTo>
                    <a:pt x="0"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7"/>
            <p:cNvSpPr/>
            <p:nvPr/>
          </p:nvSpPr>
          <p:spPr>
            <a:xfrm>
              <a:off x="8210671" y="4512699"/>
              <a:ext cx="12972" cy="21620"/>
            </a:xfrm>
            <a:custGeom>
              <a:avLst/>
              <a:gdLst/>
              <a:ahLst/>
              <a:cxnLst/>
              <a:rect l="l" t="t" r="r" b="b"/>
              <a:pathLst>
                <a:path w="78"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7"/>
            <p:cNvSpPr/>
            <p:nvPr/>
          </p:nvSpPr>
          <p:spPr>
            <a:xfrm>
              <a:off x="8165104" y="4545627"/>
              <a:ext cx="11475" cy="21453"/>
            </a:xfrm>
            <a:custGeom>
              <a:avLst/>
              <a:gdLst/>
              <a:ahLst/>
              <a:cxnLst/>
              <a:rect l="l" t="t" r="r" b="b"/>
              <a:pathLst>
                <a:path w="69" h="129"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7"/>
            <p:cNvSpPr/>
            <p:nvPr/>
          </p:nvSpPr>
          <p:spPr>
            <a:xfrm>
              <a:off x="8187888" y="4545627"/>
              <a:ext cx="11475" cy="21453"/>
            </a:xfrm>
            <a:custGeom>
              <a:avLst/>
              <a:gdLst/>
              <a:ahLst/>
              <a:cxnLst/>
              <a:rect l="l" t="t" r="r" b="b"/>
              <a:pathLst>
                <a:path w="69" h="129" extrusionOk="0">
                  <a:moveTo>
                    <a:pt x="0" y="0"/>
                  </a:moveTo>
                  <a:lnTo>
                    <a:pt x="0"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7"/>
            <p:cNvSpPr/>
            <p:nvPr/>
          </p:nvSpPr>
          <p:spPr>
            <a:xfrm>
              <a:off x="8210671" y="4545627"/>
              <a:ext cx="12972" cy="21453"/>
            </a:xfrm>
            <a:custGeom>
              <a:avLst/>
              <a:gdLst/>
              <a:ahLst/>
              <a:cxnLst/>
              <a:rect l="l" t="t" r="r" b="b"/>
              <a:pathLst>
                <a:path w="78"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7"/>
            <p:cNvSpPr/>
            <p:nvPr/>
          </p:nvSpPr>
          <p:spPr>
            <a:xfrm>
              <a:off x="8260563"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7"/>
            <p:cNvSpPr/>
            <p:nvPr/>
          </p:nvSpPr>
          <p:spPr>
            <a:xfrm>
              <a:off x="8282016" y="4479937"/>
              <a:ext cx="12972" cy="21620"/>
            </a:xfrm>
            <a:custGeom>
              <a:avLst/>
              <a:gdLst/>
              <a:ahLst/>
              <a:cxnLst/>
              <a:rect l="l" t="t" r="r" b="b"/>
              <a:pathLst>
                <a:path w="78"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7"/>
            <p:cNvSpPr/>
            <p:nvPr/>
          </p:nvSpPr>
          <p:spPr>
            <a:xfrm>
              <a:off x="8304800"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7"/>
            <p:cNvSpPr/>
            <p:nvPr/>
          </p:nvSpPr>
          <p:spPr>
            <a:xfrm>
              <a:off x="8260563"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7"/>
            <p:cNvSpPr/>
            <p:nvPr/>
          </p:nvSpPr>
          <p:spPr>
            <a:xfrm>
              <a:off x="8282016" y="4512699"/>
              <a:ext cx="12972" cy="21620"/>
            </a:xfrm>
            <a:custGeom>
              <a:avLst/>
              <a:gdLst/>
              <a:ahLst/>
              <a:cxnLst/>
              <a:rect l="l" t="t" r="r" b="b"/>
              <a:pathLst>
                <a:path w="78"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7"/>
            <p:cNvSpPr/>
            <p:nvPr/>
          </p:nvSpPr>
          <p:spPr>
            <a:xfrm>
              <a:off x="8304800"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7"/>
            <p:cNvSpPr/>
            <p:nvPr/>
          </p:nvSpPr>
          <p:spPr>
            <a:xfrm>
              <a:off x="8260563"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7"/>
            <p:cNvSpPr/>
            <p:nvPr/>
          </p:nvSpPr>
          <p:spPr>
            <a:xfrm>
              <a:off x="8282016" y="4545627"/>
              <a:ext cx="12972" cy="21453"/>
            </a:xfrm>
            <a:custGeom>
              <a:avLst/>
              <a:gdLst/>
              <a:ahLst/>
              <a:cxnLst/>
              <a:rect l="l" t="t" r="r" b="b"/>
              <a:pathLst>
                <a:path w="78"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7"/>
            <p:cNvSpPr/>
            <p:nvPr/>
          </p:nvSpPr>
          <p:spPr>
            <a:xfrm>
              <a:off x="8304800"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7"/>
            <p:cNvSpPr/>
            <p:nvPr/>
          </p:nvSpPr>
          <p:spPr>
            <a:xfrm>
              <a:off x="8354858" y="4479937"/>
              <a:ext cx="12972" cy="21620"/>
            </a:xfrm>
            <a:custGeom>
              <a:avLst/>
              <a:gdLst/>
              <a:ahLst/>
              <a:cxnLst/>
              <a:rect l="l" t="t" r="r" b="b"/>
              <a:pathLst>
                <a:path w="78" h="130"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7"/>
            <p:cNvSpPr/>
            <p:nvPr/>
          </p:nvSpPr>
          <p:spPr>
            <a:xfrm>
              <a:off x="8376145" y="4479937"/>
              <a:ext cx="13138" cy="21620"/>
            </a:xfrm>
            <a:custGeom>
              <a:avLst/>
              <a:gdLst/>
              <a:ahLst/>
              <a:cxnLst/>
              <a:rect l="l" t="t" r="r" b="b"/>
              <a:pathLst>
                <a:path w="79" h="130"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7"/>
            <p:cNvSpPr/>
            <p:nvPr/>
          </p:nvSpPr>
          <p:spPr>
            <a:xfrm>
              <a:off x="8400425" y="4479937"/>
              <a:ext cx="11641" cy="21620"/>
            </a:xfrm>
            <a:custGeom>
              <a:avLst/>
              <a:gdLst/>
              <a:ahLst/>
              <a:cxnLst/>
              <a:rect l="l" t="t" r="r" b="b"/>
              <a:pathLst>
                <a:path w="70" h="130"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7"/>
            <p:cNvSpPr/>
            <p:nvPr/>
          </p:nvSpPr>
          <p:spPr>
            <a:xfrm>
              <a:off x="8354858" y="4512699"/>
              <a:ext cx="12972" cy="21620"/>
            </a:xfrm>
            <a:custGeom>
              <a:avLst/>
              <a:gdLst/>
              <a:ahLst/>
              <a:cxnLst/>
              <a:rect l="l" t="t" r="r" b="b"/>
              <a:pathLst>
                <a:path w="78" h="130" extrusionOk="0">
                  <a:moveTo>
                    <a:pt x="0" y="1"/>
                  </a:moveTo>
                  <a:lnTo>
                    <a:pt x="0" y="129"/>
                  </a:lnTo>
                  <a:lnTo>
                    <a:pt x="77" y="129"/>
                  </a:lnTo>
                  <a:lnTo>
                    <a:pt x="7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7"/>
            <p:cNvSpPr/>
            <p:nvPr/>
          </p:nvSpPr>
          <p:spPr>
            <a:xfrm>
              <a:off x="8376145" y="4512699"/>
              <a:ext cx="13138" cy="21620"/>
            </a:xfrm>
            <a:custGeom>
              <a:avLst/>
              <a:gdLst/>
              <a:ahLst/>
              <a:cxnLst/>
              <a:rect l="l" t="t" r="r" b="b"/>
              <a:pathLst>
                <a:path w="79" h="130" extrusionOk="0">
                  <a:moveTo>
                    <a:pt x="1" y="1"/>
                  </a:moveTo>
                  <a:lnTo>
                    <a:pt x="1" y="129"/>
                  </a:lnTo>
                  <a:lnTo>
                    <a:pt x="78" y="129"/>
                  </a:lnTo>
                  <a:lnTo>
                    <a:pt x="7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7"/>
            <p:cNvSpPr/>
            <p:nvPr/>
          </p:nvSpPr>
          <p:spPr>
            <a:xfrm>
              <a:off x="8400425" y="4512699"/>
              <a:ext cx="11641" cy="21620"/>
            </a:xfrm>
            <a:custGeom>
              <a:avLst/>
              <a:gdLst/>
              <a:ahLst/>
              <a:cxnLst/>
              <a:rect l="l" t="t" r="r" b="b"/>
              <a:pathLst>
                <a:path w="70" h="130" extrusionOk="0">
                  <a:moveTo>
                    <a:pt x="1" y="1"/>
                  </a:moveTo>
                  <a:lnTo>
                    <a:pt x="1" y="129"/>
                  </a:lnTo>
                  <a:lnTo>
                    <a:pt x="69" y="129"/>
                  </a:lnTo>
                  <a:lnTo>
                    <a:pt x="6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7"/>
            <p:cNvSpPr/>
            <p:nvPr/>
          </p:nvSpPr>
          <p:spPr>
            <a:xfrm>
              <a:off x="8354858" y="4545627"/>
              <a:ext cx="12972" cy="21453"/>
            </a:xfrm>
            <a:custGeom>
              <a:avLst/>
              <a:gdLst/>
              <a:ahLst/>
              <a:cxnLst/>
              <a:rect l="l" t="t" r="r" b="b"/>
              <a:pathLst>
                <a:path w="78" h="129" extrusionOk="0">
                  <a:moveTo>
                    <a:pt x="0" y="0"/>
                  </a:moveTo>
                  <a:lnTo>
                    <a:pt x="0" y="129"/>
                  </a:lnTo>
                  <a:lnTo>
                    <a:pt x="77" y="129"/>
                  </a:lnTo>
                  <a:lnTo>
                    <a:pt x="7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7"/>
            <p:cNvSpPr/>
            <p:nvPr/>
          </p:nvSpPr>
          <p:spPr>
            <a:xfrm>
              <a:off x="8376145" y="4545627"/>
              <a:ext cx="13138" cy="21453"/>
            </a:xfrm>
            <a:custGeom>
              <a:avLst/>
              <a:gdLst/>
              <a:ahLst/>
              <a:cxnLst/>
              <a:rect l="l" t="t" r="r" b="b"/>
              <a:pathLst>
                <a:path w="79" h="129" extrusionOk="0">
                  <a:moveTo>
                    <a:pt x="1" y="0"/>
                  </a:moveTo>
                  <a:lnTo>
                    <a:pt x="1" y="129"/>
                  </a:lnTo>
                  <a:lnTo>
                    <a:pt x="78" y="129"/>
                  </a:lnTo>
                  <a:lnTo>
                    <a:pt x="7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7"/>
            <p:cNvSpPr/>
            <p:nvPr/>
          </p:nvSpPr>
          <p:spPr>
            <a:xfrm>
              <a:off x="8400425" y="4545627"/>
              <a:ext cx="11641" cy="21453"/>
            </a:xfrm>
            <a:custGeom>
              <a:avLst/>
              <a:gdLst/>
              <a:ahLst/>
              <a:cxnLst/>
              <a:rect l="l" t="t" r="r" b="b"/>
              <a:pathLst>
                <a:path w="70" h="129" extrusionOk="0">
                  <a:moveTo>
                    <a:pt x="1" y="0"/>
                  </a:moveTo>
                  <a:lnTo>
                    <a:pt x="1" y="129"/>
                  </a:lnTo>
                  <a:lnTo>
                    <a:pt x="69" y="129"/>
                  </a:lnTo>
                  <a:lnTo>
                    <a:pt x="6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7"/>
            <p:cNvSpPr/>
            <p:nvPr/>
          </p:nvSpPr>
          <p:spPr>
            <a:xfrm>
              <a:off x="7881055" y="4275881"/>
              <a:ext cx="11641" cy="21620"/>
            </a:xfrm>
            <a:custGeom>
              <a:avLst/>
              <a:gdLst/>
              <a:ahLst/>
              <a:cxnLst/>
              <a:rect l="l" t="t" r="r" b="b"/>
              <a:pathLst>
                <a:path w="70" h="130" extrusionOk="0">
                  <a:moveTo>
                    <a:pt x="1" y="1"/>
                  </a:moveTo>
                  <a:lnTo>
                    <a:pt x="1"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7"/>
            <p:cNvSpPr/>
            <p:nvPr/>
          </p:nvSpPr>
          <p:spPr>
            <a:xfrm>
              <a:off x="7903839"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7"/>
            <p:cNvSpPr/>
            <p:nvPr/>
          </p:nvSpPr>
          <p:spPr>
            <a:xfrm>
              <a:off x="7925292" y="4275881"/>
              <a:ext cx="12972" cy="21620"/>
            </a:xfrm>
            <a:custGeom>
              <a:avLst/>
              <a:gdLst/>
              <a:ahLst/>
              <a:cxnLst/>
              <a:rect l="l" t="t" r="r" b="b"/>
              <a:pathLst>
                <a:path w="78"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7"/>
            <p:cNvSpPr/>
            <p:nvPr/>
          </p:nvSpPr>
          <p:spPr>
            <a:xfrm>
              <a:off x="7881055" y="4310139"/>
              <a:ext cx="11641" cy="21620"/>
            </a:xfrm>
            <a:custGeom>
              <a:avLst/>
              <a:gdLst/>
              <a:ahLst/>
              <a:cxnLst/>
              <a:rect l="l" t="t" r="r" b="b"/>
              <a:pathLst>
                <a:path w="70" h="130"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7"/>
            <p:cNvSpPr/>
            <p:nvPr/>
          </p:nvSpPr>
          <p:spPr>
            <a:xfrm>
              <a:off x="7903839"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7"/>
            <p:cNvSpPr/>
            <p:nvPr/>
          </p:nvSpPr>
          <p:spPr>
            <a:xfrm>
              <a:off x="7925292" y="4310139"/>
              <a:ext cx="12972" cy="21620"/>
            </a:xfrm>
            <a:custGeom>
              <a:avLst/>
              <a:gdLst/>
              <a:ahLst/>
              <a:cxnLst/>
              <a:rect l="l" t="t" r="r" b="b"/>
              <a:pathLst>
                <a:path w="78"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7"/>
            <p:cNvSpPr/>
            <p:nvPr/>
          </p:nvSpPr>
          <p:spPr>
            <a:xfrm>
              <a:off x="7881055" y="4341571"/>
              <a:ext cx="11641" cy="21453"/>
            </a:xfrm>
            <a:custGeom>
              <a:avLst/>
              <a:gdLst/>
              <a:ahLst/>
              <a:cxnLst/>
              <a:rect l="l" t="t" r="r" b="b"/>
              <a:pathLst>
                <a:path w="70" h="129"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7"/>
            <p:cNvSpPr/>
            <p:nvPr/>
          </p:nvSpPr>
          <p:spPr>
            <a:xfrm>
              <a:off x="7903839"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7"/>
            <p:cNvSpPr/>
            <p:nvPr/>
          </p:nvSpPr>
          <p:spPr>
            <a:xfrm>
              <a:off x="7925292" y="4341571"/>
              <a:ext cx="12972" cy="21453"/>
            </a:xfrm>
            <a:custGeom>
              <a:avLst/>
              <a:gdLst/>
              <a:ahLst/>
              <a:cxnLst/>
              <a:rect l="l" t="t" r="r" b="b"/>
              <a:pathLst>
                <a:path w="78"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7"/>
            <p:cNvSpPr/>
            <p:nvPr/>
          </p:nvSpPr>
          <p:spPr>
            <a:xfrm>
              <a:off x="7975183"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7"/>
            <p:cNvSpPr/>
            <p:nvPr/>
          </p:nvSpPr>
          <p:spPr>
            <a:xfrm>
              <a:off x="7998134" y="4275881"/>
              <a:ext cx="12972" cy="21620"/>
            </a:xfrm>
            <a:custGeom>
              <a:avLst/>
              <a:gdLst/>
              <a:ahLst/>
              <a:cxnLst/>
              <a:rect l="l" t="t" r="r" b="b"/>
              <a:pathLst>
                <a:path w="78" h="130" extrusionOk="0">
                  <a:moveTo>
                    <a:pt x="0" y="1"/>
                  </a:moveTo>
                  <a:lnTo>
                    <a:pt x="0" y="129"/>
                  </a:lnTo>
                  <a:lnTo>
                    <a:pt x="77" y="129"/>
                  </a:lnTo>
                  <a:lnTo>
                    <a:pt x="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7"/>
            <p:cNvSpPr/>
            <p:nvPr/>
          </p:nvSpPr>
          <p:spPr>
            <a:xfrm>
              <a:off x="8019421"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7"/>
            <p:cNvSpPr/>
            <p:nvPr/>
          </p:nvSpPr>
          <p:spPr>
            <a:xfrm>
              <a:off x="7975183"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7"/>
            <p:cNvSpPr/>
            <p:nvPr/>
          </p:nvSpPr>
          <p:spPr>
            <a:xfrm>
              <a:off x="7998134" y="4310139"/>
              <a:ext cx="12972" cy="21620"/>
            </a:xfrm>
            <a:custGeom>
              <a:avLst/>
              <a:gdLst/>
              <a:ahLst/>
              <a:cxnLst/>
              <a:rect l="l" t="t" r="r" b="b"/>
              <a:pathLst>
                <a:path w="78" h="130"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7"/>
            <p:cNvSpPr/>
            <p:nvPr/>
          </p:nvSpPr>
          <p:spPr>
            <a:xfrm>
              <a:off x="8019421"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7"/>
            <p:cNvSpPr/>
            <p:nvPr/>
          </p:nvSpPr>
          <p:spPr>
            <a:xfrm>
              <a:off x="7975183"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7"/>
            <p:cNvSpPr/>
            <p:nvPr/>
          </p:nvSpPr>
          <p:spPr>
            <a:xfrm>
              <a:off x="7998134" y="4341571"/>
              <a:ext cx="12972" cy="21453"/>
            </a:xfrm>
            <a:custGeom>
              <a:avLst/>
              <a:gdLst/>
              <a:ahLst/>
              <a:cxnLst/>
              <a:rect l="l" t="t" r="r" b="b"/>
              <a:pathLst>
                <a:path w="78" h="129"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7"/>
            <p:cNvSpPr/>
            <p:nvPr/>
          </p:nvSpPr>
          <p:spPr>
            <a:xfrm>
              <a:off x="8019421"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7"/>
            <p:cNvSpPr/>
            <p:nvPr/>
          </p:nvSpPr>
          <p:spPr>
            <a:xfrm>
              <a:off x="8069478" y="4275881"/>
              <a:ext cx="12972" cy="21620"/>
            </a:xfrm>
            <a:custGeom>
              <a:avLst/>
              <a:gdLst/>
              <a:ahLst/>
              <a:cxnLst/>
              <a:rect l="l" t="t" r="r" b="b"/>
              <a:pathLst>
                <a:path w="78" h="130" extrusionOk="0">
                  <a:moveTo>
                    <a:pt x="0" y="1"/>
                  </a:moveTo>
                  <a:lnTo>
                    <a:pt x="0" y="129"/>
                  </a:lnTo>
                  <a:lnTo>
                    <a:pt x="77" y="129"/>
                  </a:lnTo>
                  <a:lnTo>
                    <a:pt x="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7"/>
            <p:cNvSpPr/>
            <p:nvPr/>
          </p:nvSpPr>
          <p:spPr>
            <a:xfrm>
              <a:off x="8093759" y="4275881"/>
              <a:ext cx="11475" cy="21620"/>
            </a:xfrm>
            <a:custGeom>
              <a:avLst/>
              <a:gdLst/>
              <a:ahLst/>
              <a:cxnLst/>
              <a:rect l="l" t="t" r="r" b="b"/>
              <a:pathLst>
                <a:path w="69" h="130" extrusionOk="0">
                  <a:moveTo>
                    <a:pt x="0" y="1"/>
                  </a:moveTo>
                  <a:lnTo>
                    <a:pt x="0"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7"/>
            <p:cNvSpPr/>
            <p:nvPr/>
          </p:nvSpPr>
          <p:spPr>
            <a:xfrm>
              <a:off x="8115046" y="4275881"/>
              <a:ext cx="11641" cy="21620"/>
            </a:xfrm>
            <a:custGeom>
              <a:avLst/>
              <a:gdLst/>
              <a:ahLst/>
              <a:cxnLst/>
              <a:rect l="l" t="t" r="r" b="b"/>
              <a:pathLst>
                <a:path w="70" h="130" extrusionOk="0">
                  <a:moveTo>
                    <a:pt x="1" y="1"/>
                  </a:moveTo>
                  <a:lnTo>
                    <a:pt x="1"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7"/>
            <p:cNvSpPr/>
            <p:nvPr/>
          </p:nvSpPr>
          <p:spPr>
            <a:xfrm>
              <a:off x="8069478" y="4310139"/>
              <a:ext cx="12972" cy="21620"/>
            </a:xfrm>
            <a:custGeom>
              <a:avLst/>
              <a:gdLst/>
              <a:ahLst/>
              <a:cxnLst/>
              <a:rect l="l" t="t" r="r" b="b"/>
              <a:pathLst>
                <a:path w="78" h="130"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7"/>
            <p:cNvSpPr/>
            <p:nvPr/>
          </p:nvSpPr>
          <p:spPr>
            <a:xfrm>
              <a:off x="8093759" y="4310139"/>
              <a:ext cx="11475" cy="21620"/>
            </a:xfrm>
            <a:custGeom>
              <a:avLst/>
              <a:gdLst/>
              <a:ahLst/>
              <a:cxnLst/>
              <a:rect l="l" t="t" r="r" b="b"/>
              <a:pathLst>
                <a:path w="69" h="130"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7"/>
            <p:cNvSpPr/>
            <p:nvPr/>
          </p:nvSpPr>
          <p:spPr>
            <a:xfrm>
              <a:off x="8115046" y="4310139"/>
              <a:ext cx="11641" cy="21620"/>
            </a:xfrm>
            <a:custGeom>
              <a:avLst/>
              <a:gdLst/>
              <a:ahLst/>
              <a:cxnLst/>
              <a:rect l="l" t="t" r="r" b="b"/>
              <a:pathLst>
                <a:path w="70" h="130"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7"/>
            <p:cNvSpPr/>
            <p:nvPr/>
          </p:nvSpPr>
          <p:spPr>
            <a:xfrm>
              <a:off x="8069478" y="4341571"/>
              <a:ext cx="12972" cy="21453"/>
            </a:xfrm>
            <a:custGeom>
              <a:avLst/>
              <a:gdLst/>
              <a:ahLst/>
              <a:cxnLst/>
              <a:rect l="l" t="t" r="r" b="b"/>
              <a:pathLst>
                <a:path w="78" h="129"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7"/>
            <p:cNvSpPr/>
            <p:nvPr/>
          </p:nvSpPr>
          <p:spPr>
            <a:xfrm>
              <a:off x="8093759" y="4341571"/>
              <a:ext cx="11475" cy="21453"/>
            </a:xfrm>
            <a:custGeom>
              <a:avLst/>
              <a:gdLst/>
              <a:ahLst/>
              <a:cxnLst/>
              <a:rect l="l" t="t" r="r" b="b"/>
              <a:pathLst>
                <a:path w="69" h="129"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7"/>
            <p:cNvSpPr/>
            <p:nvPr/>
          </p:nvSpPr>
          <p:spPr>
            <a:xfrm>
              <a:off x="8115046" y="4341571"/>
              <a:ext cx="11641" cy="21453"/>
            </a:xfrm>
            <a:custGeom>
              <a:avLst/>
              <a:gdLst/>
              <a:ahLst/>
              <a:cxnLst/>
              <a:rect l="l" t="t" r="r" b="b"/>
              <a:pathLst>
                <a:path w="70" h="129"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7"/>
            <p:cNvSpPr/>
            <p:nvPr/>
          </p:nvSpPr>
          <p:spPr>
            <a:xfrm>
              <a:off x="8165104" y="4275881"/>
              <a:ext cx="11475" cy="21620"/>
            </a:xfrm>
            <a:custGeom>
              <a:avLst/>
              <a:gdLst/>
              <a:ahLst/>
              <a:cxnLst/>
              <a:rect l="l" t="t" r="r" b="b"/>
              <a:pathLst>
                <a:path w="69" h="130" extrusionOk="0">
                  <a:moveTo>
                    <a:pt x="0" y="1"/>
                  </a:moveTo>
                  <a:lnTo>
                    <a:pt x="0"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7"/>
            <p:cNvSpPr/>
            <p:nvPr/>
          </p:nvSpPr>
          <p:spPr>
            <a:xfrm>
              <a:off x="8187888" y="4275881"/>
              <a:ext cx="11475" cy="21620"/>
            </a:xfrm>
            <a:custGeom>
              <a:avLst/>
              <a:gdLst/>
              <a:ahLst/>
              <a:cxnLst/>
              <a:rect l="l" t="t" r="r" b="b"/>
              <a:pathLst>
                <a:path w="69" h="130" extrusionOk="0">
                  <a:moveTo>
                    <a:pt x="0" y="1"/>
                  </a:moveTo>
                  <a:lnTo>
                    <a:pt x="0"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7"/>
            <p:cNvSpPr/>
            <p:nvPr/>
          </p:nvSpPr>
          <p:spPr>
            <a:xfrm>
              <a:off x="8210671" y="4275881"/>
              <a:ext cx="12972" cy="21620"/>
            </a:xfrm>
            <a:custGeom>
              <a:avLst/>
              <a:gdLst/>
              <a:ahLst/>
              <a:cxnLst/>
              <a:rect l="l" t="t" r="r" b="b"/>
              <a:pathLst>
                <a:path w="78"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7"/>
            <p:cNvSpPr/>
            <p:nvPr/>
          </p:nvSpPr>
          <p:spPr>
            <a:xfrm>
              <a:off x="8165104" y="4310139"/>
              <a:ext cx="11475" cy="21620"/>
            </a:xfrm>
            <a:custGeom>
              <a:avLst/>
              <a:gdLst/>
              <a:ahLst/>
              <a:cxnLst/>
              <a:rect l="l" t="t" r="r" b="b"/>
              <a:pathLst>
                <a:path w="69" h="130"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7"/>
            <p:cNvSpPr/>
            <p:nvPr/>
          </p:nvSpPr>
          <p:spPr>
            <a:xfrm>
              <a:off x="8187888" y="4310139"/>
              <a:ext cx="11475" cy="21620"/>
            </a:xfrm>
            <a:custGeom>
              <a:avLst/>
              <a:gdLst/>
              <a:ahLst/>
              <a:cxnLst/>
              <a:rect l="l" t="t" r="r" b="b"/>
              <a:pathLst>
                <a:path w="69" h="130"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7"/>
            <p:cNvSpPr/>
            <p:nvPr/>
          </p:nvSpPr>
          <p:spPr>
            <a:xfrm>
              <a:off x="8210671" y="4310139"/>
              <a:ext cx="12972" cy="21620"/>
            </a:xfrm>
            <a:custGeom>
              <a:avLst/>
              <a:gdLst/>
              <a:ahLst/>
              <a:cxnLst/>
              <a:rect l="l" t="t" r="r" b="b"/>
              <a:pathLst>
                <a:path w="78"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7"/>
            <p:cNvSpPr/>
            <p:nvPr/>
          </p:nvSpPr>
          <p:spPr>
            <a:xfrm>
              <a:off x="8165104" y="4341571"/>
              <a:ext cx="11475" cy="21453"/>
            </a:xfrm>
            <a:custGeom>
              <a:avLst/>
              <a:gdLst/>
              <a:ahLst/>
              <a:cxnLst/>
              <a:rect l="l" t="t" r="r" b="b"/>
              <a:pathLst>
                <a:path w="69" h="129"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7"/>
            <p:cNvSpPr/>
            <p:nvPr/>
          </p:nvSpPr>
          <p:spPr>
            <a:xfrm>
              <a:off x="8187888" y="4341571"/>
              <a:ext cx="11475" cy="21453"/>
            </a:xfrm>
            <a:custGeom>
              <a:avLst/>
              <a:gdLst/>
              <a:ahLst/>
              <a:cxnLst/>
              <a:rect l="l" t="t" r="r" b="b"/>
              <a:pathLst>
                <a:path w="69" h="129" extrusionOk="0">
                  <a:moveTo>
                    <a:pt x="0" y="0"/>
                  </a:moveTo>
                  <a:lnTo>
                    <a:pt x="0"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7"/>
            <p:cNvSpPr/>
            <p:nvPr/>
          </p:nvSpPr>
          <p:spPr>
            <a:xfrm>
              <a:off x="8210671" y="4341571"/>
              <a:ext cx="12972" cy="21453"/>
            </a:xfrm>
            <a:custGeom>
              <a:avLst/>
              <a:gdLst/>
              <a:ahLst/>
              <a:cxnLst/>
              <a:rect l="l" t="t" r="r" b="b"/>
              <a:pathLst>
                <a:path w="78"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7"/>
            <p:cNvSpPr/>
            <p:nvPr/>
          </p:nvSpPr>
          <p:spPr>
            <a:xfrm>
              <a:off x="8260563"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7"/>
            <p:cNvSpPr/>
            <p:nvPr/>
          </p:nvSpPr>
          <p:spPr>
            <a:xfrm>
              <a:off x="8282016" y="4275881"/>
              <a:ext cx="12972" cy="21620"/>
            </a:xfrm>
            <a:custGeom>
              <a:avLst/>
              <a:gdLst/>
              <a:ahLst/>
              <a:cxnLst/>
              <a:rect l="l" t="t" r="r" b="b"/>
              <a:pathLst>
                <a:path w="78"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7"/>
            <p:cNvSpPr/>
            <p:nvPr/>
          </p:nvSpPr>
          <p:spPr>
            <a:xfrm>
              <a:off x="8304800"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7"/>
            <p:cNvSpPr/>
            <p:nvPr/>
          </p:nvSpPr>
          <p:spPr>
            <a:xfrm>
              <a:off x="8260563"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7"/>
            <p:cNvSpPr/>
            <p:nvPr/>
          </p:nvSpPr>
          <p:spPr>
            <a:xfrm>
              <a:off x="8282016" y="4310139"/>
              <a:ext cx="12972" cy="21620"/>
            </a:xfrm>
            <a:custGeom>
              <a:avLst/>
              <a:gdLst/>
              <a:ahLst/>
              <a:cxnLst/>
              <a:rect l="l" t="t" r="r" b="b"/>
              <a:pathLst>
                <a:path w="78"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7"/>
            <p:cNvSpPr/>
            <p:nvPr/>
          </p:nvSpPr>
          <p:spPr>
            <a:xfrm>
              <a:off x="8304800"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7"/>
            <p:cNvSpPr/>
            <p:nvPr/>
          </p:nvSpPr>
          <p:spPr>
            <a:xfrm>
              <a:off x="8260563"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7"/>
            <p:cNvSpPr/>
            <p:nvPr/>
          </p:nvSpPr>
          <p:spPr>
            <a:xfrm>
              <a:off x="8282016" y="4341571"/>
              <a:ext cx="12972" cy="21453"/>
            </a:xfrm>
            <a:custGeom>
              <a:avLst/>
              <a:gdLst/>
              <a:ahLst/>
              <a:cxnLst/>
              <a:rect l="l" t="t" r="r" b="b"/>
              <a:pathLst>
                <a:path w="78"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7"/>
            <p:cNvSpPr/>
            <p:nvPr/>
          </p:nvSpPr>
          <p:spPr>
            <a:xfrm>
              <a:off x="8304800"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7"/>
            <p:cNvSpPr/>
            <p:nvPr/>
          </p:nvSpPr>
          <p:spPr>
            <a:xfrm>
              <a:off x="8354858" y="4275881"/>
              <a:ext cx="12972" cy="21620"/>
            </a:xfrm>
            <a:custGeom>
              <a:avLst/>
              <a:gdLst/>
              <a:ahLst/>
              <a:cxnLst/>
              <a:rect l="l" t="t" r="r" b="b"/>
              <a:pathLst>
                <a:path w="78" h="130" extrusionOk="0">
                  <a:moveTo>
                    <a:pt x="0" y="1"/>
                  </a:moveTo>
                  <a:lnTo>
                    <a:pt x="0" y="129"/>
                  </a:lnTo>
                  <a:lnTo>
                    <a:pt x="77" y="129"/>
                  </a:lnTo>
                  <a:lnTo>
                    <a:pt x="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7"/>
            <p:cNvSpPr/>
            <p:nvPr/>
          </p:nvSpPr>
          <p:spPr>
            <a:xfrm>
              <a:off x="8376145" y="4275881"/>
              <a:ext cx="13138" cy="21620"/>
            </a:xfrm>
            <a:custGeom>
              <a:avLst/>
              <a:gdLst/>
              <a:ahLst/>
              <a:cxnLst/>
              <a:rect l="l" t="t" r="r" b="b"/>
              <a:pathLst>
                <a:path w="79" h="130" extrusionOk="0">
                  <a:moveTo>
                    <a:pt x="1" y="1"/>
                  </a:moveTo>
                  <a:lnTo>
                    <a:pt x="1" y="129"/>
                  </a:lnTo>
                  <a:lnTo>
                    <a:pt x="78" y="129"/>
                  </a:lnTo>
                  <a:lnTo>
                    <a:pt x="7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7"/>
            <p:cNvSpPr/>
            <p:nvPr/>
          </p:nvSpPr>
          <p:spPr>
            <a:xfrm>
              <a:off x="8400425" y="4275881"/>
              <a:ext cx="11641" cy="21620"/>
            </a:xfrm>
            <a:custGeom>
              <a:avLst/>
              <a:gdLst/>
              <a:ahLst/>
              <a:cxnLst/>
              <a:rect l="l" t="t" r="r" b="b"/>
              <a:pathLst>
                <a:path w="70" h="130" extrusionOk="0">
                  <a:moveTo>
                    <a:pt x="1" y="1"/>
                  </a:moveTo>
                  <a:lnTo>
                    <a:pt x="1" y="129"/>
                  </a:lnTo>
                  <a:lnTo>
                    <a:pt x="69" y="129"/>
                  </a:lnTo>
                  <a:lnTo>
                    <a:pt x="6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7"/>
            <p:cNvSpPr/>
            <p:nvPr/>
          </p:nvSpPr>
          <p:spPr>
            <a:xfrm>
              <a:off x="8354858" y="4310139"/>
              <a:ext cx="12972" cy="21620"/>
            </a:xfrm>
            <a:custGeom>
              <a:avLst/>
              <a:gdLst/>
              <a:ahLst/>
              <a:cxnLst/>
              <a:rect l="l" t="t" r="r" b="b"/>
              <a:pathLst>
                <a:path w="78" h="130"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7"/>
            <p:cNvSpPr/>
            <p:nvPr/>
          </p:nvSpPr>
          <p:spPr>
            <a:xfrm>
              <a:off x="8376145" y="4310139"/>
              <a:ext cx="13138" cy="21620"/>
            </a:xfrm>
            <a:custGeom>
              <a:avLst/>
              <a:gdLst/>
              <a:ahLst/>
              <a:cxnLst/>
              <a:rect l="l" t="t" r="r" b="b"/>
              <a:pathLst>
                <a:path w="79" h="130"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7"/>
            <p:cNvSpPr/>
            <p:nvPr/>
          </p:nvSpPr>
          <p:spPr>
            <a:xfrm>
              <a:off x="8400425" y="4310139"/>
              <a:ext cx="11641" cy="21620"/>
            </a:xfrm>
            <a:custGeom>
              <a:avLst/>
              <a:gdLst/>
              <a:ahLst/>
              <a:cxnLst/>
              <a:rect l="l" t="t" r="r" b="b"/>
              <a:pathLst>
                <a:path w="70" h="130"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7"/>
            <p:cNvSpPr/>
            <p:nvPr/>
          </p:nvSpPr>
          <p:spPr>
            <a:xfrm>
              <a:off x="8354858" y="4341571"/>
              <a:ext cx="12972" cy="21453"/>
            </a:xfrm>
            <a:custGeom>
              <a:avLst/>
              <a:gdLst/>
              <a:ahLst/>
              <a:cxnLst/>
              <a:rect l="l" t="t" r="r" b="b"/>
              <a:pathLst>
                <a:path w="78" h="129" extrusionOk="0">
                  <a:moveTo>
                    <a:pt x="0" y="0"/>
                  </a:moveTo>
                  <a:lnTo>
                    <a:pt x="0" y="129"/>
                  </a:lnTo>
                  <a:lnTo>
                    <a:pt x="77" y="129"/>
                  </a:lnTo>
                  <a:lnTo>
                    <a:pt x="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7"/>
            <p:cNvSpPr/>
            <p:nvPr/>
          </p:nvSpPr>
          <p:spPr>
            <a:xfrm>
              <a:off x="8376145" y="4341571"/>
              <a:ext cx="13138" cy="21453"/>
            </a:xfrm>
            <a:custGeom>
              <a:avLst/>
              <a:gdLst/>
              <a:ahLst/>
              <a:cxnLst/>
              <a:rect l="l" t="t" r="r" b="b"/>
              <a:pathLst>
                <a:path w="79" h="129" extrusionOk="0">
                  <a:moveTo>
                    <a:pt x="1" y="0"/>
                  </a:moveTo>
                  <a:lnTo>
                    <a:pt x="1" y="129"/>
                  </a:lnTo>
                  <a:lnTo>
                    <a:pt x="78" y="129"/>
                  </a:lnTo>
                  <a:lnTo>
                    <a:pt x="78"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7"/>
            <p:cNvSpPr/>
            <p:nvPr/>
          </p:nvSpPr>
          <p:spPr>
            <a:xfrm>
              <a:off x="8400425" y="4341571"/>
              <a:ext cx="11641" cy="21453"/>
            </a:xfrm>
            <a:custGeom>
              <a:avLst/>
              <a:gdLst/>
              <a:ahLst/>
              <a:cxnLst/>
              <a:rect l="l" t="t" r="r" b="b"/>
              <a:pathLst>
                <a:path w="70" h="129" extrusionOk="0">
                  <a:moveTo>
                    <a:pt x="1" y="0"/>
                  </a:moveTo>
                  <a:lnTo>
                    <a:pt x="1" y="129"/>
                  </a:lnTo>
                  <a:lnTo>
                    <a:pt x="69" y="129"/>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7"/>
            <p:cNvSpPr/>
            <p:nvPr/>
          </p:nvSpPr>
          <p:spPr>
            <a:xfrm>
              <a:off x="7851120" y="4391463"/>
              <a:ext cx="589385" cy="62863"/>
            </a:xfrm>
            <a:custGeom>
              <a:avLst/>
              <a:gdLst/>
              <a:ahLst/>
              <a:cxnLst/>
              <a:rect l="l" t="t" r="r" b="b"/>
              <a:pathLst>
                <a:path w="3544" h="378" extrusionOk="0">
                  <a:moveTo>
                    <a:pt x="0" y="1"/>
                  </a:moveTo>
                  <a:lnTo>
                    <a:pt x="0" y="378"/>
                  </a:lnTo>
                  <a:lnTo>
                    <a:pt x="3544" y="378"/>
                  </a:lnTo>
                  <a:lnTo>
                    <a:pt x="3544"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7"/>
            <p:cNvSpPr/>
            <p:nvPr/>
          </p:nvSpPr>
          <p:spPr>
            <a:xfrm>
              <a:off x="7851120" y="4410089"/>
              <a:ext cx="589385" cy="25777"/>
            </a:xfrm>
            <a:custGeom>
              <a:avLst/>
              <a:gdLst/>
              <a:ahLst/>
              <a:cxnLst/>
              <a:rect l="l" t="t" r="r" b="b"/>
              <a:pathLst>
                <a:path w="3544" h="155" extrusionOk="0">
                  <a:moveTo>
                    <a:pt x="0" y="0"/>
                  </a:moveTo>
                  <a:lnTo>
                    <a:pt x="0" y="154"/>
                  </a:lnTo>
                  <a:lnTo>
                    <a:pt x="3544" y="154"/>
                  </a:lnTo>
                  <a:lnTo>
                    <a:pt x="354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7"/>
            <p:cNvSpPr/>
            <p:nvPr/>
          </p:nvSpPr>
          <p:spPr>
            <a:xfrm>
              <a:off x="6248771" y="4515526"/>
              <a:ext cx="64360" cy="566767"/>
            </a:xfrm>
            <a:custGeom>
              <a:avLst/>
              <a:gdLst/>
              <a:ahLst/>
              <a:cxnLst/>
              <a:rect l="l" t="t" r="r" b="b"/>
              <a:pathLst>
                <a:path w="387" h="3408" extrusionOk="0">
                  <a:moveTo>
                    <a:pt x="1" y="1"/>
                  </a:moveTo>
                  <a:lnTo>
                    <a:pt x="1" y="3407"/>
                  </a:lnTo>
                  <a:lnTo>
                    <a:pt x="387" y="3407"/>
                  </a:lnTo>
                  <a:lnTo>
                    <a:pt x="38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7"/>
            <p:cNvSpPr/>
            <p:nvPr/>
          </p:nvSpPr>
          <p:spPr>
            <a:xfrm>
              <a:off x="6186074" y="4515526"/>
              <a:ext cx="64360" cy="566767"/>
            </a:xfrm>
            <a:custGeom>
              <a:avLst/>
              <a:gdLst/>
              <a:ahLst/>
              <a:cxnLst/>
              <a:rect l="l" t="t" r="r" b="b"/>
              <a:pathLst>
                <a:path w="387" h="3408" extrusionOk="0">
                  <a:moveTo>
                    <a:pt x="0" y="1"/>
                  </a:moveTo>
                  <a:lnTo>
                    <a:pt x="0" y="3407"/>
                  </a:lnTo>
                  <a:lnTo>
                    <a:pt x="386" y="3407"/>
                  </a:lnTo>
                  <a:lnTo>
                    <a:pt x="386"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7"/>
            <p:cNvSpPr/>
            <p:nvPr/>
          </p:nvSpPr>
          <p:spPr>
            <a:xfrm>
              <a:off x="6248771" y="4515526"/>
              <a:ext cx="64360" cy="60202"/>
            </a:xfrm>
            <a:custGeom>
              <a:avLst/>
              <a:gdLst/>
              <a:ahLst/>
              <a:cxnLst/>
              <a:rect l="l" t="t" r="r" b="b"/>
              <a:pathLst>
                <a:path w="387" h="362" extrusionOk="0">
                  <a:moveTo>
                    <a:pt x="1" y="1"/>
                  </a:moveTo>
                  <a:lnTo>
                    <a:pt x="1" y="361"/>
                  </a:lnTo>
                  <a:lnTo>
                    <a:pt x="387" y="361"/>
                  </a:lnTo>
                  <a:lnTo>
                    <a:pt x="38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7"/>
            <p:cNvSpPr/>
            <p:nvPr/>
          </p:nvSpPr>
          <p:spPr>
            <a:xfrm>
              <a:off x="6186074" y="4515526"/>
              <a:ext cx="64360" cy="60202"/>
            </a:xfrm>
            <a:custGeom>
              <a:avLst/>
              <a:gdLst/>
              <a:ahLst/>
              <a:cxnLst/>
              <a:rect l="l" t="t" r="r" b="b"/>
              <a:pathLst>
                <a:path w="387" h="362" extrusionOk="0">
                  <a:moveTo>
                    <a:pt x="0" y="1"/>
                  </a:moveTo>
                  <a:lnTo>
                    <a:pt x="0" y="361"/>
                  </a:lnTo>
                  <a:lnTo>
                    <a:pt x="386" y="361"/>
                  </a:lnTo>
                  <a:lnTo>
                    <a:pt x="3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7"/>
            <p:cNvSpPr/>
            <p:nvPr/>
          </p:nvSpPr>
          <p:spPr>
            <a:xfrm>
              <a:off x="6248771" y="4705446"/>
              <a:ext cx="64360" cy="235488"/>
            </a:xfrm>
            <a:custGeom>
              <a:avLst/>
              <a:gdLst/>
              <a:ahLst/>
              <a:cxnLst/>
              <a:rect l="l" t="t" r="r" b="b"/>
              <a:pathLst>
                <a:path w="387" h="1416" extrusionOk="0">
                  <a:moveTo>
                    <a:pt x="1" y="0"/>
                  </a:moveTo>
                  <a:lnTo>
                    <a:pt x="1" y="1416"/>
                  </a:lnTo>
                  <a:lnTo>
                    <a:pt x="387" y="1416"/>
                  </a:lnTo>
                  <a:lnTo>
                    <a:pt x="38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7"/>
            <p:cNvSpPr/>
            <p:nvPr/>
          </p:nvSpPr>
          <p:spPr>
            <a:xfrm>
              <a:off x="6186074" y="4705446"/>
              <a:ext cx="64360" cy="235488"/>
            </a:xfrm>
            <a:custGeom>
              <a:avLst/>
              <a:gdLst/>
              <a:ahLst/>
              <a:cxnLst/>
              <a:rect l="l" t="t" r="r" b="b"/>
              <a:pathLst>
                <a:path w="387" h="1416" extrusionOk="0">
                  <a:moveTo>
                    <a:pt x="0" y="0"/>
                  </a:moveTo>
                  <a:lnTo>
                    <a:pt x="0" y="1416"/>
                  </a:lnTo>
                  <a:lnTo>
                    <a:pt x="386" y="1416"/>
                  </a:lnTo>
                  <a:lnTo>
                    <a:pt x="3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7"/>
            <p:cNvSpPr/>
            <p:nvPr/>
          </p:nvSpPr>
          <p:spPr>
            <a:xfrm>
              <a:off x="8611633" y="3278549"/>
              <a:ext cx="68684" cy="1374178"/>
            </a:xfrm>
            <a:custGeom>
              <a:avLst/>
              <a:gdLst/>
              <a:ahLst/>
              <a:cxnLst/>
              <a:rect l="l" t="t" r="r" b="b"/>
              <a:pathLst>
                <a:path w="413" h="8263" extrusionOk="0">
                  <a:moveTo>
                    <a:pt x="0" y="0"/>
                  </a:moveTo>
                  <a:lnTo>
                    <a:pt x="0" y="8263"/>
                  </a:lnTo>
                  <a:lnTo>
                    <a:pt x="412" y="8263"/>
                  </a:lnTo>
                  <a:lnTo>
                    <a:pt x="4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7"/>
            <p:cNvSpPr/>
            <p:nvPr/>
          </p:nvSpPr>
          <p:spPr>
            <a:xfrm>
              <a:off x="8604482" y="3271398"/>
              <a:ext cx="81489" cy="1388480"/>
            </a:xfrm>
            <a:custGeom>
              <a:avLst/>
              <a:gdLst/>
              <a:ahLst/>
              <a:cxnLst/>
              <a:rect l="l" t="t" r="r" b="b"/>
              <a:pathLst>
                <a:path w="490" h="8349" extrusionOk="0">
                  <a:moveTo>
                    <a:pt x="404" y="86"/>
                  </a:moveTo>
                  <a:lnTo>
                    <a:pt x="404" y="8263"/>
                  </a:lnTo>
                  <a:lnTo>
                    <a:pt x="78" y="8263"/>
                  </a:lnTo>
                  <a:lnTo>
                    <a:pt x="78" y="86"/>
                  </a:lnTo>
                  <a:close/>
                  <a:moveTo>
                    <a:pt x="1" y="0"/>
                  </a:moveTo>
                  <a:lnTo>
                    <a:pt x="1" y="8348"/>
                  </a:lnTo>
                  <a:lnTo>
                    <a:pt x="490" y="8348"/>
                  </a:lnTo>
                  <a:lnTo>
                    <a:pt x="49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7"/>
            <p:cNvSpPr/>
            <p:nvPr/>
          </p:nvSpPr>
          <p:spPr>
            <a:xfrm>
              <a:off x="8601654" y="3275722"/>
              <a:ext cx="81489" cy="101446"/>
            </a:xfrm>
            <a:custGeom>
              <a:avLst/>
              <a:gdLst/>
              <a:ahLst/>
              <a:cxnLst/>
              <a:rect l="l" t="t" r="r" b="b"/>
              <a:pathLst>
                <a:path w="490" h="610" extrusionOk="0">
                  <a:moveTo>
                    <a:pt x="429" y="0"/>
                  </a:moveTo>
                  <a:lnTo>
                    <a:pt x="9" y="549"/>
                  </a:lnTo>
                  <a:cubicBezTo>
                    <a:pt x="9" y="558"/>
                    <a:pt x="0" y="575"/>
                    <a:pt x="9" y="592"/>
                  </a:cubicBezTo>
                  <a:cubicBezTo>
                    <a:pt x="9" y="601"/>
                    <a:pt x="35" y="609"/>
                    <a:pt x="43" y="609"/>
                  </a:cubicBezTo>
                  <a:lnTo>
                    <a:pt x="455" y="609"/>
                  </a:lnTo>
                  <a:lnTo>
                    <a:pt x="455" y="532"/>
                  </a:lnTo>
                  <a:lnTo>
                    <a:pt x="129" y="532"/>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7"/>
            <p:cNvSpPr/>
            <p:nvPr/>
          </p:nvSpPr>
          <p:spPr>
            <a:xfrm>
              <a:off x="8601654" y="3367024"/>
              <a:ext cx="81489" cy="101446"/>
            </a:xfrm>
            <a:custGeom>
              <a:avLst/>
              <a:gdLst/>
              <a:ahLst/>
              <a:cxnLst/>
              <a:rect l="l" t="t" r="r" b="b"/>
              <a:pathLst>
                <a:path w="490" h="610" extrusionOk="0">
                  <a:moveTo>
                    <a:pt x="429" y="0"/>
                  </a:moveTo>
                  <a:lnTo>
                    <a:pt x="9" y="541"/>
                  </a:lnTo>
                  <a:cubicBezTo>
                    <a:pt x="9" y="558"/>
                    <a:pt x="0" y="575"/>
                    <a:pt x="9" y="584"/>
                  </a:cubicBezTo>
                  <a:cubicBezTo>
                    <a:pt x="9" y="601"/>
                    <a:pt x="35" y="609"/>
                    <a:pt x="43" y="609"/>
                  </a:cubicBezTo>
                  <a:lnTo>
                    <a:pt x="455" y="609"/>
                  </a:lnTo>
                  <a:lnTo>
                    <a:pt x="455" y="532"/>
                  </a:lnTo>
                  <a:lnTo>
                    <a:pt x="129" y="532"/>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7"/>
            <p:cNvSpPr/>
            <p:nvPr/>
          </p:nvSpPr>
          <p:spPr>
            <a:xfrm>
              <a:off x="8601654" y="3459656"/>
              <a:ext cx="81489" cy="101612"/>
            </a:xfrm>
            <a:custGeom>
              <a:avLst/>
              <a:gdLst/>
              <a:ahLst/>
              <a:cxnLst/>
              <a:rect l="l" t="t" r="r" b="b"/>
              <a:pathLst>
                <a:path w="490" h="611" extrusionOk="0">
                  <a:moveTo>
                    <a:pt x="429" y="1"/>
                  </a:moveTo>
                  <a:lnTo>
                    <a:pt x="9" y="541"/>
                  </a:lnTo>
                  <a:cubicBezTo>
                    <a:pt x="9" y="559"/>
                    <a:pt x="0" y="576"/>
                    <a:pt x="9" y="584"/>
                  </a:cubicBezTo>
                  <a:cubicBezTo>
                    <a:pt x="9" y="602"/>
                    <a:pt x="35" y="610"/>
                    <a:pt x="43" y="610"/>
                  </a:cubicBezTo>
                  <a:lnTo>
                    <a:pt x="455" y="610"/>
                  </a:lnTo>
                  <a:lnTo>
                    <a:pt x="455" y="533"/>
                  </a:lnTo>
                  <a:lnTo>
                    <a:pt x="129" y="533"/>
                  </a:lnTo>
                  <a:lnTo>
                    <a:pt x="489" y="52"/>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7"/>
            <p:cNvSpPr/>
            <p:nvPr/>
          </p:nvSpPr>
          <p:spPr>
            <a:xfrm>
              <a:off x="8601654" y="3549627"/>
              <a:ext cx="81489" cy="101446"/>
            </a:xfrm>
            <a:custGeom>
              <a:avLst/>
              <a:gdLst/>
              <a:ahLst/>
              <a:cxnLst/>
              <a:rect l="l" t="t" r="r" b="b"/>
              <a:pathLst>
                <a:path w="490" h="610" extrusionOk="0">
                  <a:moveTo>
                    <a:pt x="429" y="0"/>
                  </a:moveTo>
                  <a:lnTo>
                    <a:pt x="9" y="550"/>
                  </a:lnTo>
                  <a:cubicBezTo>
                    <a:pt x="9" y="558"/>
                    <a:pt x="0" y="584"/>
                    <a:pt x="9" y="592"/>
                  </a:cubicBezTo>
                  <a:cubicBezTo>
                    <a:pt x="9" y="601"/>
                    <a:pt x="35" y="610"/>
                    <a:pt x="43" y="610"/>
                  </a:cubicBezTo>
                  <a:lnTo>
                    <a:pt x="455" y="610"/>
                  </a:lnTo>
                  <a:lnTo>
                    <a:pt x="455" y="541"/>
                  </a:lnTo>
                  <a:lnTo>
                    <a:pt x="129" y="541"/>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7"/>
            <p:cNvSpPr/>
            <p:nvPr/>
          </p:nvSpPr>
          <p:spPr>
            <a:xfrm>
              <a:off x="8601654" y="3640928"/>
              <a:ext cx="81489" cy="101446"/>
            </a:xfrm>
            <a:custGeom>
              <a:avLst/>
              <a:gdLst/>
              <a:ahLst/>
              <a:cxnLst/>
              <a:rect l="l" t="t" r="r" b="b"/>
              <a:pathLst>
                <a:path w="490" h="610" extrusionOk="0">
                  <a:moveTo>
                    <a:pt x="429" y="1"/>
                  </a:moveTo>
                  <a:lnTo>
                    <a:pt x="9" y="550"/>
                  </a:lnTo>
                  <a:cubicBezTo>
                    <a:pt x="9" y="558"/>
                    <a:pt x="0" y="575"/>
                    <a:pt x="9" y="593"/>
                  </a:cubicBezTo>
                  <a:cubicBezTo>
                    <a:pt x="9" y="601"/>
                    <a:pt x="35" y="610"/>
                    <a:pt x="43" y="610"/>
                  </a:cubicBezTo>
                  <a:lnTo>
                    <a:pt x="455" y="610"/>
                  </a:lnTo>
                  <a:lnTo>
                    <a:pt x="455" y="533"/>
                  </a:lnTo>
                  <a:lnTo>
                    <a:pt x="129" y="533"/>
                  </a:lnTo>
                  <a:lnTo>
                    <a:pt x="489" y="52"/>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7"/>
            <p:cNvSpPr/>
            <p:nvPr/>
          </p:nvSpPr>
          <p:spPr>
            <a:xfrm>
              <a:off x="8601654" y="3733726"/>
              <a:ext cx="81489" cy="101446"/>
            </a:xfrm>
            <a:custGeom>
              <a:avLst/>
              <a:gdLst/>
              <a:ahLst/>
              <a:cxnLst/>
              <a:rect l="l" t="t" r="r" b="b"/>
              <a:pathLst>
                <a:path w="490" h="610" extrusionOk="0">
                  <a:moveTo>
                    <a:pt x="429" y="0"/>
                  </a:moveTo>
                  <a:lnTo>
                    <a:pt x="9" y="549"/>
                  </a:lnTo>
                  <a:cubicBezTo>
                    <a:pt x="9" y="558"/>
                    <a:pt x="0" y="575"/>
                    <a:pt x="9" y="592"/>
                  </a:cubicBezTo>
                  <a:cubicBezTo>
                    <a:pt x="9" y="601"/>
                    <a:pt x="35" y="609"/>
                    <a:pt x="43" y="609"/>
                  </a:cubicBezTo>
                  <a:lnTo>
                    <a:pt x="455" y="609"/>
                  </a:lnTo>
                  <a:lnTo>
                    <a:pt x="455" y="541"/>
                  </a:lnTo>
                  <a:lnTo>
                    <a:pt x="129" y="541"/>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7"/>
            <p:cNvSpPr/>
            <p:nvPr/>
          </p:nvSpPr>
          <p:spPr>
            <a:xfrm>
              <a:off x="8601654" y="3825028"/>
              <a:ext cx="81489" cy="101446"/>
            </a:xfrm>
            <a:custGeom>
              <a:avLst/>
              <a:gdLst/>
              <a:ahLst/>
              <a:cxnLst/>
              <a:rect l="l" t="t" r="r" b="b"/>
              <a:pathLst>
                <a:path w="490" h="610" extrusionOk="0">
                  <a:moveTo>
                    <a:pt x="429" y="0"/>
                  </a:moveTo>
                  <a:lnTo>
                    <a:pt x="9" y="549"/>
                  </a:lnTo>
                  <a:cubicBezTo>
                    <a:pt x="9" y="558"/>
                    <a:pt x="0" y="575"/>
                    <a:pt x="9" y="592"/>
                  </a:cubicBezTo>
                  <a:cubicBezTo>
                    <a:pt x="9" y="601"/>
                    <a:pt x="35" y="610"/>
                    <a:pt x="43" y="610"/>
                  </a:cubicBezTo>
                  <a:lnTo>
                    <a:pt x="455" y="610"/>
                  </a:lnTo>
                  <a:lnTo>
                    <a:pt x="455" y="532"/>
                  </a:lnTo>
                  <a:lnTo>
                    <a:pt x="129" y="532"/>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7"/>
            <p:cNvSpPr/>
            <p:nvPr/>
          </p:nvSpPr>
          <p:spPr>
            <a:xfrm>
              <a:off x="8601654" y="3914832"/>
              <a:ext cx="81489" cy="102943"/>
            </a:xfrm>
            <a:custGeom>
              <a:avLst/>
              <a:gdLst/>
              <a:ahLst/>
              <a:cxnLst/>
              <a:rect l="l" t="t" r="r" b="b"/>
              <a:pathLst>
                <a:path w="490" h="619" extrusionOk="0">
                  <a:moveTo>
                    <a:pt x="429" y="1"/>
                  </a:moveTo>
                  <a:lnTo>
                    <a:pt x="9" y="550"/>
                  </a:lnTo>
                  <a:cubicBezTo>
                    <a:pt x="9" y="559"/>
                    <a:pt x="0" y="584"/>
                    <a:pt x="9" y="593"/>
                  </a:cubicBezTo>
                  <a:cubicBezTo>
                    <a:pt x="9" y="601"/>
                    <a:pt x="35" y="619"/>
                    <a:pt x="43" y="619"/>
                  </a:cubicBezTo>
                  <a:lnTo>
                    <a:pt x="455" y="619"/>
                  </a:lnTo>
                  <a:lnTo>
                    <a:pt x="455" y="541"/>
                  </a:lnTo>
                  <a:lnTo>
                    <a:pt x="129" y="541"/>
                  </a:lnTo>
                  <a:lnTo>
                    <a:pt x="489" y="61"/>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7"/>
            <p:cNvSpPr/>
            <p:nvPr/>
          </p:nvSpPr>
          <p:spPr>
            <a:xfrm>
              <a:off x="8601654" y="4007631"/>
              <a:ext cx="81489" cy="102943"/>
            </a:xfrm>
            <a:custGeom>
              <a:avLst/>
              <a:gdLst/>
              <a:ahLst/>
              <a:cxnLst/>
              <a:rect l="l" t="t" r="r" b="b"/>
              <a:pathLst>
                <a:path w="490" h="619" extrusionOk="0">
                  <a:moveTo>
                    <a:pt x="429" y="1"/>
                  </a:moveTo>
                  <a:lnTo>
                    <a:pt x="9" y="550"/>
                  </a:lnTo>
                  <a:cubicBezTo>
                    <a:pt x="9" y="567"/>
                    <a:pt x="0" y="584"/>
                    <a:pt x="9" y="593"/>
                  </a:cubicBezTo>
                  <a:cubicBezTo>
                    <a:pt x="9" y="610"/>
                    <a:pt x="35" y="618"/>
                    <a:pt x="43" y="618"/>
                  </a:cubicBezTo>
                  <a:lnTo>
                    <a:pt x="455" y="618"/>
                  </a:lnTo>
                  <a:lnTo>
                    <a:pt x="455" y="541"/>
                  </a:lnTo>
                  <a:lnTo>
                    <a:pt x="129" y="541"/>
                  </a:lnTo>
                  <a:lnTo>
                    <a:pt x="489" y="61"/>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7"/>
            <p:cNvSpPr/>
            <p:nvPr/>
          </p:nvSpPr>
          <p:spPr>
            <a:xfrm>
              <a:off x="8601654" y="4098932"/>
              <a:ext cx="81489" cy="102943"/>
            </a:xfrm>
            <a:custGeom>
              <a:avLst/>
              <a:gdLst/>
              <a:ahLst/>
              <a:cxnLst/>
              <a:rect l="l" t="t" r="r" b="b"/>
              <a:pathLst>
                <a:path w="490" h="619" extrusionOk="0">
                  <a:moveTo>
                    <a:pt x="429" y="1"/>
                  </a:moveTo>
                  <a:lnTo>
                    <a:pt x="9" y="550"/>
                  </a:lnTo>
                  <a:cubicBezTo>
                    <a:pt x="9" y="558"/>
                    <a:pt x="0" y="584"/>
                    <a:pt x="9" y="593"/>
                  </a:cubicBezTo>
                  <a:cubicBezTo>
                    <a:pt x="9" y="601"/>
                    <a:pt x="35" y="618"/>
                    <a:pt x="43" y="618"/>
                  </a:cubicBezTo>
                  <a:lnTo>
                    <a:pt x="455" y="618"/>
                  </a:lnTo>
                  <a:lnTo>
                    <a:pt x="455" y="541"/>
                  </a:lnTo>
                  <a:lnTo>
                    <a:pt x="129" y="541"/>
                  </a:lnTo>
                  <a:lnTo>
                    <a:pt x="489" y="61"/>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7"/>
            <p:cNvSpPr/>
            <p:nvPr/>
          </p:nvSpPr>
          <p:spPr>
            <a:xfrm>
              <a:off x="8601654" y="4190233"/>
              <a:ext cx="81489" cy="101446"/>
            </a:xfrm>
            <a:custGeom>
              <a:avLst/>
              <a:gdLst/>
              <a:ahLst/>
              <a:cxnLst/>
              <a:rect l="l" t="t" r="r" b="b"/>
              <a:pathLst>
                <a:path w="490" h="610" extrusionOk="0">
                  <a:moveTo>
                    <a:pt x="429" y="1"/>
                  </a:moveTo>
                  <a:lnTo>
                    <a:pt x="9" y="550"/>
                  </a:lnTo>
                  <a:cubicBezTo>
                    <a:pt x="9" y="558"/>
                    <a:pt x="0" y="584"/>
                    <a:pt x="9" y="593"/>
                  </a:cubicBezTo>
                  <a:cubicBezTo>
                    <a:pt x="9" y="601"/>
                    <a:pt x="35" y="610"/>
                    <a:pt x="43" y="610"/>
                  </a:cubicBezTo>
                  <a:lnTo>
                    <a:pt x="455" y="610"/>
                  </a:lnTo>
                  <a:lnTo>
                    <a:pt x="455" y="541"/>
                  </a:lnTo>
                  <a:lnTo>
                    <a:pt x="129" y="541"/>
                  </a:lnTo>
                  <a:lnTo>
                    <a:pt x="489" y="52"/>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7"/>
            <p:cNvSpPr/>
            <p:nvPr/>
          </p:nvSpPr>
          <p:spPr>
            <a:xfrm>
              <a:off x="8601654" y="4283032"/>
              <a:ext cx="81489" cy="101446"/>
            </a:xfrm>
            <a:custGeom>
              <a:avLst/>
              <a:gdLst/>
              <a:ahLst/>
              <a:cxnLst/>
              <a:rect l="l" t="t" r="r" b="b"/>
              <a:pathLst>
                <a:path w="490" h="610" extrusionOk="0">
                  <a:moveTo>
                    <a:pt x="429" y="0"/>
                  </a:moveTo>
                  <a:lnTo>
                    <a:pt x="9" y="550"/>
                  </a:lnTo>
                  <a:cubicBezTo>
                    <a:pt x="9" y="558"/>
                    <a:pt x="0" y="575"/>
                    <a:pt x="9" y="592"/>
                  </a:cubicBezTo>
                  <a:cubicBezTo>
                    <a:pt x="9" y="601"/>
                    <a:pt x="35" y="610"/>
                    <a:pt x="43" y="610"/>
                  </a:cubicBezTo>
                  <a:lnTo>
                    <a:pt x="455" y="610"/>
                  </a:lnTo>
                  <a:lnTo>
                    <a:pt x="455" y="532"/>
                  </a:lnTo>
                  <a:lnTo>
                    <a:pt x="129" y="532"/>
                  </a:lnTo>
                  <a:lnTo>
                    <a:pt x="489" y="52"/>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7"/>
            <p:cNvSpPr/>
            <p:nvPr/>
          </p:nvSpPr>
          <p:spPr>
            <a:xfrm>
              <a:off x="8601654" y="4374333"/>
              <a:ext cx="81489" cy="101446"/>
            </a:xfrm>
            <a:custGeom>
              <a:avLst/>
              <a:gdLst/>
              <a:ahLst/>
              <a:cxnLst/>
              <a:rect l="l" t="t" r="r" b="b"/>
              <a:pathLst>
                <a:path w="490" h="610" extrusionOk="0">
                  <a:moveTo>
                    <a:pt x="429" y="1"/>
                  </a:moveTo>
                  <a:lnTo>
                    <a:pt x="9" y="550"/>
                  </a:lnTo>
                  <a:cubicBezTo>
                    <a:pt x="9" y="558"/>
                    <a:pt x="0" y="575"/>
                    <a:pt x="9" y="584"/>
                  </a:cubicBezTo>
                  <a:cubicBezTo>
                    <a:pt x="9" y="601"/>
                    <a:pt x="35" y="610"/>
                    <a:pt x="43" y="610"/>
                  </a:cubicBezTo>
                  <a:lnTo>
                    <a:pt x="455" y="610"/>
                  </a:lnTo>
                  <a:lnTo>
                    <a:pt x="455" y="532"/>
                  </a:lnTo>
                  <a:lnTo>
                    <a:pt x="129" y="532"/>
                  </a:lnTo>
                  <a:lnTo>
                    <a:pt x="489" y="52"/>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7"/>
            <p:cNvSpPr/>
            <p:nvPr/>
          </p:nvSpPr>
          <p:spPr>
            <a:xfrm>
              <a:off x="8601654" y="4465635"/>
              <a:ext cx="81489" cy="101446"/>
            </a:xfrm>
            <a:custGeom>
              <a:avLst/>
              <a:gdLst/>
              <a:ahLst/>
              <a:cxnLst/>
              <a:rect l="l" t="t" r="r" b="b"/>
              <a:pathLst>
                <a:path w="490" h="610" extrusionOk="0">
                  <a:moveTo>
                    <a:pt x="429" y="1"/>
                  </a:moveTo>
                  <a:lnTo>
                    <a:pt x="9" y="541"/>
                  </a:lnTo>
                  <a:cubicBezTo>
                    <a:pt x="9" y="558"/>
                    <a:pt x="0" y="575"/>
                    <a:pt x="9" y="584"/>
                  </a:cubicBezTo>
                  <a:cubicBezTo>
                    <a:pt x="9" y="601"/>
                    <a:pt x="35" y="610"/>
                    <a:pt x="43" y="610"/>
                  </a:cubicBezTo>
                  <a:lnTo>
                    <a:pt x="455" y="610"/>
                  </a:lnTo>
                  <a:lnTo>
                    <a:pt x="455" y="533"/>
                  </a:lnTo>
                  <a:lnTo>
                    <a:pt x="129" y="533"/>
                  </a:lnTo>
                  <a:lnTo>
                    <a:pt x="489" y="52"/>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7"/>
            <p:cNvSpPr/>
            <p:nvPr/>
          </p:nvSpPr>
          <p:spPr>
            <a:xfrm>
              <a:off x="8601654" y="4556936"/>
              <a:ext cx="81489" cy="102943"/>
            </a:xfrm>
            <a:custGeom>
              <a:avLst/>
              <a:gdLst/>
              <a:ahLst/>
              <a:cxnLst/>
              <a:rect l="l" t="t" r="r" b="b"/>
              <a:pathLst>
                <a:path w="490" h="619" extrusionOk="0">
                  <a:moveTo>
                    <a:pt x="429" y="1"/>
                  </a:moveTo>
                  <a:lnTo>
                    <a:pt x="9" y="550"/>
                  </a:lnTo>
                  <a:cubicBezTo>
                    <a:pt x="9" y="558"/>
                    <a:pt x="0" y="584"/>
                    <a:pt x="9" y="593"/>
                  </a:cubicBezTo>
                  <a:cubicBezTo>
                    <a:pt x="9" y="601"/>
                    <a:pt x="35" y="618"/>
                    <a:pt x="43" y="618"/>
                  </a:cubicBezTo>
                  <a:lnTo>
                    <a:pt x="455" y="618"/>
                  </a:lnTo>
                  <a:lnTo>
                    <a:pt x="455" y="541"/>
                  </a:lnTo>
                  <a:lnTo>
                    <a:pt x="129" y="541"/>
                  </a:lnTo>
                  <a:lnTo>
                    <a:pt x="489" y="61"/>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7"/>
            <p:cNvSpPr/>
            <p:nvPr/>
          </p:nvSpPr>
          <p:spPr>
            <a:xfrm>
              <a:off x="6618301" y="4529828"/>
              <a:ext cx="1048886" cy="548141"/>
            </a:xfrm>
            <a:custGeom>
              <a:avLst/>
              <a:gdLst/>
              <a:ahLst/>
              <a:cxnLst/>
              <a:rect l="l" t="t" r="r" b="b"/>
              <a:pathLst>
                <a:path w="6307" h="3296" extrusionOk="0">
                  <a:moveTo>
                    <a:pt x="1" y="1"/>
                  </a:moveTo>
                  <a:lnTo>
                    <a:pt x="1" y="3295"/>
                  </a:lnTo>
                  <a:lnTo>
                    <a:pt x="6307" y="3295"/>
                  </a:lnTo>
                  <a:lnTo>
                    <a:pt x="6307"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7"/>
            <p:cNvSpPr/>
            <p:nvPr/>
          </p:nvSpPr>
          <p:spPr>
            <a:xfrm>
              <a:off x="6592690" y="4595519"/>
              <a:ext cx="550802" cy="74338"/>
            </a:xfrm>
            <a:custGeom>
              <a:avLst/>
              <a:gdLst/>
              <a:ahLst/>
              <a:cxnLst/>
              <a:rect l="l" t="t" r="r" b="b"/>
              <a:pathLst>
                <a:path w="3312" h="447" extrusionOk="0">
                  <a:moveTo>
                    <a:pt x="0" y="0"/>
                  </a:moveTo>
                  <a:lnTo>
                    <a:pt x="0" y="447"/>
                  </a:lnTo>
                  <a:lnTo>
                    <a:pt x="3312" y="447"/>
                  </a:lnTo>
                  <a:lnTo>
                    <a:pt x="331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7"/>
            <p:cNvSpPr/>
            <p:nvPr/>
          </p:nvSpPr>
          <p:spPr>
            <a:xfrm>
              <a:off x="7141995" y="4595519"/>
              <a:ext cx="552299" cy="74338"/>
            </a:xfrm>
            <a:custGeom>
              <a:avLst/>
              <a:gdLst/>
              <a:ahLst/>
              <a:cxnLst/>
              <a:rect l="l" t="t" r="r" b="b"/>
              <a:pathLst>
                <a:path w="3321" h="447" extrusionOk="0">
                  <a:moveTo>
                    <a:pt x="0" y="0"/>
                  </a:moveTo>
                  <a:lnTo>
                    <a:pt x="0" y="447"/>
                  </a:lnTo>
                  <a:lnTo>
                    <a:pt x="3321" y="447"/>
                  </a:lnTo>
                  <a:lnTo>
                    <a:pt x="33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7"/>
            <p:cNvSpPr/>
            <p:nvPr/>
          </p:nvSpPr>
          <p:spPr>
            <a:xfrm>
              <a:off x="8262060" y="4595519"/>
              <a:ext cx="453846" cy="74338"/>
            </a:xfrm>
            <a:custGeom>
              <a:avLst/>
              <a:gdLst/>
              <a:ahLst/>
              <a:cxnLst/>
              <a:rect l="l" t="t" r="r" b="b"/>
              <a:pathLst>
                <a:path w="2729" h="447" extrusionOk="0">
                  <a:moveTo>
                    <a:pt x="0" y="0"/>
                  </a:moveTo>
                  <a:lnTo>
                    <a:pt x="0" y="447"/>
                  </a:lnTo>
                  <a:lnTo>
                    <a:pt x="2729" y="447"/>
                  </a:lnTo>
                  <a:lnTo>
                    <a:pt x="272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7"/>
            <p:cNvSpPr/>
            <p:nvPr/>
          </p:nvSpPr>
          <p:spPr>
            <a:xfrm>
              <a:off x="7809710" y="4595519"/>
              <a:ext cx="452516" cy="74338"/>
            </a:xfrm>
            <a:custGeom>
              <a:avLst/>
              <a:gdLst/>
              <a:ahLst/>
              <a:cxnLst/>
              <a:rect l="l" t="t" r="r" b="b"/>
              <a:pathLst>
                <a:path w="2721" h="447" extrusionOk="0">
                  <a:moveTo>
                    <a:pt x="1" y="0"/>
                  </a:moveTo>
                  <a:lnTo>
                    <a:pt x="1" y="447"/>
                  </a:lnTo>
                  <a:lnTo>
                    <a:pt x="2720" y="447"/>
                  </a:lnTo>
                  <a:lnTo>
                    <a:pt x="272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a:off x="6402936" y="4922308"/>
              <a:ext cx="441041" cy="155661"/>
            </a:xfrm>
            <a:custGeom>
              <a:avLst/>
              <a:gdLst/>
              <a:ahLst/>
              <a:cxnLst/>
              <a:rect l="l" t="t" r="r" b="b"/>
              <a:pathLst>
                <a:path w="2652" h="936" extrusionOk="0">
                  <a:moveTo>
                    <a:pt x="2651" y="0"/>
                  </a:moveTo>
                  <a:lnTo>
                    <a:pt x="0" y="232"/>
                  </a:lnTo>
                  <a:lnTo>
                    <a:pt x="0" y="935"/>
                  </a:lnTo>
                  <a:lnTo>
                    <a:pt x="2651" y="935"/>
                  </a:lnTo>
                  <a:lnTo>
                    <a:pt x="26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7"/>
            <p:cNvSpPr/>
            <p:nvPr/>
          </p:nvSpPr>
          <p:spPr>
            <a:xfrm>
              <a:off x="6391461" y="4886553"/>
              <a:ext cx="463825" cy="74338"/>
            </a:xfrm>
            <a:custGeom>
              <a:avLst/>
              <a:gdLst/>
              <a:ahLst/>
              <a:cxnLst/>
              <a:rect l="l" t="t" r="r" b="b"/>
              <a:pathLst>
                <a:path w="2789" h="447" extrusionOk="0">
                  <a:moveTo>
                    <a:pt x="2789" y="1"/>
                  </a:moveTo>
                  <a:lnTo>
                    <a:pt x="1" y="232"/>
                  </a:lnTo>
                  <a:lnTo>
                    <a:pt x="1" y="447"/>
                  </a:lnTo>
                  <a:lnTo>
                    <a:pt x="2789" y="215"/>
                  </a:lnTo>
                  <a:lnTo>
                    <a:pt x="27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7"/>
            <p:cNvSpPr/>
            <p:nvPr/>
          </p:nvSpPr>
          <p:spPr>
            <a:xfrm>
              <a:off x="6780947" y="4973696"/>
              <a:ext cx="18792" cy="50058"/>
            </a:xfrm>
            <a:custGeom>
              <a:avLst/>
              <a:gdLst/>
              <a:ahLst/>
              <a:cxnLst/>
              <a:rect l="l" t="t" r="r" b="b"/>
              <a:pathLst>
                <a:path w="113" h="301" extrusionOk="0">
                  <a:moveTo>
                    <a:pt x="1" y="0"/>
                  </a:moveTo>
                  <a:lnTo>
                    <a:pt x="1" y="300"/>
                  </a:lnTo>
                  <a:lnTo>
                    <a:pt x="112" y="300"/>
                  </a:lnTo>
                  <a:lnTo>
                    <a:pt x="11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7"/>
            <p:cNvSpPr/>
            <p:nvPr/>
          </p:nvSpPr>
          <p:spPr>
            <a:xfrm>
              <a:off x="6748185" y="4973696"/>
              <a:ext cx="20123" cy="50058"/>
            </a:xfrm>
            <a:custGeom>
              <a:avLst/>
              <a:gdLst/>
              <a:ahLst/>
              <a:cxnLst/>
              <a:rect l="l" t="t" r="r" b="b"/>
              <a:pathLst>
                <a:path w="121" h="301" extrusionOk="0">
                  <a:moveTo>
                    <a:pt x="0" y="0"/>
                  </a:moveTo>
                  <a:lnTo>
                    <a:pt x="0"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7"/>
            <p:cNvSpPr/>
            <p:nvPr/>
          </p:nvSpPr>
          <p:spPr>
            <a:xfrm>
              <a:off x="6713926" y="4973696"/>
              <a:ext cx="20123" cy="50058"/>
            </a:xfrm>
            <a:custGeom>
              <a:avLst/>
              <a:gdLst/>
              <a:ahLst/>
              <a:cxnLst/>
              <a:rect l="l" t="t" r="r" b="b"/>
              <a:pathLst>
                <a:path w="121" h="301" extrusionOk="0">
                  <a:moveTo>
                    <a:pt x="1" y="0"/>
                  </a:moveTo>
                  <a:lnTo>
                    <a:pt x="1"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7"/>
            <p:cNvSpPr/>
            <p:nvPr/>
          </p:nvSpPr>
          <p:spPr>
            <a:xfrm>
              <a:off x="6584042" y="4973696"/>
              <a:ext cx="20123" cy="50058"/>
            </a:xfrm>
            <a:custGeom>
              <a:avLst/>
              <a:gdLst/>
              <a:ahLst/>
              <a:cxnLst/>
              <a:rect l="l" t="t" r="r" b="b"/>
              <a:pathLst>
                <a:path w="121" h="301" extrusionOk="0">
                  <a:moveTo>
                    <a:pt x="1" y="0"/>
                  </a:moveTo>
                  <a:lnTo>
                    <a:pt x="1"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7"/>
            <p:cNvSpPr/>
            <p:nvPr/>
          </p:nvSpPr>
          <p:spPr>
            <a:xfrm>
              <a:off x="6549783" y="4973696"/>
              <a:ext cx="20123" cy="50058"/>
            </a:xfrm>
            <a:custGeom>
              <a:avLst/>
              <a:gdLst/>
              <a:ahLst/>
              <a:cxnLst/>
              <a:rect l="l" t="t" r="r" b="b"/>
              <a:pathLst>
                <a:path w="121" h="301" extrusionOk="0">
                  <a:moveTo>
                    <a:pt x="1" y="0"/>
                  </a:moveTo>
                  <a:lnTo>
                    <a:pt x="1"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7"/>
            <p:cNvSpPr/>
            <p:nvPr/>
          </p:nvSpPr>
          <p:spPr>
            <a:xfrm>
              <a:off x="6517021" y="4973696"/>
              <a:ext cx="18792" cy="50058"/>
            </a:xfrm>
            <a:custGeom>
              <a:avLst/>
              <a:gdLst/>
              <a:ahLst/>
              <a:cxnLst/>
              <a:rect l="l" t="t" r="r" b="b"/>
              <a:pathLst>
                <a:path w="113" h="301" extrusionOk="0">
                  <a:moveTo>
                    <a:pt x="1" y="0"/>
                  </a:moveTo>
                  <a:lnTo>
                    <a:pt x="1" y="300"/>
                  </a:lnTo>
                  <a:lnTo>
                    <a:pt x="112" y="300"/>
                  </a:lnTo>
                  <a:lnTo>
                    <a:pt x="11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7"/>
            <p:cNvSpPr/>
            <p:nvPr/>
          </p:nvSpPr>
          <p:spPr>
            <a:xfrm>
              <a:off x="6905177" y="4922308"/>
              <a:ext cx="442371" cy="155661"/>
            </a:xfrm>
            <a:custGeom>
              <a:avLst/>
              <a:gdLst/>
              <a:ahLst/>
              <a:cxnLst/>
              <a:rect l="l" t="t" r="r" b="b"/>
              <a:pathLst>
                <a:path w="2660" h="936" extrusionOk="0">
                  <a:moveTo>
                    <a:pt x="2660" y="0"/>
                  </a:moveTo>
                  <a:lnTo>
                    <a:pt x="0" y="232"/>
                  </a:lnTo>
                  <a:lnTo>
                    <a:pt x="0" y="935"/>
                  </a:lnTo>
                  <a:lnTo>
                    <a:pt x="2660" y="935"/>
                  </a:lnTo>
                  <a:lnTo>
                    <a:pt x="266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7"/>
            <p:cNvSpPr/>
            <p:nvPr/>
          </p:nvSpPr>
          <p:spPr>
            <a:xfrm>
              <a:off x="6895199" y="4886553"/>
              <a:ext cx="463825" cy="74338"/>
            </a:xfrm>
            <a:custGeom>
              <a:avLst/>
              <a:gdLst/>
              <a:ahLst/>
              <a:cxnLst/>
              <a:rect l="l" t="t" r="r" b="b"/>
              <a:pathLst>
                <a:path w="2789" h="447" extrusionOk="0">
                  <a:moveTo>
                    <a:pt x="2789" y="1"/>
                  </a:moveTo>
                  <a:lnTo>
                    <a:pt x="0" y="232"/>
                  </a:lnTo>
                  <a:lnTo>
                    <a:pt x="0" y="447"/>
                  </a:lnTo>
                  <a:lnTo>
                    <a:pt x="2789" y="215"/>
                  </a:lnTo>
                  <a:lnTo>
                    <a:pt x="27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7"/>
            <p:cNvSpPr/>
            <p:nvPr/>
          </p:nvSpPr>
          <p:spPr>
            <a:xfrm>
              <a:off x="7284685" y="4973696"/>
              <a:ext cx="20123" cy="50058"/>
            </a:xfrm>
            <a:custGeom>
              <a:avLst/>
              <a:gdLst/>
              <a:ahLst/>
              <a:cxnLst/>
              <a:rect l="l" t="t" r="r" b="b"/>
              <a:pathLst>
                <a:path w="121" h="301" extrusionOk="0">
                  <a:moveTo>
                    <a:pt x="0" y="0"/>
                  </a:moveTo>
                  <a:lnTo>
                    <a:pt x="0" y="300"/>
                  </a:lnTo>
                  <a:lnTo>
                    <a:pt x="120" y="300"/>
                  </a:lnTo>
                  <a:lnTo>
                    <a:pt x="12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7"/>
            <p:cNvSpPr/>
            <p:nvPr/>
          </p:nvSpPr>
          <p:spPr>
            <a:xfrm>
              <a:off x="7251923" y="4973696"/>
              <a:ext cx="18626" cy="50058"/>
            </a:xfrm>
            <a:custGeom>
              <a:avLst/>
              <a:gdLst/>
              <a:ahLst/>
              <a:cxnLst/>
              <a:rect l="l" t="t" r="r" b="b"/>
              <a:pathLst>
                <a:path w="112" h="301" extrusionOk="0">
                  <a:moveTo>
                    <a:pt x="0" y="0"/>
                  </a:moveTo>
                  <a:lnTo>
                    <a:pt x="0" y="300"/>
                  </a:lnTo>
                  <a:lnTo>
                    <a:pt x="112" y="300"/>
                  </a:lnTo>
                  <a:lnTo>
                    <a:pt x="11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7"/>
            <p:cNvSpPr/>
            <p:nvPr/>
          </p:nvSpPr>
          <p:spPr>
            <a:xfrm>
              <a:off x="7217664" y="4973696"/>
              <a:ext cx="20123" cy="50058"/>
            </a:xfrm>
            <a:custGeom>
              <a:avLst/>
              <a:gdLst/>
              <a:ahLst/>
              <a:cxnLst/>
              <a:rect l="l" t="t" r="r" b="b"/>
              <a:pathLst>
                <a:path w="121" h="301" extrusionOk="0">
                  <a:moveTo>
                    <a:pt x="0" y="0"/>
                  </a:moveTo>
                  <a:lnTo>
                    <a:pt x="0" y="300"/>
                  </a:lnTo>
                  <a:lnTo>
                    <a:pt x="120" y="300"/>
                  </a:lnTo>
                  <a:lnTo>
                    <a:pt x="12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7"/>
            <p:cNvSpPr/>
            <p:nvPr/>
          </p:nvSpPr>
          <p:spPr>
            <a:xfrm>
              <a:off x="7086283" y="4973696"/>
              <a:ext cx="20123" cy="50058"/>
            </a:xfrm>
            <a:custGeom>
              <a:avLst/>
              <a:gdLst/>
              <a:ahLst/>
              <a:cxnLst/>
              <a:rect l="l" t="t" r="r" b="b"/>
              <a:pathLst>
                <a:path w="121" h="301" extrusionOk="0">
                  <a:moveTo>
                    <a:pt x="1" y="0"/>
                  </a:moveTo>
                  <a:lnTo>
                    <a:pt x="1"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7"/>
            <p:cNvSpPr/>
            <p:nvPr/>
          </p:nvSpPr>
          <p:spPr>
            <a:xfrm>
              <a:off x="7053521" y="4973696"/>
              <a:ext cx="20123" cy="50058"/>
            </a:xfrm>
            <a:custGeom>
              <a:avLst/>
              <a:gdLst/>
              <a:ahLst/>
              <a:cxnLst/>
              <a:rect l="l" t="t" r="r" b="b"/>
              <a:pathLst>
                <a:path w="121" h="301" extrusionOk="0">
                  <a:moveTo>
                    <a:pt x="0" y="0"/>
                  </a:moveTo>
                  <a:lnTo>
                    <a:pt x="0"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a:off x="7019262" y="4973696"/>
              <a:ext cx="20123" cy="50058"/>
            </a:xfrm>
            <a:custGeom>
              <a:avLst/>
              <a:gdLst/>
              <a:ahLst/>
              <a:cxnLst/>
              <a:rect l="l" t="t" r="r" b="b"/>
              <a:pathLst>
                <a:path w="121" h="301" extrusionOk="0">
                  <a:moveTo>
                    <a:pt x="1" y="0"/>
                  </a:moveTo>
                  <a:lnTo>
                    <a:pt x="1" y="300"/>
                  </a:lnTo>
                  <a:lnTo>
                    <a:pt x="121" y="300"/>
                  </a:ln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7"/>
            <p:cNvSpPr/>
            <p:nvPr/>
          </p:nvSpPr>
          <p:spPr>
            <a:xfrm>
              <a:off x="7851120" y="4668194"/>
              <a:ext cx="35756" cy="448192"/>
            </a:xfrm>
            <a:custGeom>
              <a:avLst/>
              <a:gdLst/>
              <a:ahLst/>
              <a:cxnLst/>
              <a:rect l="l" t="t" r="r" b="b"/>
              <a:pathLst>
                <a:path w="215" h="2695" extrusionOk="0">
                  <a:moveTo>
                    <a:pt x="0" y="1"/>
                  </a:moveTo>
                  <a:lnTo>
                    <a:pt x="0" y="2695"/>
                  </a:lnTo>
                  <a:lnTo>
                    <a:pt x="215" y="2695"/>
                  </a:lnTo>
                  <a:lnTo>
                    <a:pt x="21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p:cNvSpPr/>
            <p:nvPr/>
          </p:nvSpPr>
          <p:spPr>
            <a:xfrm>
              <a:off x="8048025" y="4668194"/>
              <a:ext cx="35756" cy="448192"/>
            </a:xfrm>
            <a:custGeom>
              <a:avLst/>
              <a:gdLst/>
              <a:ahLst/>
              <a:cxnLst/>
              <a:rect l="l" t="t" r="r" b="b"/>
              <a:pathLst>
                <a:path w="215" h="2695" extrusionOk="0">
                  <a:moveTo>
                    <a:pt x="0" y="1"/>
                  </a:moveTo>
                  <a:lnTo>
                    <a:pt x="0" y="2695"/>
                  </a:lnTo>
                  <a:lnTo>
                    <a:pt x="215" y="2695"/>
                  </a:lnTo>
                  <a:lnTo>
                    <a:pt x="21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7"/>
            <p:cNvSpPr/>
            <p:nvPr/>
          </p:nvSpPr>
          <p:spPr>
            <a:xfrm>
              <a:off x="8244930" y="4668194"/>
              <a:ext cx="35756" cy="448192"/>
            </a:xfrm>
            <a:custGeom>
              <a:avLst/>
              <a:gdLst/>
              <a:ahLst/>
              <a:cxnLst/>
              <a:rect l="l" t="t" r="r" b="b"/>
              <a:pathLst>
                <a:path w="215" h="2695" extrusionOk="0">
                  <a:moveTo>
                    <a:pt x="0" y="1"/>
                  </a:moveTo>
                  <a:lnTo>
                    <a:pt x="0" y="2695"/>
                  </a:lnTo>
                  <a:lnTo>
                    <a:pt x="215" y="2695"/>
                  </a:lnTo>
                  <a:lnTo>
                    <a:pt x="21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7"/>
            <p:cNvSpPr/>
            <p:nvPr/>
          </p:nvSpPr>
          <p:spPr>
            <a:xfrm>
              <a:off x="8441835" y="4668194"/>
              <a:ext cx="35756" cy="448192"/>
            </a:xfrm>
            <a:custGeom>
              <a:avLst/>
              <a:gdLst/>
              <a:ahLst/>
              <a:cxnLst/>
              <a:rect l="l" t="t" r="r" b="b"/>
              <a:pathLst>
                <a:path w="215" h="2695" extrusionOk="0">
                  <a:moveTo>
                    <a:pt x="0" y="1"/>
                  </a:moveTo>
                  <a:lnTo>
                    <a:pt x="0" y="2695"/>
                  </a:lnTo>
                  <a:lnTo>
                    <a:pt x="215" y="2695"/>
                  </a:lnTo>
                  <a:lnTo>
                    <a:pt x="21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7"/>
            <p:cNvSpPr/>
            <p:nvPr/>
          </p:nvSpPr>
          <p:spPr>
            <a:xfrm>
              <a:off x="8640237" y="4668194"/>
              <a:ext cx="35756" cy="448192"/>
            </a:xfrm>
            <a:custGeom>
              <a:avLst/>
              <a:gdLst/>
              <a:ahLst/>
              <a:cxnLst/>
              <a:rect l="l" t="t" r="r" b="b"/>
              <a:pathLst>
                <a:path w="215" h="2695" extrusionOk="0">
                  <a:moveTo>
                    <a:pt x="0" y="1"/>
                  </a:moveTo>
                  <a:lnTo>
                    <a:pt x="0" y="2695"/>
                  </a:lnTo>
                  <a:lnTo>
                    <a:pt x="215" y="2695"/>
                  </a:lnTo>
                  <a:lnTo>
                    <a:pt x="21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7"/>
            <p:cNvSpPr/>
            <p:nvPr/>
          </p:nvSpPr>
          <p:spPr>
            <a:xfrm>
              <a:off x="7819688" y="4872250"/>
              <a:ext cx="894887" cy="201395"/>
            </a:xfrm>
            <a:custGeom>
              <a:avLst/>
              <a:gdLst/>
              <a:ahLst/>
              <a:cxnLst/>
              <a:rect l="l" t="t" r="r" b="b"/>
              <a:pathLst>
                <a:path w="5381" h="1211" extrusionOk="0">
                  <a:moveTo>
                    <a:pt x="1" y="1"/>
                  </a:moveTo>
                  <a:lnTo>
                    <a:pt x="1" y="1211"/>
                  </a:lnTo>
                  <a:lnTo>
                    <a:pt x="5380" y="1211"/>
                  </a:lnTo>
                  <a:lnTo>
                    <a:pt x="538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7"/>
            <p:cNvSpPr/>
            <p:nvPr/>
          </p:nvSpPr>
          <p:spPr>
            <a:xfrm>
              <a:off x="7902508" y="4909336"/>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7"/>
            <p:cNvSpPr/>
            <p:nvPr/>
          </p:nvSpPr>
          <p:spPr>
            <a:xfrm>
              <a:off x="7932443" y="4909336"/>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7"/>
            <p:cNvSpPr/>
            <p:nvPr/>
          </p:nvSpPr>
          <p:spPr>
            <a:xfrm>
              <a:off x="7962378" y="4909336"/>
              <a:ext cx="18792" cy="30268"/>
            </a:xfrm>
            <a:custGeom>
              <a:avLst/>
              <a:gdLst/>
              <a:ahLst/>
              <a:cxnLst/>
              <a:rect l="l" t="t" r="r" b="b"/>
              <a:pathLst>
                <a:path w="113" h="182" extrusionOk="0">
                  <a:moveTo>
                    <a:pt x="1" y="1"/>
                  </a:moveTo>
                  <a:lnTo>
                    <a:pt x="1"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7"/>
            <p:cNvSpPr/>
            <p:nvPr/>
          </p:nvSpPr>
          <p:spPr>
            <a:xfrm>
              <a:off x="7902508" y="4953573"/>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7"/>
            <p:cNvSpPr/>
            <p:nvPr/>
          </p:nvSpPr>
          <p:spPr>
            <a:xfrm>
              <a:off x="7932443" y="4953573"/>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7"/>
            <p:cNvSpPr/>
            <p:nvPr/>
          </p:nvSpPr>
          <p:spPr>
            <a:xfrm>
              <a:off x="7962378" y="4953573"/>
              <a:ext cx="18792" cy="30268"/>
            </a:xfrm>
            <a:custGeom>
              <a:avLst/>
              <a:gdLst/>
              <a:ahLst/>
              <a:cxnLst/>
              <a:rect l="l" t="t" r="r" b="b"/>
              <a:pathLst>
                <a:path w="113" h="182" extrusionOk="0">
                  <a:moveTo>
                    <a:pt x="1" y="1"/>
                  </a:moveTo>
                  <a:lnTo>
                    <a:pt x="1"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7"/>
            <p:cNvSpPr/>
            <p:nvPr/>
          </p:nvSpPr>
          <p:spPr>
            <a:xfrm>
              <a:off x="7902508" y="5000804"/>
              <a:ext cx="17296" cy="30101"/>
            </a:xfrm>
            <a:custGeom>
              <a:avLst/>
              <a:gdLst/>
              <a:ahLst/>
              <a:cxnLst/>
              <a:rect l="l" t="t" r="r" b="b"/>
              <a:pathLst>
                <a:path w="104"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7"/>
            <p:cNvSpPr/>
            <p:nvPr/>
          </p:nvSpPr>
          <p:spPr>
            <a:xfrm>
              <a:off x="7932443" y="5000804"/>
              <a:ext cx="17296" cy="30101"/>
            </a:xfrm>
            <a:custGeom>
              <a:avLst/>
              <a:gdLst/>
              <a:ahLst/>
              <a:cxnLst/>
              <a:rect l="l" t="t" r="r" b="b"/>
              <a:pathLst>
                <a:path w="104" h="181" extrusionOk="0">
                  <a:moveTo>
                    <a:pt x="1" y="0"/>
                  </a:moveTo>
                  <a:lnTo>
                    <a:pt x="1"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7"/>
            <p:cNvSpPr/>
            <p:nvPr/>
          </p:nvSpPr>
          <p:spPr>
            <a:xfrm>
              <a:off x="7962378" y="5000804"/>
              <a:ext cx="18792" cy="30101"/>
            </a:xfrm>
            <a:custGeom>
              <a:avLst/>
              <a:gdLst/>
              <a:ahLst/>
              <a:cxnLst/>
              <a:rect l="l" t="t" r="r" b="b"/>
              <a:pathLst>
                <a:path w="113" h="181" extrusionOk="0">
                  <a:moveTo>
                    <a:pt x="1" y="0"/>
                  </a:moveTo>
                  <a:lnTo>
                    <a:pt x="1"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7"/>
            <p:cNvSpPr/>
            <p:nvPr/>
          </p:nvSpPr>
          <p:spPr>
            <a:xfrm>
              <a:off x="8032392" y="4909336"/>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7"/>
            <p:cNvSpPr/>
            <p:nvPr/>
          </p:nvSpPr>
          <p:spPr>
            <a:xfrm>
              <a:off x="8062327"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7"/>
            <p:cNvSpPr/>
            <p:nvPr/>
          </p:nvSpPr>
          <p:spPr>
            <a:xfrm>
              <a:off x="8093759" y="4909336"/>
              <a:ext cx="17129" cy="30268"/>
            </a:xfrm>
            <a:custGeom>
              <a:avLst/>
              <a:gdLst/>
              <a:ahLst/>
              <a:cxnLst/>
              <a:rect l="l" t="t" r="r" b="b"/>
              <a:pathLst>
                <a:path w="103"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7"/>
            <p:cNvSpPr/>
            <p:nvPr/>
          </p:nvSpPr>
          <p:spPr>
            <a:xfrm>
              <a:off x="8032392" y="4953573"/>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7"/>
            <p:cNvSpPr/>
            <p:nvPr/>
          </p:nvSpPr>
          <p:spPr>
            <a:xfrm>
              <a:off x="8062327"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7"/>
            <p:cNvSpPr/>
            <p:nvPr/>
          </p:nvSpPr>
          <p:spPr>
            <a:xfrm>
              <a:off x="8093759" y="4953573"/>
              <a:ext cx="17129" cy="30268"/>
            </a:xfrm>
            <a:custGeom>
              <a:avLst/>
              <a:gdLst/>
              <a:ahLst/>
              <a:cxnLst/>
              <a:rect l="l" t="t" r="r" b="b"/>
              <a:pathLst>
                <a:path w="103"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7"/>
            <p:cNvSpPr/>
            <p:nvPr/>
          </p:nvSpPr>
          <p:spPr>
            <a:xfrm>
              <a:off x="8032392" y="5000804"/>
              <a:ext cx="17296" cy="30101"/>
            </a:xfrm>
            <a:custGeom>
              <a:avLst/>
              <a:gdLst/>
              <a:ahLst/>
              <a:cxnLst/>
              <a:rect l="l" t="t" r="r" b="b"/>
              <a:pathLst>
                <a:path w="104"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7"/>
            <p:cNvSpPr/>
            <p:nvPr/>
          </p:nvSpPr>
          <p:spPr>
            <a:xfrm>
              <a:off x="8062327"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7"/>
            <p:cNvSpPr/>
            <p:nvPr/>
          </p:nvSpPr>
          <p:spPr>
            <a:xfrm>
              <a:off x="8093759" y="5000804"/>
              <a:ext cx="17129" cy="30101"/>
            </a:xfrm>
            <a:custGeom>
              <a:avLst/>
              <a:gdLst/>
              <a:ahLst/>
              <a:cxnLst/>
              <a:rect l="l" t="t" r="r" b="b"/>
              <a:pathLst>
                <a:path w="103"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7"/>
            <p:cNvSpPr/>
            <p:nvPr/>
          </p:nvSpPr>
          <p:spPr>
            <a:xfrm>
              <a:off x="8160780" y="4909336"/>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7"/>
            <p:cNvSpPr/>
            <p:nvPr/>
          </p:nvSpPr>
          <p:spPr>
            <a:xfrm>
              <a:off x="8192211"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7"/>
            <p:cNvSpPr/>
            <p:nvPr/>
          </p:nvSpPr>
          <p:spPr>
            <a:xfrm>
              <a:off x="8223477" y="4909336"/>
              <a:ext cx="17296" cy="30268"/>
            </a:xfrm>
            <a:custGeom>
              <a:avLst/>
              <a:gdLst/>
              <a:ahLst/>
              <a:cxnLst/>
              <a:rect l="l" t="t" r="r" b="b"/>
              <a:pathLst>
                <a:path w="104" h="182" extrusionOk="0">
                  <a:moveTo>
                    <a:pt x="1" y="1"/>
                  </a:moveTo>
                  <a:lnTo>
                    <a:pt x="1" y="181"/>
                  </a:lnTo>
                  <a:lnTo>
                    <a:pt x="104" y="181"/>
                  </a:lnTo>
                  <a:lnTo>
                    <a:pt x="10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7"/>
            <p:cNvSpPr/>
            <p:nvPr/>
          </p:nvSpPr>
          <p:spPr>
            <a:xfrm>
              <a:off x="8160780" y="4953573"/>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7"/>
            <p:cNvSpPr/>
            <p:nvPr/>
          </p:nvSpPr>
          <p:spPr>
            <a:xfrm>
              <a:off x="8192211"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7"/>
            <p:cNvSpPr/>
            <p:nvPr/>
          </p:nvSpPr>
          <p:spPr>
            <a:xfrm>
              <a:off x="8223477" y="4953573"/>
              <a:ext cx="17296" cy="30268"/>
            </a:xfrm>
            <a:custGeom>
              <a:avLst/>
              <a:gdLst/>
              <a:ahLst/>
              <a:cxnLst/>
              <a:rect l="l" t="t" r="r" b="b"/>
              <a:pathLst>
                <a:path w="104" h="182" extrusionOk="0">
                  <a:moveTo>
                    <a:pt x="1" y="1"/>
                  </a:moveTo>
                  <a:lnTo>
                    <a:pt x="1" y="181"/>
                  </a:lnTo>
                  <a:lnTo>
                    <a:pt x="104" y="181"/>
                  </a:lnTo>
                  <a:lnTo>
                    <a:pt x="10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7"/>
            <p:cNvSpPr/>
            <p:nvPr/>
          </p:nvSpPr>
          <p:spPr>
            <a:xfrm>
              <a:off x="8160780" y="5000804"/>
              <a:ext cx="17296" cy="30101"/>
            </a:xfrm>
            <a:custGeom>
              <a:avLst/>
              <a:gdLst/>
              <a:ahLst/>
              <a:cxnLst/>
              <a:rect l="l" t="t" r="r" b="b"/>
              <a:pathLst>
                <a:path w="104"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7"/>
            <p:cNvSpPr/>
            <p:nvPr/>
          </p:nvSpPr>
          <p:spPr>
            <a:xfrm>
              <a:off x="8192211"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7"/>
            <p:cNvSpPr/>
            <p:nvPr/>
          </p:nvSpPr>
          <p:spPr>
            <a:xfrm>
              <a:off x="8223477" y="5000804"/>
              <a:ext cx="17296" cy="30101"/>
            </a:xfrm>
            <a:custGeom>
              <a:avLst/>
              <a:gdLst/>
              <a:ahLst/>
              <a:cxnLst/>
              <a:rect l="l" t="t" r="r" b="b"/>
              <a:pathLst>
                <a:path w="104" h="181" extrusionOk="0">
                  <a:moveTo>
                    <a:pt x="1" y="0"/>
                  </a:moveTo>
                  <a:lnTo>
                    <a:pt x="1" y="180"/>
                  </a:lnTo>
                  <a:lnTo>
                    <a:pt x="104" y="180"/>
                  </a:lnTo>
                  <a:lnTo>
                    <a:pt x="10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7"/>
            <p:cNvSpPr/>
            <p:nvPr/>
          </p:nvSpPr>
          <p:spPr>
            <a:xfrm>
              <a:off x="8290664"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7"/>
            <p:cNvSpPr/>
            <p:nvPr/>
          </p:nvSpPr>
          <p:spPr>
            <a:xfrm>
              <a:off x="8320599"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7"/>
            <p:cNvSpPr/>
            <p:nvPr/>
          </p:nvSpPr>
          <p:spPr>
            <a:xfrm>
              <a:off x="8353361" y="4909336"/>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7"/>
            <p:cNvSpPr/>
            <p:nvPr/>
          </p:nvSpPr>
          <p:spPr>
            <a:xfrm>
              <a:off x="8290664"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7"/>
            <p:cNvSpPr/>
            <p:nvPr/>
          </p:nvSpPr>
          <p:spPr>
            <a:xfrm>
              <a:off x="8320599"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7"/>
            <p:cNvSpPr/>
            <p:nvPr/>
          </p:nvSpPr>
          <p:spPr>
            <a:xfrm>
              <a:off x="8353361" y="4953573"/>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7"/>
            <p:cNvSpPr/>
            <p:nvPr/>
          </p:nvSpPr>
          <p:spPr>
            <a:xfrm>
              <a:off x="8290664"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7"/>
            <p:cNvSpPr/>
            <p:nvPr/>
          </p:nvSpPr>
          <p:spPr>
            <a:xfrm>
              <a:off x="8320599"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7"/>
            <p:cNvSpPr/>
            <p:nvPr/>
          </p:nvSpPr>
          <p:spPr>
            <a:xfrm>
              <a:off x="8353361" y="5000804"/>
              <a:ext cx="17296" cy="30101"/>
            </a:xfrm>
            <a:custGeom>
              <a:avLst/>
              <a:gdLst/>
              <a:ahLst/>
              <a:cxnLst/>
              <a:rect l="l" t="t" r="r" b="b"/>
              <a:pathLst>
                <a:path w="104" h="181" extrusionOk="0">
                  <a:moveTo>
                    <a:pt x="1" y="0"/>
                  </a:moveTo>
                  <a:lnTo>
                    <a:pt x="1"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7"/>
            <p:cNvSpPr/>
            <p:nvPr/>
          </p:nvSpPr>
          <p:spPr>
            <a:xfrm>
              <a:off x="8421879" y="4909336"/>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7"/>
            <p:cNvSpPr/>
            <p:nvPr/>
          </p:nvSpPr>
          <p:spPr>
            <a:xfrm>
              <a:off x="8451814" y="4909336"/>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7"/>
            <p:cNvSpPr/>
            <p:nvPr/>
          </p:nvSpPr>
          <p:spPr>
            <a:xfrm>
              <a:off x="8481748" y="4909336"/>
              <a:ext cx="17296" cy="30268"/>
            </a:xfrm>
            <a:custGeom>
              <a:avLst/>
              <a:gdLst/>
              <a:ahLst/>
              <a:cxnLst/>
              <a:rect l="l" t="t" r="r" b="b"/>
              <a:pathLst>
                <a:path w="104" h="182" extrusionOk="0">
                  <a:moveTo>
                    <a:pt x="1" y="1"/>
                  </a:moveTo>
                  <a:lnTo>
                    <a:pt x="1" y="181"/>
                  </a:lnTo>
                  <a:lnTo>
                    <a:pt x="104" y="181"/>
                  </a:lnTo>
                  <a:lnTo>
                    <a:pt x="10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7"/>
            <p:cNvSpPr/>
            <p:nvPr/>
          </p:nvSpPr>
          <p:spPr>
            <a:xfrm>
              <a:off x="8421879" y="4953573"/>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7"/>
            <p:cNvSpPr/>
            <p:nvPr/>
          </p:nvSpPr>
          <p:spPr>
            <a:xfrm>
              <a:off x="8451814" y="4953573"/>
              <a:ext cx="17296" cy="30268"/>
            </a:xfrm>
            <a:custGeom>
              <a:avLst/>
              <a:gdLst/>
              <a:ahLst/>
              <a:cxnLst/>
              <a:rect l="l" t="t" r="r" b="b"/>
              <a:pathLst>
                <a:path w="104" h="182" extrusionOk="0">
                  <a:moveTo>
                    <a:pt x="1" y="1"/>
                  </a:moveTo>
                  <a:lnTo>
                    <a:pt x="1"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7"/>
            <p:cNvSpPr/>
            <p:nvPr/>
          </p:nvSpPr>
          <p:spPr>
            <a:xfrm>
              <a:off x="8481748" y="4953573"/>
              <a:ext cx="17296" cy="30268"/>
            </a:xfrm>
            <a:custGeom>
              <a:avLst/>
              <a:gdLst/>
              <a:ahLst/>
              <a:cxnLst/>
              <a:rect l="l" t="t" r="r" b="b"/>
              <a:pathLst>
                <a:path w="104" h="182" extrusionOk="0">
                  <a:moveTo>
                    <a:pt x="1" y="1"/>
                  </a:moveTo>
                  <a:lnTo>
                    <a:pt x="1" y="181"/>
                  </a:lnTo>
                  <a:lnTo>
                    <a:pt x="104" y="181"/>
                  </a:lnTo>
                  <a:lnTo>
                    <a:pt x="10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7"/>
            <p:cNvSpPr/>
            <p:nvPr/>
          </p:nvSpPr>
          <p:spPr>
            <a:xfrm>
              <a:off x="8421879" y="5000804"/>
              <a:ext cx="17296" cy="30101"/>
            </a:xfrm>
            <a:custGeom>
              <a:avLst/>
              <a:gdLst/>
              <a:ahLst/>
              <a:cxnLst/>
              <a:rect l="l" t="t" r="r" b="b"/>
              <a:pathLst>
                <a:path w="104"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7"/>
            <p:cNvSpPr/>
            <p:nvPr/>
          </p:nvSpPr>
          <p:spPr>
            <a:xfrm>
              <a:off x="8451814" y="5000804"/>
              <a:ext cx="17296" cy="30101"/>
            </a:xfrm>
            <a:custGeom>
              <a:avLst/>
              <a:gdLst/>
              <a:ahLst/>
              <a:cxnLst/>
              <a:rect l="l" t="t" r="r" b="b"/>
              <a:pathLst>
                <a:path w="104" h="181" extrusionOk="0">
                  <a:moveTo>
                    <a:pt x="1" y="0"/>
                  </a:moveTo>
                  <a:lnTo>
                    <a:pt x="1"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7"/>
            <p:cNvSpPr/>
            <p:nvPr/>
          </p:nvSpPr>
          <p:spPr>
            <a:xfrm>
              <a:off x="8481748" y="5000804"/>
              <a:ext cx="17296" cy="30101"/>
            </a:xfrm>
            <a:custGeom>
              <a:avLst/>
              <a:gdLst/>
              <a:ahLst/>
              <a:cxnLst/>
              <a:rect l="l" t="t" r="r" b="b"/>
              <a:pathLst>
                <a:path w="104" h="181" extrusionOk="0">
                  <a:moveTo>
                    <a:pt x="1" y="0"/>
                  </a:moveTo>
                  <a:lnTo>
                    <a:pt x="1" y="180"/>
                  </a:lnTo>
                  <a:lnTo>
                    <a:pt x="104" y="180"/>
                  </a:lnTo>
                  <a:lnTo>
                    <a:pt x="10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7"/>
            <p:cNvSpPr/>
            <p:nvPr/>
          </p:nvSpPr>
          <p:spPr>
            <a:xfrm>
              <a:off x="8551763" y="4909336"/>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7"/>
            <p:cNvSpPr/>
            <p:nvPr/>
          </p:nvSpPr>
          <p:spPr>
            <a:xfrm>
              <a:off x="8581698"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7"/>
            <p:cNvSpPr/>
            <p:nvPr/>
          </p:nvSpPr>
          <p:spPr>
            <a:xfrm>
              <a:off x="8611633" y="4909336"/>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7"/>
            <p:cNvSpPr/>
            <p:nvPr/>
          </p:nvSpPr>
          <p:spPr>
            <a:xfrm>
              <a:off x="8551763" y="4953573"/>
              <a:ext cx="17296" cy="30268"/>
            </a:xfrm>
            <a:custGeom>
              <a:avLst/>
              <a:gdLst/>
              <a:ahLst/>
              <a:cxnLst/>
              <a:rect l="l" t="t" r="r" b="b"/>
              <a:pathLst>
                <a:path w="104" h="182" extrusionOk="0">
                  <a:moveTo>
                    <a:pt x="0" y="1"/>
                  </a:moveTo>
                  <a:lnTo>
                    <a:pt x="0" y="181"/>
                  </a:lnTo>
                  <a:lnTo>
                    <a:pt x="103" y="181"/>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7"/>
            <p:cNvSpPr/>
            <p:nvPr/>
          </p:nvSpPr>
          <p:spPr>
            <a:xfrm>
              <a:off x="8581698"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7"/>
            <p:cNvSpPr/>
            <p:nvPr/>
          </p:nvSpPr>
          <p:spPr>
            <a:xfrm>
              <a:off x="8611633" y="4953573"/>
              <a:ext cx="18626" cy="30268"/>
            </a:xfrm>
            <a:custGeom>
              <a:avLst/>
              <a:gdLst/>
              <a:ahLst/>
              <a:cxnLst/>
              <a:rect l="l" t="t" r="r" b="b"/>
              <a:pathLst>
                <a:path w="112" h="182" extrusionOk="0">
                  <a:moveTo>
                    <a:pt x="0" y="1"/>
                  </a:moveTo>
                  <a:lnTo>
                    <a:pt x="0" y="181"/>
                  </a:lnTo>
                  <a:lnTo>
                    <a:pt x="112" y="181"/>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7"/>
            <p:cNvSpPr/>
            <p:nvPr/>
          </p:nvSpPr>
          <p:spPr>
            <a:xfrm>
              <a:off x="8551763" y="5000804"/>
              <a:ext cx="17296" cy="30101"/>
            </a:xfrm>
            <a:custGeom>
              <a:avLst/>
              <a:gdLst/>
              <a:ahLst/>
              <a:cxnLst/>
              <a:rect l="l" t="t" r="r" b="b"/>
              <a:pathLst>
                <a:path w="104" h="181" extrusionOk="0">
                  <a:moveTo>
                    <a:pt x="0" y="0"/>
                  </a:moveTo>
                  <a:lnTo>
                    <a:pt x="0" y="180"/>
                  </a:lnTo>
                  <a:lnTo>
                    <a:pt x="103" y="180"/>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7"/>
            <p:cNvSpPr/>
            <p:nvPr/>
          </p:nvSpPr>
          <p:spPr>
            <a:xfrm>
              <a:off x="8581698"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7"/>
            <p:cNvSpPr/>
            <p:nvPr/>
          </p:nvSpPr>
          <p:spPr>
            <a:xfrm>
              <a:off x="8611633" y="5000804"/>
              <a:ext cx="18626" cy="30101"/>
            </a:xfrm>
            <a:custGeom>
              <a:avLst/>
              <a:gdLst/>
              <a:ahLst/>
              <a:cxnLst/>
              <a:rect l="l" t="t" r="r" b="b"/>
              <a:pathLst>
                <a:path w="112" h="181" extrusionOk="0">
                  <a:moveTo>
                    <a:pt x="0" y="0"/>
                  </a:moveTo>
                  <a:lnTo>
                    <a:pt x="0" y="180"/>
                  </a:lnTo>
                  <a:lnTo>
                    <a:pt x="112" y="180"/>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7"/>
            <p:cNvSpPr/>
            <p:nvPr/>
          </p:nvSpPr>
          <p:spPr>
            <a:xfrm>
              <a:off x="6696797"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7"/>
            <p:cNvSpPr/>
            <p:nvPr/>
          </p:nvSpPr>
          <p:spPr>
            <a:xfrm>
              <a:off x="6733883"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7"/>
            <p:cNvSpPr/>
            <p:nvPr/>
          </p:nvSpPr>
          <p:spPr>
            <a:xfrm>
              <a:off x="6770969"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7"/>
            <p:cNvSpPr/>
            <p:nvPr/>
          </p:nvSpPr>
          <p:spPr>
            <a:xfrm>
              <a:off x="6696797"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7"/>
            <p:cNvSpPr/>
            <p:nvPr/>
          </p:nvSpPr>
          <p:spPr>
            <a:xfrm>
              <a:off x="6733883"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7"/>
            <p:cNvSpPr/>
            <p:nvPr/>
          </p:nvSpPr>
          <p:spPr>
            <a:xfrm>
              <a:off x="6770969"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7"/>
            <p:cNvSpPr/>
            <p:nvPr/>
          </p:nvSpPr>
          <p:spPr>
            <a:xfrm>
              <a:off x="6696797"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7"/>
            <p:cNvSpPr/>
            <p:nvPr/>
          </p:nvSpPr>
          <p:spPr>
            <a:xfrm>
              <a:off x="6733883"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7"/>
            <p:cNvSpPr/>
            <p:nvPr/>
          </p:nvSpPr>
          <p:spPr>
            <a:xfrm>
              <a:off x="6770969"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7"/>
            <p:cNvSpPr/>
            <p:nvPr/>
          </p:nvSpPr>
          <p:spPr>
            <a:xfrm>
              <a:off x="6855119" y="4709604"/>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7"/>
            <p:cNvSpPr/>
            <p:nvPr/>
          </p:nvSpPr>
          <p:spPr>
            <a:xfrm>
              <a:off x="6892205" y="4709604"/>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7"/>
            <p:cNvSpPr/>
            <p:nvPr/>
          </p:nvSpPr>
          <p:spPr>
            <a:xfrm>
              <a:off x="6930788"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7"/>
            <p:cNvSpPr/>
            <p:nvPr/>
          </p:nvSpPr>
          <p:spPr>
            <a:xfrm>
              <a:off x="6855119" y="4765316"/>
              <a:ext cx="21620" cy="37252"/>
            </a:xfrm>
            <a:custGeom>
              <a:avLst/>
              <a:gdLst/>
              <a:ahLst/>
              <a:cxnLst/>
              <a:rect l="l" t="t" r="r" b="b"/>
              <a:pathLst>
                <a:path w="130" h="224" extrusionOk="0">
                  <a:moveTo>
                    <a:pt x="1" y="0"/>
                  </a:moveTo>
                  <a:lnTo>
                    <a:pt x="1" y="223"/>
                  </a:lnTo>
                  <a:lnTo>
                    <a:pt x="130" y="223"/>
                  </a:lnTo>
                  <a:lnTo>
                    <a:pt x="13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7"/>
            <p:cNvSpPr/>
            <p:nvPr/>
          </p:nvSpPr>
          <p:spPr>
            <a:xfrm>
              <a:off x="6892205" y="4765316"/>
              <a:ext cx="21620" cy="37252"/>
            </a:xfrm>
            <a:custGeom>
              <a:avLst/>
              <a:gdLst/>
              <a:ahLst/>
              <a:cxnLst/>
              <a:rect l="l" t="t" r="r" b="b"/>
              <a:pathLst>
                <a:path w="130" h="224" extrusionOk="0">
                  <a:moveTo>
                    <a:pt x="1" y="0"/>
                  </a:moveTo>
                  <a:lnTo>
                    <a:pt x="1" y="223"/>
                  </a:lnTo>
                  <a:lnTo>
                    <a:pt x="130" y="223"/>
                  </a:lnTo>
                  <a:lnTo>
                    <a:pt x="13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7"/>
            <p:cNvSpPr/>
            <p:nvPr/>
          </p:nvSpPr>
          <p:spPr>
            <a:xfrm>
              <a:off x="6930788"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7"/>
            <p:cNvSpPr/>
            <p:nvPr/>
          </p:nvSpPr>
          <p:spPr>
            <a:xfrm>
              <a:off x="6855119" y="4822359"/>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7"/>
            <p:cNvSpPr/>
            <p:nvPr/>
          </p:nvSpPr>
          <p:spPr>
            <a:xfrm>
              <a:off x="6892205" y="4822359"/>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7"/>
            <p:cNvSpPr/>
            <p:nvPr/>
          </p:nvSpPr>
          <p:spPr>
            <a:xfrm>
              <a:off x="6930788"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7"/>
            <p:cNvSpPr/>
            <p:nvPr/>
          </p:nvSpPr>
          <p:spPr>
            <a:xfrm>
              <a:off x="7012111"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7"/>
            <p:cNvSpPr/>
            <p:nvPr/>
          </p:nvSpPr>
          <p:spPr>
            <a:xfrm>
              <a:off x="7049197"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7"/>
            <p:cNvSpPr/>
            <p:nvPr/>
          </p:nvSpPr>
          <p:spPr>
            <a:xfrm>
              <a:off x="7086283"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7"/>
            <p:cNvSpPr/>
            <p:nvPr/>
          </p:nvSpPr>
          <p:spPr>
            <a:xfrm>
              <a:off x="7012111"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7"/>
            <p:cNvSpPr/>
            <p:nvPr/>
          </p:nvSpPr>
          <p:spPr>
            <a:xfrm>
              <a:off x="7049197"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7"/>
            <p:cNvSpPr/>
            <p:nvPr/>
          </p:nvSpPr>
          <p:spPr>
            <a:xfrm>
              <a:off x="7086283"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7"/>
            <p:cNvSpPr/>
            <p:nvPr/>
          </p:nvSpPr>
          <p:spPr>
            <a:xfrm>
              <a:off x="7012111"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7"/>
            <p:cNvSpPr/>
            <p:nvPr/>
          </p:nvSpPr>
          <p:spPr>
            <a:xfrm>
              <a:off x="7049197"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7"/>
            <p:cNvSpPr/>
            <p:nvPr/>
          </p:nvSpPr>
          <p:spPr>
            <a:xfrm>
              <a:off x="7086283"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7"/>
            <p:cNvSpPr/>
            <p:nvPr/>
          </p:nvSpPr>
          <p:spPr>
            <a:xfrm>
              <a:off x="7170600" y="4709604"/>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7"/>
            <p:cNvSpPr/>
            <p:nvPr/>
          </p:nvSpPr>
          <p:spPr>
            <a:xfrm>
              <a:off x="7209016"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7"/>
            <p:cNvSpPr/>
            <p:nvPr/>
          </p:nvSpPr>
          <p:spPr>
            <a:xfrm>
              <a:off x="7246102"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7"/>
            <p:cNvSpPr/>
            <p:nvPr/>
          </p:nvSpPr>
          <p:spPr>
            <a:xfrm>
              <a:off x="7170600" y="4765316"/>
              <a:ext cx="21453" cy="37252"/>
            </a:xfrm>
            <a:custGeom>
              <a:avLst/>
              <a:gdLst/>
              <a:ahLst/>
              <a:cxnLst/>
              <a:rect l="l" t="t" r="r" b="b"/>
              <a:pathLst>
                <a:path w="129" h="224" extrusionOk="0">
                  <a:moveTo>
                    <a:pt x="0" y="0"/>
                  </a:moveTo>
                  <a:lnTo>
                    <a:pt x="0"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7"/>
            <p:cNvSpPr/>
            <p:nvPr/>
          </p:nvSpPr>
          <p:spPr>
            <a:xfrm>
              <a:off x="7209016"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7"/>
            <p:cNvSpPr/>
            <p:nvPr/>
          </p:nvSpPr>
          <p:spPr>
            <a:xfrm>
              <a:off x="7246102"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7"/>
            <p:cNvSpPr/>
            <p:nvPr/>
          </p:nvSpPr>
          <p:spPr>
            <a:xfrm>
              <a:off x="7170600" y="4822359"/>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7"/>
            <p:cNvSpPr/>
            <p:nvPr/>
          </p:nvSpPr>
          <p:spPr>
            <a:xfrm>
              <a:off x="7209016"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7"/>
            <p:cNvSpPr/>
            <p:nvPr/>
          </p:nvSpPr>
          <p:spPr>
            <a:xfrm>
              <a:off x="7246102"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7"/>
            <p:cNvSpPr/>
            <p:nvPr/>
          </p:nvSpPr>
          <p:spPr>
            <a:xfrm>
              <a:off x="7330253" y="4709604"/>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7"/>
            <p:cNvSpPr/>
            <p:nvPr/>
          </p:nvSpPr>
          <p:spPr>
            <a:xfrm>
              <a:off x="7367339" y="4709604"/>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7"/>
            <p:cNvSpPr/>
            <p:nvPr/>
          </p:nvSpPr>
          <p:spPr>
            <a:xfrm>
              <a:off x="7404591" y="4709604"/>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7"/>
            <p:cNvSpPr/>
            <p:nvPr/>
          </p:nvSpPr>
          <p:spPr>
            <a:xfrm>
              <a:off x="7330253" y="4765316"/>
              <a:ext cx="21620" cy="37252"/>
            </a:xfrm>
            <a:custGeom>
              <a:avLst/>
              <a:gdLst/>
              <a:ahLst/>
              <a:cxnLst/>
              <a:rect l="l" t="t" r="r" b="b"/>
              <a:pathLst>
                <a:path w="130" h="224" extrusionOk="0">
                  <a:moveTo>
                    <a:pt x="1" y="0"/>
                  </a:moveTo>
                  <a:lnTo>
                    <a:pt x="1" y="223"/>
                  </a:lnTo>
                  <a:lnTo>
                    <a:pt x="130" y="223"/>
                  </a:lnTo>
                  <a:lnTo>
                    <a:pt x="13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7"/>
            <p:cNvSpPr/>
            <p:nvPr/>
          </p:nvSpPr>
          <p:spPr>
            <a:xfrm>
              <a:off x="7367339" y="4765316"/>
              <a:ext cx="21620" cy="37252"/>
            </a:xfrm>
            <a:custGeom>
              <a:avLst/>
              <a:gdLst/>
              <a:ahLst/>
              <a:cxnLst/>
              <a:rect l="l" t="t" r="r" b="b"/>
              <a:pathLst>
                <a:path w="130" h="224" extrusionOk="0">
                  <a:moveTo>
                    <a:pt x="1" y="0"/>
                  </a:moveTo>
                  <a:lnTo>
                    <a:pt x="1" y="223"/>
                  </a:lnTo>
                  <a:lnTo>
                    <a:pt x="130" y="223"/>
                  </a:lnTo>
                  <a:lnTo>
                    <a:pt x="13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7"/>
            <p:cNvSpPr/>
            <p:nvPr/>
          </p:nvSpPr>
          <p:spPr>
            <a:xfrm>
              <a:off x="7404591" y="4765316"/>
              <a:ext cx="21453" cy="37252"/>
            </a:xfrm>
            <a:custGeom>
              <a:avLst/>
              <a:gdLst/>
              <a:ahLst/>
              <a:cxnLst/>
              <a:rect l="l" t="t" r="r" b="b"/>
              <a:pathLst>
                <a:path w="129" h="224" extrusionOk="0">
                  <a:moveTo>
                    <a:pt x="0" y="0"/>
                  </a:moveTo>
                  <a:lnTo>
                    <a:pt x="0"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7"/>
            <p:cNvSpPr/>
            <p:nvPr/>
          </p:nvSpPr>
          <p:spPr>
            <a:xfrm>
              <a:off x="7330253" y="4822359"/>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7"/>
            <p:cNvSpPr/>
            <p:nvPr/>
          </p:nvSpPr>
          <p:spPr>
            <a:xfrm>
              <a:off x="7367339" y="4822359"/>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7"/>
            <p:cNvSpPr/>
            <p:nvPr/>
          </p:nvSpPr>
          <p:spPr>
            <a:xfrm>
              <a:off x="7404591" y="4822359"/>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7"/>
            <p:cNvSpPr/>
            <p:nvPr/>
          </p:nvSpPr>
          <p:spPr>
            <a:xfrm>
              <a:off x="7485914" y="4709604"/>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7"/>
            <p:cNvSpPr/>
            <p:nvPr/>
          </p:nvSpPr>
          <p:spPr>
            <a:xfrm>
              <a:off x="7524331" y="4709604"/>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7"/>
            <p:cNvSpPr/>
            <p:nvPr/>
          </p:nvSpPr>
          <p:spPr>
            <a:xfrm>
              <a:off x="7561417" y="4709604"/>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7"/>
            <p:cNvSpPr/>
            <p:nvPr/>
          </p:nvSpPr>
          <p:spPr>
            <a:xfrm>
              <a:off x="7485914" y="4765316"/>
              <a:ext cx="21453" cy="37252"/>
            </a:xfrm>
            <a:custGeom>
              <a:avLst/>
              <a:gdLst/>
              <a:ahLst/>
              <a:cxnLst/>
              <a:rect l="l" t="t" r="r" b="b"/>
              <a:pathLst>
                <a:path w="129" h="224" extrusionOk="0">
                  <a:moveTo>
                    <a:pt x="0" y="0"/>
                  </a:moveTo>
                  <a:lnTo>
                    <a:pt x="0"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7"/>
            <p:cNvSpPr/>
            <p:nvPr/>
          </p:nvSpPr>
          <p:spPr>
            <a:xfrm>
              <a:off x="7524331" y="4765316"/>
              <a:ext cx="21620" cy="37252"/>
            </a:xfrm>
            <a:custGeom>
              <a:avLst/>
              <a:gdLst/>
              <a:ahLst/>
              <a:cxnLst/>
              <a:rect l="l" t="t" r="r" b="b"/>
              <a:pathLst>
                <a:path w="130" h="224" extrusionOk="0">
                  <a:moveTo>
                    <a:pt x="1" y="0"/>
                  </a:moveTo>
                  <a:lnTo>
                    <a:pt x="1" y="223"/>
                  </a:lnTo>
                  <a:lnTo>
                    <a:pt x="129" y="223"/>
                  </a:lnTo>
                  <a:lnTo>
                    <a:pt x="12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7"/>
            <p:cNvSpPr/>
            <p:nvPr/>
          </p:nvSpPr>
          <p:spPr>
            <a:xfrm>
              <a:off x="7561417" y="4765316"/>
              <a:ext cx="21620" cy="37252"/>
            </a:xfrm>
            <a:custGeom>
              <a:avLst/>
              <a:gdLst/>
              <a:ahLst/>
              <a:cxnLst/>
              <a:rect l="l" t="t" r="r" b="b"/>
              <a:pathLst>
                <a:path w="130" h="224" extrusionOk="0">
                  <a:moveTo>
                    <a:pt x="1" y="0"/>
                  </a:moveTo>
                  <a:lnTo>
                    <a:pt x="1" y="223"/>
                  </a:lnTo>
                  <a:lnTo>
                    <a:pt x="130" y="223"/>
                  </a:lnTo>
                  <a:lnTo>
                    <a:pt x="13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7"/>
            <p:cNvSpPr/>
            <p:nvPr/>
          </p:nvSpPr>
          <p:spPr>
            <a:xfrm>
              <a:off x="7485914" y="4822359"/>
              <a:ext cx="21453" cy="37252"/>
            </a:xfrm>
            <a:custGeom>
              <a:avLst/>
              <a:gdLst/>
              <a:ahLst/>
              <a:cxnLst/>
              <a:rect l="l" t="t" r="r" b="b"/>
              <a:pathLst>
                <a:path w="129" h="224" extrusionOk="0">
                  <a:moveTo>
                    <a:pt x="0" y="1"/>
                  </a:moveTo>
                  <a:lnTo>
                    <a:pt x="0"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7"/>
            <p:cNvSpPr/>
            <p:nvPr/>
          </p:nvSpPr>
          <p:spPr>
            <a:xfrm>
              <a:off x="7524331" y="4822359"/>
              <a:ext cx="21620" cy="37252"/>
            </a:xfrm>
            <a:custGeom>
              <a:avLst/>
              <a:gdLst/>
              <a:ahLst/>
              <a:cxnLst/>
              <a:rect l="l" t="t" r="r" b="b"/>
              <a:pathLst>
                <a:path w="130" h="224" extrusionOk="0">
                  <a:moveTo>
                    <a:pt x="1" y="1"/>
                  </a:moveTo>
                  <a:lnTo>
                    <a:pt x="1" y="224"/>
                  </a:lnTo>
                  <a:lnTo>
                    <a:pt x="129" y="224"/>
                  </a:lnTo>
                  <a:lnTo>
                    <a:pt x="129"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7"/>
            <p:cNvSpPr/>
            <p:nvPr/>
          </p:nvSpPr>
          <p:spPr>
            <a:xfrm>
              <a:off x="7561417" y="4822359"/>
              <a:ext cx="21620" cy="37252"/>
            </a:xfrm>
            <a:custGeom>
              <a:avLst/>
              <a:gdLst/>
              <a:ahLst/>
              <a:cxnLst/>
              <a:rect l="l" t="t" r="r" b="b"/>
              <a:pathLst>
                <a:path w="130" h="224" extrusionOk="0">
                  <a:moveTo>
                    <a:pt x="1" y="1"/>
                  </a:moveTo>
                  <a:lnTo>
                    <a:pt x="1" y="224"/>
                  </a:lnTo>
                  <a:lnTo>
                    <a:pt x="130" y="224"/>
                  </a:lnTo>
                  <a:lnTo>
                    <a:pt x="1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7"/>
            <p:cNvSpPr/>
            <p:nvPr/>
          </p:nvSpPr>
          <p:spPr>
            <a:xfrm>
              <a:off x="8262060" y="4826683"/>
              <a:ext cx="453846" cy="57209"/>
            </a:xfrm>
            <a:custGeom>
              <a:avLst/>
              <a:gdLst/>
              <a:ahLst/>
              <a:cxnLst/>
              <a:rect l="l" t="t" r="r" b="b"/>
              <a:pathLst>
                <a:path w="2729" h="344" extrusionOk="0">
                  <a:moveTo>
                    <a:pt x="0" y="0"/>
                  </a:moveTo>
                  <a:lnTo>
                    <a:pt x="0" y="343"/>
                  </a:lnTo>
                  <a:lnTo>
                    <a:pt x="2729" y="343"/>
                  </a:lnTo>
                  <a:lnTo>
                    <a:pt x="2729"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7"/>
            <p:cNvSpPr/>
            <p:nvPr/>
          </p:nvSpPr>
          <p:spPr>
            <a:xfrm>
              <a:off x="7809710" y="4826683"/>
              <a:ext cx="452516" cy="57209"/>
            </a:xfrm>
            <a:custGeom>
              <a:avLst/>
              <a:gdLst/>
              <a:ahLst/>
              <a:cxnLst/>
              <a:rect l="l" t="t" r="r" b="b"/>
              <a:pathLst>
                <a:path w="2721" h="344" extrusionOk="0">
                  <a:moveTo>
                    <a:pt x="1" y="0"/>
                  </a:moveTo>
                  <a:lnTo>
                    <a:pt x="1" y="343"/>
                  </a:lnTo>
                  <a:lnTo>
                    <a:pt x="2720" y="343"/>
                  </a:lnTo>
                  <a:lnTo>
                    <a:pt x="2720"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7"/>
            <p:cNvSpPr/>
            <p:nvPr/>
          </p:nvSpPr>
          <p:spPr>
            <a:xfrm>
              <a:off x="7417396" y="4952243"/>
              <a:ext cx="57209" cy="57209"/>
            </a:xfrm>
            <a:custGeom>
              <a:avLst/>
              <a:gdLst/>
              <a:ahLst/>
              <a:cxnLst/>
              <a:rect l="l" t="t" r="r" b="b"/>
              <a:pathLst>
                <a:path w="344" h="344" extrusionOk="0">
                  <a:moveTo>
                    <a:pt x="172" y="0"/>
                  </a:moveTo>
                  <a:cubicBezTo>
                    <a:pt x="77" y="0"/>
                    <a:pt x="0" y="78"/>
                    <a:pt x="0" y="172"/>
                  </a:cubicBezTo>
                  <a:cubicBezTo>
                    <a:pt x="0" y="266"/>
                    <a:pt x="77" y="344"/>
                    <a:pt x="172" y="344"/>
                  </a:cubicBezTo>
                  <a:cubicBezTo>
                    <a:pt x="258" y="344"/>
                    <a:pt x="335" y="266"/>
                    <a:pt x="343" y="172"/>
                  </a:cubicBezTo>
                  <a:cubicBezTo>
                    <a:pt x="343" y="78"/>
                    <a:pt x="266" y="0"/>
                    <a:pt x="172"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7"/>
            <p:cNvSpPr/>
            <p:nvPr/>
          </p:nvSpPr>
          <p:spPr>
            <a:xfrm>
              <a:off x="7425878" y="4960725"/>
              <a:ext cx="40080" cy="134374"/>
            </a:xfrm>
            <a:custGeom>
              <a:avLst/>
              <a:gdLst/>
              <a:ahLst/>
              <a:cxnLst/>
              <a:rect l="l" t="t" r="r" b="b"/>
              <a:pathLst>
                <a:path w="241" h="808" extrusionOk="0">
                  <a:moveTo>
                    <a:pt x="121" y="1"/>
                  </a:moveTo>
                  <a:cubicBezTo>
                    <a:pt x="52" y="1"/>
                    <a:pt x="1" y="52"/>
                    <a:pt x="1" y="121"/>
                  </a:cubicBezTo>
                  <a:lnTo>
                    <a:pt x="1" y="687"/>
                  </a:lnTo>
                  <a:cubicBezTo>
                    <a:pt x="1" y="756"/>
                    <a:pt x="52" y="807"/>
                    <a:pt x="121" y="807"/>
                  </a:cubicBezTo>
                  <a:cubicBezTo>
                    <a:pt x="172" y="807"/>
                    <a:pt x="224" y="756"/>
                    <a:pt x="241" y="687"/>
                  </a:cubicBezTo>
                  <a:lnTo>
                    <a:pt x="241" y="121"/>
                  </a:lnTo>
                  <a:cubicBezTo>
                    <a:pt x="241" y="52"/>
                    <a:pt x="181" y="1"/>
                    <a:pt x="12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7"/>
            <p:cNvSpPr/>
            <p:nvPr/>
          </p:nvSpPr>
          <p:spPr>
            <a:xfrm>
              <a:off x="7501547" y="4952243"/>
              <a:ext cx="57209" cy="57209"/>
            </a:xfrm>
            <a:custGeom>
              <a:avLst/>
              <a:gdLst/>
              <a:ahLst/>
              <a:cxnLst/>
              <a:rect l="l" t="t" r="r" b="b"/>
              <a:pathLst>
                <a:path w="344" h="344" extrusionOk="0">
                  <a:moveTo>
                    <a:pt x="172" y="0"/>
                  </a:moveTo>
                  <a:cubicBezTo>
                    <a:pt x="69" y="0"/>
                    <a:pt x="0" y="78"/>
                    <a:pt x="0" y="172"/>
                  </a:cubicBezTo>
                  <a:cubicBezTo>
                    <a:pt x="0" y="266"/>
                    <a:pt x="69" y="344"/>
                    <a:pt x="172" y="344"/>
                  </a:cubicBezTo>
                  <a:cubicBezTo>
                    <a:pt x="258" y="344"/>
                    <a:pt x="344" y="266"/>
                    <a:pt x="344" y="172"/>
                  </a:cubicBezTo>
                  <a:cubicBezTo>
                    <a:pt x="344" y="78"/>
                    <a:pt x="266" y="0"/>
                    <a:pt x="172"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7"/>
            <p:cNvSpPr/>
            <p:nvPr/>
          </p:nvSpPr>
          <p:spPr>
            <a:xfrm>
              <a:off x="7510028" y="4960725"/>
              <a:ext cx="38749" cy="134374"/>
            </a:xfrm>
            <a:custGeom>
              <a:avLst/>
              <a:gdLst/>
              <a:ahLst/>
              <a:cxnLst/>
              <a:rect l="l" t="t" r="r" b="b"/>
              <a:pathLst>
                <a:path w="233" h="808" extrusionOk="0">
                  <a:moveTo>
                    <a:pt x="121" y="1"/>
                  </a:moveTo>
                  <a:cubicBezTo>
                    <a:pt x="52" y="1"/>
                    <a:pt x="1" y="52"/>
                    <a:pt x="1" y="121"/>
                  </a:cubicBezTo>
                  <a:lnTo>
                    <a:pt x="1" y="687"/>
                  </a:lnTo>
                  <a:cubicBezTo>
                    <a:pt x="1" y="756"/>
                    <a:pt x="52" y="807"/>
                    <a:pt x="121" y="807"/>
                  </a:cubicBezTo>
                  <a:cubicBezTo>
                    <a:pt x="181" y="807"/>
                    <a:pt x="224" y="756"/>
                    <a:pt x="233" y="687"/>
                  </a:cubicBezTo>
                  <a:lnTo>
                    <a:pt x="233" y="121"/>
                  </a:lnTo>
                  <a:cubicBezTo>
                    <a:pt x="233" y="52"/>
                    <a:pt x="181" y="1"/>
                    <a:pt x="12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7"/>
            <p:cNvSpPr/>
            <p:nvPr/>
          </p:nvSpPr>
          <p:spPr>
            <a:xfrm>
              <a:off x="7413073" y="5039220"/>
              <a:ext cx="64360" cy="22950"/>
            </a:xfrm>
            <a:custGeom>
              <a:avLst/>
              <a:gdLst/>
              <a:ahLst/>
              <a:cxnLst/>
              <a:rect l="l" t="t" r="r" b="b"/>
              <a:pathLst>
                <a:path w="387" h="138" extrusionOk="0">
                  <a:moveTo>
                    <a:pt x="1" y="1"/>
                  </a:moveTo>
                  <a:lnTo>
                    <a:pt x="1" y="138"/>
                  </a:lnTo>
                  <a:lnTo>
                    <a:pt x="387" y="138"/>
                  </a:lnTo>
                  <a:lnTo>
                    <a:pt x="3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7"/>
            <p:cNvSpPr/>
            <p:nvPr/>
          </p:nvSpPr>
          <p:spPr>
            <a:xfrm>
              <a:off x="7497223" y="5039220"/>
              <a:ext cx="64360" cy="22950"/>
            </a:xfrm>
            <a:custGeom>
              <a:avLst/>
              <a:gdLst/>
              <a:ahLst/>
              <a:cxnLst/>
              <a:rect l="l" t="t" r="r" b="b"/>
              <a:pathLst>
                <a:path w="387" h="138" extrusionOk="0">
                  <a:moveTo>
                    <a:pt x="1" y="1"/>
                  </a:moveTo>
                  <a:lnTo>
                    <a:pt x="1" y="138"/>
                  </a:lnTo>
                  <a:lnTo>
                    <a:pt x="387" y="138"/>
                  </a:lnTo>
                  <a:lnTo>
                    <a:pt x="3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7"/>
            <p:cNvSpPr/>
            <p:nvPr/>
          </p:nvSpPr>
          <p:spPr>
            <a:xfrm>
              <a:off x="7587194" y="4952243"/>
              <a:ext cx="57209" cy="57209"/>
            </a:xfrm>
            <a:custGeom>
              <a:avLst/>
              <a:gdLst/>
              <a:ahLst/>
              <a:cxnLst/>
              <a:rect l="l" t="t" r="r" b="b"/>
              <a:pathLst>
                <a:path w="344" h="344" extrusionOk="0">
                  <a:moveTo>
                    <a:pt x="172" y="0"/>
                  </a:moveTo>
                  <a:cubicBezTo>
                    <a:pt x="69" y="0"/>
                    <a:pt x="0" y="78"/>
                    <a:pt x="0" y="172"/>
                  </a:cubicBezTo>
                  <a:cubicBezTo>
                    <a:pt x="0" y="266"/>
                    <a:pt x="69" y="344"/>
                    <a:pt x="172" y="344"/>
                  </a:cubicBezTo>
                  <a:cubicBezTo>
                    <a:pt x="258" y="344"/>
                    <a:pt x="343" y="266"/>
                    <a:pt x="343" y="172"/>
                  </a:cubicBezTo>
                  <a:cubicBezTo>
                    <a:pt x="343" y="78"/>
                    <a:pt x="266" y="0"/>
                    <a:pt x="172"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7"/>
            <p:cNvSpPr/>
            <p:nvPr/>
          </p:nvSpPr>
          <p:spPr>
            <a:xfrm>
              <a:off x="7595675" y="4960725"/>
              <a:ext cx="38749" cy="134374"/>
            </a:xfrm>
            <a:custGeom>
              <a:avLst/>
              <a:gdLst/>
              <a:ahLst/>
              <a:cxnLst/>
              <a:rect l="l" t="t" r="r" b="b"/>
              <a:pathLst>
                <a:path w="233" h="808" extrusionOk="0">
                  <a:moveTo>
                    <a:pt x="121" y="1"/>
                  </a:moveTo>
                  <a:cubicBezTo>
                    <a:pt x="52" y="1"/>
                    <a:pt x="1" y="52"/>
                    <a:pt x="1" y="121"/>
                  </a:cubicBezTo>
                  <a:lnTo>
                    <a:pt x="1" y="687"/>
                  </a:lnTo>
                  <a:cubicBezTo>
                    <a:pt x="1" y="756"/>
                    <a:pt x="52" y="807"/>
                    <a:pt x="121" y="807"/>
                  </a:cubicBezTo>
                  <a:cubicBezTo>
                    <a:pt x="172" y="807"/>
                    <a:pt x="224" y="756"/>
                    <a:pt x="232" y="687"/>
                  </a:cubicBezTo>
                  <a:lnTo>
                    <a:pt x="232" y="121"/>
                  </a:lnTo>
                  <a:cubicBezTo>
                    <a:pt x="232" y="52"/>
                    <a:pt x="181" y="1"/>
                    <a:pt x="12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7"/>
            <p:cNvSpPr/>
            <p:nvPr/>
          </p:nvSpPr>
          <p:spPr>
            <a:xfrm>
              <a:off x="7582870" y="5039220"/>
              <a:ext cx="64360" cy="22950"/>
            </a:xfrm>
            <a:custGeom>
              <a:avLst/>
              <a:gdLst/>
              <a:ahLst/>
              <a:cxnLst/>
              <a:rect l="l" t="t" r="r" b="b"/>
              <a:pathLst>
                <a:path w="387" h="138" extrusionOk="0">
                  <a:moveTo>
                    <a:pt x="1" y="1"/>
                  </a:moveTo>
                  <a:lnTo>
                    <a:pt x="1" y="138"/>
                  </a:lnTo>
                  <a:lnTo>
                    <a:pt x="387" y="138"/>
                  </a:lnTo>
                  <a:lnTo>
                    <a:pt x="3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7"/>
            <p:cNvSpPr/>
            <p:nvPr/>
          </p:nvSpPr>
          <p:spPr>
            <a:xfrm>
              <a:off x="6124700" y="5069150"/>
              <a:ext cx="2618306" cy="74350"/>
            </a:xfrm>
            <a:custGeom>
              <a:avLst/>
              <a:gdLst/>
              <a:ahLst/>
              <a:cxnLst/>
              <a:rect l="l" t="t" r="r" b="b"/>
              <a:pathLst>
                <a:path w="15744" h="507" extrusionOk="0">
                  <a:moveTo>
                    <a:pt x="0" y="1"/>
                  </a:moveTo>
                  <a:lnTo>
                    <a:pt x="0" y="507"/>
                  </a:lnTo>
                  <a:lnTo>
                    <a:pt x="15744" y="507"/>
                  </a:lnTo>
                  <a:lnTo>
                    <a:pt x="1574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7"/>
            <p:cNvSpPr/>
            <p:nvPr/>
          </p:nvSpPr>
          <p:spPr>
            <a:xfrm>
              <a:off x="6210188" y="2649251"/>
              <a:ext cx="501077" cy="706963"/>
            </a:xfrm>
            <a:custGeom>
              <a:avLst/>
              <a:gdLst/>
              <a:ahLst/>
              <a:cxnLst/>
              <a:rect l="l" t="t" r="r" b="b"/>
              <a:pathLst>
                <a:path w="3013" h="4251" extrusionOk="0">
                  <a:moveTo>
                    <a:pt x="1980" y="0"/>
                  </a:moveTo>
                  <a:cubicBezTo>
                    <a:pt x="1978" y="0"/>
                    <a:pt x="1976" y="0"/>
                    <a:pt x="1974" y="1"/>
                  </a:cubicBezTo>
                  <a:cubicBezTo>
                    <a:pt x="1871" y="26"/>
                    <a:pt x="662" y="601"/>
                    <a:pt x="318" y="1828"/>
                  </a:cubicBezTo>
                  <a:cubicBezTo>
                    <a:pt x="1" y="3055"/>
                    <a:pt x="747" y="4170"/>
                    <a:pt x="825" y="4239"/>
                  </a:cubicBezTo>
                  <a:cubicBezTo>
                    <a:pt x="834" y="4247"/>
                    <a:pt x="846" y="4250"/>
                    <a:pt x="858" y="4250"/>
                  </a:cubicBezTo>
                  <a:cubicBezTo>
                    <a:pt x="914" y="4250"/>
                    <a:pt x="988" y="4188"/>
                    <a:pt x="988" y="4188"/>
                  </a:cubicBezTo>
                  <a:lnTo>
                    <a:pt x="3012" y="2557"/>
                  </a:lnTo>
                  <a:lnTo>
                    <a:pt x="2086" y="129"/>
                  </a:lnTo>
                  <a:cubicBezTo>
                    <a:pt x="2086" y="129"/>
                    <a:pt x="2037" y="0"/>
                    <a:pt x="1980"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7"/>
            <p:cNvSpPr/>
            <p:nvPr/>
          </p:nvSpPr>
          <p:spPr>
            <a:xfrm>
              <a:off x="6200210" y="2640770"/>
              <a:ext cx="523861" cy="723593"/>
            </a:xfrm>
            <a:custGeom>
              <a:avLst/>
              <a:gdLst/>
              <a:ahLst/>
              <a:cxnLst/>
              <a:rect l="l" t="t" r="r" b="b"/>
              <a:pathLst>
                <a:path w="3150" h="4351" extrusionOk="0">
                  <a:moveTo>
                    <a:pt x="2043" y="103"/>
                  </a:moveTo>
                  <a:cubicBezTo>
                    <a:pt x="2051" y="103"/>
                    <a:pt x="2086" y="163"/>
                    <a:pt x="2094" y="206"/>
                  </a:cubicBezTo>
                  <a:lnTo>
                    <a:pt x="3004" y="2591"/>
                  </a:lnTo>
                  <a:lnTo>
                    <a:pt x="1013" y="4204"/>
                  </a:lnTo>
                  <a:cubicBezTo>
                    <a:pt x="979" y="4221"/>
                    <a:pt x="936" y="4256"/>
                    <a:pt x="919" y="4256"/>
                  </a:cubicBezTo>
                  <a:cubicBezTo>
                    <a:pt x="816" y="4161"/>
                    <a:pt x="121" y="3080"/>
                    <a:pt x="430" y="1896"/>
                  </a:cubicBezTo>
                  <a:cubicBezTo>
                    <a:pt x="764" y="704"/>
                    <a:pt x="1931" y="129"/>
                    <a:pt x="2043" y="103"/>
                  </a:cubicBezTo>
                  <a:close/>
                  <a:moveTo>
                    <a:pt x="2034" y="0"/>
                  </a:moveTo>
                  <a:cubicBezTo>
                    <a:pt x="1914" y="17"/>
                    <a:pt x="687" y="618"/>
                    <a:pt x="335" y="1862"/>
                  </a:cubicBezTo>
                  <a:cubicBezTo>
                    <a:pt x="1" y="3123"/>
                    <a:pt x="756" y="4247"/>
                    <a:pt x="850" y="4333"/>
                  </a:cubicBezTo>
                  <a:cubicBezTo>
                    <a:pt x="859" y="4342"/>
                    <a:pt x="893" y="4350"/>
                    <a:pt x="919" y="4350"/>
                  </a:cubicBezTo>
                  <a:cubicBezTo>
                    <a:pt x="979" y="4350"/>
                    <a:pt x="1065" y="4290"/>
                    <a:pt x="1073" y="4281"/>
                  </a:cubicBezTo>
                  <a:lnTo>
                    <a:pt x="3150" y="2626"/>
                  </a:lnTo>
                  <a:lnTo>
                    <a:pt x="2214" y="163"/>
                  </a:lnTo>
                  <a:cubicBezTo>
                    <a:pt x="2189" y="129"/>
                    <a:pt x="2137" y="0"/>
                    <a:pt x="2051"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7"/>
            <p:cNvSpPr/>
            <p:nvPr/>
          </p:nvSpPr>
          <p:spPr>
            <a:xfrm>
              <a:off x="6297332" y="3113076"/>
              <a:ext cx="199899" cy="185596"/>
            </a:xfrm>
            <a:custGeom>
              <a:avLst/>
              <a:gdLst/>
              <a:ahLst/>
              <a:cxnLst/>
              <a:rect l="l" t="t" r="r" b="b"/>
              <a:pathLst>
                <a:path w="1202" h="1116" extrusionOk="0">
                  <a:moveTo>
                    <a:pt x="301" y="0"/>
                  </a:moveTo>
                  <a:lnTo>
                    <a:pt x="0" y="197"/>
                  </a:lnTo>
                  <a:lnTo>
                    <a:pt x="301" y="1064"/>
                  </a:lnTo>
                  <a:lnTo>
                    <a:pt x="395" y="1081"/>
                  </a:lnTo>
                  <a:lnTo>
                    <a:pt x="506" y="1115"/>
                  </a:lnTo>
                  <a:lnTo>
                    <a:pt x="1201" y="523"/>
                  </a:lnTo>
                  <a:lnTo>
                    <a:pt x="1038" y="206"/>
                  </a:lnTo>
                  <a:lnTo>
                    <a:pt x="661" y="112"/>
                  </a:lnTo>
                  <a:lnTo>
                    <a:pt x="30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7"/>
            <p:cNvSpPr/>
            <p:nvPr/>
          </p:nvSpPr>
          <p:spPr>
            <a:xfrm>
              <a:off x="6389964" y="2704964"/>
              <a:ext cx="200065" cy="185596"/>
            </a:xfrm>
            <a:custGeom>
              <a:avLst/>
              <a:gdLst/>
              <a:ahLst/>
              <a:cxnLst/>
              <a:rect l="l" t="t" r="r" b="b"/>
              <a:pathLst>
                <a:path w="1203" h="1116" extrusionOk="0">
                  <a:moveTo>
                    <a:pt x="696" y="0"/>
                  </a:moveTo>
                  <a:lnTo>
                    <a:pt x="1" y="601"/>
                  </a:lnTo>
                  <a:lnTo>
                    <a:pt x="164" y="910"/>
                  </a:lnTo>
                  <a:lnTo>
                    <a:pt x="533" y="1021"/>
                  </a:lnTo>
                  <a:lnTo>
                    <a:pt x="902" y="1116"/>
                  </a:lnTo>
                  <a:lnTo>
                    <a:pt x="1202" y="918"/>
                  </a:lnTo>
                  <a:lnTo>
                    <a:pt x="902" y="60"/>
                  </a:lnTo>
                  <a:lnTo>
                    <a:pt x="807" y="35"/>
                  </a:lnTo>
                  <a:lnTo>
                    <a:pt x="696"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7"/>
            <p:cNvSpPr/>
            <p:nvPr/>
          </p:nvSpPr>
          <p:spPr>
            <a:xfrm>
              <a:off x="6312965" y="2874761"/>
              <a:ext cx="215698" cy="244136"/>
            </a:xfrm>
            <a:custGeom>
              <a:avLst/>
              <a:gdLst/>
              <a:ahLst/>
              <a:cxnLst/>
              <a:rect l="l" t="t" r="r" b="b"/>
              <a:pathLst>
                <a:path w="1297" h="1468" extrusionOk="0">
                  <a:moveTo>
                    <a:pt x="335" y="0"/>
                  </a:moveTo>
                  <a:lnTo>
                    <a:pt x="44" y="567"/>
                  </a:lnTo>
                  <a:lnTo>
                    <a:pt x="1" y="1201"/>
                  </a:lnTo>
                  <a:lnTo>
                    <a:pt x="970" y="1467"/>
                  </a:lnTo>
                  <a:lnTo>
                    <a:pt x="1013" y="824"/>
                  </a:lnTo>
                  <a:lnTo>
                    <a:pt x="1296" y="266"/>
                  </a:lnTo>
                  <a:lnTo>
                    <a:pt x="335"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7"/>
            <p:cNvSpPr/>
            <p:nvPr/>
          </p:nvSpPr>
          <p:spPr>
            <a:xfrm>
              <a:off x="6564085" y="2972881"/>
              <a:ext cx="199899" cy="180441"/>
            </a:xfrm>
            <a:custGeom>
              <a:avLst/>
              <a:gdLst/>
              <a:ahLst/>
              <a:cxnLst/>
              <a:rect l="l" t="t" r="r" b="b"/>
              <a:pathLst>
                <a:path w="1202" h="1085" extrusionOk="0">
                  <a:moveTo>
                    <a:pt x="606" y="1"/>
                  </a:moveTo>
                  <a:cubicBezTo>
                    <a:pt x="364" y="1"/>
                    <a:pt x="143" y="161"/>
                    <a:pt x="78" y="406"/>
                  </a:cubicBezTo>
                  <a:cubicBezTo>
                    <a:pt x="1" y="697"/>
                    <a:pt x="172" y="998"/>
                    <a:pt x="464" y="1066"/>
                  </a:cubicBezTo>
                  <a:cubicBezTo>
                    <a:pt x="511" y="1079"/>
                    <a:pt x="559" y="1085"/>
                    <a:pt x="605" y="1085"/>
                  </a:cubicBezTo>
                  <a:cubicBezTo>
                    <a:pt x="847" y="1085"/>
                    <a:pt x="1068" y="925"/>
                    <a:pt x="1133" y="680"/>
                  </a:cubicBezTo>
                  <a:cubicBezTo>
                    <a:pt x="1202" y="397"/>
                    <a:pt x="1030" y="97"/>
                    <a:pt x="747" y="19"/>
                  </a:cubicBezTo>
                  <a:cubicBezTo>
                    <a:pt x="700" y="7"/>
                    <a:pt x="652" y="1"/>
                    <a:pt x="60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7"/>
            <p:cNvSpPr/>
            <p:nvPr/>
          </p:nvSpPr>
          <p:spPr>
            <a:xfrm>
              <a:off x="6632603" y="3033915"/>
              <a:ext cx="64360" cy="58872"/>
            </a:xfrm>
            <a:custGeom>
              <a:avLst/>
              <a:gdLst/>
              <a:ahLst/>
              <a:cxnLst/>
              <a:rect l="l" t="t" r="r" b="b"/>
              <a:pathLst>
                <a:path w="387" h="354" extrusionOk="0">
                  <a:moveTo>
                    <a:pt x="199" y="1"/>
                  </a:moveTo>
                  <a:cubicBezTo>
                    <a:pt x="121" y="1"/>
                    <a:pt x="40" y="51"/>
                    <a:pt x="18" y="133"/>
                  </a:cubicBezTo>
                  <a:cubicBezTo>
                    <a:pt x="0" y="219"/>
                    <a:pt x="52" y="330"/>
                    <a:pt x="146" y="347"/>
                  </a:cubicBezTo>
                  <a:cubicBezTo>
                    <a:pt x="160" y="351"/>
                    <a:pt x="174" y="353"/>
                    <a:pt x="188" y="353"/>
                  </a:cubicBezTo>
                  <a:cubicBezTo>
                    <a:pt x="265" y="353"/>
                    <a:pt x="346" y="298"/>
                    <a:pt x="361" y="219"/>
                  </a:cubicBezTo>
                  <a:cubicBezTo>
                    <a:pt x="387" y="124"/>
                    <a:pt x="335" y="30"/>
                    <a:pt x="232" y="4"/>
                  </a:cubicBezTo>
                  <a:cubicBezTo>
                    <a:pt x="221" y="2"/>
                    <a:pt x="210" y="1"/>
                    <a:pt x="19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7D06D21B-14E6-AB03-4CB1-EF54DC7500AB}"/>
              </a:ext>
            </a:extLst>
          </p:cNvPr>
          <p:cNvSpPr txBox="1"/>
          <p:nvPr/>
        </p:nvSpPr>
        <p:spPr>
          <a:xfrm>
            <a:off x="2291338" y="3330293"/>
            <a:ext cx="3730370" cy="861774"/>
          </a:xfrm>
          <a:prstGeom prst="rect">
            <a:avLst/>
          </a:prstGeom>
          <a:noFill/>
        </p:spPr>
        <p:txBody>
          <a:bodyPr wrap="square" rtlCol="0">
            <a:spAutoFit/>
          </a:bodyPr>
          <a:lstStyle/>
          <a:p>
            <a:pPr algn="ctr"/>
            <a:r>
              <a:rPr lang="el-GR" sz="1200" dirty="0">
                <a:latin typeface="Aptos" panose="020B0004020202020204" pitchFamily="34" charset="0"/>
              </a:rPr>
              <a:t>Αθανάσιος </a:t>
            </a:r>
            <a:r>
              <a:rPr lang="el-GR" sz="1200" dirty="0" err="1">
                <a:latin typeface="Aptos" panose="020B0004020202020204" pitchFamily="34" charset="0"/>
              </a:rPr>
              <a:t>Χαρούπας</a:t>
            </a:r>
            <a:endParaRPr lang="el-GR" sz="1200" dirty="0">
              <a:latin typeface="Aptos" panose="020B0004020202020204" pitchFamily="34" charset="0"/>
            </a:endParaRPr>
          </a:p>
          <a:p>
            <a:pPr algn="ctr"/>
            <a:r>
              <a:rPr lang="el-GR" sz="1200" dirty="0">
                <a:latin typeface="Aptos" panose="020B0004020202020204" pitchFamily="34" charset="0"/>
              </a:rPr>
              <a:t>Επιβλέπουσα Καθηγήτρια: Δρ. Ευγενία </a:t>
            </a:r>
            <a:r>
              <a:rPr lang="el-GR" sz="1200" dirty="0" err="1">
                <a:latin typeface="Aptos" panose="020B0004020202020204" pitchFamily="34" charset="0"/>
              </a:rPr>
              <a:t>Τζαννίνη</a:t>
            </a:r>
            <a:endParaRPr lang="el-GR" sz="1200" dirty="0">
              <a:latin typeface="Aptos" panose="020B0004020202020204" pitchFamily="34" charset="0"/>
            </a:endParaRPr>
          </a:p>
          <a:p>
            <a:pPr algn="ctr"/>
            <a:r>
              <a:rPr lang="el-GR" sz="1200" dirty="0">
                <a:latin typeface="Aptos" panose="020B0004020202020204" pitchFamily="34" charset="0"/>
              </a:rPr>
              <a:t>1 Ιουλίου 2024</a:t>
            </a:r>
          </a:p>
          <a:p>
            <a:endParaRPr lang="el-GR" dirty="0"/>
          </a:p>
        </p:txBody>
      </p:sp>
      <p:pic>
        <p:nvPicPr>
          <p:cNvPr id="3" name="Εικόνα 2">
            <a:extLst>
              <a:ext uri="{FF2B5EF4-FFF2-40B4-BE49-F238E27FC236}">
                <a16:creationId xmlns:a16="http://schemas.microsoft.com/office/drawing/2014/main" id="{6D741B79-59EF-AAF8-690D-82171860E980}"/>
              </a:ext>
            </a:extLst>
          </p:cNvPr>
          <p:cNvPicPr>
            <a:picLocks noChangeAspect="1"/>
          </p:cNvPicPr>
          <p:nvPr/>
        </p:nvPicPr>
        <p:blipFill>
          <a:blip r:embed="rId3"/>
          <a:stretch>
            <a:fillRect/>
          </a:stretch>
        </p:blipFill>
        <p:spPr>
          <a:xfrm>
            <a:off x="77299" y="74327"/>
            <a:ext cx="1309573" cy="1227210"/>
          </a:xfrm>
          <a:prstGeom prst="rect">
            <a:avLst/>
          </a:prstGeom>
        </p:spPr>
      </p:pic>
      <p:pic>
        <p:nvPicPr>
          <p:cNvPr id="4" name="Εικόνα 3">
            <a:extLst>
              <a:ext uri="{FF2B5EF4-FFF2-40B4-BE49-F238E27FC236}">
                <a16:creationId xmlns:a16="http://schemas.microsoft.com/office/drawing/2014/main" id="{0F5A9CC3-E4C3-F944-B53A-7901911DA1E7}"/>
              </a:ext>
            </a:extLst>
          </p:cNvPr>
          <p:cNvPicPr>
            <a:picLocks noChangeAspect="1"/>
          </p:cNvPicPr>
          <p:nvPr/>
        </p:nvPicPr>
        <p:blipFill>
          <a:blip r:embed="rId4"/>
          <a:stretch>
            <a:fillRect/>
          </a:stretch>
        </p:blipFill>
        <p:spPr>
          <a:xfrm>
            <a:off x="1386872" y="199458"/>
            <a:ext cx="2661453" cy="6231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1"/>
        <p:cNvGrpSpPr/>
        <p:nvPr/>
      </p:nvGrpSpPr>
      <p:grpSpPr>
        <a:xfrm>
          <a:off x="0" y="0"/>
          <a:ext cx="0" cy="0"/>
          <a:chOff x="0" y="0"/>
          <a:chExt cx="0" cy="0"/>
        </a:xfrm>
      </p:grpSpPr>
      <p:sp>
        <p:nvSpPr>
          <p:cNvPr id="1882" name="Google Shape;1882;p35"/>
          <p:cNvSpPr txBox="1">
            <a:spLocks noGrp="1"/>
          </p:cNvSpPr>
          <p:nvPr>
            <p:ph type="title"/>
          </p:nvPr>
        </p:nvSpPr>
        <p:spPr>
          <a:xfrm>
            <a:off x="2650944" y="33029"/>
            <a:ext cx="2798791"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latin typeface="+mj-lt"/>
              </a:rPr>
              <a:t>Market Coupling</a:t>
            </a:r>
            <a:endParaRPr sz="2800" dirty="0">
              <a:latin typeface="+mj-lt"/>
            </a:endParaRPr>
          </a:p>
        </p:txBody>
      </p:sp>
      <p:sp>
        <p:nvSpPr>
          <p:cNvPr id="2061" name="Google Shape;925;p30">
            <a:extLst>
              <a:ext uri="{FF2B5EF4-FFF2-40B4-BE49-F238E27FC236}">
                <a16:creationId xmlns:a16="http://schemas.microsoft.com/office/drawing/2014/main" id="{F40583A9-DB7B-34CB-5CC1-87F1BC36EA00}"/>
              </a:ext>
            </a:extLst>
          </p:cNvPr>
          <p:cNvSpPr txBox="1">
            <a:spLocks noGrp="1"/>
          </p:cNvSpPr>
          <p:nvPr>
            <p:ph type="subTitle" idx="1"/>
          </p:nvPr>
        </p:nvSpPr>
        <p:spPr>
          <a:xfrm>
            <a:off x="300229" y="1228520"/>
            <a:ext cx="3552815" cy="2496998"/>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l-GR" dirty="0">
                <a:latin typeface="Aptos" panose="020B0004020202020204" pitchFamily="34" charset="0"/>
              </a:rPr>
              <a:t>Πως λειτουργεί;</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Προσφορές Πώλησης (</a:t>
            </a:r>
            <a:r>
              <a:rPr lang="en-US" dirty="0">
                <a:latin typeface="Aptos" panose="020B0004020202020204" pitchFamily="34" charset="0"/>
              </a:rPr>
              <a:t>Supply Bids):</a:t>
            </a:r>
            <a:endParaRPr lang="el-GR" dirty="0">
              <a:latin typeface="Aptos" panose="020B0004020202020204" pitchFamily="34" charset="0"/>
            </a:endParaRP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Αιτήσεις Αγοράς (</a:t>
            </a:r>
            <a:r>
              <a:rPr lang="en-US" dirty="0">
                <a:latin typeface="Aptos" panose="020B0004020202020204" pitchFamily="34" charset="0"/>
              </a:rPr>
              <a:t>Demand Bids)</a:t>
            </a:r>
            <a:endParaRPr lang="el-GR" dirty="0">
              <a:latin typeface="Aptos" panose="020B0004020202020204" pitchFamily="34" charset="0"/>
            </a:endParaRP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Αλγόριθμος Εξισορρόπησης</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Βελτιστοποίηση Διασυνδέσεων (</a:t>
            </a:r>
            <a:r>
              <a:rPr lang="en-US" dirty="0">
                <a:latin typeface="Aptos" panose="020B0004020202020204" pitchFamily="34" charset="0"/>
              </a:rPr>
              <a:t>Interconnection Optimization)</a:t>
            </a:r>
            <a:endParaRPr lang="el-GR" dirty="0">
              <a:latin typeface="Aptos" panose="020B0004020202020204" pitchFamily="34" charset="0"/>
            </a:endParaRP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Τιμή Εκκαθάρισης (</a:t>
            </a:r>
            <a:r>
              <a:rPr lang="en-US" dirty="0">
                <a:latin typeface="Aptos" panose="020B0004020202020204" pitchFamily="34" charset="0"/>
              </a:rPr>
              <a:t>Clearing Price)</a:t>
            </a:r>
            <a:endParaRPr lang="el-GR" dirty="0">
              <a:latin typeface="Aptos" panose="020B0004020202020204" pitchFamily="34" charset="0"/>
            </a:endParaRP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Εκκαθάριση Συναλλαγών (</a:t>
            </a:r>
            <a:r>
              <a:rPr lang="en-US" dirty="0">
                <a:latin typeface="Aptos" panose="020B0004020202020204" pitchFamily="34" charset="0"/>
              </a:rPr>
              <a:t>Transaction Clearing)</a:t>
            </a:r>
            <a:endParaRPr dirty="0">
              <a:latin typeface="Aptos" panose="020B0004020202020204" pitchFamily="34" charset="0"/>
            </a:endParaRPr>
          </a:p>
        </p:txBody>
      </p:sp>
      <p:cxnSp>
        <p:nvCxnSpPr>
          <p:cNvPr id="1883" name="Ευθεία γραμμή σύνδεσης 1882">
            <a:extLst>
              <a:ext uri="{FF2B5EF4-FFF2-40B4-BE49-F238E27FC236}">
                <a16:creationId xmlns:a16="http://schemas.microsoft.com/office/drawing/2014/main" id="{8D9A3FD0-6FD3-2931-B578-5E796AA8A509}"/>
              </a:ext>
            </a:extLst>
          </p:cNvPr>
          <p:cNvCxnSpPr>
            <a:cxnSpLocks/>
          </p:cNvCxnSpPr>
          <p:nvPr/>
        </p:nvCxnSpPr>
        <p:spPr>
          <a:xfrm>
            <a:off x="2253403" y="741732"/>
            <a:ext cx="3375290"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Εικόνα 1">
            <a:extLst>
              <a:ext uri="{FF2B5EF4-FFF2-40B4-BE49-F238E27FC236}">
                <a16:creationId xmlns:a16="http://schemas.microsoft.com/office/drawing/2014/main" id="{D57856EC-DFF8-F54C-C539-90B691191FB0}"/>
              </a:ext>
            </a:extLst>
          </p:cNvPr>
          <p:cNvPicPr>
            <a:picLocks noChangeAspect="1"/>
          </p:cNvPicPr>
          <p:nvPr/>
        </p:nvPicPr>
        <p:blipFill>
          <a:blip r:embed="rId3"/>
          <a:stretch>
            <a:fillRect/>
          </a:stretch>
        </p:blipFill>
        <p:spPr>
          <a:xfrm>
            <a:off x="3853044" y="998163"/>
            <a:ext cx="5254911" cy="3622006"/>
          </a:xfrm>
          <a:prstGeom prst="rect">
            <a:avLst/>
          </a:prstGeom>
        </p:spPr>
      </p:pic>
    </p:spTree>
    <p:extLst>
      <p:ext uri="{BB962C8B-B14F-4D97-AF65-F5344CB8AC3E}">
        <p14:creationId xmlns:p14="http://schemas.microsoft.com/office/powerpoint/2010/main" val="1704043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8"/>
        <p:cNvGrpSpPr/>
        <p:nvPr/>
      </p:nvGrpSpPr>
      <p:grpSpPr>
        <a:xfrm>
          <a:off x="0" y="0"/>
          <a:ext cx="0" cy="0"/>
          <a:chOff x="0" y="0"/>
          <a:chExt cx="0" cy="0"/>
        </a:xfrm>
      </p:grpSpPr>
      <p:pic>
        <p:nvPicPr>
          <p:cNvPr id="5" name="Εικόνα 4" descr="Εικόνα που περιέχει κείμενο, στιγμιότυπο οθόνης, γραμματοσειρά, διάγραμμα">
            <a:extLst>
              <a:ext uri="{FF2B5EF4-FFF2-40B4-BE49-F238E27FC236}">
                <a16:creationId xmlns:a16="http://schemas.microsoft.com/office/drawing/2014/main" id="{17F5FD6C-2FB3-A40D-A628-3BBF11FFB84E}"/>
              </a:ext>
            </a:extLst>
          </p:cNvPr>
          <p:cNvPicPr>
            <a:picLocks noChangeAspect="1"/>
          </p:cNvPicPr>
          <p:nvPr/>
        </p:nvPicPr>
        <p:blipFill>
          <a:blip r:embed="rId3"/>
          <a:stretch>
            <a:fillRect/>
          </a:stretch>
        </p:blipFill>
        <p:spPr>
          <a:xfrm>
            <a:off x="0" y="1289594"/>
            <a:ext cx="4147290" cy="3350518"/>
          </a:xfrm>
          <a:prstGeom prst="rect">
            <a:avLst/>
          </a:prstGeom>
        </p:spPr>
      </p:pic>
      <p:pic>
        <p:nvPicPr>
          <p:cNvPr id="9" name="Εικόνα 8" descr="Εικόνα που περιέχει κείμενο, γραμματοσειρά, χάρτης">
            <a:extLst>
              <a:ext uri="{FF2B5EF4-FFF2-40B4-BE49-F238E27FC236}">
                <a16:creationId xmlns:a16="http://schemas.microsoft.com/office/drawing/2014/main" id="{C89B49D0-D409-8F80-3035-529F8F8A6E51}"/>
              </a:ext>
            </a:extLst>
          </p:cNvPr>
          <p:cNvPicPr>
            <a:picLocks noChangeAspect="1"/>
          </p:cNvPicPr>
          <p:nvPr/>
        </p:nvPicPr>
        <p:blipFill>
          <a:blip r:embed="rId4"/>
          <a:stretch>
            <a:fillRect/>
          </a:stretch>
        </p:blipFill>
        <p:spPr>
          <a:xfrm>
            <a:off x="4147290" y="1283170"/>
            <a:ext cx="4996710" cy="3356942"/>
          </a:xfrm>
          <a:prstGeom prst="rect">
            <a:avLst/>
          </a:prstGeom>
        </p:spPr>
      </p:pic>
      <p:sp>
        <p:nvSpPr>
          <p:cNvPr id="10" name="Google Shape;1708;p33">
            <a:extLst>
              <a:ext uri="{FF2B5EF4-FFF2-40B4-BE49-F238E27FC236}">
                <a16:creationId xmlns:a16="http://schemas.microsoft.com/office/drawing/2014/main" id="{0CB054E2-3831-064E-7124-986C20E18276}"/>
              </a:ext>
            </a:extLst>
          </p:cNvPr>
          <p:cNvSpPr txBox="1">
            <a:spLocks noGrp="1"/>
          </p:cNvSpPr>
          <p:nvPr>
            <p:ph type="title"/>
          </p:nvPr>
        </p:nvSpPr>
        <p:spPr>
          <a:xfrm>
            <a:off x="1433281" y="191786"/>
            <a:ext cx="6163720" cy="49227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Κατανάλωση και Προμήθεια ΦΑ στην ΕΕ</a:t>
            </a:r>
            <a:endParaRPr sz="2800" dirty="0">
              <a:solidFill>
                <a:schemeClr val="tx1"/>
              </a:solidFill>
              <a:latin typeface="+mj-lt"/>
            </a:endParaRPr>
          </a:p>
        </p:txBody>
      </p:sp>
      <p:cxnSp>
        <p:nvCxnSpPr>
          <p:cNvPr id="2" name="Ευθεία γραμμή σύνδεσης 1">
            <a:extLst>
              <a:ext uri="{FF2B5EF4-FFF2-40B4-BE49-F238E27FC236}">
                <a16:creationId xmlns:a16="http://schemas.microsoft.com/office/drawing/2014/main" id="{AF4C9A86-B08B-747A-5A74-B4FE32A9092F}"/>
              </a:ext>
            </a:extLst>
          </p:cNvPr>
          <p:cNvCxnSpPr>
            <a:cxnSpLocks/>
          </p:cNvCxnSpPr>
          <p:nvPr/>
        </p:nvCxnSpPr>
        <p:spPr>
          <a:xfrm>
            <a:off x="1519638" y="797785"/>
            <a:ext cx="5991007"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8"/>
        <p:cNvGrpSpPr/>
        <p:nvPr/>
      </p:nvGrpSpPr>
      <p:grpSpPr>
        <a:xfrm>
          <a:off x="0" y="0"/>
          <a:ext cx="0" cy="0"/>
          <a:chOff x="0" y="0"/>
          <a:chExt cx="0" cy="0"/>
        </a:xfrm>
      </p:grpSpPr>
      <p:sp>
        <p:nvSpPr>
          <p:cNvPr id="10" name="Google Shape;1708;p33">
            <a:extLst>
              <a:ext uri="{FF2B5EF4-FFF2-40B4-BE49-F238E27FC236}">
                <a16:creationId xmlns:a16="http://schemas.microsoft.com/office/drawing/2014/main" id="{0CB054E2-3831-064E-7124-986C20E18276}"/>
              </a:ext>
            </a:extLst>
          </p:cNvPr>
          <p:cNvSpPr txBox="1">
            <a:spLocks noGrp="1"/>
          </p:cNvSpPr>
          <p:nvPr>
            <p:ph type="title"/>
          </p:nvPr>
        </p:nvSpPr>
        <p:spPr>
          <a:xfrm>
            <a:off x="1095882" y="124221"/>
            <a:ext cx="6952232" cy="735531"/>
          </a:xfrm>
        </p:spPr>
        <p:txBody>
          <a:bodyPr spcFirstLastPara="1" wrap="square" lIns="91425" tIns="91425" rIns="91425" bIns="91425" anchor="t" anchorCtr="0">
            <a:noAutofit/>
          </a:bodyPr>
          <a:lstStyle/>
          <a:p>
            <a:pPr lvl="0"/>
            <a:r>
              <a:rPr lang="el-GR" sz="2800" dirty="0">
                <a:solidFill>
                  <a:schemeClr val="tx1"/>
                </a:solidFill>
                <a:latin typeface="+mj-lt"/>
              </a:rPr>
              <a:t>Κατανάλωση και Προμήθεια ΦΑ στην Ελλάδα</a:t>
            </a:r>
          </a:p>
        </p:txBody>
      </p:sp>
      <p:sp>
        <p:nvSpPr>
          <p:cNvPr id="9" name="Υπότιτλος 8">
            <a:extLst>
              <a:ext uri="{FF2B5EF4-FFF2-40B4-BE49-F238E27FC236}">
                <a16:creationId xmlns:a16="http://schemas.microsoft.com/office/drawing/2014/main" id="{CA66BEBB-6D7A-7C1F-AD6C-89E4C4F1677E}"/>
              </a:ext>
            </a:extLst>
          </p:cNvPr>
          <p:cNvSpPr>
            <a:spLocks noGrp="1"/>
          </p:cNvSpPr>
          <p:nvPr>
            <p:ph type="subTitle" idx="1"/>
          </p:nvPr>
        </p:nvSpPr>
        <p:spPr/>
        <p:txBody>
          <a:bodyPr/>
          <a:lstStyle/>
          <a:p>
            <a:endParaRPr lang="el-GR"/>
          </a:p>
        </p:txBody>
      </p:sp>
      <p:pic>
        <p:nvPicPr>
          <p:cNvPr id="3" name="Εικόνα 2" descr="Εικόνα που περιέχει κείμενο, στιγμιότυπο οθόνης, διάγραμμα, γράφημα">
            <a:extLst>
              <a:ext uri="{FF2B5EF4-FFF2-40B4-BE49-F238E27FC236}">
                <a16:creationId xmlns:a16="http://schemas.microsoft.com/office/drawing/2014/main" id="{1921D36E-0EBC-84E2-FDE2-99365927F579}"/>
              </a:ext>
            </a:extLst>
          </p:cNvPr>
          <p:cNvPicPr>
            <a:picLocks noChangeAspect="1"/>
          </p:cNvPicPr>
          <p:nvPr/>
        </p:nvPicPr>
        <p:blipFill>
          <a:blip r:embed="rId3"/>
          <a:stretch>
            <a:fillRect/>
          </a:stretch>
        </p:blipFill>
        <p:spPr>
          <a:xfrm>
            <a:off x="-1" y="1137037"/>
            <a:ext cx="9143999" cy="3514476"/>
          </a:xfrm>
          <a:prstGeom prst="rect">
            <a:avLst/>
          </a:prstGeom>
        </p:spPr>
      </p:pic>
      <p:cxnSp>
        <p:nvCxnSpPr>
          <p:cNvPr id="2" name="Ευθεία γραμμή σύνδεσης 1">
            <a:extLst>
              <a:ext uri="{FF2B5EF4-FFF2-40B4-BE49-F238E27FC236}">
                <a16:creationId xmlns:a16="http://schemas.microsoft.com/office/drawing/2014/main" id="{B8A76CDD-F704-E1E9-3D78-77DD3AF67DF5}"/>
              </a:ext>
            </a:extLst>
          </p:cNvPr>
          <p:cNvCxnSpPr>
            <a:cxnSpLocks/>
          </p:cNvCxnSpPr>
          <p:nvPr/>
        </p:nvCxnSpPr>
        <p:spPr>
          <a:xfrm>
            <a:off x="720433" y="825801"/>
            <a:ext cx="752994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842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8"/>
        <p:cNvGrpSpPr/>
        <p:nvPr/>
      </p:nvGrpSpPr>
      <p:grpSpPr>
        <a:xfrm>
          <a:off x="0" y="0"/>
          <a:ext cx="0" cy="0"/>
          <a:chOff x="0" y="0"/>
          <a:chExt cx="0" cy="0"/>
        </a:xfrm>
      </p:grpSpPr>
      <p:sp>
        <p:nvSpPr>
          <p:cNvPr id="10" name="Google Shape;1708;p33">
            <a:extLst>
              <a:ext uri="{FF2B5EF4-FFF2-40B4-BE49-F238E27FC236}">
                <a16:creationId xmlns:a16="http://schemas.microsoft.com/office/drawing/2014/main" id="{0CB054E2-3831-064E-7124-986C20E18276}"/>
              </a:ext>
            </a:extLst>
          </p:cNvPr>
          <p:cNvSpPr txBox="1">
            <a:spLocks noGrp="1"/>
          </p:cNvSpPr>
          <p:nvPr>
            <p:ph type="title"/>
          </p:nvPr>
        </p:nvSpPr>
        <p:spPr>
          <a:xfrm>
            <a:off x="-110836" y="133495"/>
            <a:ext cx="9254836" cy="122425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Κατανάλωση και Προμήθεια ΦΑ στην Ελλάδα</a:t>
            </a:r>
            <a:endParaRPr sz="2800" dirty="0">
              <a:solidFill>
                <a:schemeClr val="tx1"/>
              </a:solidFill>
              <a:latin typeface="+mj-lt"/>
            </a:endParaRPr>
          </a:p>
        </p:txBody>
      </p:sp>
      <p:pic>
        <p:nvPicPr>
          <p:cNvPr id="4" name="Εικόνα 3" descr="Εικόνα που περιέχει κείμενο, στιγμιότυπο οθόνης, γραμματοσειρά, διάγραμμα&#10;&#10;Περιγραφή που δημιουργήθηκε αυτόματα">
            <a:extLst>
              <a:ext uri="{FF2B5EF4-FFF2-40B4-BE49-F238E27FC236}">
                <a16:creationId xmlns:a16="http://schemas.microsoft.com/office/drawing/2014/main" id="{A54CFC7A-DD4A-EDF5-D95F-4587C6563B40}"/>
              </a:ext>
            </a:extLst>
          </p:cNvPr>
          <p:cNvPicPr>
            <a:picLocks noChangeAspect="1"/>
          </p:cNvPicPr>
          <p:nvPr/>
        </p:nvPicPr>
        <p:blipFill>
          <a:blip r:embed="rId3"/>
          <a:stretch>
            <a:fillRect/>
          </a:stretch>
        </p:blipFill>
        <p:spPr>
          <a:xfrm>
            <a:off x="0" y="985962"/>
            <a:ext cx="9144000" cy="3642159"/>
          </a:xfrm>
          <a:prstGeom prst="rect">
            <a:avLst/>
          </a:prstGeom>
        </p:spPr>
      </p:pic>
      <p:cxnSp>
        <p:nvCxnSpPr>
          <p:cNvPr id="2" name="Ευθεία γραμμή σύνδεσης 1">
            <a:extLst>
              <a:ext uri="{FF2B5EF4-FFF2-40B4-BE49-F238E27FC236}">
                <a16:creationId xmlns:a16="http://schemas.microsoft.com/office/drawing/2014/main" id="{C56C12B2-4B51-51E1-2F42-36EBD4701F16}"/>
              </a:ext>
            </a:extLst>
          </p:cNvPr>
          <p:cNvCxnSpPr>
            <a:cxnSpLocks/>
          </p:cNvCxnSpPr>
          <p:nvPr/>
        </p:nvCxnSpPr>
        <p:spPr>
          <a:xfrm>
            <a:off x="346364" y="770076"/>
            <a:ext cx="81118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415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98"/>
        <p:cNvGrpSpPr/>
        <p:nvPr/>
      </p:nvGrpSpPr>
      <p:grpSpPr>
        <a:xfrm>
          <a:off x="0" y="0"/>
          <a:ext cx="0" cy="0"/>
          <a:chOff x="0" y="0"/>
          <a:chExt cx="0" cy="0"/>
        </a:xfrm>
      </p:grpSpPr>
      <p:sp>
        <p:nvSpPr>
          <p:cNvPr id="10" name="Google Shape;1708;p33">
            <a:extLst>
              <a:ext uri="{FF2B5EF4-FFF2-40B4-BE49-F238E27FC236}">
                <a16:creationId xmlns:a16="http://schemas.microsoft.com/office/drawing/2014/main" id="{0CB054E2-3831-064E-7124-986C20E18276}"/>
              </a:ext>
            </a:extLst>
          </p:cNvPr>
          <p:cNvSpPr txBox="1">
            <a:spLocks noGrp="1"/>
          </p:cNvSpPr>
          <p:nvPr>
            <p:ph type="title"/>
          </p:nvPr>
        </p:nvSpPr>
        <p:spPr>
          <a:xfrm>
            <a:off x="1110875" y="105573"/>
            <a:ext cx="6652084" cy="58546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Κατανάλωση και Προμήθεια ΦΑ στην Ελλάδα</a:t>
            </a:r>
            <a:endParaRPr sz="2800" dirty="0">
              <a:solidFill>
                <a:schemeClr val="tx1"/>
              </a:solidFill>
              <a:latin typeface="+mj-lt"/>
            </a:endParaRPr>
          </a:p>
        </p:txBody>
      </p:sp>
      <p:pic>
        <p:nvPicPr>
          <p:cNvPr id="7" name="Εικόνα 6" descr="Εικόνα που περιέχει κείμενο, στιγμιότυπο οθόνης, λογισμικό, γραμματοσειρά&#10;&#10;Περιγραφή που δημιουργήθηκε αυτόματα">
            <a:extLst>
              <a:ext uri="{FF2B5EF4-FFF2-40B4-BE49-F238E27FC236}">
                <a16:creationId xmlns:a16="http://schemas.microsoft.com/office/drawing/2014/main" id="{BC6C9084-6809-1796-085C-22E74F687FCA}"/>
              </a:ext>
            </a:extLst>
          </p:cNvPr>
          <p:cNvPicPr>
            <a:picLocks noChangeAspect="1"/>
          </p:cNvPicPr>
          <p:nvPr/>
        </p:nvPicPr>
        <p:blipFill>
          <a:blip r:embed="rId3"/>
          <a:stretch>
            <a:fillRect/>
          </a:stretch>
        </p:blipFill>
        <p:spPr>
          <a:xfrm>
            <a:off x="0" y="1025718"/>
            <a:ext cx="9144001" cy="3602403"/>
          </a:xfrm>
          <a:prstGeom prst="rect">
            <a:avLst/>
          </a:prstGeom>
        </p:spPr>
      </p:pic>
      <p:cxnSp>
        <p:nvCxnSpPr>
          <p:cNvPr id="2" name="Ευθεία γραμμή σύνδεσης 1">
            <a:extLst>
              <a:ext uri="{FF2B5EF4-FFF2-40B4-BE49-F238E27FC236}">
                <a16:creationId xmlns:a16="http://schemas.microsoft.com/office/drawing/2014/main" id="{58707E4F-8402-64F1-0774-214743930DA8}"/>
              </a:ext>
            </a:extLst>
          </p:cNvPr>
          <p:cNvCxnSpPr>
            <a:cxnSpLocks/>
          </p:cNvCxnSpPr>
          <p:nvPr/>
        </p:nvCxnSpPr>
        <p:spPr>
          <a:xfrm>
            <a:off x="685800" y="756221"/>
            <a:ext cx="750223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0140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29D0B48-E566-D816-058B-98DA6809E500}"/>
              </a:ext>
            </a:extLst>
          </p:cNvPr>
          <p:cNvSpPr>
            <a:spLocks noGrp="1"/>
          </p:cNvSpPr>
          <p:nvPr>
            <p:ph type="title"/>
          </p:nvPr>
        </p:nvSpPr>
        <p:spPr/>
        <p:txBody>
          <a:bodyPr/>
          <a:lstStyle/>
          <a:p>
            <a:endParaRPr lang="el-GR"/>
          </a:p>
        </p:txBody>
      </p:sp>
      <p:sp>
        <p:nvSpPr>
          <p:cNvPr id="3" name="Υπότιτλος 2">
            <a:extLst>
              <a:ext uri="{FF2B5EF4-FFF2-40B4-BE49-F238E27FC236}">
                <a16:creationId xmlns:a16="http://schemas.microsoft.com/office/drawing/2014/main" id="{6B112986-8236-43E4-71A5-32476E39F433}"/>
              </a:ext>
            </a:extLst>
          </p:cNvPr>
          <p:cNvSpPr>
            <a:spLocks noGrp="1"/>
          </p:cNvSpPr>
          <p:nvPr>
            <p:ph type="subTitle" idx="1"/>
          </p:nvPr>
        </p:nvSpPr>
        <p:spPr/>
        <p:txBody>
          <a:bodyPr/>
          <a:lstStyle/>
          <a:p>
            <a:endParaRPr lang="el-GR"/>
          </a:p>
        </p:txBody>
      </p:sp>
      <p:pic>
        <p:nvPicPr>
          <p:cNvPr id="5" name="Εικόνα 4" descr="Εικόνα που περιέχει κείμενο, στιγμιότυπο οθόνης, διάγραμμα, γραμματοσειρά">
            <a:extLst>
              <a:ext uri="{FF2B5EF4-FFF2-40B4-BE49-F238E27FC236}">
                <a16:creationId xmlns:a16="http://schemas.microsoft.com/office/drawing/2014/main" id="{4172A7BC-5E67-4F53-C42C-9A81E0B6F1D7}"/>
              </a:ext>
            </a:extLst>
          </p:cNvPr>
          <p:cNvPicPr>
            <a:picLocks noChangeAspect="1"/>
          </p:cNvPicPr>
          <p:nvPr/>
        </p:nvPicPr>
        <p:blipFill>
          <a:blip r:embed="rId2"/>
          <a:stretch>
            <a:fillRect/>
          </a:stretch>
        </p:blipFill>
        <p:spPr>
          <a:xfrm>
            <a:off x="0" y="795454"/>
            <a:ext cx="9144000" cy="4244897"/>
          </a:xfrm>
          <a:prstGeom prst="rect">
            <a:avLst/>
          </a:prstGeom>
        </p:spPr>
      </p:pic>
      <p:sp>
        <p:nvSpPr>
          <p:cNvPr id="4" name="TextBox 3">
            <a:extLst>
              <a:ext uri="{FF2B5EF4-FFF2-40B4-BE49-F238E27FC236}">
                <a16:creationId xmlns:a16="http://schemas.microsoft.com/office/drawing/2014/main" id="{F8A0ED72-E6FB-E309-49AA-089793F9A411}"/>
              </a:ext>
            </a:extLst>
          </p:cNvPr>
          <p:cNvSpPr txBox="1"/>
          <p:nvPr/>
        </p:nvSpPr>
        <p:spPr>
          <a:xfrm>
            <a:off x="1809870" y="32939"/>
            <a:ext cx="5702673" cy="523220"/>
          </a:xfrm>
          <a:prstGeom prst="rect">
            <a:avLst/>
          </a:prstGeom>
          <a:noFill/>
        </p:spPr>
        <p:txBody>
          <a:bodyPr wrap="square" rtlCol="0">
            <a:spAutoFit/>
          </a:bodyPr>
          <a:lstStyle/>
          <a:p>
            <a:pPr algn="ctr"/>
            <a:r>
              <a:rPr lang="el-GR" sz="2800" dirty="0">
                <a:solidFill>
                  <a:schemeClr val="tx1"/>
                </a:solidFill>
                <a:latin typeface="+mj-lt"/>
                <a:cs typeface="Archivo" panose="020B0604020202020204" charset="0"/>
              </a:rPr>
              <a:t>Δίκτυο Φυσικού Αερίου στην Ελλάδα</a:t>
            </a:r>
          </a:p>
        </p:txBody>
      </p:sp>
      <p:cxnSp>
        <p:nvCxnSpPr>
          <p:cNvPr id="6" name="Ευθεία γραμμή σύνδεσης 5">
            <a:extLst>
              <a:ext uri="{FF2B5EF4-FFF2-40B4-BE49-F238E27FC236}">
                <a16:creationId xmlns:a16="http://schemas.microsoft.com/office/drawing/2014/main" id="{BE46E515-36F6-6D6D-EEB7-D6842D84BA7D}"/>
              </a:ext>
            </a:extLst>
          </p:cNvPr>
          <p:cNvCxnSpPr>
            <a:cxnSpLocks/>
          </p:cNvCxnSpPr>
          <p:nvPr/>
        </p:nvCxnSpPr>
        <p:spPr>
          <a:xfrm>
            <a:off x="1628794" y="603138"/>
            <a:ext cx="606482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5402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81"/>
        <p:cNvGrpSpPr/>
        <p:nvPr/>
      </p:nvGrpSpPr>
      <p:grpSpPr>
        <a:xfrm>
          <a:off x="0" y="0"/>
          <a:ext cx="0" cy="0"/>
          <a:chOff x="0" y="0"/>
          <a:chExt cx="0" cy="0"/>
        </a:xfrm>
      </p:grpSpPr>
      <p:sp>
        <p:nvSpPr>
          <p:cNvPr id="1882" name="Google Shape;1882;p35"/>
          <p:cNvSpPr txBox="1">
            <a:spLocks noGrp="1"/>
          </p:cNvSpPr>
          <p:nvPr>
            <p:ph type="title"/>
          </p:nvPr>
        </p:nvSpPr>
        <p:spPr>
          <a:xfrm>
            <a:off x="736521" y="245068"/>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latin typeface="+mj-lt"/>
              </a:rPr>
              <a:t>Αγορά Φυσικού Αερίου στην Ευρώπη</a:t>
            </a:r>
            <a:endParaRPr sz="2800" dirty="0">
              <a:latin typeface="+mj-lt"/>
            </a:endParaRPr>
          </a:p>
        </p:txBody>
      </p:sp>
      <p:sp>
        <p:nvSpPr>
          <p:cNvPr id="1883" name="Google Shape;1883;p35"/>
          <p:cNvSpPr txBox="1">
            <a:spLocks noGrp="1"/>
          </p:cNvSpPr>
          <p:nvPr>
            <p:ph type="subTitle" idx="1"/>
          </p:nvPr>
        </p:nvSpPr>
        <p:spPr>
          <a:xfrm>
            <a:off x="782287" y="1337269"/>
            <a:ext cx="2414100" cy="7224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Η κατανάλωση φυσικού αερίου στην Ευρώπη έφτασε σε χαμηλό 10ετίας το 2023. </a:t>
            </a:r>
          </a:p>
        </p:txBody>
      </p:sp>
      <p:sp>
        <p:nvSpPr>
          <p:cNvPr id="1884" name="Google Shape;1884;p35"/>
          <p:cNvSpPr txBox="1">
            <a:spLocks noGrp="1"/>
          </p:cNvSpPr>
          <p:nvPr>
            <p:ph type="subTitle" idx="2"/>
          </p:nvPr>
        </p:nvSpPr>
        <p:spPr>
          <a:xfrm>
            <a:off x="3688047" y="1309913"/>
            <a:ext cx="2416500" cy="94410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Μετά την εισβολή της Ρωσίας στην Ουκρανία το 2022 η ζήτηση φυσικού αερίου μειώθηκε κατά 20% στη Γηραιά Ήπειρο.</a:t>
            </a:r>
            <a:endParaRPr dirty="0">
              <a:latin typeface="+mn-lt"/>
            </a:endParaRPr>
          </a:p>
        </p:txBody>
      </p:sp>
      <p:sp>
        <p:nvSpPr>
          <p:cNvPr id="1885" name="Google Shape;1885;p35"/>
          <p:cNvSpPr txBox="1">
            <a:spLocks noGrp="1"/>
          </p:cNvSpPr>
          <p:nvPr>
            <p:ph type="subTitle" idx="3"/>
          </p:nvPr>
        </p:nvSpPr>
        <p:spPr>
          <a:xfrm>
            <a:off x="775775" y="2645985"/>
            <a:ext cx="2414100" cy="96052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Aptos" panose="020B0004020202020204" pitchFamily="34" charset="0"/>
              </a:rPr>
              <a:t>Μεταξύ 2021 και 2023, οι ρωσικές προμήθειες υγροποιημένου φυσικού αερίου προς την Ευρώπη αυξήθηκαν κατά 11%</a:t>
            </a:r>
            <a:r>
              <a:rPr lang="en-US" dirty="0">
                <a:latin typeface="Aptos" panose="020B0004020202020204" pitchFamily="34" charset="0"/>
              </a:rPr>
              <a:t>.</a:t>
            </a:r>
            <a:endParaRPr dirty="0">
              <a:latin typeface="Aptos" panose="020B0004020202020204" pitchFamily="34" charset="0"/>
            </a:endParaRPr>
          </a:p>
        </p:txBody>
      </p:sp>
      <p:sp>
        <p:nvSpPr>
          <p:cNvPr id="1886" name="Google Shape;1886;p35"/>
          <p:cNvSpPr txBox="1">
            <a:spLocks noGrp="1"/>
          </p:cNvSpPr>
          <p:nvPr>
            <p:ph type="subTitle" idx="4"/>
          </p:nvPr>
        </p:nvSpPr>
        <p:spPr>
          <a:xfrm>
            <a:off x="3712297" y="2624356"/>
            <a:ext cx="2416500" cy="54191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Aptos" panose="020B0004020202020204" pitchFamily="34" charset="0"/>
              </a:rPr>
              <a:t>Η Τουρκία και η Ελλάδα άρχισαν να εισάγουν ρωσικό LNG το 2022.</a:t>
            </a:r>
            <a:endParaRPr dirty="0">
              <a:latin typeface="Aptos" panose="020B0004020202020204" pitchFamily="34" charset="0"/>
            </a:endParaRPr>
          </a:p>
        </p:txBody>
      </p:sp>
      <p:sp>
        <p:nvSpPr>
          <p:cNvPr id="1890" name="Google Shape;1890;p35"/>
          <p:cNvSpPr txBox="1">
            <a:spLocks noGrp="1"/>
          </p:cNvSpPr>
          <p:nvPr>
            <p:ph type="subTitle" idx="5"/>
          </p:nvPr>
        </p:nvSpPr>
        <p:spPr>
          <a:xfrm>
            <a:off x="6734400" y="1316969"/>
            <a:ext cx="2409600" cy="110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Η επένδυση στις ανανεώσιμες πηγές ενέργειας ανήλθε σε υψηλά επίπεδα, περίπου 0,5 τρισεκατομμύρια δολάρια το 2022.</a:t>
            </a:r>
            <a:endParaRPr dirty="0">
              <a:latin typeface="+mn-lt"/>
            </a:endParaRPr>
          </a:p>
        </p:txBody>
      </p:sp>
      <p:sp>
        <p:nvSpPr>
          <p:cNvPr id="1891" name="Google Shape;1891;p35"/>
          <p:cNvSpPr txBox="1">
            <a:spLocks noGrp="1"/>
          </p:cNvSpPr>
          <p:nvPr>
            <p:ph type="subTitle" idx="6"/>
          </p:nvPr>
        </p:nvSpPr>
        <p:spPr>
          <a:xfrm>
            <a:off x="6733565" y="2606152"/>
            <a:ext cx="2409600" cy="58427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Aptos" panose="020B0004020202020204" pitchFamily="34" charset="0"/>
              </a:rPr>
              <a:t>Η παραγωγή αερίου έχει αυξηθεί κατά 70% τον 21</a:t>
            </a:r>
            <a:r>
              <a:rPr lang="el-GR" baseline="30000" dirty="0">
                <a:latin typeface="Aptos" panose="020B0004020202020204" pitchFamily="34" charset="0"/>
              </a:rPr>
              <a:t>ο</a:t>
            </a:r>
            <a:r>
              <a:rPr lang="el-GR" dirty="0">
                <a:latin typeface="Aptos" panose="020B0004020202020204" pitchFamily="34" charset="0"/>
              </a:rPr>
              <a:t> αιώνα.</a:t>
            </a:r>
            <a:endParaRPr dirty="0">
              <a:latin typeface="Aptos" panose="020B0004020202020204" pitchFamily="34" charset="0"/>
            </a:endParaRPr>
          </a:p>
        </p:txBody>
      </p:sp>
      <p:grpSp>
        <p:nvGrpSpPr>
          <p:cNvPr id="2" name="Google Shape;1901;p36">
            <a:extLst>
              <a:ext uri="{FF2B5EF4-FFF2-40B4-BE49-F238E27FC236}">
                <a16:creationId xmlns:a16="http://schemas.microsoft.com/office/drawing/2014/main" id="{41174A1F-608D-AE34-9EEF-96967FB49732}"/>
              </a:ext>
            </a:extLst>
          </p:cNvPr>
          <p:cNvGrpSpPr/>
          <p:nvPr/>
        </p:nvGrpSpPr>
        <p:grpSpPr>
          <a:xfrm>
            <a:off x="2202874" y="3248120"/>
            <a:ext cx="5029200" cy="1783764"/>
            <a:chOff x="1113992" y="2898191"/>
            <a:chExt cx="6916016" cy="2166558"/>
          </a:xfrm>
        </p:grpSpPr>
        <p:grpSp>
          <p:nvGrpSpPr>
            <p:cNvPr id="3" name="Google Shape;1902;p36">
              <a:extLst>
                <a:ext uri="{FF2B5EF4-FFF2-40B4-BE49-F238E27FC236}">
                  <a16:creationId xmlns:a16="http://schemas.microsoft.com/office/drawing/2014/main" id="{3286CAFC-B267-2DFD-3C10-85575D3BB481}"/>
                </a:ext>
              </a:extLst>
            </p:cNvPr>
            <p:cNvGrpSpPr/>
            <p:nvPr/>
          </p:nvGrpSpPr>
          <p:grpSpPr>
            <a:xfrm>
              <a:off x="6783678" y="4466836"/>
              <a:ext cx="1246330" cy="591782"/>
              <a:chOff x="3302275" y="2007875"/>
              <a:chExt cx="195650" cy="92900"/>
            </a:xfrm>
          </p:grpSpPr>
          <p:sp>
            <p:nvSpPr>
              <p:cNvPr id="2015" name="Google Shape;1903;p36">
                <a:extLst>
                  <a:ext uri="{FF2B5EF4-FFF2-40B4-BE49-F238E27FC236}">
                    <a16:creationId xmlns:a16="http://schemas.microsoft.com/office/drawing/2014/main" id="{6CCAE7BB-BD88-693B-D587-0A17341875CD}"/>
                  </a:ext>
                </a:extLst>
              </p:cNvPr>
              <p:cNvSpPr/>
              <p:nvPr/>
            </p:nvSpPr>
            <p:spPr>
              <a:xfrm>
                <a:off x="3310875" y="2014750"/>
                <a:ext cx="19325" cy="8175"/>
              </a:xfrm>
              <a:custGeom>
                <a:avLst/>
                <a:gdLst/>
                <a:ahLst/>
                <a:cxnLst/>
                <a:rect l="l" t="t" r="r" b="b"/>
                <a:pathLst>
                  <a:path w="773" h="327" extrusionOk="0">
                    <a:moveTo>
                      <a:pt x="129" y="0"/>
                    </a:moveTo>
                    <a:cubicBezTo>
                      <a:pt x="26" y="0"/>
                      <a:pt x="0" y="86"/>
                      <a:pt x="0" y="138"/>
                    </a:cubicBezTo>
                    <a:lnTo>
                      <a:pt x="0" y="318"/>
                    </a:lnTo>
                    <a:lnTo>
                      <a:pt x="43" y="318"/>
                    </a:lnTo>
                    <a:lnTo>
                      <a:pt x="43" y="138"/>
                    </a:lnTo>
                    <a:cubicBezTo>
                      <a:pt x="43" y="138"/>
                      <a:pt x="52" y="43"/>
                      <a:pt x="129" y="43"/>
                    </a:cubicBezTo>
                    <a:lnTo>
                      <a:pt x="652" y="43"/>
                    </a:lnTo>
                    <a:cubicBezTo>
                      <a:pt x="652" y="43"/>
                      <a:pt x="729" y="52"/>
                      <a:pt x="729" y="112"/>
                    </a:cubicBezTo>
                    <a:lnTo>
                      <a:pt x="729" y="326"/>
                    </a:lnTo>
                    <a:lnTo>
                      <a:pt x="772" y="326"/>
                    </a:lnTo>
                    <a:lnTo>
                      <a:pt x="772" y="112"/>
                    </a:lnTo>
                    <a:cubicBezTo>
                      <a:pt x="772" y="43"/>
                      <a:pt x="704" y="9"/>
                      <a:pt x="661"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1904;p36">
                <a:extLst>
                  <a:ext uri="{FF2B5EF4-FFF2-40B4-BE49-F238E27FC236}">
                    <a16:creationId xmlns:a16="http://schemas.microsoft.com/office/drawing/2014/main" id="{811A8263-72AC-6CE2-F792-49141C6845F5}"/>
                  </a:ext>
                </a:extLst>
              </p:cNvPr>
              <p:cNvSpPr/>
              <p:nvPr/>
            </p:nvSpPr>
            <p:spPr>
              <a:xfrm>
                <a:off x="3366625" y="2014750"/>
                <a:ext cx="18700" cy="8175"/>
              </a:xfrm>
              <a:custGeom>
                <a:avLst/>
                <a:gdLst/>
                <a:ahLst/>
                <a:cxnLst/>
                <a:rect l="l" t="t" r="r" b="b"/>
                <a:pathLst>
                  <a:path w="748" h="327" extrusionOk="0">
                    <a:moveTo>
                      <a:pt x="112" y="0"/>
                    </a:moveTo>
                    <a:cubicBezTo>
                      <a:pt x="27" y="0"/>
                      <a:pt x="1" y="95"/>
                      <a:pt x="1" y="138"/>
                    </a:cubicBezTo>
                    <a:lnTo>
                      <a:pt x="1" y="318"/>
                    </a:lnTo>
                    <a:lnTo>
                      <a:pt x="44" y="318"/>
                    </a:lnTo>
                    <a:lnTo>
                      <a:pt x="44" y="138"/>
                    </a:lnTo>
                    <a:cubicBezTo>
                      <a:pt x="44" y="138"/>
                      <a:pt x="52" y="43"/>
                      <a:pt x="130" y="43"/>
                    </a:cubicBezTo>
                    <a:lnTo>
                      <a:pt x="653" y="43"/>
                    </a:lnTo>
                    <a:cubicBezTo>
                      <a:pt x="653" y="43"/>
                      <a:pt x="730" y="52"/>
                      <a:pt x="730" y="112"/>
                    </a:cubicBezTo>
                    <a:lnTo>
                      <a:pt x="730" y="326"/>
                    </a:lnTo>
                    <a:lnTo>
                      <a:pt x="747" y="326"/>
                    </a:lnTo>
                    <a:lnTo>
                      <a:pt x="747" y="112"/>
                    </a:lnTo>
                    <a:cubicBezTo>
                      <a:pt x="747" y="43"/>
                      <a:pt x="687" y="9"/>
                      <a:pt x="644"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1905;p36">
                <a:extLst>
                  <a:ext uri="{FF2B5EF4-FFF2-40B4-BE49-F238E27FC236}">
                    <a16:creationId xmlns:a16="http://schemas.microsoft.com/office/drawing/2014/main" id="{048D7BFC-FE1E-87D0-02AD-B8FE3CF1F77B}"/>
                  </a:ext>
                </a:extLst>
              </p:cNvPr>
              <p:cNvSpPr/>
              <p:nvPr/>
            </p:nvSpPr>
            <p:spPr>
              <a:xfrm>
                <a:off x="3311500" y="2034700"/>
                <a:ext cx="142025" cy="55575"/>
              </a:xfrm>
              <a:custGeom>
                <a:avLst/>
                <a:gdLst/>
                <a:ahLst/>
                <a:cxnLst/>
                <a:rect l="l" t="t" r="r" b="b"/>
                <a:pathLst>
                  <a:path w="5681" h="2223" extrusionOk="0">
                    <a:moveTo>
                      <a:pt x="258" y="0"/>
                    </a:moveTo>
                    <a:cubicBezTo>
                      <a:pt x="121" y="0"/>
                      <a:pt x="1" y="120"/>
                      <a:pt x="1" y="283"/>
                    </a:cubicBezTo>
                    <a:lnTo>
                      <a:pt x="1" y="1948"/>
                    </a:lnTo>
                    <a:cubicBezTo>
                      <a:pt x="1" y="2094"/>
                      <a:pt x="121" y="2223"/>
                      <a:pt x="258" y="2223"/>
                    </a:cubicBezTo>
                    <a:lnTo>
                      <a:pt x="5423" y="2223"/>
                    </a:lnTo>
                    <a:cubicBezTo>
                      <a:pt x="5561" y="2223"/>
                      <a:pt x="5681" y="2102"/>
                      <a:pt x="5681" y="1948"/>
                    </a:cubicBezTo>
                    <a:lnTo>
                      <a:pt x="5681" y="635"/>
                    </a:lnTo>
                    <a:lnTo>
                      <a:pt x="4969" y="644"/>
                    </a:lnTo>
                    <a:cubicBezTo>
                      <a:pt x="4840" y="635"/>
                      <a:pt x="4908" y="601"/>
                      <a:pt x="4934" y="575"/>
                    </a:cubicBezTo>
                    <a:cubicBezTo>
                      <a:pt x="4883" y="386"/>
                      <a:pt x="4917" y="189"/>
                      <a:pt x="4934"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1906;p36">
                <a:extLst>
                  <a:ext uri="{FF2B5EF4-FFF2-40B4-BE49-F238E27FC236}">
                    <a16:creationId xmlns:a16="http://schemas.microsoft.com/office/drawing/2014/main" id="{563103BE-1483-88CD-E608-A6A8948C8206}"/>
                  </a:ext>
                </a:extLst>
              </p:cNvPr>
              <p:cNvSpPr/>
              <p:nvPr/>
            </p:nvSpPr>
            <p:spPr>
              <a:xfrm>
                <a:off x="3441275" y="2073950"/>
                <a:ext cx="32200" cy="16100"/>
              </a:xfrm>
              <a:custGeom>
                <a:avLst/>
                <a:gdLst/>
                <a:ahLst/>
                <a:cxnLst/>
                <a:rect l="l" t="t" r="r" b="b"/>
                <a:pathLst>
                  <a:path w="1288" h="644" extrusionOk="0">
                    <a:moveTo>
                      <a:pt x="650" y="0"/>
                    </a:moveTo>
                    <a:cubicBezTo>
                      <a:pt x="229" y="0"/>
                      <a:pt x="35" y="474"/>
                      <a:pt x="1" y="644"/>
                    </a:cubicBezTo>
                    <a:lnTo>
                      <a:pt x="1288" y="644"/>
                    </a:lnTo>
                    <a:cubicBezTo>
                      <a:pt x="1288" y="644"/>
                      <a:pt x="1090" y="18"/>
                      <a:pt x="661" y="0"/>
                    </a:cubicBezTo>
                    <a:cubicBezTo>
                      <a:pt x="657" y="0"/>
                      <a:pt x="654" y="0"/>
                      <a:pt x="6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1907;p36">
                <a:extLst>
                  <a:ext uri="{FF2B5EF4-FFF2-40B4-BE49-F238E27FC236}">
                    <a16:creationId xmlns:a16="http://schemas.microsoft.com/office/drawing/2014/main" id="{A8418D62-0282-D55A-E6C5-63D5130C6AC5}"/>
                  </a:ext>
                </a:extLst>
              </p:cNvPr>
              <p:cNvSpPr/>
              <p:nvPr/>
            </p:nvSpPr>
            <p:spPr>
              <a:xfrm>
                <a:off x="3389150" y="2010900"/>
                <a:ext cx="21050" cy="12350"/>
              </a:xfrm>
              <a:custGeom>
                <a:avLst/>
                <a:gdLst/>
                <a:ahLst/>
                <a:cxnLst/>
                <a:rect l="l" t="t" r="r" b="b"/>
                <a:pathLst>
                  <a:path w="842" h="494" extrusionOk="0">
                    <a:moveTo>
                      <a:pt x="1" y="0"/>
                    </a:moveTo>
                    <a:lnTo>
                      <a:pt x="1" y="438"/>
                    </a:lnTo>
                    <a:cubicBezTo>
                      <a:pt x="112" y="455"/>
                      <a:pt x="232" y="472"/>
                      <a:pt x="344" y="480"/>
                    </a:cubicBezTo>
                    <a:lnTo>
                      <a:pt x="533" y="480"/>
                    </a:lnTo>
                    <a:cubicBezTo>
                      <a:pt x="550" y="489"/>
                      <a:pt x="563" y="493"/>
                      <a:pt x="576" y="493"/>
                    </a:cubicBezTo>
                    <a:cubicBezTo>
                      <a:pt x="588" y="493"/>
                      <a:pt x="601" y="489"/>
                      <a:pt x="618" y="480"/>
                    </a:cubicBezTo>
                    <a:cubicBezTo>
                      <a:pt x="696" y="480"/>
                      <a:pt x="773" y="463"/>
                      <a:pt x="842" y="438"/>
                    </a:cubicBezTo>
                    <a:lnTo>
                      <a:pt x="84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1908;p36">
                <a:extLst>
                  <a:ext uri="{FF2B5EF4-FFF2-40B4-BE49-F238E27FC236}">
                    <a16:creationId xmlns:a16="http://schemas.microsoft.com/office/drawing/2014/main" id="{A0A0F68E-A4CB-93DB-8454-1CEABBFA1187}"/>
                  </a:ext>
                </a:extLst>
              </p:cNvPr>
              <p:cNvSpPr/>
              <p:nvPr/>
            </p:nvSpPr>
            <p:spPr>
              <a:xfrm>
                <a:off x="3387225" y="2007875"/>
                <a:ext cx="25125" cy="4100"/>
              </a:xfrm>
              <a:custGeom>
                <a:avLst/>
                <a:gdLst/>
                <a:ahLst/>
                <a:cxnLst/>
                <a:rect l="l" t="t" r="r" b="b"/>
                <a:pathLst>
                  <a:path w="1005" h="164" extrusionOk="0">
                    <a:moveTo>
                      <a:pt x="507" y="1"/>
                    </a:moveTo>
                    <a:cubicBezTo>
                      <a:pt x="292" y="1"/>
                      <a:pt x="86" y="35"/>
                      <a:pt x="86" y="35"/>
                    </a:cubicBezTo>
                    <a:cubicBezTo>
                      <a:pt x="43" y="35"/>
                      <a:pt x="1" y="70"/>
                      <a:pt x="1" y="104"/>
                    </a:cubicBezTo>
                    <a:cubicBezTo>
                      <a:pt x="1" y="130"/>
                      <a:pt x="35" y="164"/>
                      <a:pt x="86" y="164"/>
                    </a:cubicBezTo>
                    <a:lnTo>
                      <a:pt x="919" y="164"/>
                    </a:lnTo>
                    <a:cubicBezTo>
                      <a:pt x="961" y="164"/>
                      <a:pt x="1004" y="130"/>
                      <a:pt x="1004" y="104"/>
                    </a:cubicBezTo>
                    <a:cubicBezTo>
                      <a:pt x="1004" y="70"/>
                      <a:pt x="979" y="35"/>
                      <a:pt x="919" y="35"/>
                    </a:cubicBezTo>
                    <a:cubicBezTo>
                      <a:pt x="919" y="35"/>
                      <a:pt x="704" y="1"/>
                      <a:pt x="50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1909;p36">
                <a:extLst>
                  <a:ext uri="{FF2B5EF4-FFF2-40B4-BE49-F238E27FC236}">
                    <a16:creationId xmlns:a16="http://schemas.microsoft.com/office/drawing/2014/main" id="{C6537A6B-FB96-41F2-97B5-3AFD0A9FD1CE}"/>
                  </a:ext>
                </a:extLst>
              </p:cNvPr>
              <p:cNvSpPr/>
              <p:nvPr/>
            </p:nvSpPr>
            <p:spPr>
              <a:xfrm>
                <a:off x="3387225" y="2009375"/>
                <a:ext cx="25125" cy="2600"/>
              </a:xfrm>
              <a:custGeom>
                <a:avLst/>
                <a:gdLst/>
                <a:ahLst/>
                <a:cxnLst/>
                <a:rect l="l" t="t" r="r" b="b"/>
                <a:pathLst>
                  <a:path w="1005" h="104" extrusionOk="0">
                    <a:moveTo>
                      <a:pt x="987" y="1"/>
                    </a:moveTo>
                    <a:cubicBezTo>
                      <a:pt x="950" y="62"/>
                      <a:pt x="879" y="71"/>
                      <a:pt x="800" y="71"/>
                    </a:cubicBezTo>
                    <a:cubicBezTo>
                      <a:pt x="768" y="71"/>
                      <a:pt x="736" y="70"/>
                      <a:pt x="704" y="70"/>
                    </a:cubicBezTo>
                    <a:cubicBezTo>
                      <a:pt x="583" y="76"/>
                      <a:pt x="483" y="79"/>
                      <a:pt x="399" y="79"/>
                    </a:cubicBezTo>
                    <a:cubicBezTo>
                      <a:pt x="81" y="79"/>
                      <a:pt x="14" y="41"/>
                      <a:pt x="3" y="41"/>
                    </a:cubicBezTo>
                    <a:cubicBezTo>
                      <a:pt x="1" y="41"/>
                      <a:pt x="1" y="42"/>
                      <a:pt x="1" y="44"/>
                    </a:cubicBezTo>
                    <a:cubicBezTo>
                      <a:pt x="1" y="70"/>
                      <a:pt x="26" y="104"/>
                      <a:pt x="86" y="104"/>
                    </a:cubicBezTo>
                    <a:lnTo>
                      <a:pt x="919" y="104"/>
                    </a:lnTo>
                    <a:cubicBezTo>
                      <a:pt x="961" y="104"/>
                      <a:pt x="1004" y="70"/>
                      <a:pt x="1004" y="44"/>
                    </a:cubicBezTo>
                    <a:cubicBezTo>
                      <a:pt x="1004" y="18"/>
                      <a:pt x="996" y="10"/>
                      <a:pt x="98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1910;p36">
                <a:extLst>
                  <a:ext uri="{FF2B5EF4-FFF2-40B4-BE49-F238E27FC236}">
                    <a16:creationId xmlns:a16="http://schemas.microsoft.com/office/drawing/2014/main" id="{F7387332-B9F7-27BC-C677-9E761E3562EF}"/>
                  </a:ext>
                </a:extLst>
              </p:cNvPr>
              <p:cNvSpPr/>
              <p:nvPr/>
            </p:nvSpPr>
            <p:spPr>
              <a:xfrm>
                <a:off x="3333600" y="2010900"/>
                <a:ext cx="21250" cy="12350"/>
              </a:xfrm>
              <a:custGeom>
                <a:avLst/>
                <a:gdLst/>
                <a:ahLst/>
                <a:cxnLst/>
                <a:rect l="l" t="t" r="r" b="b"/>
                <a:pathLst>
                  <a:path w="850" h="494" extrusionOk="0">
                    <a:moveTo>
                      <a:pt x="1" y="0"/>
                    </a:moveTo>
                    <a:lnTo>
                      <a:pt x="1" y="438"/>
                    </a:lnTo>
                    <a:cubicBezTo>
                      <a:pt x="121" y="455"/>
                      <a:pt x="232" y="472"/>
                      <a:pt x="344" y="480"/>
                    </a:cubicBezTo>
                    <a:lnTo>
                      <a:pt x="533" y="480"/>
                    </a:lnTo>
                    <a:cubicBezTo>
                      <a:pt x="545" y="489"/>
                      <a:pt x="560" y="493"/>
                      <a:pt x="575" y="493"/>
                    </a:cubicBezTo>
                    <a:cubicBezTo>
                      <a:pt x="590" y="493"/>
                      <a:pt x="605" y="489"/>
                      <a:pt x="618" y="480"/>
                    </a:cubicBezTo>
                    <a:cubicBezTo>
                      <a:pt x="696" y="480"/>
                      <a:pt x="773" y="463"/>
                      <a:pt x="850" y="438"/>
                    </a:cubicBezTo>
                    <a:lnTo>
                      <a:pt x="85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1911;p36">
                <a:extLst>
                  <a:ext uri="{FF2B5EF4-FFF2-40B4-BE49-F238E27FC236}">
                    <a16:creationId xmlns:a16="http://schemas.microsoft.com/office/drawing/2014/main" id="{04215AEE-3987-2D76-E71A-E01156CADD72}"/>
                  </a:ext>
                </a:extLst>
              </p:cNvPr>
              <p:cNvSpPr/>
              <p:nvPr/>
            </p:nvSpPr>
            <p:spPr>
              <a:xfrm>
                <a:off x="3331450" y="2007875"/>
                <a:ext cx="25125" cy="4100"/>
              </a:xfrm>
              <a:custGeom>
                <a:avLst/>
                <a:gdLst/>
                <a:ahLst/>
                <a:cxnLst/>
                <a:rect l="l" t="t" r="r" b="b"/>
                <a:pathLst>
                  <a:path w="1005" h="164" extrusionOk="0">
                    <a:moveTo>
                      <a:pt x="507" y="1"/>
                    </a:moveTo>
                    <a:cubicBezTo>
                      <a:pt x="293" y="1"/>
                      <a:pt x="87" y="35"/>
                      <a:pt x="87" y="35"/>
                    </a:cubicBezTo>
                    <a:cubicBezTo>
                      <a:pt x="44" y="35"/>
                      <a:pt x="1" y="70"/>
                      <a:pt x="1" y="104"/>
                    </a:cubicBezTo>
                    <a:cubicBezTo>
                      <a:pt x="1" y="130"/>
                      <a:pt x="35" y="164"/>
                      <a:pt x="87" y="164"/>
                    </a:cubicBezTo>
                    <a:lnTo>
                      <a:pt x="919" y="164"/>
                    </a:lnTo>
                    <a:cubicBezTo>
                      <a:pt x="962" y="164"/>
                      <a:pt x="1005" y="130"/>
                      <a:pt x="1005" y="104"/>
                    </a:cubicBezTo>
                    <a:cubicBezTo>
                      <a:pt x="1005" y="70"/>
                      <a:pt x="979" y="35"/>
                      <a:pt x="919" y="35"/>
                    </a:cubicBezTo>
                    <a:cubicBezTo>
                      <a:pt x="919" y="35"/>
                      <a:pt x="704" y="1"/>
                      <a:pt x="50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1912;p36">
                <a:extLst>
                  <a:ext uri="{FF2B5EF4-FFF2-40B4-BE49-F238E27FC236}">
                    <a16:creationId xmlns:a16="http://schemas.microsoft.com/office/drawing/2014/main" id="{55B7AE5E-A5F2-8B44-FE93-9F297614F86B}"/>
                  </a:ext>
                </a:extLst>
              </p:cNvPr>
              <p:cNvSpPr/>
              <p:nvPr/>
            </p:nvSpPr>
            <p:spPr>
              <a:xfrm>
                <a:off x="3331450" y="2009375"/>
                <a:ext cx="25125" cy="2600"/>
              </a:xfrm>
              <a:custGeom>
                <a:avLst/>
                <a:gdLst/>
                <a:ahLst/>
                <a:cxnLst/>
                <a:rect l="l" t="t" r="r" b="b"/>
                <a:pathLst>
                  <a:path w="1005" h="104" extrusionOk="0">
                    <a:moveTo>
                      <a:pt x="987" y="1"/>
                    </a:moveTo>
                    <a:cubicBezTo>
                      <a:pt x="945" y="62"/>
                      <a:pt x="875" y="71"/>
                      <a:pt x="799" y="71"/>
                    </a:cubicBezTo>
                    <a:cubicBezTo>
                      <a:pt x="768" y="71"/>
                      <a:pt x="736" y="70"/>
                      <a:pt x="704" y="70"/>
                    </a:cubicBezTo>
                    <a:cubicBezTo>
                      <a:pt x="583" y="76"/>
                      <a:pt x="483" y="79"/>
                      <a:pt x="400" y="79"/>
                    </a:cubicBezTo>
                    <a:cubicBezTo>
                      <a:pt x="81" y="79"/>
                      <a:pt x="15" y="41"/>
                      <a:pt x="3" y="41"/>
                    </a:cubicBezTo>
                    <a:cubicBezTo>
                      <a:pt x="1" y="41"/>
                      <a:pt x="1" y="42"/>
                      <a:pt x="1" y="44"/>
                    </a:cubicBezTo>
                    <a:cubicBezTo>
                      <a:pt x="1" y="70"/>
                      <a:pt x="27" y="104"/>
                      <a:pt x="87" y="104"/>
                    </a:cubicBezTo>
                    <a:lnTo>
                      <a:pt x="919" y="104"/>
                    </a:lnTo>
                    <a:cubicBezTo>
                      <a:pt x="962" y="104"/>
                      <a:pt x="1005" y="70"/>
                      <a:pt x="1005" y="44"/>
                    </a:cubicBezTo>
                    <a:cubicBezTo>
                      <a:pt x="1005" y="18"/>
                      <a:pt x="996" y="10"/>
                      <a:pt x="98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1913;p36">
                <a:extLst>
                  <a:ext uri="{FF2B5EF4-FFF2-40B4-BE49-F238E27FC236}">
                    <a16:creationId xmlns:a16="http://schemas.microsoft.com/office/drawing/2014/main" id="{1B849433-F1FB-CF82-DA64-8CD77A04509E}"/>
                  </a:ext>
                </a:extLst>
              </p:cNvPr>
              <p:cNvSpPr/>
              <p:nvPr/>
            </p:nvSpPr>
            <p:spPr>
              <a:xfrm>
                <a:off x="3447075" y="2026750"/>
                <a:ext cx="49775" cy="64375"/>
              </a:xfrm>
              <a:custGeom>
                <a:avLst/>
                <a:gdLst/>
                <a:ahLst/>
                <a:cxnLst/>
                <a:rect l="l" t="t" r="r" b="b"/>
                <a:pathLst>
                  <a:path w="1991" h="2575" extrusionOk="0">
                    <a:moveTo>
                      <a:pt x="95" y="1"/>
                    </a:moveTo>
                    <a:cubicBezTo>
                      <a:pt x="43" y="1"/>
                      <a:pt x="0" y="44"/>
                      <a:pt x="0" y="95"/>
                    </a:cubicBezTo>
                    <a:lnTo>
                      <a:pt x="0" y="2069"/>
                    </a:lnTo>
                    <a:cubicBezTo>
                      <a:pt x="96" y="1980"/>
                      <a:pt x="236" y="1936"/>
                      <a:pt x="376" y="1936"/>
                    </a:cubicBezTo>
                    <a:cubicBezTo>
                      <a:pt x="400" y="1936"/>
                      <a:pt x="423" y="1937"/>
                      <a:pt x="446" y="1940"/>
                    </a:cubicBezTo>
                    <a:cubicBezTo>
                      <a:pt x="609" y="1966"/>
                      <a:pt x="730" y="2034"/>
                      <a:pt x="815" y="2146"/>
                    </a:cubicBezTo>
                    <a:cubicBezTo>
                      <a:pt x="927" y="2249"/>
                      <a:pt x="1004" y="2403"/>
                      <a:pt x="1004" y="2575"/>
                    </a:cubicBezTo>
                    <a:lnTo>
                      <a:pt x="1896" y="2575"/>
                    </a:lnTo>
                    <a:cubicBezTo>
                      <a:pt x="1948" y="2575"/>
                      <a:pt x="1991" y="2532"/>
                      <a:pt x="1991" y="2480"/>
                    </a:cubicBezTo>
                    <a:lnTo>
                      <a:pt x="1991" y="1580"/>
                    </a:lnTo>
                    <a:lnTo>
                      <a:pt x="1527" y="95"/>
                    </a:lnTo>
                    <a:cubicBezTo>
                      <a:pt x="1527" y="44"/>
                      <a:pt x="1399" y="1"/>
                      <a:pt x="1347" y="1"/>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1914;p36">
                <a:extLst>
                  <a:ext uri="{FF2B5EF4-FFF2-40B4-BE49-F238E27FC236}">
                    <a16:creationId xmlns:a16="http://schemas.microsoft.com/office/drawing/2014/main" id="{B894B3D1-93A1-92F0-6E63-90B0E87DE4AD}"/>
                  </a:ext>
                </a:extLst>
              </p:cNvPr>
              <p:cNvSpPr/>
              <p:nvPr/>
            </p:nvSpPr>
            <p:spPr>
              <a:xfrm>
                <a:off x="3484175" y="2032550"/>
                <a:ext cx="10325" cy="25325"/>
              </a:xfrm>
              <a:custGeom>
                <a:avLst/>
                <a:gdLst/>
                <a:ahLst/>
                <a:cxnLst/>
                <a:rect l="l" t="t" r="r" b="b"/>
                <a:pathLst>
                  <a:path w="413" h="1013" extrusionOk="0">
                    <a:moveTo>
                      <a:pt x="1" y="1"/>
                    </a:moveTo>
                    <a:cubicBezTo>
                      <a:pt x="1" y="18"/>
                      <a:pt x="1" y="35"/>
                      <a:pt x="18" y="61"/>
                    </a:cubicBezTo>
                    <a:cubicBezTo>
                      <a:pt x="35" y="155"/>
                      <a:pt x="206" y="678"/>
                      <a:pt x="318" y="979"/>
                    </a:cubicBezTo>
                    <a:cubicBezTo>
                      <a:pt x="344" y="1004"/>
                      <a:pt x="378" y="1013"/>
                      <a:pt x="412" y="1013"/>
                    </a:cubicBezTo>
                    <a:lnTo>
                      <a:pt x="103"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1915;p36">
                <a:extLst>
                  <a:ext uri="{FF2B5EF4-FFF2-40B4-BE49-F238E27FC236}">
                    <a16:creationId xmlns:a16="http://schemas.microsoft.com/office/drawing/2014/main" id="{DF9C139A-8A0E-FD18-DF60-688117B8B4B4}"/>
                  </a:ext>
                </a:extLst>
              </p:cNvPr>
              <p:cNvSpPr/>
              <p:nvPr/>
            </p:nvSpPr>
            <p:spPr>
              <a:xfrm>
                <a:off x="3470225" y="2078675"/>
                <a:ext cx="27700" cy="13325"/>
              </a:xfrm>
              <a:custGeom>
                <a:avLst/>
                <a:gdLst/>
                <a:ahLst/>
                <a:cxnLst/>
                <a:rect l="l" t="t" r="r" b="b"/>
                <a:pathLst>
                  <a:path w="1108" h="533" extrusionOk="0">
                    <a:moveTo>
                      <a:pt x="61" y="0"/>
                    </a:moveTo>
                    <a:cubicBezTo>
                      <a:pt x="35" y="0"/>
                      <a:pt x="27" y="17"/>
                      <a:pt x="1" y="26"/>
                    </a:cubicBezTo>
                    <a:cubicBezTo>
                      <a:pt x="121" y="172"/>
                      <a:pt x="198" y="343"/>
                      <a:pt x="207" y="532"/>
                    </a:cubicBezTo>
                    <a:lnTo>
                      <a:pt x="1013" y="532"/>
                    </a:lnTo>
                    <a:cubicBezTo>
                      <a:pt x="1065" y="532"/>
                      <a:pt x="1108" y="489"/>
                      <a:pt x="1108" y="429"/>
                    </a:cubicBezTo>
                    <a:lnTo>
                      <a:pt x="1108" y="86"/>
                    </a:lnTo>
                    <a:cubicBezTo>
                      <a:pt x="1099" y="35"/>
                      <a:pt x="1056" y="0"/>
                      <a:pt x="1013"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1916;p36">
                <a:extLst>
                  <a:ext uri="{FF2B5EF4-FFF2-40B4-BE49-F238E27FC236}">
                    <a16:creationId xmlns:a16="http://schemas.microsoft.com/office/drawing/2014/main" id="{7ABE37EC-1367-DD5C-916D-4CE4F9E2FA34}"/>
                  </a:ext>
                </a:extLst>
              </p:cNvPr>
              <p:cNvSpPr/>
              <p:nvPr/>
            </p:nvSpPr>
            <p:spPr>
              <a:xfrm>
                <a:off x="3446200" y="2080800"/>
                <a:ext cx="19775" cy="19975"/>
              </a:xfrm>
              <a:custGeom>
                <a:avLst/>
                <a:gdLst/>
                <a:ahLst/>
                <a:cxnLst/>
                <a:rect l="l" t="t" r="r" b="b"/>
                <a:pathLst>
                  <a:path w="791" h="799" extrusionOk="0">
                    <a:moveTo>
                      <a:pt x="396" y="1"/>
                    </a:moveTo>
                    <a:cubicBezTo>
                      <a:pt x="173" y="1"/>
                      <a:pt x="1" y="190"/>
                      <a:pt x="1" y="404"/>
                    </a:cubicBezTo>
                    <a:cubicBezTo>
                      <a:pt x="1" y="627"/>
                      <a:pt x="181" y="799"/>
                      <a:pt x="396" y="799"/>
                    </a:cubicBezTo>
                    <a:cubicBezTo>
                      <a:pt x="619" y="799"/>
                      <a:pt x="790" y="619"/>
                      <a:pt x="790" y="404"/>
                    </a:cubicBezTo>
                    <a:cubicBezTo>
                      <a:pt x="790" y="190"/>
                      <a:pt x="619" y="1"/>
                      <a:pt x="396"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1917;p36">
                <a:extLst>
                  <a:ext uri="{FF2B5EF4-FFF2-40B4-BE49-F238E27FC236}">
                    <a16:creationId xmlns:a16="http://schemas.microsoft.com/office/drawing/2014/main" id="{8E305512-8C31-395A-FB4E-1779B5C3258F}"/>
                  </a:ext>
                </a:extLst>
              </p:cNvPr>
              <p:cNvSpPr/>
              <p:nvPr/>
            </p:nvSpPr>
            <p:spPr>
              <a:xfrm>
                <a:off x="3450725" y="2085500"/>
                <a:ext cx="11375" cy="11200"/>
              </a:xfrm>
              <a:custGeom>
                <a:avLst/>
                <a:gdLst/>
                <a:ahLst/>
                <a:cxnLst/>
                <a:rect l="l" t="t" r="r" b="b"/>
                <a:pathLst>
                  <a:path w="455" h="448" extrusionOk="0">
                    <a:moveTo>
                      <a:pt x="249" y="0"/>
                    </a:moveTo>
                    <a:cubicBezTo>
                      <a:pt x="241" y="0"/>
                      <a:pt x="232" y="1"/>
                      <a:pt x="223" y="2"/>
                    </a:cubicBezTo>
                    <a:cubicBezTo>
                      <a:pt x="112" y="2"/>
                      <a:pt x="0" y="96"/>
                      <a:pt x="0" y="225"/>
                    </a:cubicBezTo>
                    <a:cubicBezTo>
                      <a:pt x="0" y="345"/>
                      <a:pt x="94" y="448"/>
                      <a:pt x="223" y="448"/>
                    </a:cubicBezTo>
                    <a:cubicBezTo>
                      <a:pt x="343" y="448"/>
                      <a:pt x="455" y="354"/>
                      <a:pt x="455" y="225"/>
                    </a:cubicBezTo>
                    <a:cubicBezTo>
                      <a:pt x="455" y="105"/>
                      <a:pt x="366" y="0"/>
                      <a:pt x="24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1918;p36">
                <a:extLst>
                  <a:ext uri="{FF2B5EF4-FFF2-40B4-BE49-F238E27FC236}">
                    <a16:creationId xmlns:a16="http://schemas.microsoft.com/office/drawing/2014/main" id="{9430CC07-F056-F0D7-15BC-695623DC6A85}"/>
                  </a:ext>
                </a:extLst>
              </p:cNvPr>
              <p:cNvSpPr/>
              <p:nvPr/>
            </p:nvSpPr>
            <p:spPr>
              <a:xfrm>
                <a:off x="3451350" y="2085750"/>
                <a:ext cx="10125" cy="10100"/>
              </a:xfrm>
              <a:custGeom>
                <a:avLst/>
                <a:gdLst/>
                <a:ahLst/>
                <a:cxnLst/>
                <a:rect l="l" t="t" r="r" b="b"/>
                <a:pathLst>
                  <a:path w="405" h="404" extrusionOk="0">
                    <a:moveTo>
                      <a:pt x="198" y="0"/>
                    </a:moveTo>
                    <a:cubicBezTo>
                      <a:pt x="87" y="0"/>
                      <a:pt x="1" y="95"/>
                      <a:pt x="1" y="206"/>
                    </a:cubicBezTo>
                    <a:cubicBezTo>
                      <a:pt x="1" y="309"/>
                      <a:pt x="87" y="404"/>
                      <a:pt x="198" y="404"/>
                    </a:cubicBezTo>
                    <a:cubicBezTo>
                      <a:pt x="310" y="404"/>
                      <a:pt x="404" y="309"/>
                      <a:pt x="404" y="206"/>
                    </a:cubicBezTo>
                    <a:cubicBezTo>
                      <a:pt x="404" y="86"/>
                      <a:pt x="310" y="0"/>
                      <a:pt x="19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1919;p36">
                <a:extLst>
                  <a:ext uri="{FF2B5EF4-FFF2-40B4-BE49-F238E27FC236}">
                    <a16:creationId xmlns:a16="http://schemas.microsoft.com/office/drawing/2014/main" id="{E7FD6556-866E-6956-663A-D3EFDB4DB41B}"/>
                  </a:ext>
                </a:extLst>
              </p:cNvPr>
              <p:cNvSpPr/>
              <p:nvPr/>
            </p:nvSpPr>
            <p:spPr>
              <a:xfrm>
                <a:off x="3455650" y="2089825"/>
                <a:ext cx="1525" cy="1525"/>
              </a:xfrm>
              <a:custGeom>
                <a:avLst/>
                <a:gdLst/>
                <a:ahLst/>
                <a:cxnLst/>
                <a:rect l="l" t="t" r="r" b="b"/>
                <a:pathLst>
                  <a:path w="61" h="61" extrusionOk="0">
                    <a:moveTo>
                      <a:pt x="26" y="0"/>
                    </a:moveTo>
                    <a:cubicBezTo>
                      <a:pt x="9" y="0"/>
                      <a:pt x="0" y="9"/>
                      <a:pt x="0" y="26"/>
                    </a:cubicBezTo>
                    <a:cubicBezTo>
                      <a:pt x="0" y="52"/>
                      <a:pt x="9" y="60"/>
                      <a:pt x="26" y="60"/>
                    </a:cubicBezTo>
                    <a:cubicBezTo>
                      <a:pt x="52" y="60"/>
                      <a:pt x="60" y="52"/>
                      <a:pt x="60" y="26"/>
                    </a:cubicBezTo>
                    <a:cubicBezTo>
                      <a:pt x="60" y="18"/>
                      <a:pt x="43"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1920;p36">
                <a:extLst>
                  <a:ext uri="{FF2B5EF4-FFF2-40B4-BE49-F238E27FC236}">
                    <a16:creationId xmlns:a16="http://schemas.microsoft.com/office/drawing/2014/main" id="{08AFDCD1-DB04-4103-CBE2-8BDC125D1BFE}"/>
                  </a:ext>
                </a:extLst>
              </p:cNvPr>
              <p:cNvSpPr/>
              <p:nvPr/>
            </p:nvSpPr>
            <p:spPr>
              <a:xfrm>
                <a:off x="3334675" y="2081875"/>
                <a:ext cx="18675" cy="18900"/>
              </a:xfrm>
              <a:custGeom>
                <a:avLst/>
                <a:gdLst/>
                <a:ahLst/>
                <a:cxnLst/>
                <a:rect l="l" t="t" r="r" b="b"/>
                <a:pathLst>
                  <a:path w="747" h="756" extrusionOk="0">
                    <a:moveTo>
                      <a:pt x="378" y="1"/>
                    </a:moveTo>
                    <a:cubicBezTo>
                      <a:pt x="164" y="1"/>
                      <a:pt x="1" y="172"/>
                      <a:pt x="1" y="378"/>
                    </a:cubicBezTo>
                    <a:cubicBezTo>
                      <a:pt x="1" y="593"/>
                      <a:pt x="164" y="756"/>
                      <a:pt x="378" y="756"/>
                    </a:cubicBezTo>
                    <a:cubicBezTo>
                      <a:pt x="593" y="756"/>
                      <a:pt x="747" y="584"/>
                      <a:pt x="747" y="378"/>
                    </a:cubicBezTo>
                    <a:cubicBezTo>
                      <a:pt x="747" y="172"/>
                      <a:pt x="593"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1921;p36">
                <a:extLst>
                  <a:ext uri="{FF2B5EF4-FFF2-40B4-BE49-F238E27FC236}">
                    <a16:creationId xmlns:a16="http://schemas.microsoft.com/office/drawing/2014/main" id="{7275366E-2CAF-B88D-7CB7-4BBC915735EF}"/>
                  </a:ext>
                </a:extLst>
              </p:cNvPr>
              <p:cNvSpPr/>
              <p:nvPr/>
            </p:nvSpPr>
            <p:spPr>
              <a:xfrm>
                <a:off x="3338975" y="2086175"/>
                <a:ext cx="10750" cy="10750"/>
              </a:xfrm>
              <a:custGeom>
                <a:avLst/>
                <a:gdLst/>
                <a:ahLst/>
                <a:cxnLst/>
                <a:rect l="l" t="t" r="r" b="b"/>
                <a:pathLst>
                  <a:path w="430" h="430" extrusionOk="0">
                    <a:moveTo>
                      <a:pt x="215" y="0"/>
                    </a:moveTo>
                    <a:cubicBezTo>
                      <a:pt x="94" y="0"/>
                      <a:pt x="0" y="103"/>
                      <a:pt x="0" y="215"/>
                    </a:cubicBezTo>
                    <a:cubicBezTo>
                      <a:pt x="0" y="335"/>
                      <a:pt x="94" y="429"/>
                      <a:pt x="215" y="429"/>
                    </a:cubicBezTo>
                    <a:cubicBezTo>
                      <a:pt x="335" y="429"/>
                      <a:pt x="429" y="335"/>
                      <a:pt x="429" y="215"/>
                    </a:cubicBezTo>
                    <a:cubicBezTo>
                      <a:pt x="429" y="103"/>
                      <a:pt x="335"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1922;p36">
                <a:extLst>
                  <a:ext uri="{FF2B5EF4-FFF2-40B4-BE49-F238E27FC236}">
                    <a16:creationId xmlns:a16="http://schemas.microsoft.com/office/drawing/2014/main" id="{D6BDB6AA-32C1-9A18-79B1-7B560CC2C38F}"/>
                  </a:ext>
                </a:extLst>
              </p:cNvPr>
              <p:cNvSpPr/>
              <p:nvPr/>
            </p:nvSpPr>
            <p:spPr>
              <a:xfrm>
                <a:off x="3339400" y="2086600"/>
                <a:ext cx="9675" cy="9675"/>
              </a:xfrm>
              <a:custGeom>
                <a:avLst/>
                <a:gdLst/>
                <a:ahLst/>
                <a:cxnLst/>
                <a:rect l="l" t="t" r="r" b="b"/>
                <a:pathLst>
                  <a:path w="387" h="387" extrusionOk="0">
                    <a:moveTo>
                      <a:pt x="198" y="1"/>
                    </a:moveTo>
                    <a:cubicBezTo>
                      <a:pt x="86" y="1"/>
                      <a:pt x="0" y="86"/>
                      <a:pt x="0" y="189"/>
                    </a:cubicBezTo>
                    <a:cubicBezTo>
                      <a:pt x="0" y="301"/>
                      <a:pt x="86" y="387"/>
                      <a:pt x="198" y="387"/>
                    </a:cubicBezTo>
                    <a:cubicBezTo>
                      <a:pt x="301" y="387"/>
                      <a:pt x="386" y="301"/>
                      <a:pt x="386" y="189"/>
                    </a:cubicBezTo>
                    <a:cubicBezTo>
                      <a:pt x="386" y="86"/>
                      <a:pt x="301" y="1"/>
                      <a:pt x="19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1923;p36">
                <a:extLst>
                  <a:ext uri="{FF2B5EF4-FFF2-40B4-BE49-F238E27FC236}">
                    <a16:creationId xmlns:a16="http://schemas.microsoft.com/office/drawing/2014/main" id="{E55E252A-6A11-3532-5206-59264C82185A}"/>
                  </a:ext>
                </a:extLst>
              </p:cNvPr>
              <p:cNvSpPr/>
              <p:nvPr/>
            </p:nvSpPr>
            <p:spPr>
              <a:xfrm>
                <a:off x="3343475" y="2090250"/>
                <a:ext cx="1725" cy="1750"/>
              </a:xfrm>
              <a:custGeom>
                <a:avLst/>
                <a:gdLst/>
                <a:ahLst/>
                <a:cxnLst/>
                <a:rect l="l" t="t" r="r" b="b"/>
                <a:pathLst>
                  <a:path w="69" h="70" extrusionOk="0">
                    <a:moveTo>
                      <a:pt x="35" y="1"/>
                    </a:moveTo>
                    <a:cubicBezTo>
                      <a:pt x="9" y="1"/>
                      <a:pt x="0" y="9"/>
                      <a:pt x="0" y="35"/>
                    </a:cubicBezTo>
                    <a:cubicBezTo>
                      <a:pt x="0" y="52"/>
                      <a:pt x="9" y="69"/>
                      <a:pt x="35" y="69"/>
                    </a:cubicBezTo>
                    <a:cubicBezTo>
                      <a:pt x="52" y="69"/>
                      <a:pt x="69" y="52"/>
                      <a:pt x="69" y="35"/>
                    </a:cubicBezTo>
                    <a:cubicBezTo>
                      <a:pt x="69" y="26"/>
                      <a:pt x="43"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1924;p36">
                <a:extLst>
                  <a:ext uri="{FF2B5EF4-FFF2-40B4-BE49-F238E27FC236}">
                    <a16:creationId xmlns:a16="http://schemas.microsoft.com/office/drawing/2014/main" id="{95BAE949-497D-38F3-61BC-9FEE38C1123B}"/>
                  </a:ext>
                </a:extLst>
              </p:cNvPr>
              <p:cNvSpPr/>
              <p:nvPr/>
            </p:nvSpPr>
            <p:spPr>
              <a:xfrm>
                <a:off x="3313225" y="2081875"/>
                <a:ext cx="18675" cy="18900"/>
              </a:xfrm>
              <a:custGeom>
                <a:avLst/>
                <a:gdLst/>
                <a:ahLst/>
                <a:cxnLst/>
                <a:rect l="l" t="t" r="r" b="b"/>
                <a:pathLst>
                  <a:path w="747" h="756" extrusionOk="0">
                    <a:moveTo>
                      <a:pt x="378" y="1"/>
                    </a:moveTo>
                    <a:cubicBezTo>
                      <a:pt x="164" y="1"/>
                      <a:pt x="1" y="172"/>
                      <a:pt x="1" y="378"/>
                    </a:cubicBezTo>
                    <a:cubicBezTo>
                      <a:pt x="1" y="593"/>
                      <a:pt x="164" y="756"/>
                      <a:pt x="378" y="756"/>
                    </a:cubicBezTo>
                    <a:cubicBezTo>
                      <a:pt x="593" y="756"/>
                      <a:pt x="747" y="584"/>
                      <a:pt x="747" y="378"/>
                    </a:cubicBezTo>
                    <a:cubicBezTo>
                      <a:pt x="747" y="172"/>
                      <a:pt x="593"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1925;p36">
                <a:extLst>
                  <a:ext uri="{FF2B5EF4-FFF2-40B4-BE49-F238E27FC236}">
                    <a16:creationId xmlns:a16="http://schemas.microsoft.com/office/drawing/2014/main" id="{E4ECA2F1-3A3B-FD57-C2AB-D8FB9527F702}"/>
                  </a:ext>
                </a:extLst>
              </p:cNvPr>
              <p:cNvSpPr/>
              <p:nvPr/>
            </p:nvSpPr>
            <p:spPr>
              <a:xfrm>
                <a:off x="3317525" y="2086175"/>
                <a:ext cx="10750" cy="10750"/>
              </a:xfrm>
              <a:custGeom>
                <a:avLst/>
                <a:gdLst/>
                <a:ahLst/>
                <a:cxnLst/>
                <a:rect l="l" t="t" r="r" b="b"/>
                <a:pathLst>
                  <a:path w="430" h="430" extrusionOk="0">
                    <a:moveTo>
                      <a:pt x="215" y="0"/>
                    </a:moveTo>
                    <a:cubicBezTo>
                      <a:pt x="95" y="0"/>
                      <a:pt x="0" y="103"/>
                      <a:pt x="0" y="215"/>
                    </a:cubicBezTo>
                    <a:cubicBezTo>
                      <a:pt x="0" y="335"/>
                      <a:pt x="95" y="429"/>
                      <a:pt x="215" y="429"/>
                    </a:cubicBezTo>
                    <a:cubicBezTo>
                      <a:pt x="335" y="429"/>
                      <a:pt x="429" y="335"/>
                      <a:pt x="429" y="215"/>
                    </a:cubicBezTo>
                    <a:cubicBezTo>
                      <a:pt x="429" y="103"/>
                      <a:pt x="335"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1926;p36">
                <a:extLst>
                  <a:ext uri="{FF2B5EF4-FFF2-40B4-BE49-F238E27FC236}">
                    <a16:creationId xmlns:a16="http://schemas.microsoft.com/office/drawing/2014/main" id="{5D7769E8-A2B4-D21F-75CF-22AC1B308281}"/>
                  </a:ext>
                </a:extLst>
              </p:cNvPr>
              <p:cNvSpPr/>
              <p:nvPr/>
            </p:nvSpPr>
            <p:spPr>
              <a:xfrm>
                <a:off x="3317950" y="2086600"/>
                <a:ext cx="9675" cy="9675"/>
              </a:xfrm>
              <a:custGeom>
                <a:avLst/>
                <a:gdLst/>
                <a:ahLst/>
                <a:cxnLst/>
                <a:rect l="l" t="t" r="r" b="b"/>
                <a:pathLst>
                  <a:path w="387" h="387" extrusionOk="0">
                    <a:moveTo>
                      <a:pt x="198" y="1"/>
                    </a:moveTo>
                    <a:cubicBezTo>
                      <a:pt x="86" y="1"/>
                      <a:pt x="0" y="86"/>
                      <a:pt x="0" y="189"/>
                    </a:cubicBezTo>
                    <a:cubicBezTo>
                      <a:pt x="0" y="301"/>
                      <a:pt x="86" y="387"/>
                      <a:pt x="198" y="387"/>
                    </a:cubicBezTo>
                    <a:cubicBezTo>
                      <a:pt x="301" y="387"/>
                      <a:pt x="386" y="301"/>
                      <a:pt x="386" y="189"/>
                    </a:cubicBezTo>
                    <a:cubicBezTo>
                      <a:pt x="386" y="86"/>
                      <a:pt x="301" y="1"/>
                      <a:pt x="19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1927;p36">
                <a:extLst>
                  <a:ext uri="{FF2B5EF4-FFF2-40B4-BE49-F238E27FC236}">
                    <a16:creationId xmlns:a16="http://schemas.microsoft.com/office/drawing/2014/main" id="{25FCFFFD-DB72-CBF3-026A-D7BC13120C03}"/>
                  </a:ext>
                </a:extLst>
              </p:cNvPr>
              <p:cNvSpPr/>
              <p:nvPr/>
            </p:nvSpPr>
            <p:spPr>
              <a:xfrm>
                <a:off x="3322025" y="2090250"/>
                <a:ext cx="1725" cy="1750"/>
              </a:xfrm>
              <a:custGeom>
                <a:avLst/>
                <a:gdLst/>
                <a:ahLst/>
                <a:cxnLst/>
                <a:rect l="l" t="t" r="r" b="b"/>
                <a:pathLst>
                  <a:path w="69" h="70" extrusionOk="0">
                    <a:moveTo>
                      <a:pt x="35" y="1"/>
                    </a:moveTo>
                    <a:cubicBezTo>
                      <a:pt x="9" y="1"/>
                      <a:pt x="0" y="9"/>
                      <a:pt x="0" y="35"/>
                    </a:cubicBezTo>
                    <a:cubicBezTo>
                      <a:pt x="0" y="52"/>
                      <a:pt x="9" y="69"/>
                      <a:pt x="35" y="69"/>
                    </a:cubicBezTo>
                    <a:cubicBezTo>
                      <a:pt x="52" y="69"/>
                      <a:pt x="69" y="52"/>
                      <a:pt x="69" y="35"/>
                    </a:cubicBezTo>
                    <a:cubicBezTo>
                      <a:pt x="69" y="26"/>
                      <a:pt x="43"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1928;p36">
                <a:extLst>
                  <a:ext uri="{FF2B5EF4-FFF2-40B4-BE49-F238E27FC236}">
                    <a16:creationId xmlns:a16="http://schemas.microsoft.com/office/drawing/2014/main" id="{87463941-19B4-C62C-02C2-51577BCCBAC7}"/>
                  </a:ext>
                </a:extLst>
              </p:cNvPr>
              <p:cNvSpPr/>
              <p:nvPr/>
            </p:nvSpPr>
            <p:spPr>
              <a:xfrm>
                <a:off x="3416400" y="2081875"/>
                <a:ext cx="18900" cy="18900"/>
              </a:xfrm>
              <a:custGeom>
                <a:avLst/>
                <a:gdLst/>
                <a:ahLst/>
                <a:cxnLst/>
                <a:rect l="l" t="t" r="r" b="b"/>
                <a:pathLst>
                  <a:path w="756" h="756" extrusionOk="0">
                    <a:moveTo>
                      <a:pt x="378" y="1"/>
                    </a:moveTo>
                    <a:cubicBezTo>
                      <a:pt x="163" y="1"/>
                      <a:pt x="0" y="172"/>
                      <a:pt x="0" y="378"/>
                    </a:cubicBezTo>
                    <a:cubicBezTo>
                      <a:pt x="0" y="593"/>
                      <a:pt x="172" y="756"/>
                      <a:pt x="378" y="756"/>
                    </a:cubicBezTo>
                    <a:cubicBezTo>
                      <a:pt x="592" y="756"/>
                      <a:pt x="755" y="584"/>
                      <a:pt x="755" y="378"/>
                    </a:cubicBezTo>
                    <a:cubicBezTo>
                      <a:pt x="755" y="172"/>
                      <a:pt x="592"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1929;p36">
                <a:extLst>
                  <a:ext uri="{FF2B5EF4-FFF2-40B4-BE49-F238E27FC236}">
                    <a16:creationId xmlns:a16="http://schemas.microsoft.com/office/drawing/2014/main" id="{188791B7-FAFB-DC79-35F1-3622CF65E75A}"/>
                  </a:ext>
                </a:extLst>
              </p:cNvPr>
              <p:cNvSpPr/>
              <p:nvPr/>
            </p:nvSpPr>
            <p:spPr>
              <a:xfrm>
                <a:off x="3420675" y="2086175"/>
                <a:ext cx="10750" cy="10750"/>
              </a:xfrm>
              <a:custGeom>
                <a:avLst/>
                <a:gdLst/>
                <a:ahLst/>
                <a:cxnLst/>
                <a:rect l="l" t="t" r="r" b="b"/>
                <a:pathLst>
                  <a:path w="430" h="430" extrusionOk="0">
                    <a:moveTo>
                      <a:pt x="215" y="0"/>
                    </a:moveTo>
                    <a:cubicBezTo>
                      <a:pt x="95" y="0"/>
                      <a:pt x="1" y="103"/>
                      <a:pt x="1" y="215"/>
                    </a:cubicBezTo>
                    <a:cubicBezTo>
                      <a:pt x="1" y="335"/>
                      <a:pt x="95" y="429"/>
                      <a:pt x="215" y="429"/>
                    </a:cubicBezTo>
                    <a:cubicBezTo>
                      <a:pt x="336" y="429"/>
                      <a:pt x="430" y="335"/>
                      <a:pt x="430" y="215"/>
                    </a:cubicBezTo>
                    <a:cubicBezTo>
                      <a:pt x="430" y="103"/>
                      <a:pt x="336"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1930;p36">
                <a:extLst>
                  <a:ext uri="{FF2B5EF4-FFF2-40B4-BE49-F238E27FC236}">
                    <a16:creationId xmlns:a16="http://schemas.microsoft.com/office/drawing/2014/main" id="{8D90F792-286F-68E4-5787-32BCEBB4A04E}"/>
                  </a:ext>
                </a:extLst>
              </p:cNvPr>
              <p:cNvSpPr/>
              <p:nvPr/>
            </p:nvSpPr>
            <p:spPr>
              <a:xfrm>
                <a:off x="3421325" y="2086600"/>
                <a:ext cx="9675" cy="9675"/>
              </a:xfrm>
              <a:custGeom>
                <a:avLst/>
                <a:gdLst/>
                <a:ahLst/>
                <a:cxnLst/>
                <a:rect l="l" t="t" r="r" b="b"/>
                <a:pathLst>
                  <a:path w="387" h="387" extrusionOk="0">
                    <a:moveTo>
                      <a:pt x="189" y="1"/>
                    </a:moveTo>
                    <a:cubicBezTo>
                      <a:pt x="86" y="1"/>
                      <a:pt x="1" y="86"/>
                      <a:pt x="1" y="189"/>
                    </a:cubicBezTo>
                    <a:cubicBezTo>
                      <a:pt x="1" y="301"/>
                      <a:pt x="86" y="387"/>
                      <a:pt x="189" y="387"/>
                    </a:cubicBezTo>
                    <a:cubicBezTo>
                      <a:pt x="301" y="387"/>
                      <a:pt x="387" y="301"/>
                      <a:pt x="387" y="189"/>
                    </a:cubicBezTo>
                    <a:cubicBezTo>
                      <a:pt x="387" y="86"/>
                      <a:pt x="301" y="1"/>
                      <a:pt x="18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1931;p36">
                <a:extLst>
                  <a:ext uri="{FF2B5EF4-FFF2-40B4-BE49-F238E27FC236}">
                    <a16:creationId xmlns:a16="http://schemas.microsoft.com/office/drawing/2014/main" id="{892442B8-6E63-11F1-09D2-E8F75B57A46F}"/>
                  </a:ext>
                </a:extLst>
              </p:cNvPr>
              <p:cNvSpPr/>
              <p:nvPr/>
            </p:nvSpPr>
            <p:spPr>
              <a:xfrm>
                <a:off x="3425200" y="2090250"/>
                <a:ext cx="1725" cy="1750"/>
              </a:xfrm>
              <a:custGeom>
                <a:avLst/>
                <a:gdLst/>
                <a:ahLst/>
                <a:cxnLst/>
                <a:rect l="l" t="t" r="r" b="b"/>
                <a:pathLst>
                  <a:path w="69" h="70" extrusionOk="0">
                    <a:moveTo>
                      <a:pt x="34" y="1"/>
                    </a:moveTo>
                    <a:cubicBezTo>
                      <a:pt x="17" y="1"/>
                      <a:pt x="0" y="9"/>
                      <a:pt x="0" y="35"/>
                    </a:cubicBezTo>
                    <a:cubicBezTo>
                      <a:pt x="0" y="52"/>
                      <a:pt x="17" y="69"/>
                      <a:pt x="34" y="69"/>
                    </a:cubicBezTo>
                    <a:cubicBezTo>
                      <a:pt x="60" y="69"/>
                      <a:pt x="69" y="52"/>
                      <a:pt x="69" y="35"/>
                    </a:cubicBezTo>
                    <a:cubicBezTo>
                      <a:pt x="69" y="26"/>
                      <a:pt x="60" y="1"/>
                      <a:pt x="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1932;p36">
                <a:extLst>
                  <a:ext uri="{FF2B5EF4-FFF2-40B4-BE49-F238E27FC236}">
                    <a16:creationId xmlns:a16="http://schemas.microsoft.com/office/drawing/2014/main" id="{641325FE-C020-949F-47B2-B467DCF3CE43}"/>
                  </a:ext>
                </a:extLst>
              </p:cNvPr>
              <p:cNvSpPr/>
              <p:nvPr/>
            </p:nvSpPr>
            <p:spPr>
              <a:xfrm>
                <a:off x="3394950" y="2081875"/>
                <a:ext cx="18900" cy="18900"/>
              </a:xfrm>
              <a:custGeom>
                <a:avLst/>
                <a:gdLst/>
                <a:ahLst/>
                <a:cxnLst/>
                <a:rect l="l" t="t" r="r" b="b"/>
                <a:pathLst>
                  <a:path w="756" h="756" extrusionOk="0">
                    <a:moveTo>
                      <a:pt x="378" y="1"/>
                    </a:moveTo>
                    <a:cubicBezTo>
                      <a:pt x="163" y="1"/>
                      <a:pt x="0" y="172"/>
                      <a:pt x="0" y="378"/>
                    </a:cubicBezTo>
                    <a:cubicBezTo>
                      <a:pt x="0" y="593"/>
                      <a:pt x="172" y="756"/>
                      <a:pt x="378" y="756"/>
                    </a:cubicBezTo>
                    <a:cubicBezTo>
                      <a:pt x="592" y="756"/>
                      <a:pt x="755" y="584"/>
                      <a:pt x="755" y="378"/>
                    </a:cubicBezTo>
                    <a:cubicBezTo>
                      <a:pt x="755" y="172"/>
                      <a:pt x="592"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1933;p36">
                <a:extLst>
                  <a:ext uri="{FF2B5EF4-FFF2-40B4-BE49-F238E27FC236}">
                    <a16:creationId xmlns:a16="http://schemas.microsoft.com/office/drawing/2014/main" id="{6B460D26-6280-03D7-44A0-624B18522E3B}"/>
                  </a:ext>
                </a:extLst>
              </p:cNvPr>
              <p:cNvSpPr/>
              <p:nvPr/>
            </p:nvSpPr>
            <p:spPr>
              <a:xfrm>
                <a:off x="3399225" y="2086175"/>
                <a:ext cx="10750" cy="10750"/>
              </a:xfrm>
              <a:custGeom>
                <a:avLst/>
                <a:gdLst/>
                <a:ahLst/>
                <a:cxnLst/>
                <a:rect l="l" t="t" r="r" b="b"/>
                <a:pathLst>
                  <a:path w="430" h="430" extrusionOk="0">
                    <a:moveTo>
                      <a:pt x="215" y="0"/>
                    </a:moveTo>
                    <a:cubicBezTo>
                      <a:pt x="95" y="0"/>
                      <a:pt x="1" y="103"/>
                      <a:pt x="1" y="215"/>
                    </a:cubicBezTo>
                    <a:cubicBezTo>
                      <a:pt x="1" y="335"/>
                      <a:pt x="95" y="429"/>
                      <a:pt x="215" y="429"/>
                    </a:cubicBezTo>
                    <a:cubicBezTo>
                      <a:pt x="336" y="429"/>
                      <a:pt x="430" y="335"/>
                      <a:pt x="430" y="215"/>
                    </a:cubicBezTo>
                    <a:cubicBezTo>
                      <a:pt x="430" y="103"/>
                      <a:pt x="336"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1934;p36">
                <a:extLst>
                  <a:ext uri="{FF2B5EF4-FFF2-40B4-BE49-F238E27FC236}">
                    <a16:creationId xmlns:a16="http://schemas.microsoft.com/office/drawing/2014/main" id="{FB28F684-2192-5F65-5757-98B565C620E0}"/>
                  </a:ext>
                </a:extLst>
              </p:cNvPr>
              <p:cNvSpPr/>
              <p:nvPr/>
            </p:nvSpPr>
            <p:spPr>
              <a:xfrm>
                <a:off x="3399875" y="2086600"/>
                <a:ext cx="9675" cy="9675"/>
              </a:xfrm>
              <a:custGeom>
                <a:avLst/>
                <a:gdLst/>
                <a:ahLst/>
                <a:cxnLst/>
                <a:rect l="l" t="t" r="r" b="b"/>
                <a:pathLst>
                  <a:path w="387" h="387" extrusionOk="0">
                    <a:moveTo>
                      <a:pt x="189" y="1"/>
                    </a:moveTo>
                    <a:cubicBezTo>
                      <a:pt x="87" y="1"/>
                      <a:pt x="1" y="86"/>
                      <a:pt x="1" y="189"/>
                    </a:cubicBezTo>
                    <a:cubicBezTo>
                      <a:pt x="1" y="301"/>
                      <a:pt x="87" y="387"/>
                      <a:pt x="189" y="387"/>
                    </a:cubicBezTo>
                    <a:cubicBezTo>
                      <a:pt x="301" y="387"/>
                      <a:pt x="387" y="301"/>
                      <a:pt x="387" y="189"/>
                    </a:cubicBezTo>
                    <a:cubicBezTo>
                      <a:pt x="387" y="86"/>
                      <a:pt x="301" y="1"/>
                      <a:pt x="18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1935;p36">
                <a:extLst>
                  <a:ext uri="{FF2B5EF4-FFF2-40B4-BE49-F238E27FC236}">
                    <a16:creationId xmlns:a16="http://schemas.microsoft.com/office/drawing/2014/main" id="{A4897803-765C-376A-81BD-675C967F9404}"/>
                  </a:ext>
                </a:extLst>
              </p:cNvPr>
              <p:cNvSpPr/>
              <p:nvPr/>
            </p:nvSpPr>
            <p:spPr>
              <a:xfrm>
                <a:off x="3403750" y="2090250"/>
                <a:ext cx="1725" cy="1750"/>
              </a:xfrm>
              <a:custGeom>
                <a:avLst/>
                <a:gdLst/>
                <a:ahLst/>
                <a:cxnLst/>
                <a:rect l="l" t="t" r="r" b="b"/>
                <a:pathLst>
                  <a:path w="69" h="70" extrusionOk="0">
                    <a:moveTo>
                      <a:pt x="34" y="1"/>
                    </a:moveTo>
                    <a:cubicBezTo>
                      <a:pt x="17" y="1"/>
                      <a:pt x="0" y="9"/>
                      <a:pt x="0" y="35"/>
                    </a:cubicBezTo>
                    <a:cubicBezTo>
                      <a:pt x="0" y="52"/>
                      <a:pt x="17" y="69"/>
                      <a:pt x="34" y="69"/>
                    </a:cubicBezTo>
                    <a:cubicBezTo>
                      <a:pt x="60" y="69"/>
                      <a:pt x="69" y="52"/>
                      <a:pt x="69" y="35"/>
                    </a:cubicBezTo>
                    <a:cubicBezTo>
                      <a:pt x="69" y="26"/>
                      <a:pt x="43" y="1"/>
                      <a:pt x="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1936;p36">
                <a:extLst>
                  <a:ext uri="{FF2B5EF4-FFF2-40B4-BE49-F238E27FC236}">
                    <a16:creationId xmlns:a16="http://schemas.microsoft.com/office/drawing/2014/main" id="{56683A33-D780-A792-1211-2DCF119E25B0}"/>
                  </a:ext>
                </a:extLst>
              </p:cNvPr>
              <p:cNvSpPr/>
              <p:nvPr/>
            </p:nvSpPr>
            <p:spPr>
              <a:xfrm>
                <a:off x="3302500" y="2020550"/>
                <a:ext cx="138800" cy="49125"/>
              </a:xfrm>
              <a:custGeom>
                <a:avLst/>
                <a:gdLst/>
                <a:ahLst/>
                <a:cxnLst/>
                <a:rect l="l" t="t" r="r" b="b"/>
                <a:pathLst>
                  <a:path w="5552" h="1965" extrusionOk="0">
                    <a:moveTo>
                      <a:pt x="275" y="0"/>
                    </a:moveTo>
                    <a:cubicBezTo>
                      <a:pt x="121" y="0"/>
                      <a:pt x="1" y="129"/>
                      <a:pt x="1" y="292"/>
                    </a:cubicBezTo>
                    <a:lnTo>
                      <a:pt x="1" y="1673"/>
                    </a:lnTo>
                    <a:cubicBezTo>
                      <a:pt x="1" y="1836"/>
                      <a:pt x="129" y="1965"/>
                      <a:pt x="275" y="1965"/>
                    </a:cubicBezTo>
                    <a:lnTo>
                      <a:pt x="5277" y="1965"/>
                    </a:lnTo>
                    <a:cubicBezTo>
                      <a:pt x="5440" y="1965"/>
                      <a:pt x="5552" y="1836"/>
                      <a:pt x="5552" y="1673"/>
                    </a:cubicBezTo>
                    <a:lnTo>
                      <a:pt x="5552" y="292"/>
                    </a:lnTo>
                    <a:cubicBezTo>
                      <a:pt x="5552" y="129"/>
                      <a:pt x="5423" y="0"/>
                      <a:pt x="5277"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1937;p36">
                <a:extLst>
                  <a:ext uri="{FF2B5EF4-FFF2-40B4-BE49-F238E27FC236}">
                    <a16:creationId xmlns:a16="http://schemas.microsoft.com/office/drawing/2014/main" id="{0BF596F4-203D-FBC6-DB6A-E7590DE9E6BB}"/>
                  </a:ext>
                </a:extLst>
              </p:cNvPr>
              <p:cNvSpPr/>
              <p:nvPr/>
            </p:nvSpPr>
            <p:spPr>
              <a:xfrm>
                <a:off x="3302275" y="2021175"/>
                <a:ext cx="139025" cy="48500"/>
              </a:xfrm>
              <a:custGeom>
                <a:avLst/>
                <a:gdLst/>
                <a:ahLst/>
                <a:cxnLst/>
                <a:rect l="l" t="t" r="r" b="b"/>
                <a:pathLst>
                  <a:path w="5561" h="1940" extrusionOk="0">
                    <a:moveTo>
                      <a:pt x="5346" y="1"/>
                    </a:moveTo>
                    <a:cubicBezTo>
                      <a:pt x="5277" y="215"/>
                      <a:pt x="5132" y="413"/>
                      <a:pt x="5037" y="541"/>
                    </a:cubicBezTo>
                    <a:cubicBezTo>
                      <a:pt x="4608" y="1099"/>
                      <a:pt x="3922" y="1202"/>
                      <a:pt x="3261" y="1245"/>
                    </a:cubicBezTo>
                    <a:cubicBezTo>
                      <a:pt x="2875" y="1262"/>
                      <a:pt x="2498" y="1288"/>
                      <a:pt x="2112" y="1296"/>
                    </a:cubicBezTo>
                    <a:cubicBezTo>
                      <a:pt x="2034" y="1298"/>
                      <a:pt x="1955" y="1300"/>
                      <a:pt x="1875" y="1300"/>
                    </a:cubicBezTo>
                    <a:cubicBezTo>
                      <a:pt x="1578" y="1300"/>
                      <a:pt x="1276" y="1280"/>
                      <a:pt x="1005" y="1185"/>
                    </a:cubicBezTo>
                    <a:cubicBezTo>
                      <a:pt x="533" y="1039"/>
                      <a:pt x="70" y="584"/>
                      <a:pt x="61" y="95"/>
                    </a:cubicBezTo>
                    <a:cubicBezTo>
                      <a:pt x="27" y="147"/>
                      <a:pt x="1" y="198"/>
                      <a:pt x="1" y="267"/>
                    </a:cubicBezTo>
                    <a:lnTo>
                      <a:pt x="1" y="1648"/>
                    </a:lnTo>
                    <a:cubicBezTo>
                      <a:pt x="1" y="1811"/>
                      <a:pt x="113" y="1940"/>
                      <a:pt x="276" y="1940"/>
                    </a:cubicBezTo>
                    <a:lnTo>
                      <a:pt x="5277" y="1940"/>
                    </a:lnTo>
                    <a:cubicBezTo>
                      <a:pt x="5423" y="1940"/>
                      <a:pt x="5552" y="1811"/>
                      <a:pt x="5552" y="1648"/>
                    </a:cubicBezTo>
                    <a:lnTo>
                      <a:pt x="5552" y="267"/>
                    </a:lnTo>
                    <a:cubicBezTo>
                      <a:pt x="5561" y="138"/>
                      <a:pt x="5466" y="18"/>
                      <a:pt x="5346"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1938;p36">
                <a:extLst>
                  <a:ext uri="{FF2B5EF4-FFF2-40B4-BE49-F238E27FC236}">
                    <a16:creationId xmlns:a16="http://schemas.microsoft.com/office/drawing/2014/main" id="{497E0389-E48B-DAA6-2892-A434F56C4711}"/>
                  </a:ext>
                </a:extLst>
              </p:cNvPr>
              <p:cNvSpPr/>
              <p:nvPr/>
            </p:nvSpPr>
            <p:spPr>
              <a:xfrm>
                <a:off x="3302500" y="2038350"/>
                <a:ext cx="138800" cy="31125"/>
              </a:xfrm>
              <a:custGeom>
                <a:avLst/>
                <a:gdLst/>
                <a:ahLst/>
                <a:cxnLst/>
                <a:rect l="l" t="t" r="r" b="b"/>
                <a:pathLst>
                  <a:path w="5552" h="1245" extrusionOk="0">
                    <a:moveTo>
                      <a:pt x="5552" y="0"/>
                    </a:moveTo>
                    <a:cubicBezTo>
                      <a:pt x="5483" y="343"/>
                      <a:pt x="5311" y="618"/>
                      <a:pt x="4977" y="738"/>
                    </a:cubicBezTo>
                    <a:cubicBezTo>
                      <a:pt x="4668" y="848"/>
                      <a:pt x="4337" y="859"/>
                      <a:pt x="4011" y="859"/>
                    </a:cubicBezTo>
                    <a:cubicBezTo>
                      <a:pt x="3929" y="859"/>
                      <a:pt x="3848" y="858"/>
                      <a:pt x="3767" y="858"/>
                    </a:cubicBezTo>
                    <a:cubicBezTo>
                      <a:pt x="3510" y="858"/>
                      <a:pt x="3235" y="875"/>
                      <a:pt x="2978" y="901"/>
                    </a:cubicBezTo>
                    <a:cubicBezTo>
                      <a:pt x="2611" y="932"/>
                      <a:pt x="2238" y="962"/>
                      <a:pt x="1868" y="962"/>
                    </a:cubicBezTo>
                    <a:cubicBezTo>
                      <a:pt x="1615" y="962"/>
                      <a:pt x="1363" y="948"/>
                      <a:pt x="1116" y="910"/>
                    </a:cubicBezTo>
                    <a:cubicBezTo>
                      <a:pt x="678" y="832"/>
                      <a:pt x="224" y="687"/>
                      <a:pt x="1" y="283"/>
                    </a:cubicBezTo>
                    <a:lnTo>
                      <a:pt x="1" y="953"/>
                    </a:lnTo>
                    <a:cubicBezTo>
                      <a:pt x="1" y="1116"/>
                      <a:pt x="121" y="1244"/>
                      <a:pt x="275" y="1244"/>
                    </a:cubicBezTo>
                    <a:lnTo>
                      <a:pt x="5277" y="1244"/>
                    </a:lnTo>
                    <a:cubicBezTo>
                      <a:pt x="5423" y="1244"/>
                      <a:pt x="5552" y="1116"/>
                      <a:pt x="5552" y="953"/>
                    </a:cubicBezTo>
                    <a:lnTo>
                      <a:pt x="555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1939;p36">
                <a:extLst>
                  <a:ext uri="{FF2B5EF4-FFF2-40B4-BE49-F238E27FC236}">
                    <a16:creationId xmlns:a16="http://schemas.microsoft.com/office/drawing/2014/main" id="{5C75A048-497F-3642-C581-A29D810FBD50}"/>
                  </a:ext>
                </a:extLst>
              </p:cNvPr>
              <p:cNvSpPr/>
              <p:nvPr/>
            </p:nvSpPr>
            <p:spPr>
              <a:xfrm>
                <a:off x="3316225" y="2067525"/>
                <a:ext cx="91625" cy="7525"/>
              </a:xfrm>
              <a:custGeom>
                <a:avLst/>
                <a:gdLst/>
                <a:ahLst/>
                <a:cxnLst/>
                <a:rect l="l" t="t" r="r" b="b"/>
                <a:pathLst>
                  <a:path w="3665" h="301" extrusionOk="0">
                    <a:moveTo>
                      <a:pt x="112" y="0"/>
                    </a:moveTo>
                    <a:cubicBezTo>
                      <a:pt x="52" y="0"/>
                      <a:pt x="1" y="60"/>
                      <a:pt x="1" y="146"/>
                    </a:cubicBezTo>
                    <a:cubicBezTo>
                      <a:pt x="1" y="232"/>
                      <a:pt x="52" y="300"/>
                      <a:pt x="112" y="300"/>
                    </a:cubicBezTo>
                    <a:lnTo>
                      <a:pt x="3544" y="300"/>
                    </a:lnTo>
                    <a:cubicBezTo>
                      <a:pt x="3613" y="300"/>
                      <a:pt x="3664" y="232"/>
                      <a:pt x="3664" y="146"/>
                    </a:cubicBezTo>
                    <a:cubicBezTo>
                      <a:pt x="3664" y="60"/>
                      <a:pt x="3613" y="0"/>
                      <a:pt x="354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1940;p36">
                <a:extLst>
                  <a:ext uri="{FF2B5EF4-FFF2-40B4-BE49-F238E27FC236}">
                    <a16:creationId xmlns:a16="http://schemas.microsoft.com/office/drawing/2014/main" id="{4CEF31A2-C9F5-C5FF-36F0-01D255EF3B05}"/>
                  </a:ext>
                </a:extLst>
              </p:cNvPr>
              <p:cNvSpPr/>
              <p:nvPr/>
            </p:nvSpPr>
            <p:spPr>
              <a:xfrm>
                <a:off x="3473225" y="2082100"/>
                <a:ext cx="16550" cy="1100"/>
              </a:xfrm>
              <a:custGeom>
                <a:avLst/>
                <a:gdLst/>
                <a:ahLst/>
                <a:cxnLst/>
                <a:rect l="l" t="t" r="r" b="b"/>
                <a:pathLst>
                  <a:path w="662" h="44" extrusionOk="0">
                    <a:moveTo>
                      <a:pt x="1" y="0"/>
                    </a:moveTo>
                    <a:lnTo>
                      <a:pt x="1" y="43"/>
                    </a:lnTo>
                    <a:lnTo>
                      <a:pt x="662" y="43"/>
                    </a:lnTo>
                    <a:lnTo>
                      <a:pt x="66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1941;p36">
                <a:extLst>
                  <a:ext uri="{FF2B5EF4-FFF2-40B4-BE49-F238E27FC236}">
                    <a16:creationId xmlns:a16="http://schemas.microsoft.com/office/drawing/2014/main" id="{D505E7AE-B62D-E66E-A5B8-5193AC5ED555}"/>
                  </a:ext>
                </a:extLst>
              </p:cNvPr>
              <p:cNvSpPr/>
              <p:nvPr/>
            </p:nvSpPr>
            <p:spPr>
              <a:xfrm>
                <a:off x="3473225" y="2087250"/>
                <a:ext cx="16550" cy="1100"/>
              </a:xfrm>
              <a:custGeom>
                <a:avLst/>
                <a:gdLst/>
                <a:ahLst/>
                <a:cxnLst/>
                <a:rect l="l" t="t" r="r" b="b"/>
                <a:pathLst>
                  <a:path w="662" h="44" extrusionOk="0">
                    <a:moveTo>
                      <a:pt x="1" y="0"/>
                    </a:moveTo>
                    <a:lnTo>
                      <a:pt x="1" y="43"/>
                    </a:lnTo>
                    <a:lnTo>
                      <a:pt x="662" y="43"/>
                    </a:lnTo>
                    <a:lnTo>
                      <a:pt x="66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1942;p36">
                <a:extLst>
                  <a:ext uri="{FF2B5EF4-FFF2-40B4-BE49-F238E27FC236}">
                    <a16:creationId xmlns:a16="http://schemas.microsoft.com/office/drawing/2014/main" id="{0B28DEF0-B0FE-4914-698D-6432AF9CCF05}"/>
                  </a:ext>
                </a:extLst>
              </p:cNvPr>
              <p:cNvSpPr/>
              <p:nvPr/>
            </p:nvSpPr>
            <p:spPr>
              <a:xfrm>
                <a:off x="3437425" y="2071150"/>
                <a:ext cx="39050" cy="22550"/>
              </a:xfrm>
              <a:custGeom>
                <a:avLst/>
                <a:gdLst/>
                <a:ahLst/>
                <a:cxnLst/>
                <a:rect l="l" t="t" r="r" b="b"/>
                <a:pathLst>
                  <a:path w="1562" h="902" extrusionOk="0">
                    <a:moveTo>
                      <a:pt x="772" y="1"/>
                    </a:moveTo>
                    <a:cubicBezTo>
                      <a:pt x="343" y="1"/>
                      <a:pt x="0" y="344"/>
                      <a:pt x="0" y="773"/>
                    </a:cubicBezTo>
                    <a:lnTo>
                      <a:pt x="0" y="816"/>
                    </a:lnTo>
                    <a:cubicBezTo>
                      <a:pt x="0" y="816"/>
                      <a:pt x="17" y="885"/>
                      <a:pt x="112" y="885"/>
                    </a:cubicBezTo>
                    <a:cubicBezTo>
                      <a:pt x="223" y="885"/>
                      <a:pt x="232" y="816"/>
                      <a:pt x="232" y="816"/>
                    </a:cubicBezTo>
                    <a:lnTo>
                      <a:pt x="232" y="756"/>
                    </a:lnTo>
                    <a:cubicBezTo>
                      <a:pt x="232" y="456"/>
                      <a:pt x="481" y="207"/>
                      <a:pt x="781" y="207"/>
                    </a:cubicBezTo>
                    <a:cubicBezTo>
                      <a:pt x="1081" y="207"/>
                      <a:pt x="1330" y="456"/>
                      <a:pt x="1330" y="756"/>
                    </a:cubicBezTo>
                    <a:cubicBezTo>
                      <a:pt x="1330" y="790"/>
                      <a:pt x="1304" y="902"/>
                      <a:pt x="1433" y="902"/>
                    </a:cubicBezTo>
                    <a:cubicBezTo>
                      <a:pt x="1545" y="902"/>
                      <a:pt x="1562" y="799"/>
                      <a:pt x="1562" y="765"/>
                    </a:cubicBezTo>
                    <a:cubicBezTo>
                      <a:pt x="1545" y="344"/>
                      <a:pt x="1201" y="1"/>
                      <a:pt x="77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1943;p36">
                <a:extLst>
                  <a:ext uri="{FF2B5EF4-FFF2-40B4-BE49-F238E27FC236}">
                    <a16:creationId xmlns:a16="http://schemas.microsoft.com/office/drawing/2014/main" id="{4BDFD2D5-075C-DFE2-5E9B-54CD65B1ECBD}"/>
                  </a:ext>
                </a:extLst>
              </p:cNvPr>
              <p:cNvSpPr/>
              <p:nvPr/>
            </p:nvSpPr>
            <p:spPr>
              <a:xfrm>
                <a:off x="3489100" y="2078675"/>
                <a:ext cx="1325" cy="13325"/>
              </a:xfrm>
              <a:custGeom>
                <a:avLst/>
                <a:gdLst/>
                <a:ahLst/>
                <a:cxnLst/>
                <a:rect l="l" t="t" r="r" b="b"/>
                <a:pathLst>
                  <a:path w="53" h="533" extrusionOk="0">
                    <a:moveTo>
                      <a:pt x="1" y="0"/>
                    </a:moveTo>
                    <a:lnTo>
                      <a:pt x="1" y="532"/>
                    </a:lnTo>
                    <a:lnTo>
                      <a:pt x="52" y="532"/>
                    </a:lnTo>
                    <a:lnTo>
                      <a:pt x="5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1944;p36">
                <a:extLst>
                  <a:ext uri="{FF2B5EF4-FFF2-40B4-BE49-F238E27FC236}">
                    <a16:creationId xmlns:a16="http://schemas.microsoft.com/office/drawing/2014/main" id="{55D8E0EB-B687-5313-4082-FDABF4DAA1D4}"/>
                  </a:ext>
                </a:extLst>
              </p:cNvPr>
              <p:cNvSpPr/>
              <p:nvPr/>
            </p:nvSpPr>
            <p:spPr>
              <a:xfrm>
                <a:off x="3465725" y="2064650"/>
                <a:ext cx="4525" cy="1175"/>
              </a:xfrm>
              <a:custGeom>
                <a:avLst/>
                <a:gdLst/>
                <a:ahLst/>
                <a:cxnLst/>
                <a:rect l="l" t="t" r="r" b="b"/>
                <a:pathLst>
                  <a:path w="181" h="47" extrusionOk="0">
                    <a:moveTo>
                      <a:pt x="170" y="0"/>
                    </a:moveTo>
                    <a:cubicBezTo>
                      <a:pt x="168" y="0"/>
                      <a:pt x="166" y="1"/>
                      <a:pt x="164" y="4"/>
                    </a:cubicBezTo>
                    <a:lnTo>
                      <a:pt x="26" y="4"/>
                    </a:lnTo>
                    <a:cubicBezTo>
                      <a:pt x="9" y="4"/>
                      <a:pt x="1" y="21"/>
                      <a:pt x="1" y="29"/>
                    </a:cubicBezTo>
                    <a:cubicBezTo>
                      <a:pt x="1" y="38"/>
                      <a:pt x="9" y="46"/>
                      <a:pt x="26" y="46"/>
                    </a:cubicBezTo>
                    <a:lnTo>
                      <a:pt x="164" y="46"/>
                    </a:lnTo>
                    <a:cubicBezTo>
                      <a:pt x="172" y="46"/>
                      <a:pt x="181" y="38"/>
                      <a:pt x="181" y="29"/>
                    </a:cubicBezTo>
                    <a:cubicBezTo>
                      <a:pt x="181" y="10"/>
                      <a:pt x="176" y="0"/>
                      <a:pt x="17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1945;p36">
                <a:extLst>
                  <a:ext uri="{FF2B5EF4-FFF2-40B4-BE49-F238E27FC236}">
                    <a16:creationId xmlns:a16="http://schemas.microsoft.com/office/drawing/2014/main" id="{6B85F909-CB33-88F9-54E3-960D2DDC96D1}"/>
                  </a:ext>
                </a:extLst>
              </p:cNvPr>
              <p:cNvSpPr/>
              <p:nvPr/>
            </p:nvSpPr>
            <p:spPr>
              <a:xfrm>
                <a:off x="3462725" y="2035350"/>
                <a:ext cx="25325" cy="20400"/>
              </a:xfrm>
              <a:custGeom>
                <a:avLst/>
                <a:gdLst/>
                <a:ahLst/>
                <a:cxnLst/>
                <a:rect l="l" t="t" r="r" b="b"/>
                <a:pathLst>
                  <a:path w="1013" h="816" extrusionOk="0">
                    <a:moveTo>
                      <a:pt x="104" y="0"/>
                    </a:moveTo>
                    <a:cubicBezTo>
                      <a:pt x="43" y="0"/>
                      <a:pt x="1" y="43"/>
                      <a:pt x="1" y="94"/>
                    </a:cubicBezTo>
                    <a:lnTo>
                      <a:pt x="1" y="721"/>
                    </a:lnTo>
                    <a:cubicBezTo>
                      <a:pt x="1" y="772"/>
                      <a:pt x="43" y="815"/>
                      <a:pt x="104" y="815"/>
                    </a:cubicBezTo>
                    <a:lnTo>
                      <a:pt x="919" y="815"/>
                    </a:lnTo>
                    <a:cubicBezTo>
                      <a:pt x="970" y="815"/>
                      <a:pt x="1013" y="772"/>
                      <a:pt x="1013" y="721"/>
                    </a:cubicBezTo>
                    <a:lnTo>
                      <a:pt x="833" y="94"/>
                    </a:lnTo>
                    <a:cubicBezTo>
                      <a:pt x="833" y="43"/>
                      <a:pt x="790" y="0"/>
                      <a:pt x="730"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1946;p36">
                <a:extLst>
                  <a:ext uri="{FF2B5EF4-FFF2-40B4-BE49-F238E27FC236}">
                    <a16:creationId xmlns:a16="http://schemas.microsoft.com/office/drawing/2014/main" id="{2421CC5B-5D86-F444-BFCD-61E337614FCC}"/>
                  </a:ext>
                </a:extLst>
              </p:cNvPr>
              <p:cNvSpPr/>
              <p:nvPr/>
            </p:nvSpPr>
            <p:spPr>
              <a:xfrm>
                <a:off x="3493825" y="2081875"/>
                <a:ext cx="3900" cy="6900"/>
              </a:xfrm>
              <a:custGeom>
                <a:avLst/>
                <a:gdLst/>
                <a:ahLst/>
                <a:cxnLst/>
                <a:rect l="l" t="t" r="r" b="b"/>
                <a:pathLst>
                  <a:path w="156" h="276" extrusionOk="0">
                    <a:moveTo>
                      <a:pt x="104" y="1"/>
                    </a:moveTo>
                    <a:cubicBezTo>
                      <a:pt x="44" y="1"/>
                      <a:pt x="1" y="44"/>
                      <a:pt x="1" y="104"/>
                    </a:cubicBezTo>
                    <a:lnTo>
                      <a:pt x="1" y="172"/>
                    </a:lnTo>
                    <a:cubicBezTo>
                      <a:pt x="1" y="233"/>
                      <a:pt x="44" y="275"/>
                      <a:pt x="104" y="275"/>
                    </a:cubicBezTo>
                    <a:lnTo>
                      <a:pt x="155" y="275"/>
                    </a:lnTo>
                    <a:lnTo>
                      <a:pt x="155" y="258"/>
                    </a:lnTo>
                    <a:lnTo>
                      <a:pt x="15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1947;p36">
                <a:extLst>
                  <a:ext uri="{FF2B5EF4-FFF2-40B4-BE49-F238E27FC236}">
                    <a16:creationId xmlns:a16="http://schemas.microsoft.com/office/drawing/2014/main" id="{857AD0C9-6F10-CFC2-0FEE-D1C3B2AAB3CB}"/>
                  </a:ext>
                </a:extLst>
              </p:cNvPr>
              <p:cNvSpPr/>
              <p:nvPr/>
            </p:nvSpPr>
            <p:spPr>
              <a:xfrm>
                <a:off x="3357200" y="2079300"/>
                <a:ext cx="35200" cy="13325"/>
              </a:xfrm>
              <a:custGeom>
                <a:avLst/>
                <a:gdLst/>
                <a:ahLst/>
                <a:cxnLst/>
                <a:rect l="l" t="t" r="r" b="b"/>
                <a:pathLst>
                  <a:path w="1408" h="533" extrusionOk="0">
                    <a:moveTo>
                      <a:pt x="1279" y="138"/>
                    </a:moveTo>
                    <a:lnTo>
                      <a:pt x="1279" y="404"/>
                    </a:lnTo>
                    <a:lnTo>
                      <a:pt x="129" y="404"/>
                    </a:lnTo>
                    <a:lnTo>
                      <a:pt x="129" y="138"/>
                    </a:lnTo>
                    <a:close/>
                    <a:moveTo>
                      <a:pt x="0" y="1"/>
                    </a:moveTo>
                    <a:lnTo>
                      <a:pt x="0" y="533"/>
                    </a:lnTo>
                    <a:lnTo>
                      <a:pt x="1407" y="533"/>
                    </a:lnTo>
                    <a:lnTo>
                      <a:pt x="140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1948;p36">
                <a:extLst>
                  <a:ext uri="{FF2B5EF4-FFF2-40B4-BE49-F238E27FC236}">
                    <a16:creationId xmlns:a16="http://schemas.microsoft.com/office/drawing/2014/main" id="{3EAFEAF2-0272-76AC-518B-218A8C32E04B}"/>
                  </a:ext>
                </a:extLst>
              </p:cNvPr>
              <p:cNvSpPr/>
              <p:nvPr/>
            </p:nvSpPr>
            <p:spPr>
              <a:xfrm>
                <a:off x="3369850" y="2030825"/>
                <a:ext cx="12900" cy="21325"/>
              </a:xfrm>
              <a:custGeom>
                <a:avLst/>
                <a:gdLst/>
                <a:ahLst/>
                <a:cxnLst/>
                <a:rect l="l" t="t" r="r" b="b"/>
                <a:pathLst>
                  <a:path w="516" h="853" extrusionOk="0">
                    <a:moveTo>
                      <a:pt x="284" y="1"/>
                    </a:moveTo>
                    <a:cubicBezTo>
                      <a:pt x="284" y="18"/>
                      <a:pt x="275" y="27"/>
                      <a:pt x="275" y="52"/>
                    </a:cubicBezTo>
                    <a:cubicBezTo>
                      <a:pt x="232" y="267"/>
                      <a:pt x="1" y="499"/>
                      <a:pt x="61" y="696"/>
                    </a:cubicBezTo>
                    <a:cubicBezTo>
                      <a:pt x="95" y="800"/>
                      <a:pt x="191" y="852"/>
                      <a:pt x="286" y="852"/>
                    </a:cubicBezTo>
                    <a:cubicBezTo>
                      <a:pt x="401" y="852"/>
                      <a:pt x="515" y="774"/>
                      <a:pt x="515" y="619"/>
                    </a:cubicBezTo>
                    <a:cubicBezTo>
                      <a:pt x="515" y="430"/>
                      <a:pt x="344" y="258"/>
                      <a:pt x="28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 name="Google Shape;1949;p36">
              <a:extLst>
                <a:ext uri="{FF2B5EF4-FFF2-40B4-BE49-F238E27FC236}">
                  <a16:creationId xmlns:a16="http://schemas.microsoft.com/office/drawing/2014/main" id="{D5A21416-3969-34D5-07A6-66191C12A391}"/>
                </a:ext>
              </a:extLst>
            </p:cNvPr>
            <p:cNvGrpSpPr/>
            <p:nvPr/>
          </p:nvGrpSpPr>
          <p:grpSpPr>
            <a:xfrm>
              <a:off x="1113992" y="4460705"/>
              <a:ext cx="1952626" cy="604045"/>
              <a:chOff x="2573450" y="2291025"/>
              <a:chExt cx="306525" cy="94825"/>
            </a:xfrm>
          </p:grpSpPr>
          <p:sp>
            <p:nvSpPr>
              <p:cNvPr id="1919" name="Google Shape;1950;p36">
                <a:extLst>
                  <a:ext uri="{FF2B5EF4-FFF2-40B4-BE49-F238E27FC236}">
                    <a16:creationId xmlns:a16="http://schemas.microsoft.com/office/drawing/2014/main" id="{36BFA540-3342-2E55-D280-CD9FE69E0547}"/>
                  </a:ext>
                </a:extLst>
              </p:cNvPr>
              <p:cNvSpPr/>
              <p:nvPr/>
            </p:nvSpPr>
            <p:spPr>
              <a:xfrm>
                <a:off x="2674475" y="2361800"/>
                <a:ext cx="62000" cy="5175"/>
              </a:xfrm>
              <a:custGeom>
                <a:avLst/>
                <a:gdLst/>
                <a:ahLst/>
                <a:cxnLst/>
                <a:rect l="l" t="t" r="r" b="b"/>
                <a:pathLst>
                  <a:path w="2480" h="207" extrusionOk="0">
                    <a:moveTo>
                      <a:pt x="155" y="0"/>
                    </a:moveTo>
                    <a:lnTo>
                      <a:pt x="0" y="206"/>
                    </a:lnTo>
                    <a:lnTo>
                      <a:pt x="2480" y="206"/>
                    </a:lnTo>
                    <a:lnTo>
                      <a:pt x="242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51;p36">
                <a:extLst>
                  <a:ext uri="{FF2B5EF4-FFF2-40B4-BE49-F238E27FC236}">
                    <a16:creationId xmlns:a16="http://schemas.microsoft.com/office/drawing/2014/main" id="{5506A689-C9D6-F241-7329-8B9EEE77AE4C}"/>
                  </a:ext>
                </a:extLst>
              </p:cNvPr>
              <p:cNvSpPr/>
              <p:nvPr/>
            </p:nvSpPr>
            <p:spPr>
              <a:xfrm>
                <a:off x="2673175" y="2369100"/>
                <a:ext cx="58600" cy="4725"/>
              </a:xfrm>
              <a:custGeom>
                <a:avLst/>
                <a:gdLst/>
                <a:ahLst/>
                <a:cxnLst/>
                <a:rect l="l" t="t" r="r" b="b"/>
                <a:pathLst>
                  <a:path w="2344" h="189" extrusionOk="0">
                    <a:moveTo>
                      <a:pt x="1" y="0"/>
                    </a:moveTo>
                    <a:lnTo>
                      <a:pt x="1" y="189"/>
                    </a:lnTo>
                    <a:lnTo>
                      <a:pt x="2343" y="189"/>
                    </a:lnTo>
                    <a:lnTo>
                      <a:pt x="234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52;p36">
                <a:extLst>
                  <a:ext uri="{FF2B5EF4-FFF2-40B4-BE49-F238E27FC236}">
                    <a16:creationId xmlns:a16="http://schemas.microsoft.com/office/drawing/2014/main" id="{D695E950-9514-CA1B-79F5-C430DD788342}"/>
                  </a:ext>
                </a:extLst>
              </p:cNvPr>
              <p:cNvSpPr/>
              <p:nvPr/>
            </p:nvSpPr>
            <p:spPr>
              <a:xfrm>
                <a:off x="2812600" y="2369100"/>
                <a:ext cx="44000" cy="4725"/>
              </a:xfrm>
              <a:custGeom>
                <a:avLst/>
                <a:gdLst/>
                <a:ahLst/>
                <a:cxnLst/>
                <a:rect l="l" t="t" r="r" b="b"/>
                <a:pathLst>
                  <a:path w="1760" h="189" extrusionOk="0">
                    <a:moveTo>
                      <a:pt x="1" y="0"/>
                    </a:moveTo>
                    <a:lnTo>
                      <a:pt x="1" y="189"/>
                    </a:lnTo>
                    <a:lnTo>
                      <a:pt x="1759" y="189"/>
                    </a:lnTo>
                    <a:lnTo>
                      <a:pt x="175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53;p36">
                <a:extLst>
                  <a:ext uri="{FF2B5EF4-FFF2-40B4-BE49-F238E27FC236}">
                    <a16:creationId xmlns:a16="http://schemas.microsoft.com/office/drawing/2014/main" id="{68C715CC-5333-C85F-37BE-049962D1980A}"/>
                  </a:ext>
                </a:extLst>
              </p:cNvPr>
              <p:cNvSpPr/>
              <p:nvPr/>
            </p:nvSpPr>
            <p:spPr>
              <a:xfrm>
                <a:off x="2591900" y="2360075"/>
                <a:ext cx="26825" cy="25775"/>
              </a:xfrm>
              <a:custGeom>
                <a:avLst/>
                <a:gdLst/>
                <a:ahLst/>
                <a:cxnLst/>
                <a:rect l="l" t="t" r="r" b="b"/>
                <a:pathLst>
                  <a:path w="1073" h="1031" extrusionOk="0">
                    <a:moveTo>
                      <a:pt x="498" y="1"/>
                    </a:moveTo>
                    <a:lnTo>
                      <a:pt x="412" y="9"/>
                    </a:lnTo>
                    <a:lnTo>
                      <a:pt x="412" y="52"/>
                    </a:lnTo>
                    <a:cubicBezTo>
                      <a:pt x="386" y="61"/>
                      <a:pt x="369" y="61"/>
                      <a:pt x="343" y="69"/>
                    </a:cubicBezTo>
                    <a:lnTo>
                      <a:pt x="318" y="44"/>
                    </a:lnTo>
                    <a:lnTo>
                      <a:pt x="240" y="87"/>
                    </a:lnTo>
                    <a:lnTo>
                      <a:pt x="249" y="129"/>
                    </a:lnTo>
                    <a:cubicBezTo>
                      <a:pt x="232" y="138"/>
                      <a:pt x="215" y="155"/>
                      <a:pt x="198" y="172"/>
                    </a:cubicBezTo>
                    <a:lnTo>
                      <a:pt x="163" y="147"/>
                    </a:lnTo>
                    <a:lnTo>
                      <a:pt x="112" y="215"/>
                    </a:lnTo>
                    <a:lnTo>
                      <a:pt x="129" y="241"/>
                    </a:lnTo>
                    <a:cubicBezTo>
                      <a:pt x="120" y="258"/>
                      <a:pt x="112" y="275"/>
                      <a:pt x="103" y="301"/>
                    </a:cubicBezTo>
                    <a:lnTo>
                      <a:pt x="60" y="284"/>
                    </a:lnTo>
                    <a:lnTo>
                      <a:pt x="26" y="361"/>
                    </a:lnTo>
                    <a:lnTo>
                      <a:pt x="60" y="387"/>
                    </a:lnTo>
                    <a:cubicBezTo>
                      <a:pt x="60" y="404"/>
                      <a:pt x="43" y="430"/>
                      <a:pt x="43" y="447"/>
                    </a:cubicBezTo>
                    <a:lnTo>
                      <a:pt x="0" y="455"/>
                    </a:lnTo>
                    <a:lnTo>
                      <a:pt x="0" y="541"/>
                    </a:lnTo>
                    <a:lnTo>
                      <a:pt x="43" y="558"/>
                    </a:lnTo>
                    <a:lnTo>
                      <a:pt x="43" y="584"/>
                    </a:lnTo>
                    <a:cubicBezTo>
                      <a:pt x="43" y="601"/>
                      <a:pt x="43" y="610"/>
                      <a:pt x="77" y="618"/>
                    </a:cubicBezTo>
                    <a:lnTo>
                      <a:pt x="43" y="644"/>
                    </a:lnTo>
                    <a:lnTo>
                      <a:pt x="69" y="713"/>
                    </a:lnTo>
                    <a:lnTo>
                      <a:pt x="112" y="713"/>
                    </a:lnTo>
                    <a:lnTo>
                      <a:pt x="146" y="781"/>
                    </a:lnTo>
                    <a:lnTo>
                      <a:pt x="120" y="816"/>
                    </a:lnTo>
                    <a:lnTo>
                      <a:pt x="172" y="876"/>
                    </a:lnTo>
                    <a:lnTo>
                      <a:pt x="206" y="859"/>
                    </a:lnTo>
                    <a:cubicBezTo>
                      <a:pt x="232" y="867"/>
                      <a:pt x="240" y="884"/>
                      <a:pt x="258" y="902"/>
                    </a:cubicBezTo>
                    <a:lnTo>
                      <a:pt x="249" y="927"/>
                    </a:lnTo>
                    <a:lnTo>
                      <a:pt x="326" y="970"/>
                    </a:lnTo>
                    <a:lnTo>
                      <a:pt x="343" y="945"/>
                    </a:lnTo>
                    <a:cubicBezTo>
                      <a:pt x="369" y="953"/>
                      <a:pt x="386" y="953"/>
                      <a:pt x="412" y="962"/>
                    </a:cubicBezTo>
                    <a:lnTo>
                      <a:pt x="412" y="1005"/>
                    </a:lnTo>
                    <a:lnTo>
                      <a:pt x="498" y="1030"/>
                    </a:lnTo>
                    <a:lnTo>
                      <a:pt x="506" y="996"/>
                    </a:lnTo>
                    <a:lnTo>
                      <a:pt x="584" y="996"/>
                    </a:lnTo>
                    <a:lnTo>
                      <a:pt x="592" y="1030"/>
                    </a:lnTo>
                    <a:lnTo>
                      <a:pt x="678" y="1013"/>
                    </a:lnTo>
                    <a:lnTo>
                      <a:pt x="678" y="970"/>
                    </a:lnTo>
                    <a:cubicBezTo>
                      <a:pt x="704" y="970"/>
                      <a:pt x="721" y="962"/>
                      <a:pt x="747" y="953"/>
                    </a:cubicBezTo>
                    <a:lnTo>
                      <a:pt x="764" y="979"/>
                    </a:lnTo>
                    <a:lnTo>
                      <a:pt x="841" y="945"/>
                    </a:lnTo>
                    <a:lnTo>
                      <a:pt x="832" y="902"/>
                    </a:lnTo>
                    <a:cubicBezTo>
                      <a:pt x="850" y="884"/>
                      <a:pt x="858" y="867"/>
                      <a:pt x="884" y="859"/>
                    </a:cubicBezTo>
                    <a:lnTo>
                      <a:pt x="918" y="876"/>
                    </a:lnTo>
                    <a:lnTo>
                      <a:pt x="970" y="816"/>
                    </a:lnTo>
                    <a:lnTo>
                      <a:pt x="944" y="781"/>
                    </a:lnTo>
                    <a:cubicBezTo>
                      <a:pt x="961" y="773"/>
                      <a:pt x="970" y="747"/>
                      <a:pt x="978" y="730"/>
                    </a:cubicBezTo>
                    <a:lnTo>
                      <a:pt x="1021" y="739"/>
                    </a:lnTo>
                    <a:lnTo>
                      <a:pt x="1056" y="661"/>
                    </a:lnTo>
                    <a:lnTo>
                      <a:pt x="1021" y="644"/>
                    </a:lnTo>
                    <a:cubicBezTo>
                      <a:pt x="1021" y="618"/>
                      <a:pt x="1030" y="601"/>
                      <a:pt x="1030" y="576"/>
                    </a:cubicBezTo>
                    <a:lnTo>
                      <a:pt x="1073" y="567"/>
                    </a:lnTo>
                    <a:lnTo>
                      <a:pt x="1073" y="481"/>
                    </a:lnTo>
                    <a:lnTo>
                      <a:pt x="1030" y="473"/>
                    </a:lnTo>
                    <a:lnTo>
                      <a:pt x="1030" y="438"/>
                    </a:lnTo>
                    <a:cubicBezTo>
                      <a:pt x="1021" y="430"/>
                      <a:pt x="1021" y="413"/>
                      <a:pt x="1021" y="404"/>
                    </a:cubicBezTo>
                    <a:lnTo>
                      <a:pt x="1056" y="387"/>
                    </a:lnTo>
                    <a:lnTo>
                      <a:pt x="1030" y="310"/>
                    </a:lnTo>
                    <a:lnTo>
                      <a:pt x="987" y="310"/>
                    </a:lnTo>
                    <a:cubicBezTo>
                      <a:pt x="978" y="301"/>
                      <a:pt x="970" y="275"/>
                      <a:pt x="961" y="258"/>
                    </a:cubicBezTo>
                    <a:lnTo>
                      <a:pt x="987" y="224"/>
                    </a:lnTo>
                    <a:lnTo>
                      <a:pt x="935" y="155"/>
                    </a:lnTo>
                    <a:lnTo>
                      <a:pt x="892" y="181"/>
                    </a:lnTo>
                    <a:cubicBezTo>
                      <a:pt x="875" y="172"/>
                      <a:pt x="858" y="147"/>
                      <a:pt x="841" y="138"/>
                    </a:cubicBezTo>
                    <a:lnTo>
                      <a:pt x="850" y="95"/>
                    </a:lnTo>
                    <a:lnTo>
                      <a:pt x="772" y="52"/>
                    </a:lnTo>
                    <a:lnTo>
                      <a:pt x="747" y="87"/>
                    </a:lnTo>
                    <a:cubicBezTo>
                      <a:pt x="721" y="69"/>
                      <a:pt x="704" y="69"/>
                      <a:pt x="678" y="61"/>
                    </a:cubicBezTo>
                    <a:lnTo>
                      <a:pt x="678" y="18"/>
                    </a:lnTo>
                    <a:lnTo>
                      <a:pt x="592" y="1"/>
                    </a:lnTo>
                    <a:lnTo>
                      <a:pt x="575" y="44"/>
                    </a:lnTo>
                    <a:lnTo>
                      <a:pt x="506" y="44"/>
                    </a:lnTo>
                    <a:lnTo>
                      <a:pt x="49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54;p36">
                <a:extLst>
                  <a:ext uri="{FF2B5EF4-FFF2-40B4-BE49-F238E27FC236}">
                    <a16:creationId xmlns:a16="http://schemas.microsoft.com/office/drawing/2014/main" id="{628FD6A0-EB5B-99B8-736D-D08EF1D0C19F}"/>
                  </a:ext>
                </a:extLst>
              </p:cNvPr>
              <p:cNvSpPr/>
              <p:nvPr/>
            </p:nvSpPr>
            <p:spPr>
              <a:xfrm>
                <a:off x="2597250" y="2365825"/>
                <a:ext cx="15475" cy="14325"/>
              </a:xfrm>
              <a:custGeom>
                <a:avLst/>
                <a:gdLst/>
                <a:ahLst/>
                <a:cxnLst/>
                <a:rect l="l" t="t" r="r" b="b"/>
                <a:pathLst>
                  <a:path w="619" h="573" extrusionOk="0">
                    <a:moveTo>
                      <a:pt x="307" y="1"/>
                    </a:moveTo>
                    <a:cubicBezTo>
                      <a:pt x="297" y="1"/>
                      <a:pt x="286" y="1"/>
                      <a:pt x="275" y="2"/>
                    </a:cubicBezTo>
                    <a:cubicBezTo>
                      <a:pt x="112" y="28"/>
                      <a:pt x="1" y="174"/>
                      <a:pt x="26" y="328"/>
                    </a:cubicBezTo>
                    <a:cubicBezTo>
                      <a:pt x="42" y="468"/>
                      <a:pt x="169" y="572"/>
                      <a:pt x="301" y="572"/>
                    </a:cubicBezTo>
                    <a:cubicBezTo>
                      <a:pt x="316" y="572"/>
                      <a:pt x="330" y="571"/>
                      <a:pt x="344" y="569"/>
                    </a:cubicBezTo>
                    <a:cubicBezTo>
                      <a:pt x="507" y="551"/>
                      <a:pt x="618" y="397"/>
                      <a:pt x="593" y="251"/>
                    </a:cubicBezTo>
                    <a:cubicBezTo>
                      <a:pt x="577" y="100"/>
                      <a:pt x="443" y="1"/>
                      <a:pt x="30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55;p36">
                <a:extLst>
                  <a:ext uri="{FF2B5EF4-FFF2-40B4-BE49-F238E27FC236}">
                    <a16:creationId xmlns:a16="http://schemas.microsoft.com/office/drawing/2014/main" id="{37500E7B-5018-D314-1B30-45314E1CC340}"/>
                  </a:ext>
                </a:extLst>
              </p:cNvPr>
              <p:cNvSpPr/>
              <p:nvPr/>
            </p:nvSpPr>
            <p:spPr>
              <a:xfrm>
                <a:off x="2598975" y="2367150"/>
                <a:ext cx="12025" cy="11425"/>
              </a:xfrm>
              <a:custGeom>
                <a:avLst/>
                <a:gdLst/>
                <a:ahLst/>
                <a:cxnLst/>
                <a:rect l="l" t="t" r="r" b="b"/>
                <a:pathLst>
                  <a:path w="481" h="457" extrusionOk="0">
                    <a:moveTo>
                      <a:pt x="232" y="0"/>
                    </a:moveTo>
                    <a:cubicBezTo>
                      <a:pt x="227" y="0"/>
                      <a:pt x="221" y="0"/>
                      <a:pt x="215" y="1"/>
                    </a:cubicBezTo>
                    <a:cubicBezTo>
                      <a:pt x="86" y="27"/>
                      <a:pt x="0" y="147"/>
                      <a:pt x="18" y="258"/>
                    </a:cubicBezTo>
                    <a:cubicBezTo>
                      <a:pt x="42" y="373"/>
                      <a:pt x="137" y="456"/>
                      <a:pt x="257" y="456"/>
                    </a:cubicBezTo>
                    <a:cubicBezTo>
                      <a:pt x="263" y="456"/>
                      <a:pt x="269" y="456"/>
                      <a:pt x="275" y="456"/>
                    </a:cubicBezTo>
                    <a:cubicBezTo>
                      <a:pt x="395" y="430"/>
                      <a:pt x="481" y="327"/>
                      <a:pt x="472" y="198"/>
                    </a:cubicBezTo>
                    <a:cubicBezTo>
                      <a:pt x="448" y="84"/>
                      <a:pt x="353"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56;p36">
                <a:extLst>
                  <a:ext uri="{FF2B5EF4-FFF2-40B4-BE49-F238E27FC236}">
                    <a16:creationId xmlns:a16="http://schemas.microsoft.com/office/drawing/2014/main" id="{B8B5E2CD-B1ED-59BE-DD18-4AAC5BE3A3F2}"/>
                  </a:ext>
                </a:extLst>
              </p:cNvPr>
              <p:cNvSpPr/>
              <p:nvPr/>
            </p:nvSpPr>
            <p:spPr>
              <a:xfrm>
                <a:off x="2601550" y="2369925"/>
                <a:ext cx="6875" cy="6300"/>
              </a:xfrm>
              <a:custGeom>
                <a:avLst/>
                <a:gdLst/>
                <a:ahLst/>
                <a:cxnLst/>
                <a:rect l="l" t="t" r="r" b="b"/>
                <a:pathLst>
                  <a:path w="275" h="252" extrusionOk="0">
                    <a:moveTo>
                      <a:pt x="135" y="0"/>
                    </a:moveTo>
                    <a:cubicBezTo>
                      <a:pt x="130" y="0"/>
                      <a:pt x="125" y="1"/>
                      <a:pt x="120" y="1"/>
                    </a:cubicBezTo>
                    <a:cubicBezTo>
                      <a:pt x="60" y="10"/>
                      <a:pt x="0" y="79"/>
                      <a:pt x="17" y="139"/>
                    </a:cubicBezTo>
                    <a:cubicBezTo>
                      <a:pt x="25" y="202"/>
                      <a:pt x="78" y="251"/>
                      <a:pt x="140" y="251"/>
                    </a:cubicBezTo>
                    <a:cubicBezTo>
                      <a:pt x="145" y="251"/>
                      <a:pt x="150" y="251"/>
                      <a:pt x="155" y="250"/>
                    </a:cubicBezTo>
                    <a:cubicBezTo>
                      <a:pt x="215" y="233"/>
                      <a:pt x="275" y="173"/>
                      <a:pt x="258" y="104"/>
                    </a:cubicBezTo>
                    <a:cubicBezTo>
                      <a:pt x="250" y="49"/>
                      <a:pt x="198" y="0"/>
                      <a:pt x="1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57;p36">
                <a:extLst>
                  <a:ext uri="{FF2B5EF4-FFF2-40B4-BE49-F238E27FC236}">
                    <a16:creationId xmlns:a16="http://schemas.microsoft.com/office/drawing/2014/main" id="{3EC552B7-06EC-8B2D-E98A-2DC2A579EAD1}"/>
                  </a:ext>
                </a:extLst>
              </p:cNvPr>
              <p:cNvSpPr/>
              <p:nvPr/>
            </p:nvSpPr>
            <p:spPr>
              <a:xfrm>
                <a:off x="2601550" y="2368650"/>
                <a:ext cx="1725" cy="1325"/>
              </a:xfrm>
              <a:custGeom>
                <a:avLst/>
                <a:gdLst/>
                <a:ahLst/>
                <a:cxnLst/>
                <a:rect l="l" t="t" r="r" b="b"/>
                <a:pathLst>
                  <a:path w="69" h="53" extrusionOk="0">
                    <a:moveTo>
                      <a:pt x="26" y="1"/>
                    </a:moveTo>
                    <a:cubicBezTo>
                      <a:pt x="17" y="1"/>
                      <a:pt x="0" y="18"/>
                      <a:pt x="0" y="27"/>
                    </a:cubicBezTo>
                    <a:cubicBezTo>
                      <a:pt x="17" y="44"/>
                      <a:pt x="26" y="52"/>
                      <a:pt x="35" y="52"/>
                    </a:cubicBezTo>
                    <a:cubicBezTo>
                      <a:pt x="60" y="52"/>
                      <a:pt x="69" y="44"/>
                      <a:pt x="60" y="18"/>
                    </a:cubicBezTo>
                    <a:cubicBezTo>
                      <a:pt x="43" y="10"/>
                      <a:pt x="35" y="1"/>
                      <a:pt x="26"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58;p36">
                <a:extLst>
                  <a:ext uri="{FF2B5EF4-FFF2-40B4-BE49-F238E27FC236}">
                    <a16:creationId xmlns:a16="http://schemas.microsoft.com/office/drawing/2014/main" id="{7ECF9D53-9F0B-C535-8519-D5D3FAF6420A}"/>
                  </a:ext>
                </a:extLst>
              </p:cNvPr>
              <p:cNvSpPr/>
              <p:nvPr/>
            </p:nvSpPr>
            <p:spPr>
              <a:xfrm>
                <a:off x="2606275" y="2368025"/>
                <a:ext cx="1525" cy="1725"/>
              </a:xfrm>
              <a:custGeom>
                <a:avLst/>
                <a:gdLst/>
                <a:ahLst/>
                <a:cxnLst/>
                <a:rect l="l" t="t" r="r" b="b"/>
                <a:pathLst>
                  <a:path w="61" h="69" extrusionOk="0">
                    <a:moveTo>
                      <a:pt x="26" y="0"/>
                    </a:moveTo>
                    <a:cubicBezTo>
                      <a:pt x="17" y="0"/>
                      <a:pt x="9" y="9"/>
                      <a:pt x="9" y="9"/>
                    </a:cubicBezTo>
                    <a:cubicBezTo>
                      <a:pt x="0" y="17"/>
                      <a:pt x="0" y="17"/>
                      <a:pt x="0" y="35"/>
                    </a:cubicBezTo>
                    <a:cubicBezTo>
                      <a:pt x="0" y="43"/>
                      <a:pt x="9" y="43"/>
                      <a:pt x="9" y="52"/>
                    </a:cubicBezTo>
                    <a:cubicBezTo>
                      <a:pt x="9" y="69"/>
                      <a:pt x="17" y="69"/>
                      <a:pt x="26" y="69"/>
                    </a:cubicBezTo>
                    <a:cubicBezTo>
                      <a:pt x="26" y="69"/>
                      <a:pt x="43" y="69"/>
                      <a:pt x="52" y="52"/>
                    </a:cubicBezTo>
                    <a:cubicBezTo>
                      <a:pt x="60" y="43"/>
                      <a:pt x="60" y="17"/>
                      <a:pt x="52" y="9"/>
                    </a:cubicBezTo>
                    <a:cubicBezTo>
                      <a:pt x="52" y="0"/>
                      <a:pt x="43" y="0"/>
                      <a:pt x="2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59;p36">
                <a:extLst>
                  <a:ext uri="{FF2B5EF4-FFF2-40B4-BE49-F238E27FC236}">
                    <a16:creationId xmlns:a16="http://schemas.microsoft.com/office/drawing/2014/main" id="{F87B6989-3A9F-4EC5-75BE-E458BD054A17}"/>
                  </a:ext>
                </a:extLst>
              </p:cNvPr>
              <p:cNvSpPr/>
              <p:nvPr/>
            </p:nvSpPr>
            <p:spPr>
              <a:xfrm>
                <a:off x="2608625" y="2371875"/>
                <a:ext cx="1300" cy="1525"/>
              </a:xfrm>
              <a:custGeom>
                <a:avLst/>
                <a:gdLst/>
                <a:ahLst/>
                <a:cxnLst/>
                <a:rect l="l" t="t" r="r" b="b"/>
                <a:pathLst>
                  <a:path w="52" h="61" extrusionOk="0">
                    <a:moveTo>
                      <a:pt x="35" y="1"/>
                    </a:moveTo>
                    <a:cubicBezTo>
                      <a:pt x="18" y="1"/>
                      <a:pt x="9" y="9"/>
                      <a:pt x="9" y="18"/>
                    </a:cubicBezTo>
                    <a:cubicBezTo>
                      <a:pt x="0" y="44"/>
                      <a:pt x="9" y="52"/>
                      <a:pt x="35" y="61"/>
                    </a:cubicBezTo>
                    <a:cubicBezTo>
                      <a:pt x="43" y="61"/>
                      <a:pt x="52" y="52"/>
                      <a:pt x="52" y="26"/>
                    </a:cubicBezTo>
                    <a:lnTo>
                      <a:pt x="52" y="9"/>
                    </a:lnTo>
                    <a:cubicBezTo>
                      <a:pt x="52" y="9"/>
                      <a:pt x="52"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60;p36">
                <a:extLst>
                  <a:ext uri="{FF2B5EF4-FFF2-40B4-BE49-F238E27FC236}">
                    <a16:creationId xmlns:a16="http://schemas.microsoft.com/office/drawing/2014/main" id="{B4CAEA04-84C9-FC58-7545-C01F86B7D32A}"/>
                  </a:ext>
                </a:extLst>
              </p:cNvPr>
              <p:cNvSpPr/>
              <p:nvPr/>
            </p:nvSpPr>
            <p:spPr>
              <a:xfrm>
                <a:off x="2606700" y="2375950"/>
                <a:ext cx="1725" cy="1525"/>
              </a:xfrm>
              <a:custGeom>
                <a:avLst/>
                <a:gdLst/>
                <a:ahLst/>
                <a:cxnLst/>
                <a:rect l="l" t="t" r="r" b="b"/>
                <a:pathLst>
                  <a:path w="69" h="61" extrusionOk="0">
                    <a:moveTo>
                      <a:pt x="35" y="1"/>
                    </a:moveTo>
                    <a:cubicBezTo>
                      <a:pt x="26" y="1"/>
                      <a:pt x="9" y="1"/>
                      <a:pt x="9" y="18"/>
                    </a:cubicBezTo>
                    <a:cubicBezTo>
                      <a:pt x="0" y="26"/>
                      <a:pt x="0" y="26"/>
                      <a:pt x="0" y="35"/>
                    </a:cubicBezTo>
                    <a:cubicBezTo>
                      <a:pt x="9" y="52"/>
                      <a:pt x="26" y="61"/>
                      <a:pt x="35" y="61"/>
                    </a:cubicBezTo>
                    <a:cubicBezTo>
                      <a:pt x="43" y="52"/>
                      <a:pt x="52" y="52"/>
                      <a:pt x="52" y="52"/>
                    </a:cubicBezTo>
                    <a:cubicBezTo>
                      <a:pt x="69" y="35"/>
                      <a:pt x="69" y="35"/>
                      <a:pt x="69" y="26"/>
                    </a:cubicBezTo>
                    <a:cubicBezTo>
                      <a:pt x="52" y="18"/>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61;p36">
                <a:extLst>
                  <a:ext uri="{FF2B5EF4-FFF2-40B4-BE49-F238E27FC236}">
                    <a16:creationId xmlns:a16="http://schemas.microsoft.com/office/drawing/2014/main" id="{9EF74CCB-F467-EC45-F281-3AA067B8041C}"/>
                  </a:ext>
                </a:extLst>
              </p:cNvPr>
              <p:cNvSpPr/>
              <p:nvPr/>
            </p:nvSpPr>
            <p:spPr>
              <a:xfrm>
                <a:off x="2602400" y="2375950"/>
                <a:ext cx="1750" cy="1750"/>
              </a:xfrm>
              <a:custGeom>
                <a:avLst/>
                <a:gdLst/>
                <a:ahLst/>
                <a:cxnLst/>
                <a:rect l="l" t="t" r="r" b="b"/>
                <a:pathLst>
                  <a:path w="70" h="70" extrusionOk="0">
                    <a:moveTo>
                      <a:pt x="35" y="1"/>
                    </a:moveTo>
                    <a:cubicBezTo>
                      <a:pt x="26" y="1"/>
                      <a:pt x="9" y="18"/>
                      <a:pt x="9" y="18"/>
                    </a:cubicBezTo>
                    <a:cubicBezTo>
                      <a:pt x="1" y="26"/>
                      <a:pt x="1" y="26"/>
                      <a:pt x="1" y="35"/>
                    </a:cubicBezTo>
                    <a:cubicBezTo>
                      <a:pt x="1" y="52"/>
                      <a:pt x="9" y="52"/>
                      <a:pt x="9" y="61"/>
                    </a:cubicBezTo>
                    <a:cubicBezTo>
                      <a:pt x="9" y="69"/>
                      <a:pt x="26" y="69"/>
                      <a:pt x="35" y="69"/>
                    </a:cubicBezTo>
                    <a:cubicBezTo>
                      <a:pt x="35" y="69"/>
                      <a:pt x="44" y="69"/>
                      <a:pt x="52" y="61"/>
                    </a:cubicBezTo>
                    <a:cubicBezTo>
                      <a:pt x="69" y="52"/>
                      <a:pt x="69" y="52"/>
                      <a:pt x="69" y="35"/>
                    </a:cubicBezTo>
                    <a:cubicBezTo>
                      <a:pt x="69" y="26"/>
                      <a:pt x="52" y="26"/>
                      <a:pt x="52" y="18"/>
                    </a:cubicBezTo>
                    <a:cubicBezTo>
                      <a:pt x="52" y="1"/>
                      <a:pt x="44"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62;p36">
                <a:extLst>
                  <a:ext uri="{FF2B5EF4-FFF2-40B4-BE49-F238E27FC236}">
                    <a16:creationId xmlns:a16="http://schemas.microsoft.com/office/drawing/2014/main" id="{707DB706-B59F-539F-CBBE-A6963A3AB3AB}"/>
                  </a:ext>
                </a:extLst>
              </p:cNvPr>
              <p:cNvSpPr/>
              <p:nvPr/>
            </p:nvSpPr>
            <p:spPr>
              <a:xfrm>
                <a:off x="2599825" y="2372300"/>
                <a:ext cx="1525" cy="1750"/>
              </a:xfrm>
              <a:custGeom>
                <a:avLst/>
                <a:gdLst/>
                <a:ahLst/>
                <a:cxnLst/>
                <a:rect l="l" t="t" r="r" b="b"/>
                <a:pathLst>
                  <a:path w="61" h="70" extrusionOk="0">
                    <a:moveTo>
                      <a:pt x="26" y="1"/>
                    </a:moveTo>
                    <a:cubicBezTo>
                      <a:pt x="18" y="1"/>
                      <a:pt x="9" y="9"/>
                      <a:pt x="9" y="27"/>
                    </a:cubicBezTo>
                    <a:cubicBezTo>
                      <a:pt x="1" y="44"/>
                      <a:pt x="9" y="52"/>
                      <a:pt x="26" y="69"/>
                    </a:cubicBezTo>
                    <a:cubicBezTo>
                      <a:pt x="44" y="69"/>
                      <a:pt x="52" y="69"/>
                      <a:pt x="52" y="35"/>
                    </a:cubicBezTo>
                    <a:cubicBezTo>
                      <a:pt x="61"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63;p36">
                <a:extLst>
                  <a:ext uri="{FF2B5EF4-FFF2-40B4-BE49-F238E27FC236}">
                    <a16:creationId xmlns:a16="http://schemas.microsoft.com/office/drawing/2014/main" id="{FBBA5CA3-3E12-12EF-4BF5-0252C039917A}"/>
                  </a:ext>
                </a:extLst>
              </p:cNvPr>
              <p:cNvSpPr/>
              <p:nvPr/>
            </p:nvSpPr>
            <p:spPr>
              <a:xfrm>
                <a:off x="2612925" y="2313100"/>
                <a:ext cx="28325" cy="44850"/>
              </a:xfrm>
              <a:custGeom>
                <a:avLst/>
                <a:gdLst/>
                <a:ahLst/>
                <a:cxnLst/>
                <a:rect l="l" t="t" r="r" b="b"/>
                <a:pathLst>
                  <a:path w="1133" h="1794" extrusionOk="0">
                    <a:moveTo>
                      <a:pt x="1133" y="1"/>
                    </a:moveTo>
                    <a:cubicBezTo>
                      <a:pt x="832" y="1"/>
                      <a:pt x="549" y="52"/>
                      <a:pt x="335" y="138"/>
                    </a:cubicBezTo>
                    <a:cubicBezTo>
                      <a:pt x="275" y="164"/>
                      <a:pt x="232" y="207"/>
                      <a:pt x="215" y="258"/>
                    </a:cubicBezTo>
                    <a:lnTo>
                      <a:pt x="0" y="902"/>
                    </a:lnTo>
                    <a:lnTo>
                      <a:pt x="0" y="1588"/>
                    </a:lnTo>
                    <a:lnTo>
                      <a:pt x="0" y="1794"/>
                    </a:lnTo>
                    <a:lnTo>
                      <a:pt x="1133" y="1794"/>
                    </a:lnTo>
                    <a:lnTo>
                      <a:pt x="1133"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64;p36">
                <a:extLst>
                  <a:ext uri="{FF2B5EF4-FFF2-40B4-BE49-F238E27FC236}">
                    <a16:creationId xmlns:a16="http://schemas.microsoft.com/office/drawing/2014/main" id="{C8E297D3-C950-E509-B083-E52806E6EDB7}"/>
                  </a:ext>
                </a:extLst>
              </p:cNvPr>
              <p:cNvSpPr/>
              <p:nvPr/>
            </p:nvSpPr>
            <p:spPr>
              <a:xfrm>
                <a:off x="2641650" y="2307950"/>
                <a:ext cx="22550" cy="50000"/>
              </a:xfrm>
              <a:custGeom>
                <a:avLst/>
                <a:gdLst/>
                <a:ahLst/>
                <a:cxnLst/>
                <a:rect l="l" t="t" r="r" b="b"/>
                <a:pathLst>
                  <a:path w="902" h="2000" extrusionOk="0">
                    <a:moveTo>
                      <a:pt x="387" y="1"/>
                    </a:moveTo>
                    <a:cubicBezTo>
                      <a:pt x="310" y="1"/>
                      <a:pt x="241" y="27"/>
                      <a:pt x="189" y="70"/>
                    </a:cubicBezTo>
                    <a:lnTo>
                      <a:pt x="1" y="207"/>
                    </a:lnTo>
                    <a:lnTo>
                      <a:pt x="1" y="2000"/>
                    </a:lnTo>
                    <a:lnTo>
                      <a:pt x="790" y="2000"/>
                    </a:lnTo>
                    <a:cubicBezTo>
                      <a:pt x="859" y="1923"/>
                      <a:pt x="902" y="1828"/>
                      <a:pt x="902" y="1725"/>
                    </a:cubicBezTo>
                    <a:lnTo>
                      <a:pt x="902" y="52"/>
                    </a:lnTo>
                    <a:cubicBezTo>
                      <a:pt x="902" y="27"/>
                      <a:pt x="867" y="1"/>
                      <a:pt x="841"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65;p36">
                <a:extLst>
                  <a:ext uri="{FF2B5EF4-FFF2-40B4-BE49-F238E27FC236}">
                    <a16:creationId xmlns:a16="http://schemas.microsoft.com/office/drawing/2014/main" id="{65EBE3CA-B9A0-DE88-8A4A-58B1B8C6461B}"/>
                  </a:ext>
                </a:extLst>
              </p:cNvPr>
              <p:cNvSpPr/>
              <p:nvPr/>
            </p:nvSpPr>
            <p:spPr>
              <a:xfrm>
                <a:off x="2616550" y="2320625"/>
                <a:ext cx="22975" cy="18450"/>
              </a:xfrm>
              <a:custGeom>
                <a:avLst/>
                <a:gdLst/>
                <a:ahLst/>
                <a:cxnLst/>
                <a:rect l="l" t="t" r="r" b="b"/>
                <a:pathLst>
                  <a:path w="919" h="738" extrusionOk="0">
                    <a:moveTo>
                      <a:pt x="233" y="0"/>
                    </a:moveTo>
                    <a:cubicBezTo>
                      <a:pt x="207" y="0"/>
                      <a:pt x="190" y="9"/>
                      <a:pt x="181" y="34"/>
                    </a:cubicBezTo>
                    <a:lnTo>
                      <a:pt x="35" y="489"/>
                    </a:lnTo>
                    <a:cubicBezTo>
                      <a:pt x="18" y="558"/>
                      <a:pt x="1" y="609"/>
                      <a:pt x="1" y="678"/>
                    </a:cubicBezTo>
                    <a:cubicBezTo>
                      <a:pt x="1" y="704"/>
                      <a:pt x="35" y="738"/>
                      <a:pt x="70" y="738"/>
                    </a:cubicBezTo>
                    <a:lnTo>
                      <a:pt x="421" y="738"/>
                    </a:lnTo>
                    <a:cubicBezTo>
                      <a:pt x="447" y="738"/>
                      <a:pt x="464" y="729"/>
                      <a:pt x="473" y="721"/>
                    </a:cubicBezTo>
                    <a:lnTo>
                      <a:pt x="576" y="618"/>
                    </a:lnTo>
                    <a:cubicBezTo>
                      <a:pt x="584" y="609"/>
                      <a:pt x="601" y="601"/>
                      <a:pt x="627" y="601"/>
                    </a:cubicBezTo>
                    <a:lnTo>
                      <a:pt x="885" y="601"/>
                    </a:lnTo>
                    <a:cubicBezTo>
                      <a:pt x="893" y="601"/>
                      <a:pt x="919" y="592"/>
                      <a:pt x="919" y="566"/>
                    </a:cubicBezTo>
                    <a:lnTo>
                      <a:pt x="919" y="52"/>
                    </a:lnTo>
                    <a:cubicBezTo>
                      <a:pt x="919" y="17"/>
                      <a:pt x="893" y="0"/>
                      <a:pt x="859"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66;p36">
                <a:extLst>
                  <a:ext uri="{FF2B5EF4-FFF2-40B4-BE49-F238E27FC236}">
                    <a16:creationId xmlns:a16="http://schemas.microsoft.com/office/drawing/2014/main" id="{7AD7DCFA-3D2F-8D19-9245-07585046A345}"/>
                  </a:ext>
                </a:extLst>
              </p:cNvPr>
              <p:cNvSpPr/>
              <p:nvPr/>
            </p:nvSpPr>
            <p:spPr>
              <a:xfrm>
                <a:off x="2575175" y="2334975"/>
                <a:ext cx="38200" cy="30075"/>
              </a:xfrm>
              <a:custGeom>
                <a:avLst/>
                <a:gdLst/>
                <a:ahLst/>
                <a:cxnLst/>
                <a:rect l="l" t="t" r="r" b="b"/>
                <a:pathLst>
                  <a:path w="1528" h="1203" extrusionOk="0">
                    <a:moveTo>
                      <a:pt x="1433" y="1"/>
                    </a:moveTo>
                    <a:cubicBezTo>
                      <a:pt x="961" y="1"/>
                      <a:pt x="429" y="207"/>
                      <a:pt x="189" y="344"/>
                    </a:cubicBezTo>
                    <a:cubicBezTo>
                      <a:pt x="146" y="370"/>
                      <a:pt x="129" y="413"/>
                      <a:pt x="112" y="456"/>
                    </a:cubicBezTo>
                    <a:lnTo>
                      <a:pt x="0" y="1202"/>
                    </a:lnTo>
                    <a:lnTo>
                      <a:pt x="112" y="1073"/>
                    </a:lnTo>
                    <a:cubicBezTo>
                      <a:pt x="343" y="842"/>
                      <a:pt x="661" y="696"/>
                      <a:pt x="995" y="696"/>
                    </a:cubicBezTo>
                    <a:lnTo>
                      <a:pt x="1527" y="696"/>
                    </a:lnTo>
                    <a:lnTo>
                      <a:pt x="152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67;p36">
                <a:extLst>
                  <a:ext uri="{FF2B5EF4-FFF2-40B4-BE49-F238E27FC236}">
                    <a16:creationId xmlns:a16="http://schemas.microsoft.com/office/drawing/2014/main" id="{C1543328-ADA7-9494-86E6-8E338D1D074E}"/>
                  </a:ext>
                </a:extLst>
              </p:cNvPr>
              <p:cNvSpPr/>
              <p:nvPr/>
            </p:nvSpPr>
            <p:spPr>
              <a:xfrm>
                <a:off x="2604125" y="2343350"/>
                <a:ext cx="7100" cy="2175"/>
              </a:xfrm>
              <a:custGeom>
                <a:avLst/>
                <a:gdLst/>
                <a:ahLst/>
                <a:cxnLst/>
                <a:rect l="l" t="t" r="r" b="b"/>
                <a:pathLst>
                  <a:path w="284" h="87" extrusionOk="0">
                    <a:moveTo>
                      <a:pt x="43" y="1"/>
                    </a:moveTo>
                    <a:cubicBezTo>
                      <a:pt x="17" y="1"/>
                      <a:pt x="0" y="26"/>
                      <a:pt x="0" y="43"/>
                    </a:cubicBezTo>
                    <a:cubicBezTo>
                      <a:pt x="0" y="69"/>
                      <a:pt x="17" y="86"/>
                      <a:pt x="43" y="86"/>
                    </a:cubicBezTo>
                    <a:lnTo>
                      <a:pt x="232" y="86"/>
                    </a:lnTo>
                    <a:cubicBezTo>
                      <a:pt x="266" y="86"/>
                      <a:pt x="283" y="69"/>
                      <a:pt x="275" y="43"/>
                    </a:cubicBezTo>
                    <a:cubicBezTo>
                      <a:pt x="275" y="26"/>
                      <a:pt x="258" y="1"/>
                      <a:pt x="23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68;p36">
                <a:extLst>
                  <a:ext uri="{FF2B5EF4-FFF2-40B4-BE49-F238E27FC236}">
                    <a16:creationId xmlns:a16="http://schemas.microsoft.com/office/drawing/2014/main" id="{5065BC55-7C0A-79AC-45BA-B3B2BA5FE867}"/>
                  </a:ext>
                </a:extLst>
              </p:cNvPr>
              <p:cNvSpPr/>
              <p:nvPr/>
            </p:nvSpPr>
            <p:spPr>
              <a:xfrm>
                <a:off x="2604125" y="2346575"/>
                <a:ext cx="7100" cy="2175"/>
              </a:xfrm>
              <a:custGeom>
                <a:avLst/>
                <a:gdLst/>
                <a:ahLst/>
                <a:cxnLst/>
                <a:rect l="l" t="t" r="r" b="b"/>
                <a:pathLst>
                  <a:path w="284" h="87" extrusionOk="0">
                    <a:moveTo>
                      <a:pt x="43" y="0"/>
                    </a:moveTo>
                    <a:cubicBezTo>
                      <a:pt x="17" y="0"/>
                      <a:pt x="0" y="26"/>
                      <a:pt x="0" y="43"/>
                    </a:cubicBezTo>
                    <a:cubicBezTo>
                      <a:pt x="0" y="69"/>
                      <a:pt x="17" y="86"/>
                      <a:pt x="43" y="86"/>
                    </a:cubicBezTo>
                    <a:lnTo>
                      <a:pt x="232" y="86"/>
                    </a:lnTo>
                    <a:cubicBezTo>
                      <a:pt x="266" y="86"/>
                      <a:pt x="283" y="77"/>
                      <a:pt x="275" y="43"/>
                    </a:cubicBezTo>
                    <a:cubicBezTo>
                      <a:pt x="275" y="26"/>
                      <a:pt x="258" y="0"/>
                      <a:pt x="23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69;p36">
                <a:extLst>
                  <a:ext uri="{FF2B5EF4-FFF2-40B4-BE49-F238E27FC236}">
                    <a16:creationId xmlns:a16="http://schemas.microsoft.com/office/drawing/2014/main" id="{DB963A31-4D4F-7892-4FED-A494AA6E6BB9}"/>
                  </a:ext>
                </a:extLst>
              </p:cNvPr>
              <p:cNvSpPr/>
              <p:nvPr/>
            </p:nvSpPr>
            <p:spPr>
              <a:xfrm>
                <a:off x="2612925" y="2320625"/>
                <a:ext cx="6875" cy="15025"/>
              </a:xfrm>
              <a:custGeom>
                <a:avLst/>
                <a:gdLst/>
                <a:ahLst/>
                <a:cxnLst/>
                <a:rect l="l" t="t" r="r" b="b"/>
                <a:pathLst>
                  <a:path w="275" h="601" extrusionOk="0">
                    <a:moveTo>
                      <a:pt x="206" y="0"/>
                    </a:moveTo>
                    <a:lnTo>
                      <a:pt x="0" y="601"/>
                    </a:lnTo>
                    <a:lnTo>
                      <a:pt x="60" y="601"/>
                    </a:lnTo>
                    <a:cubicBezTo>
                      <a:pt x="86" y="601"/>
                      <a:pt x="94" y="592"/>
                      <a:pt x="103" y="566"/>
                    </a:cubicBezTo>
                    <a:lnTo>
                      <a:pt x="275" y="52"/>
                    </a:lnTo>
                    <a:cubicBezTo>
                      <a:pt x="275" y="34"/>
                      <a:pt x="266"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70;p36">
                <a:extLst>
                  <a:ext uri="{FF2B5EF4-FFF2-40B4-BE49-F238E27FC236}">
                    <a16:creationId xmlns:a16="http://schemas.microsoft.com/office/drawing/2014/main" id="{C0E63ABF-2EE1-80CD-2535-461A8E4D0CA5}"/>
                  </a:ext>
                </a:extLst>
              </p:cNvPr>
              <p:cNvSpPr/>
              <p:nvPr/>
            </p:nvSpPr>
            <p:spPr>
              <a:xfrm>
                <a:off x="2573450" y="2365025"/>
                <a:ext cx="18250" cy="12450"/>
              </a:xfrm>
              <a:custGeom>
                <a:avLst/>
                <a:gdLst/>
                <a:ahLst/>
                <a:cxnLst/>
                <a:rect l="l" t="t" r="r" b="b"/>
                <a:pathLst>
                  <a:path w="730" h="498" extrusionOk="0">
                    <a:moveTo>
                      <a:pt x="52" y="0"/>
                    </a:moveTo>
                    <a:cubicBezTo>
                      <a:pt x="26" y="0"/>
                      <a:pt x="0" y="34"/>
                      <a:pt x="9" y="60"/>
                    </a:cubicBezTo>
                    <a:lnTo>
                      <a:pt x="43" y="172"/>
                    </a:lnTo>
                    <a:cubicBezTo>
                      <a:pt x="95" y="369"/>
                      <a:pt x="266" y="498"/>
                      <a:pt x="464" y="498"/>
                    </a:cubicBezTo>
                    <a:lnTo>
                      <a:pt x="610" y="498"/>
                    </a:lnTo>
                    <a:cubicBezTo>
                      <a:pt x="610" y="326"/>
                      <a:pt x="652" y="155"/>
                      <a:pt x="7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71;p36">
                <a:extLst>
                  <a:ext uri="{FF2B5EF4-FFF2-40B4-BE49-F238E27FC236}">
                    <a16:creationId xmlns:a16="http://schemas.microsoft.com/office/drawing/2014/main" id="{2E747050-E731-F304-153A-3B556754F36F}"/>
                  </a:ext>
                </a:extLst>
              </p:cNvPr>
              <p:cNvSpPr/>
              <p:nvPr/>
            </p:nvSpPr>
            <p:spPr>
              <a:xfrm>
                <a:off x="2641225" y="2307950"/>
                <a:ext cx="9675" cy="50000"/>
              </a:xfrm>
              <a:custGeom>
                <a:avLst/>
                <a:gdLst/>
                <a:ahLst/>
                <a:cxnLst/>
                <a:rect l="l" t="t" r="r" b="b"/>
                <a:pathLst>
                  <a:path w="387" h="2000" extrusionOk="0">
                    <a:moveTo>
                      <a:pt x="335" y="1"/>
                    </a:moveTo>
                    <a:cubicBezTo>
                      <a:pt x="284" y="9"/>
                      <a:pt x="241" y="35"/>
                      <a:pt x="198" y="70"/>
                    </a:cubicBezTo>
                    <a:lnTo>
                      <a:pt x="1" y="207"/>
                    </a:lnTo>
                    <a:lnTo>
                      <a:pt x="1" y="2000"/>
                    </a:lnTo>
                    <a:lnTo>
                      <a:pt x="387" y="2000"/>
                    </a:lnTo>
                    <a:lnTo>
                      <a:pt x="387" y="44"/>
                    </a:lnTo>
                    <a:cubicBezTo>
                      <a:pt x="387" y="9"/>
                      <a:pt x="369" y="1"/>
                      <a:pt x="335"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72;p36">
                <a:extLst>
                  <a:ext uri="{FF2B5EF4-FFF2-40B4-BE49-F238E27FC236}">
                    <a16:creationId xmlns:a16="http://schemas.microsoft.com/office/drawing/2014/main" id="{4F7CCDC9-C870-6A0B-E8DD-88CA677FEB99}"/>
                  </a:ext>
                </a:extLst>
              </p:cNvPr>
              <p:cNvSpPr/>
              <p:nvPr/>
            </p:nvSpPr>
            <p:spPr>
              <a:xfrm>
                <a:off x="2615275" y="2357725"/>
                <a:ext cx="64375" cy="18050"/>
              </a:xfrm>
              <a:custGeom>
                <a:avLst/>
                <a:gdLst/>
                <a:ahLst/>
                <a:cxnLst/>
                <a:rect l="l" t="t" r="r" b="b"/>
                <a:pathLst>
                  <a:path w="2575" h="722" extrusionOk="0">
                    <a:moveTo>
                      <a:pt x="0" y="0"/>
                    </a:moveTo>
                    <a:cubicBezTo>
                      <a:pt x="181" y="163"/>
                      <a:pt x="301" y="447"/>
                      <a:pt x="301" y="721"/>
                    </a:cubicBezTo>
                    <a:lnTo>
                      <a:pt x="2334" y="721"/>
                    </a:lnTo>
                    <a:cubicBezTo>
                      <a:pt x="2334" y="549"/>
                      <a:pt x="2454" y="275"/>
                      <a:pt x="2574" y="155"/>
                    </a:cubicBezTo>
                    <a:lnTo>
                      <a:pt x="1502" y="155"/>
                    </a:lnTo>
                    <a:lnTo>
                      <a:pt x="1296" y="9"/>
                    </a:lnTo>
                    <a:lnTo>
                      <a:pt x="129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73;p36">
                <a:extLst>
                  <a:ext uri="{FF2B5EF4-FFF2-40B4-BE49-F238E27FC236}">
                    <a16:creationId xmlns:a16="http://schemas.microsoft.com/office/drawing/2014/main" id="{21BB2D67-C825-32A9-5281-1FE0F9B0A73A}"/>
                  </a:ext>
                </a:extLst>
              </p:cNvPr>
              <p:cNvSpPr/>
              <p:nvPr/>
            </p:nvSpPr>
            <p:spPr>
              <a:xfrm>
                <a:off x="2623850" y="2366525"/>
                <a:ext cx="50000" cy="7525"/>
              </a:xfrm>
              <a:custGeom>
                <a:avLst/>
                <a:gdLst/>
                <a:ahLst/>
                <a:cxnLst/>
                <a:rect l="l" t="t" r="r" b="b"/>
                <a:pathLst>
                  <a:path w="2000" h="301" extrusionOk="0">
                    <a:moveTo>
                      <a:pt x="1" y="0"/>
                    </a:moveTo>
                    <a:lnTo>
                      <a:pt x="86" y="300"/>
                    </a:lnTo>
                    <a:lnTo>
                      <a:pt x="1888" y="300"/>
                    </a:lnTo>
                    <a:lnTo>
                      <a:pt x="2000"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74;p36">
                <a:extLst>
                  <a:ext uri="{FF2B5EF4-FFF2-40B4-BE49-F238E27FC236}">
                    <a16:creationId xmlns:a16="http://schemas.microsoft.com/office/drawing/2014/main" id="{A5CB1178-B62B-E605-359B-5DA8C2B8EB23}"/>
                  </a:ext>
                </a:extLst>
              </p:cNvPr>
              <p:cNvSpPr/>
              <p:nvPr/>
            </p:nvSpPr>
            <p:spPr>
              <a:xfrm>
                <a:off x="2681550" y="2360075"/>
                <a:ext cx="26825" cy="25775"/>
              </a:xfrm>
              <a:custGeom>
                <a:avLst/>
                <a:gdLst/>
                <a:ahLst/>
                <a:cxnLst/>
                <a:rect l="l" t="t" r="r" b="b"/>
                <a:pathLst>
                  <a:path w="1073" h="1031" extrusionOk="0">
                    <a:moveTo>
                      <a:pt x="490" y="1"/>
                    </a:moveTo>
                    <a:lnTo>
                      <a:pt x="404" y="9"/>
                    </a:lnTo>
                    <a:lnTo>
                      <a:pt x="404" y="52"/>
                    </a:lnTo>
                    <a:cubicBezTo>
                      <a:pt x="387" y="61"/>
                      <a:pt x="361" y="61"/>
                      <a:pt x="344" y="69"/>
                    </a:cubicBezTo>
                    <a:lnTo>
                      <a:pt x="309" y="44"/>
                    </a:lnTo>
                    <a:lnTo>
                      <a:pt x="232" y="87"/>
                    </a:lnTo>
                    <a:lnTo>
                      <a:pt x="241" y="129"/>
                    </a:lnTo>
                    <a:cubicBezTo>
                      <a:pt x="224" y="138"/>
                      <a:pt x="215" y="155"/>
                      <a:pt x="189" y="172"/>
                    </a:cubicBezTo>
                    <a:lnTo>
                      <a:pt x="155" y="147"/>
                    </a:lnTo>
                    <a:lnTo>
                      <a:pt x="103" y="215"/>
                    </a:lnTo>
                    <a:lnTo>
                      <a:pt x="129" y="241"/>
                    </a:lnTo>
                    <a:cubicBezTo>
                      <a:pt x="121" y="258"/>
                      <a:pt x="103" y="275"/>
                      <a:pt x="95" y="301"/>
                    </a:cubicBezTo>
                    <a:lnTo>
                      <a:pt x="52" y="284"/>
                    </a:lnTo>
                    <a:lnTo>
                      <a:pt x="18" y="361"/>
                    </a:lnTo>
                    <a:lnTo>
                      <a:pt x="52" y="387"/>
                    </a:lnTo>
                    <a:cubicBezTo>
                      <a:pt x="52" y="404"/>
                      <a:pt x="43" y="430"/>
                      <a:pt x="43" y="447"/>
                    </a:cubicBezTo>
                    <a:lnTo>
                      <a:pt x="1" y="455"/>
                    </a:lnTo>
                    <a:lnTo>
                      <a:pt x="1" y="541"/>
                    </a:lnTo>
                    <a:lnTo>
                      <a:pt x="43" y="558"/>
                    </a:lnTo>
                    <a:lnTo>
                      <a:pt x="43" y="584"/>
                    </a:lnTo>
                    <a:cubicBezTo>
                      <a:pt x="43" y="601"/>
                      <a:pt x="43" y="610"/>
                      <a:pt x="78" y="618"/>
                    </a:cubicBezTo>
                    <a:lnTo>
                      <a:pt x="43" y="644"/>
                    </a:lnTo>
                    <a:lnTo>
                      <a:pt x="61" y="713"/>
                    </a:lnTo>
                    <a:lnTo>
                      <a:pt x="103" y="713"/>
                    </a:lnTo>
                    <a:lnTo>
                      <a:pt x="138" y="781"/>
                    </a:lnTo>
                    <a:lnTo>
                      <a:pt x="121" y="816"/>
                    </a:lnTo>
                    <a:lnTo>
                      <a:pt x="172" y="876"/>
                    </a:lnTo>
                    <a:lnTo>
                      <a:pt x="198" y="859"/>
                    </a:lnTo>
                    <a:cubicBezTo>
                      <a:pt x="224" y="867"/>
                      <a:pt x="232" y="884"/>
                      <a:pt x="258" y="902"/>
                    </a:cubicBezTo>
                    <a:lnTo>
                      <a:pt x="241" y="927"/>
                    </a:lnTo>
                    <a:lnTo>
                      <a:pt x="318" y="970"/>
                    </a:lnTo>
                    <a:lnTo>
                      <a:pt x="344" y="945"/>
                    </a:lnTo>
                    <a:cubicBezTo>
                      <a:pt x="361" y="953"/>
                      <a:pt x="387" y="953"/>
                      <a:pt x="404" y="962"/>
                    </a:cubicBezTo>
                    <a:lnTo>
                      <a:pt x="404" y="1005"/>
                    </a:lnTo>
                    <a:lnTo>
                      <a:pt x="490" y="1030"/>
                    </a:lnTo>
                    <a:lnTo>
                      <a:pt x="507" y="996"/>
                    </a:lnTo>
                    <a:lnTo>
                      <a:pt x="575" y="996"/>
                    </a:lnTo>
                    <a:lnTo>
                      <a:pt x="593" y="1030"/>
                    </a:lnTo>
                    <a:lnTo>
                      <a:pt x="678" y="1013"/>
                    </a:lnTo>
                    <a:lnTo>
                      <a:pt x="678" y="970"/>
                    </a:lnTo>
                    <a:cubicBezTo>
                      <a:pt x="695" y="970"/>
                      <a:pt x="721" y="962"/>
                      <a:pt x="738" y="953"/>
                    </a:cubicBezTo>
                    <a:lnTo>
                      <a:pt x="764" y="979"/>
                    </a:lnTo>
                    <a:lnTo>
                      <a:pt x="833" y="945"/>
                    </a:lnTo>
                    <a:lnTo>
                      <a:pt x="824" y="902"/>
                    </a:lnTo>
                    <a:cubicBezTo>
                      <a:pt x="850" y="884"/>
                      <a:pt x="858" y="867"/>
                      <a:pt x="876" y="859"/>
                    </a:cubicBezTo>
                    <a:lnTo>
                      <a:pt x="910" y="876"/>
                    </a:lnTo>
                    <a:lnTo>
                      <a:pt x="961" y="816"/>
                    </a:lnTo>
                    <a:lnTo>
                      <a:pt x="944" y="781"/>
                    </a:lnTo>
                    <a:cubicBezTo>
                      <a:pt x="953" y="773"/>
                      <a:pt x="961" y="747"/>
                      <a:pt x="979" y="730"/>
                    </a:cubicBezTo>
                    <a:lnTo>
                      <a:pt x="1013" y="739"/>
                    </a:lnTo>
                    <a:lnTo>
                      <a:pt x="1047" y="661"/>
                    </a:lnTo>
                    <a:lnTo>
                      <a:pt x="1013" y="644"/>
                    </a:lnTo>
                    <a:cubicBezTo>
                      <a:pt x="1013" y="618"/>
                      <a:pt x="1030" y="601"/>
                      <a:pt x="1030" y="576"/>
                    </a:cubicBezTo>
                    <a:lnTo>
                      <a:pt x="1073" y="567"/>
                    </a:lnTo>
                    <a:lnTo>
                      <a:pt x="1073" y="481"/>
                    </a:lnTo>
                    <a:lnTo>
                      <a:pt x="1030" y="473"/>
                    </a:lnTo>
                    <a:lnTo>
                      <a:pt x="1030" y="438"/>
                    </a:lnTo>
                    <a:cubicBezTo>
                      <a:pt x="1013" y="430"/>
                      <a:pt x="1013" y="413"/>
                      <a:pt x="1013" y="404"/>
                    </a:cubicBezTo>
                    <a:lnTo>
                      <a:pt x="1047" y="387"/>
                    </a:lnTo>
                    <a:lnTo>
                      <a:pt x="1030" y="310"/>
                    </a:lnTo>
                    <a:lnTo>
                      <a:pt x="987" y="310"/>
                    </a:lnTo>
                    <a:cubicBezTo>
                      <a:pt x="979" y="301"/>
                      <a:pt x="961" y="275"/>
                      <a:pt x="953" y="258"/>
                    </a:cubicBezTo>
                    <a:lnTo>
                      <a:pt x="987" y="224"/>
                    </a:lnTo>
                    <a:lnTo>
                      <a:pt x="927" y="155"/>
                    </a:lnTo>
                    <a:lnTo>
                      <a:pt x="884" y="181"/>
                    </a:lnTo>
                    <a:cubicBezTo>
                      <a:pt x="867" y="172"/>
                      <a:pt x="858" y="147"/>
                      <a:pt x="833" y="138"/>
                    </a:cubicBezTo>
                    <a:lnTo>
                      <a:pt x="841" y="95"/>
                    </a:lnTo>
                    <a:lnTo>
                      <a:pt x="773" y="52"/>
                    </a:lnTo>
                    <a:lnTo>
                      <a:pt x="738" y="87"/>
                    </a:lnTo>
                    <a:cubicBezTo>
                      <a:pt x="713" y="69"/>
                      <a:pt x="695" y="69"/>
                      <a:pt x="670" y="61"/>
                    </a:cubicBezTo>
                    <a:lnTo>
                      <a:pt x="670" y="18"/>
                    </a:lnTo>
                    <a:lnTo>
                      <a:pt x="584" y="1"/>
                    </a:lnTo>
                    <a:lnTo>
                      <a:pt x="567" y="44"/>
                    </a:lnTo>
                    <a:lnTo>
                      <a:pt x="498" y="44"/>
                    </a:lnTo>
                    <a:lnTo>
                      <a:pt x="49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75;p36">
                <a:extLst>
                  <a:ext uri="{FF2B5EF4-FFF2-40B4-BE49-F238E27FC236}">
                    <a16:creationId xmlns:a16="http://schemas.microsoft.com/office/drawing/2014/main" id="{58E62B8E-9AE5-52DB-9A2E-B44B668CF087}"/>
                  </a:ext>
                </a:extLst>
              </p:cNvPr>
              <p:cNvSpPr/>
              <p:nvPr/>
            </p:nvSpPr>
            <p:spPr>
              <a:xfrm>
                <a:off x="2686900" y="2365825"/>
                <a:ext cx="15275" cy="14325"/>
              </a:xfrm>
              <a:custGeom>
                <a:avLst/>
                <a:gdLst/>
                <a:ahLst/>
                <a:cxnLst/>
                <a:rect l="l" t="t" r="r" b="b"/>
                <a:pathLst>
                  <a:path w="611" h="573" extrusionOk="0">
                    <a:moveTo>
                      <a:pt x="299" y="1"/>
                    </a:moveTo>
                    <a:cubicBezTo>
                      <a:pt x="288" y="1"/>
                      <a:pt x="278" y="1"/>
                      <a:pt x="267" y="2"/>
                    </a:cubicBezTo>
                    <a:cubicBezTo>
                      <a:pt x="104" y="28"/>
                      <a:pt x="1" y="174"/>
                      <a:pt x="18" y="328"/>
                    </a:cubicBezTo>
                    <a:cubicBezTo>
                      <a:pt x="41" y="468"/>
                      <a:pt x="163" y="572"/>
                      <a:pt x="300" y="572"/>
                    </a:cubicBezTo>
                    <a:cubicBezTo>
                      <a:pt x="314" y="572"/>
                      <a:pt x="329" y="571"/>
                      <a:pt x="344" y="569"/>
                    </a:cubicBezTo>
                    <a:cubicBezTo>
                      <a:pt x="507" y="551"/>
                      <a:pt x="610" y="397"/>
                      <a:pt x="584" y="251"/>
                    </a:cubicBezTo>
                    <a:cubicBezTo>
                      <a:pt x="569" y="100"/>
                      <a:pt x="435" y="1"/>
                      <a:pt x="299"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76;p36">
                <a:extLst>
                  <a:ext uri="{FF2B5EF4-FFF2-40B4-BE49-F238E27FC236}">
                    <a16:creationId xmlns:a16="http://schemas.microsoft.com/office/drawing/2014/main" id="{5224815C-1B87-A239-7B64-1E95828DD6B4}"/>
                  </a:ext>
                </a:extLst>
              </p:cNvPr>
              <p:cNvSpPr/>
              <p:nvPr/>
            </p:nvSpPr>
            <p:spPr>
              <a:xfrm>
                <a:off x="2688425" y="2367150"/>
                <a:ext cx="12250" cy="11425"/>
              </a:xfrm>
              <a:custGeom>
                <a:avLst/>
                <a:gdLst/>
                <a:ahLst/>
                <a:cxnLst/>
                <a:rect l="l" t="t" r="r" b="b"/>
                <a:pathLst>
                  <a:path w="490" h="457" extrusionOk="0">
                    <a:moveTo>
                      <a:pt x="232" y="0"/>
                    </a:moveTo>
                    <a:cubicBezTo>
                      <a:pt x="226" y="0"/>
                      <a:pt x="220" y="0"/>
                      <a:pt x="215" y="1"/>
                    </a:cubicBezTo>
                    <a:cubicBezTo>
                      <a:pt x="86" y="27"/>
                      <a:pt x="0" y="147"/>
                      <a:pt x="26" y="258"/>
                    </a:cubicBezTo>
                    <a:cubicBezTo>
                      <a:pt x="42" y="373"/>
                      <a:pt x="144" y="456"/>
                      <a:pt x="265" y="456"/>
                    </a:cubicBezTo>
                    <a:cubicBezTo>
                      <a:pt x="271" y="456"/>
                      <a:pt x="277" y="456"/>
                      <a:pt x="283" y="456"/>
                    </a:cubicBezTo>
                    <a:cubicBezTo>
                      <a:pt x="403" y="430"/>
                      <a:pt x="489" y="327"/>
                      <a:pt x="472" y="198"/>
                    </a:cubicBezTo>
                    <a:cubicBezTo>
                      <a:pt x="456" y="84"/>
                      <a:pt x="353"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77;p36">
                <a:extLst>
                  <a:ext uri="{FF2B5EF4-FFF2-40B4-BE49-F238E27FC236}">
                    <a16:creationId xmlns:a16="http://schemas.microsoft.com/office/drawing/2014/main" id="{DC0ED64A-11BB-A8E0-71AB-8C229050484B}"/>
                  </a:ext>
                </a:extLst>
              </p:cNvPr>
              <p:cNvSpPr/>
              <p:nvPr/>
            </p:nvSpPr>
            <p:spPr>
              <a:xfrm>
                <a:off x="2691200" y="2369925"/>
                <a:ext cx="6675" cy="6300"/>
              </a:xfrm>
              <a:custGeom>
                <a:avLst/>
                <a:gdLst/>
                <a:ahLst/>
                <a:cxnLst/>
                <a:rect l="l" t="t" r="r" b="b"/>
                <a:pathLst>
                  <a:path w="267" h="252" extrusionOk="0">
                    <a:moveTo>
                      <a:pt x="134" y="0"/>
                    </a:moveTo>
                    <a:cubicBezTo>
                      <a:pt x="130" y="0"/>
                      <a:pt x="125" y="1"/>
                      <a:pt x="121" y="1"/>
                    </a:cubicBezTo>
                    <a:cubicBezTo>
                      <a:pt x="43" y="10"/>
                      <a:pt x="1" y="79"/>
                      <a:pt x="9" y="139"/>
                    </a:cubicBezTo>
                    <a:cubicBezTo>
                      <a:pt x="17" y="202"/>
                      <a:pt x="77" y="251"/>
                      <a:pt x="133" y="251"/>
                    </a:cubicBezTo>
                    <a:cubicBezTo>
                      <a:pt x="138" y="251"/>
                      <a:pt x="142" y="251"/>
                      <a:pt x="146" y="250"/>
                    </a:cubicBezTo>
                    <a:cubicBezTo>
                      <a:pt x="215" y="233"/>
                      <a:pt x="267" y="173"/>
                      <a:pt x="258" y="104"/>
                    </a:cubicBezTo>
                    <a:cubicBezTo>
                      <a:pt x="242" y="49"/>
                      <a:pt x="189" y="0"/>
                      <a:pt x="1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78;p36">
                <a:extLst>
                  <a:ext uri="{FF2B5EF4-FFF2-40B4-BE49-F238E27FC236}">
                    <a16:creationId xmlns:a16="http://schemas.microsoft.com/office/drawing/2014/main" id="{507CBB92-FDF6-29E4-07E8-8EBDDA9F6330}"/>
                  </a:ext>
                </a:extLst>
              </p:cNvPr>
              <p:cNvSpPr/>
              <p:nvPr/>
            </p:nvSpPr>
            <p:spPr>
              <a:xfrm>
                <a:off x="2691200"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3"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79;p36">
                <a:extLst>
                  <a:ext uri="{FF2B5EF4-FFF2-40B4-BE49-F238E27FC236}">
                    <a16:creationId xmlns:a16="http://schemas.microsoft.com/office/drawing/2014/main" id="{FEAA95B9-6EA9-8E6B-23D2-F9C8DC4A9518}"/>
                  </a:ext>
                </a:extLst>
              </p:cNvPr>
              <p:cNvSpPr/>
              <p:nvPr/>
            </p:nvSpPr>
            <p:spPr>
              <a:xfrm>
                <a:off x="2695500" y="2368025"/>
                <a:ext cx="1525" cy="1725"/>
              </a:xfrm>
              <a:custGeom>
                <a:avLst/>
                <a:gdLst/>
                <a:ahLst/>
                <a:cxnLst/>
                <a:rect l="l" t="t" r="r" b="b"/>
                <a:pathLst>
                  <a:path w="61" h="69" extrusionOk="0">
                    <a:moveTo>
                      <a:pt x="26" y="0"/>
                    </a:moveTo>
                    <a:cubicBezTo>
                      <a:pt x="17" y="0"/>
                      <a:pt x="9" y="9"/>
                      <a:pt x="9" y="9"/>
                    </a:cubicBezTo>
                    <a:cubicBezTo>
                      <a:pt x="0" y="17"/>
                      <a:pt x="0" y="17"/>
                      <a:pt x="0" y="35"/>
                    </a:cubicBezTo>
                    <a:cubicBezTo>
                      <a:pt x="0" y="43"/>
                      <a:pt x="9" y="43"/>
                      <a:pt x="9" y="52"/>
                    </a:cubicBezTo>
                    <a:cubicBezTo>
                      <a:pt x="9" y="69"/>
                      <a:pt x="17" y="69"/>
                      <a:pt x="26" y="69"/>
                    </a:cubicBezTo>
                    <a:cubicBezTo>
                      <a:pt x="43" y="69"/>
                      <a:pt x="52" y="69"/>
                      <a:pt x="52" y="52"/>
                    </a:cubicBezTo>
                    <a:cubicBezTo>
                      <a:pt x="60" y="43"/>
                      <a:pt x="60" y="17"/>
                      <a:pt x="52" y="9"/>
                    </a:cubicBezTo>
                    <a:cubicBezTo>
                      <a:pt x="52" y="0"/>
                      <a:pt x="43" y="0"/>
                      <a:pt x="2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80;p36">
                <a:extLst>
                  <a:ext uri="{FF2B5EF4-FFF2-40B4-BE49-F238E27FC236}">
                    <a16:creationId xmlns:a16="http://schemas.microsoft.com/office/drawing/2014/main" id="{8F70A334-E297-90D6-6AE1-461528B7B875}"/>
                  </a:ext>
                </a:extLst>
              </p:cNvPr>
              <p:cNvSpPr/>
              <p:nvPr/>
            </p:nvSpPr>
            <p:spPr>
              <a:xfrm>
                <a:off x="2698075" y="2371875"/>
                <a:ext cx="1525" cy="1525"/>
              </a:xfrm>
              <a:custGeom>
                <a:avLst/>
                <a:gdLst/>
                <a:ahLst/>
                <a:cxnLst/>
                <a:rect l="l" t="t" r="r" b="b"/>
                <a:pathLst>
                  <a:path w="61" h="61" extrusionOk="0">
                    <a:moveTo>
                      <a:pt x="34" y="1"/>
                    </a:moveTo>
                    <a:cubicBezTo>
                      <a:pt x="26" y="1"/>
                      <a:pt x="9" y="9"/>
                      <a:pt x="9" y="18"/>
                    </a:cubicBezTo>
                    <a:cubicBezTo>
                      <a:pt x="0" y="44"/>
                      <a:pt x="9" y="52"/>
                      <a:pt x="34" y="61"/>
                    </a:cubicBezTo>
                    <a:cubicBezTo>
                      <a:pt x="43" y="61"/>
                      <a:pt x="60" y="52"/>
                      <a:pt x="60" y="26"/>
                    </a:cubicBezTo>
                    <a:lnTo>
                      <a:pt x="60" y="9"/>
                    </a:lnTo>
                    <a:cubicBezTo>
                      <a:pt x="60" y="9"/>
                      <a:pt x="60"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81;p36">
                <a:extLst>
                  <a:ext uri="{FF2B5EF4-FFF2-40B4-BE49-F238E27FC236}">
                    <a16:creationId xmlns:a16="http://schemas.microsoft.com/office/drawing/2014/main" id="{DDAE7175-44E1-B56D-5710-C200B7B6B605}"/>
                  </a:ext>
                </a:extLst>
              </p:cNvPr>
              <p:cNvSpPr/>
              <p:nvPr/>
            </p:nvSpPr>
            <p:spPr>
              <a:xfrm>
                <a:off x="2695925" y="2375950"/>
                <a:ext cx="1525" cy="1525"/>
              </a:xfrm>
              <a:custGeom>
                <a:avLst/>
                <a:gdLst/>
                <a:ahLst/>
                <a:cxnLst/>
                <a:rect l="l" t="t" r="r" b="b"/>
                <a:pathLst>
                  <a:path w="61" h="61" extrusionOk="0">
                    <a:moveTo>
                      <a:pt x="26" y="1"/>
                    </a:moveTo>
                    <a:cubicBezTo>
                      <a:pt x="18" y="1"/>
                      <a:pt x="0" y="1"/>
                      <a:pt x="0" y="18"/>
                    </a:cubicBezTo>
                    <a:lnTo>
                      <a:pt x="0" y="35"/>
                    </a:lnTo>
                    <a:cubicBezTo>
                      <a:pt x="9" y="52"/>
                      <a:pt x="26" y="61"/>
                      <a:pt x="35" y="61"/>
                    </a:cubicBezTo>
                    <a:cubicBezTo>
                      <a:pt x="60" y="52"/>
                      <a:pt x="60" y="52"/>
                      <a:pt x="43" y="52"/>
                    </a:cubicBezTo>
                    <a:cubicBezTo>
                      <a:pt x="60" y="35"/>
                      <a:pt x="60" y="35"/>
                      <a:pt x="60" y="26"/>
                    </a:cubicBezTo>
                    <a:cubicBezTo>
                      <a:pt x="43" y="18"/>
                      <a:pt x="35" y="1"/>
                      <a:pt x="26"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82;p36">
                <a:extLst>
                  <a:ext uri="{FF2B5EF4-FFF2-40B4-BE49-F238E27FC236}">
                    <a16:creationId xmlns:a16="http://schemas.microsoft.com/office/drawing/2014/main" id="{5A169E39-90A9-DEDA-DBC0-D2719BABC12C}"/>
                  </a:ext>
                </a:extLst>
              </p:cNvPr>
              <p:cNvSpPr/>
              <p:nvPr/>
            </p:nvSpPr>
            <p:spPr>
              <a:xfrm>
                <a:off x="2691625" y="2375950"/>
                <a:ext cx="1750" cy="1750"/>
              </a:xfrm>
              <a:custGeom>
                <a:avLst/>
                <a:gdLst/>
                <a:ahLst/>
                <a:cxnLst/>
                <a:rect l="l" t="t" r="r" b="b"/>
                <a:pathLst>
                  <a:path w="70" h="70" extrusionOk="0">
                    <a:moveTo>
                      <a:pt x="35" y="1"/>
                    </a:moveTo>
                    <a:cubicBezTo>
                      <a:pt x="26" y="1"/>
                      <a:pt x="9" y="18"/>
                      <a:pt x="9" y="18"/>
                    </a:cubicBezTo>
                    <a:cubicBezTo>
                      <a:pt x="1" y="26"/>
                      <a:pt x="1" y="26"/>
                      <a:pt x="1" y="35"/>
                    </a:cubicBezTo>
                    <a:cubicBezTo>
                      <a:pt x="1" y="52"/>
                      <a:pt x="9" y="52"/>
                      <a:pt x="9" y="61"/>
                    </a:cubicBezTo>
                    <a:cubicBezTo>
                      <a:pt x="9" y="69"/>
                      <a:pt x="26" y="69"/>
                      <a:pt x="35" y="69"/>
                    </a:cubicBezTo>
                    <a:cubicBezTo>
                      <a:pt x="44" y="69"/>
                      <a:pt x="44" y="69"/>
                      <a:pt x="61" y="61"/>
                    </a:cubicBezTo>
                    <a:cubicBezTo>
                      <a:pt x="69" y="52"/>
                      <a:pt x="69" y="52"/>
                      <a:pt x="69" y="35"/>
                    </a:cubicBezTo>
                    <a:cubicBezTo>
                      <a:pt x="69" y="26"/>
                      <a:pt x="61" y="26"/>
                      <a:pt x="61" y="18"/>
                    </a:cubicBezTo>
                    <a:cubicBezTo>
                      <a:pt x="61" y="1"/>
                      <a:pt x="44"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83;p36">
                <a:extLst>
                  <a:ext uri="{FF2B5EF4-FFF2-40B4-BE49-F238E27FC236}">
                    <a16:creationId xmlns:a16="http://schemas.microsoft.com/office/drawing/2014/main" id="{909883B4-4D99-36D9-5BBB-D91A28FB0B23}"/>
                  </a:ext>
                </a:extLst>
              </p:cNvPr>
              <p:cNvSpPr/>
              <p:nvPr/>
            </p:nvSpPr>
            <p:spPr>
              <a:xfrm>
                <a:off x="2689275" y="2372300"/>
                <a:ext cx="1750" cy="1750"/>
              </a:xfrm>
              <a:custGeom>
                <a:avLst/>
                <a:gdLst/>
                <a:ahLst/>
                <a:cxnLst/>
                <a:rect l="l" t="t" r="r" b="b"/>
                <a:pathLst>
                  <a:path w="70" h="70" extrusionOk="0">
                    <a:moveTo>
                      <a:pt x="35" y="1"/>
                    </a:moveTo>
                    <a:cubicBezTo>
                      <a:pt x="26" y="1"/>
                      <a:pt x="9" y="9"/>
                      <a:pt x="9" y="27"/>
                    </a:cubicBezTo>
                    <a:cubicBezTo>
                      <a:pt x="0" y="44"/>
                      <a:pt x="9" y="52"/>
                      <a:pt x="35" y="69"/>
                    </a:cubicBezTo>
                    <a:cubicBezTo>
                      <a:pt x="43" y="69"/>
                      <a:pt x="52" y="69"/>
                      <a:pt x="52" y="35"/>
                    </a:cubicBezTo>
                    <a:cubicBezTo>
                      <a:pt x="69" y="27"/>
                      <a:pt x="52" y="9"/>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84;p36">
                <a:extLst>
                  <a:ext uri="{FF2B5EF4-FFF2-40B4-BE49-F238E27FC236}">
                    <a16:creationId xmlns:a16="http://schemas.microsoft.com/office/drawing/2014/main" id="{D07AA5D9-F1D7-1E65-96CC-AF90CFC59058}"/>
                  </a:ext>
                </a:extLst>
              </p:cNvPr>
              <p:cNvSpPr/>
              <p:nvPr/>
            </p:nvSpPr>
            <p:spPr>
              <a:xfrm>
                <a:off x="2710300" y="2360075"/>
                <a:ext cx="26625" cy="25775"/>
              </a:xfrm>
              <a:custGeom>
                <a:avLst/>
                <a:gdLst/>
                <a:ahLst/>
                <a:cxnLst/>
                <a:rect l="l" t="t" r="r" b="b"/>
                <a:pathLst>
                  <a:path w="1065" h="1031" extrusionOk="0">
                    <a:moveTo>
                      <a:pt x="489" y="1"/>
                    </a:moveTo>
                    <a:lnTo>
                      <a:pt x="403" y="9"/>
                    </a:lnTo>
                    <a:lnTo>
                      <a:pt x="403" y="52"/>
                    </a:lnTo>
                    <a:cubicBezTo>
                      <a:pt x="378" y="61"/>
                      <a:pt x="361" y="61"/>
                      <a:pt x="335" y="69"/>
                    </a:cubicBezTo>
                    <a:lnTo>
                      <a:pt x="309" y="44"/>
                    </a:lnTo>
                    <a:lnTo>
                      <a:pt x="232" y="87"/>
                    </a:lnTo>
                    <a:lnTo>
                      <a:pt x="240" y="129"/>
                    </a:lnTo>
                    <a:cubicBezTo>
                      <a:pt x="223" y="138"/>
                      <a:pt x="206" y="155"/>
                      <a:pt x="189" y="172"/>
                    </a:cubicBezTo>
                    <a:lnTo>
                      <a:pt x="155" y="147"/>
                    </a:lnTo>
                    <a:lnTo>
                      <a:pt x="103" y="215"/>
                    </a:lnTo>
                    <a:lnTo>
                      <a:pt x="120" y="241"/>
                    </a:lnTo>
                    <a:cubicBezTo>
                      <a:pt x="112" y="258"/>
                      <a:pt x="103" y="275"/>
                      <a:pt x="95" y="301"/>
                    </a:cubicBezTo>
                    <a:lnTo>
                      <a:pt x="52" y="284"/>
                    </a:lnTo>
                    <a:lnTo>
                      <a:pt x="17" y="361"/>
                    </a:lnTo>
                    <a:lnTo>
                      <a:pt x="52" y="387"/>
                    </a:lnTo>
                    <a:cubicBezTo>
                      <a:pt x="52" y="404"/>
                      <a:pt x="43" y="430"/>
                      <a:pt x="43" y="447"/>
                    </a:cubicBezTo>
                    <a:lnTo>
                      <a:pt x="0" y="455"/>
                    </a:lnTo>
                    <a:lnTo>
                      <a:pt x="0" y="541"/>
                    </a:lnTo>
                    <a:lnTo>
                      <a:pt x="43" y="558"/>
                    </a:lnTo>
                    <a:lnTo>
                      <a:pt x="43" y="584"/>
                    </a:lnTo>
                    <a:cubicBezTo>
                      <a:pt x="52" y="601"/>
                      <a:pt x="52" y="610"/>
                      <a:pt x="69" y="618"/>
                    </a:cubicBezTo>
                    <a:lnTo>
                      <a:pt x="43" y="644"/>
                    </a:lnTo>
                    <a:lnTo>
                      <a:pt x="60" y="713"/>
                    </a:lnTo>
                    <a:lnTo>
                      <a:pt x="103" y="713"/>
                    </a:lnTo>
                    <a:lnTo>
                      <a:pt x="137" y="781"/>
                    </a:lnTo>
                    <a:lnTo>
                      <a:pt x="112" y="816"/>
                    </a:lnTo>
                    <a:lnTo>
                      <a:pt x="163" y="876"/>
                    </a:lnTo>
                    <a:lnTo>
                      <a:pt x="198" y="859"/>
                    </a:lnTo>
                    <a:cubicBezTo>
                      <a:pt x="223" y="867"/>
                      <a:pt x="232" y="884"/>
                      <a:pt x="249" y="902"/>
                    </a:cubicBezTo>
                    <a:lnTo>
                      <a:pt x="240" y="927"/>
                    </a:lnTo>
                    <a:lnTo>
                      <a:pt x="318" y="970"/>
                    </a:lnTo>
                    <a:lnTo>
                      <a:pt x="335" y="945"/>
                    </a:lnTo>
                    <a:cubicBezTo>
                      <a:pt x="361" y="953"/>
                      <a:pt x="378" y="953"/>
                      <a:pt x="403" y="962"/>
                    </a:cubicBezTo>
                    <a:lnTo>
                      <a:pt x="403" y="1005"/>
                    </a:lnTo>
                    <a:lnTo>
                      <a:pt x="489" y="1030"/>
                    </a:lnTo>
                    <a:lnTo>
                      <a:pt x="498" y="996"/>
                    </a:lnTo>
                    <a:lnTo>
                      <a:pt x="575" y="996"/>
                    </a:lnTo>
                    <a:lnTo>
                      <a:pt x="584" y="1030"/>
                    </a:lnTo>
                    <a:lnTo>
                      <a:pt x="669" y="1013"/>
                    </a:lnTo>
                    <a:lnTo>
                      <a:pt x="669" y="970"/>
                    </a:lnTo>
                    <a:cubicBezTo>
                      <a:pt x="695" y="970"/>
                      <a:pt x="712" y="962"/>
                      <a:pt x="738" y="953"/>
                    </a:cubicBezTo>
                    <a:lnTo>
                      <a:pt x="755" y="979"/>
                    </a:lnTo>
                    <a:lnTo>
                      <a:pt x="832" y="945"/>
                    </a:lnTo>
                    <a:lnTo>
                      <a:pt x="824" y="902"/>
                    </a:lnTo>
                    <a:cubicBezTo>
                      <a:pt x="841" y="884"/>
                      <a:pt x="858" y="867"/>
                      <a:pt x="875" y="859"/>
                    </a:cubicBezTo>
                    <a:lnTo>
                      <a:pt x="910" y="876"/>
                    </a:lnTo>
                    <a:lnTo>
                      <a:pt x="961" y="816"/>
                    </a:lnTo>
                    <a:lnTo>
                      <a:pt x="935" y="781"/>
                    </a:lnTo>
                    <a:cubicBezTo>
                      <a:pt x="953" y="773"/>
                      <a:pt x="961" y="747"/>
                      <a:pt x="970" y="730"/>
                    </a:cubicBezTo>
                    <a:lnTo>
                      <a:pt x="1013" y="739"/>
                    </a:lnTo>
                    <a:lnTo>
                      <a:pt x="1047" y="661"/>
                    </a:lnTo>
                    <a:lnTo>
                      <a:pt x="1013" y="644"/>
                    </a:lnTo>
                    <a:cubicBezTo>
                      <a:pt x="1013" y="618"/>
                      <a:pt x="1021" y="601"/>
                      <a:pt x="1021" y="576"/>
                    </a:cubicBezTo>
                    <a:lnTo>
                      <a:pt x="1064" y="567"/>
                    </a:lnTo>
                    <a:lnTo>
                      <a:pt x="1064" y="481"/>
                    </a:lnTo>
                    <a:lnTo>
                      <a:pt x="1021" y="473"/>
                    </a:lnTo>
                    <a:lnTo>
                      <a:pt x="1021" y="438"/>
                    </a:lnTo>
                    <a:cubicBezTo>
                      <a:pt x="1013" y="430"/>
                      <a:pt x="1013" y="413"/>
                      <a:pt x="1013" y="404"/>
                    </a:cubicBezTo>
                    <a:lnTo>
                      <a:pt x="1047" y="387"/>
                    </a:lnTo>
                    <a:lnTo>
                      <a:pt x="1021" y="310"/>
                    </a:lnTo>
                    <a:lnTo>
                      <a:pt x="978" y="310"/>
                    </a:lnTo>
                    <a:cubicBezTo>
                      <a:pt x="970" y="301"/>
                      <a:pt x="961" y="275"/>
                      <a:pt x="953" y="258"/>
                    </a:cubicBezTo>
                    <a:lnTo>
                      <a:pt x="978" y="224"/>
                    </a:lnTo>
                    <a:lnTo>
                      <a:pt x="927" y="155"/>
                    </a:lnTo>
                    <a:lnTo>
                      <a:pt x="884" y="181"/>
                    </a:lnTo>
                    <a:cubicBezTo>
                      <a:pt x="867" y="172"/>
                      <a:pt x="850" y="147"/>
                      <a:pt x="832" y="138"/>
                    </a:cubicBezTo>
                    <a:lnTo>
                      <a:pt x="841" y="95"/>
                    </a:lnTo>
                    <a:lnTo>
                      <a:pt x="764" y="52"/>
                    </a:lnTo>
                    <a:lnTo>
                      <a:pt x="738" y="87"/>
                    </a:lnTo>
                    <a:cubicBezTo>
                      <a:pt x="712" y="69"/>
                      <a:pt x="695" y="69"/>
                      <a:pt x="669" y="61"/>
                    </a:cubicBezTo>
                    <a:lnTo>
                      <a:pt x="669" y="18"/>
                    </a:lnTo>
                    <a:lnTo>
                      <a:pt x="584" y="1"/>
                    </a:lnTo>
                    <a:lnTo>
                      <a:pt x="566" y="44"/>
                    </a:lnTo>
                    <a:lnTo>
                      <a:pt x="498" y="44"/>
                    </a:lnTo>
                    <a:lnTo>
                      <a:pt x="4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85;p36">
                <a:extLst>
                  <a:ext uri="{FF2B5EF4-FFF2-40B4-BE49-F238E27FC236}">
                    <a16:creationId xmlns:a16="http://schemas.microsoft.com/office/drawing/2014/main" id="{C520BA22-F17D-A402-5B5E-D97DC90758D0}"/>
                  </a:ext>
                </a:extLst>
              </p:cNvPr>
              <p:cNvSpPr/>
              <p:nvPr/>
            </p:nvSpPr>
            <p:spPr>
              <a:xfrm>
                <a:off x="2715650" y="2365825"/>
                <a:ext cx="15475" cy="14325"/>
              </a:xfrm>
              <a:custGeom>
                <a:avLst/>
                <a:gdLst/>
                <a:ahLst/>
                <a:cxnLst/>
                <a:rect l="l" t="t" r="r" b="b"/>
                <a:pathLst>
                  <a:path w="619" h="573" extrusionOk="0">
                    <a:moveTo>
                      <a:pt x="307" y="1"/>
                    </a:moveTo>
                    <a:cubicBezTo>
                      <a:pt x="296" y="1"/>
                      <a:pt x="286" y="1"/>
                      <a:pt x="275" y="2"/>
                    </a:cubicBezTo>
                    <a:cubicBezTo>
                      <a:pt x="112" y="28"/>
                      <a:pt x="1" y="174"/>
                      <a:pt x="26" y="328"/>
                    </a:cubicBezTo>
                    <a:cubicBezTo>
                      <a:pt x="50" y="468"/>
                      <a:pt x="171" y="572"/>
                      <a:pt x="308" y="572"/>
                    </a:cubicBezTo>
                    <a:cubicBezTo>
                      <a:pt x="323" y="572"/>
                      <a:pt x="337" y="571"/>
                      <a:pt x="352" y="569"/>
                    </a:cubicBezTo>
                    <a:cubicBezTo>
                      <a:pt x="507" y="551"/>
                      <a:pt x="618" y="397"/>
                      <a:pt x="593" y="251"/>
                    </a:cubicBezTo>
                    <a:cubicBezTo>
                      <a:pt x="577" y="100"/>
                      <a:pt x="443" y="1"/>
                      <a:pt x="30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86;p36">
                <a:extLst>
                  <a:ext uri="{FF2B5EF4-FFF2-40B4-BE49-F238E27FC236}">
                    <a16:creationId xmlns:a16="http://schemas.microsoft.com/office/drawing/2014/main" id="{D7F2008E-911E-D7FC-DE9E-9E28ACE734DF}"/>
                  </a:ext>
                </a:extLst>
              </p:cNvPr>
              <p:cNvSpPr/>
              <p:nvPr/>
            </p:nvSpPr>
            <p:spPr>
              <a:xfrm>
                <a:off x="2717375" y="2367150"/>
                <a:ext cx="11825" cy="11425"/>
              </a:xfrm>
              <a:custGeom>
                <a:avLst/>
                <a:gdLst/>
                <a:ahLst/>
                <a:cxnLst/>
                <a:rect l="l" t="t" r="r" b="b"/>
                <a:pathLst>
                  <a:path w="473" h="457" extrusionOk="0">
                    <a:moveTo>
                      <a:pt x="224" y="0"/>
                    </a:moveTo>
                    <a:cubicBezTo>
                      <a:pt x="218" y="0"/>
                      <a:pt x="212" y="0"/>
                      <a:pt x="206" y="1"/>
                    </a:cubicBezTo>
                    <a:cubicBezTo>
                      <a:pt x="86" y="27"/>
                      <a:pt x="0" y="147"/>
                      <a:pt x="9" y="258"/>
                    </a:cubicBezTo>
                    <a:cubicBezTo>
                      <a:pt x="33" y="373"/>
                      <a:pt x="136" y="456"/>
                      <a:pt x="250" y="456"/>
                    </a:cubicBezTo>
                    <a:cubicBezTo>
                      <a:pt x="255" y="456"/>
                      <a:pt x="261" y="456"/>
                      <a:pt x="266" y="456"/>
                    </a:cubicBezTo>
                    <a:cubicBezTo>
                      <a:pt x="386" y="430"/>
                      <a:pt x="472" y="327"/>
                      <a:pt x="464" y="198"/>
                    </a:cubicBezTo>
                    <a:cubicBezTo>
                      <a:pt x="439" y="84"/>
                      <a:pt x="344" y="0"/>
                      <a:pt x="22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87;p36">
                <a:extLst>
                  <a:ext uri="{FF2B5EF4-FFF2-40B4-BE49-F238E27FC236}">
                    <a16:creationId xmlns:a16="http://schemas.microsoft.com/office/drawing/2014/main" id="{B172D1AA-40CC-9573-0803-B579FAC86B51}"/>
                  </a:ext>
                </a:extLst>
              </p:cNvPr>
              <p:cNvSpPr/>
              <p:nvPr/>
            </p:nvSpPr>
            <p:spPr>
              <a:xfrm>
                <a:off x="2720150" y="2369925"/>
                <a:ext cx="6675" cy="6300"/>
              </a:xfrm>
              <a:custGeom>
                <a:avLst/>
                <a:gdLst/>
                <a:ahLst/>
                <a:cxnLst/>
                <a:rect l="l" t="t" r="r" b="b"/>
                <a:pathLst>
                  <a:path w="267" h="252" extrusionOk="0">
                    <a:moveTo>
                      <a:pt x="127" y="0"/>
                    </a:moveTo>
                    <a:cubicBezTo>
                      <a:pt x="122" y="0"/>
                      <a:pt x="117" y="1"/>
                      <a:pt x="112" y="1"/>
                    </a:cubicBezTo>
                    <a:cubicBezTo>
                      <a:pt x="44" y="10"/>
                      <a:pt x="1" y="79"/>
                      <a:pt x="9" y="139"/>
                    </a:cubicBezTo>
                    <a:cubicBezTo>
                      <a:pt x="17" y="202"/>
                      <a:pt x="77" y="251"/>
                      <a:pt x="133" y="251"/>
                    </a:cubicBezTo>
                    <a:cubicBezTo>
                      <a:pt x="138" y="251"/>
                      <a:pt x="142" y="251"/>
                      <a:pt x="147" y="250"/>
                    </a:cubicBezTo>
                    <a:cubicBezTo>
                      <a:pt x="215" y="233"/>
                      <a:pt x="267" y="173"/>
                      <a:pt x="258" y="104"/>
                    </a:cubicBezTo>
                    <a:cubicBezTo>
                      <a:pt x="242" y="49"/>
                      <a:pt x="190" y="0"/>
                      <a:pt x="127"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88;p36">
                <a:extLst>
                  <a:ext uri="{FF2B5EF4-FFF2-40B4-BE49-F238E27FC236}">
                    <a16:creationId xmlns:a16="http://schemas.microsoft.com/office/drawing/2014/main" id="{2066D12F-932E-C15B-ACB7-88CBD17FE330}"/>
                  </a:ext>
                </a:extLst>
              </p:cNvPr>
              <p:cNvSpPr/>
              <p:nvPr/>
            </p:nvSpPr>
            <p:spPr>
              <a:xfrm>
                <a:off x="2720150"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4"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89;p36">
                <a:extLst>
                  <a:ext uri="{FF2B5EF4-FFF2-40B4-BE49-F238E27FC236}">
                    <a16:creationId xmlns:a16="http://schemas.microsoft.com/office/drawing/2014/main" id="{A0D00662-E1C8-3F67-A7C8-884EEE69E86D}"/>
                  </a:ext>
                </a:extLst>
              </p:cNvPr>
              <p:cNvSpPr/>
              <p:nvPr/>
            </p:nvSpPr>
            <p:spPr>
              <a:xfrm>
                <a:off x="2724450" y="2368025"/>
                <a:ext cx="1525" cy="1725"/>
              </a:xfrm>
              <a:custGeom>
                <a:avLst/>
                <a:gdLst/>
                <a:ahLst/>
                <a:cxnLst/>
                <a:rect l="l" t="t" r="r" b="b"/>
                <a:pathLst>
                  <a:path w="61" h="69" extrusionOk="0">
                    <a:moveTo>
                      <a:pt x="35" y="0"/>
                    </a:moveTo>
                    <a:cubicBezTo>
                      <a:pt x="18" y="0"/>
                      <a:pt x="9" y="9"/>
                      <a:pt x="9" y="9"/>
                    </a:cubicBezTo>
                    <a:cubicBezTo>
                      <a:pt x="0" y="17"/>
                      <a:pt x="0" y="17"/>
                      <a:pt x="0" y="35"/>
                    </a:cubicBezTo>
                    <a:cubicBezTo>
                      <a:pt x="0" y="43"/>
                      <a:pt x="9" y="43"/>
                      <a:pt x="9" y="52"/>
                    </a:cubicBezTo>
                    <a:cubicBezTo>
                      <a:pt x="9" y="69"/>
                      <a:pt x="18" y="69"/>
                      <a:pt x="35" y="69"/>
                    </a:cubicBezTo>
                    <a:cubicBezTo>
                      <a:pt x="43" y="69"/>
                      <a:pt x="43" y="69"/>
                      <a:pt x="52" y="52"/>
                    </a:cubicBezTo>
                    <a:cubicBezTo>
                      <a:pt x="60" y="43"/>
                      <a:pt x="60" y="17"/>
                      <a:pt x="52" y="9"/>
                    </a:cubicBezTo>
                    <a:cubicBezTo>
                      <a:pt x="52" y="0"/>
                      <a:pt x="43" y="0"/>
                      <a:pt x="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90;p36">
                <a:extLst>
                  <a:ext uri="{FF2B5EF4-FFF2-40B4-BE49-F238E27FC236}">
                    <a16:creationId xmlns:a16="http://schemas.microsoft.com/office/drawing/2014/main" id="{3D5DCA1B-2728-8F9C-2EF2-C27E28C288A1}"/>
                  </a:ext>
                </a:extLst>
              </p:cNvPr>
              <p:cNvSpPr/>
              <p:nvPr/>
            </p:nvSpPr>
            <p:spPr>
              <a:xfrm>
                <a:off x="2726800" y="2371875"/>
                <a:ext cx="1325" cy="1525"/>
              </a:xfrm>
              <a:custGeom>
                <a:avLst/>
                <a:gdLst/>
                <a:ahLst/>
                <a:cxnLst/>
                <a:rect l="l" t="t" r="r" b="b"/>
                <a:pathLst>
                  <a:path w="53" h="61" extrusionOk="0">
                    <a:moveTo>
                      <a:pt x="35" y="1"/>
                    </a:moveTo>
                    <a:cubicBezTo>
                      <a:pt x="27" y="1"/>
                      <a:pt x="9" y="9"/>
                      <a:pt x="9" y="18"/>
                    </a:cubicBezTo>
                    <a:cubicBezTo>
                      <a:pt x="1" y="44"/>
                      <a:pt x="9" y="52"/>
                      <a:pt x="35" y="61"/>
                    </a:cubicBezTo>
                    <a:cubicBezTo>
                      <a:pt x="44" y="61"/>
                      <a:pt x="52" y="52"/>
                      <a:pt x="52" y="26"/>
                    </a:cubicBezTo>
                    <a:lnTo>
                      <a:pt x="52" y="9"/>
                    </a:lnTo>
                    <a:cubicBezTo>
                      <a:pt x="52" y="9"/>
                      <a:pt x="52" y="1"/>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91;p36">
                <a:extLst>
                  <a:ext uri="{FF2B5EF4-FFF2-40B4-BE49-F238E27FC236}">
                    <a16:creationId xmlns:a16="http://schemas.microsoft.com/office/drawing/2014/main" id="{73621704-60D2-F3CE-128F-2B43D34FE240}"/>
                  </a:ext>
                </a:extLst>
              </p:cNvPr>
              <p:cNvSpPr/>
              <p:nvPr/>
            </p:nvSpPr>
            <p:spPr>
              <a:xfrm>
                <a:off x="2724875" y="2375950"/>
                <a:ext cx="1750" cy="1525"/>
              </a:xfrm>
              <a:custGeom>
                <a:avLst/>
                <a:gdLst/>
                <a:ahLst/>
                <a:cxnLst/>
                <a:rect l="l" t="t" r="r" b="b"/>
                <a:pathLst>
                  <a:path w="70" h="61" extrusionOk="0">
                    <a:moveTo>
                      <a:pt x="35" y="1"/>
                    </a:moveTo>
                    <a:cubicBezTo>
                      <a:pt x="26" y="1"/>
                      <a:pt x="18" y="1"/>
                      <a:pt x="18" y="18"/>
                    </a:cubicBezTo>
                    <a:cubicBezTo>
                      <a:pt x="1" y="26"/>
                      <a:pt x="1" y="26"/>
                      <a:pt x="1" y="35"/>
                    </a:cubicBezTo>
                    <a:cubicBezTo>
                      <a:pt x="9" y="52"/>
                      <a:pt x="26" y="61"/>
                      <a:pt x="35" y="61"/>
                    </a:cubicBezTo>
                    <a:cubicBezTo>
                      <a:pt x="43" y="52"/>
                      <a:pt x="61" y="52"/>
                      <a:pt x="69" y="52"/>
                    </a:cubicBezTo>
                    <a:lnTo>
                      <a:pt x="69" y="26"/>
                    </a:lnTo>
                    <a:cubicBezTo>
                      <a:pt x="61" y="18"/>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92;p36">
                <a:extLst>
                  <a:ext uri="{FF2B5EF4-FFF2-40B4-BE49-F238E27FC236}">
                    <a16:creationId xmlns:a16="http://schemas.microsoft.com/office/drawing/2014/main" id="{9DEB00EE-5098-27A7-647E-561011C640C2}"/>
                  </a:ext>
                </a:extLst>
              </p:cNvPr>
              <p:cNvSpPr/>
              <p:nvPr/>
            </p:nvSpPr>
            <p:spPr>
              <a:xfrm>
                <a:off x="2720600" y="2375950"/>
                <a:ext cx="1725" cy="1750"/>
              </a:xfrm>
              <a:custGeom>
                <a:avLst/>
                <a:gdLst/>
                <a:ahLst/>
                <a:cxnLst/>
                <a:rect l="l" t="t" r="r" b="b"/>
                <a:pathLst>
                  <a:path w="69" h="70" extrusionOk="0">
                    <a:moveTo>
                      <a:pt x="34" y="1"/>
                    </a:moveTo>
                    <a:cubicBezTo>
                      <a:pt x="26" y="1"/>
                      <a:pt x="17" y="18"/>
                      <a:pt x="17" y="18"/>
                    </a:cubicBezTo>
                    <a:cubicBezTo>
                      <a:pt x="0" y="26"/>
                      <a:pt x="0" y="26"/>
                      <a:pt x="0" y="35"/>
                    </a:cubicBezTo>
                    <a:cubicBezTo>
                      <a:pt x="0" y="52"/>
                      <a:pt x="17" y="52"/>
                      <a:pt x="17" y="61"/>
                    </a:cubicBezTo>
                    <a:cubicBezTo>
                      <a:pt x="17" y="69"/>
                      <a:pt x="26" y="69"/>
                      <a:pt x="34" y="69"/>
                    </a:cubicBezTo>
                    <a:cubicBezTo>
                      <a:pt x="43" y="69"/>
                      <a:pt x="43" y="69"/>
                      <a:pt x="60" y="61"/>
                    </a:cubicBezTo>
                    <a:cubicBezTo>
                      <a:pt x="69" y="52"/>
                      <a:pt x="69" y="52"/>
                      <a:pt x="69" y="35"/>
                    </a:cubicBezTo>
                    <a:cubicBezTo>
                      <a:pt x="69" y="26"/>
                      <a:pt x="60" y="26"/>
                      <a:pt x="60" y="18"/>
                    </a:cubicBezTo>
                    <a:cubicBezTo>
                      <a:pt x="60" y="1"/>
                      <a:pt x="43" y="1"/>
                      <a:pt x="3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93;p36">
                <a:extLst>
                  <a:ext uri="{FF2B5EF4-FFF2-40B4-BE49-F238E27FC236}">
                    <a16:creationId xmlns:a16="http://schemas.microsoft.com/office/drawing/2014/main" id="{C0115BFF-A89F-B587-4D75-3815884D6E45}"/>
                  </a:ext>
                </a:extLst>
              </p:cNvPr>
              <p:cNvSpPr/>
              <p:nvPr/>
            </p:nvSpPr>
            <p:spPr>
              <a:xfrm>
                <a:off x="2718225" y="2372300"/>
                <a:ext cx="1750" cy="1750"/>
              </a:xfrm>
              <a:custGeom>
                <a:avLst/>
                <a:gdLst/>
                <a:ahLst/>
                <a:cxnLst/>
                <a:rect l="l" t="t" r="r" b="b"/>
                <a:pathLst>
                  <a:path w="70" h="70" extrusionOk="0">
                    <a:moveTo>
                      <a:pt x="35" y="1"/>
                    </a:moveTo>
                    <a:cubicBezTo>
                      <a:pt x="18" y="1"/>
                      <a:pt x="9" y="9"/>
                      <a:pt x="9" y="27"/>
                    </a:cubicBezTo>
                    <a:cubicBezTo>
                      <a:pt x="1" y="44"/>
                      <a:pt x="9" y="52"/>
                      <a:pt x="35" y="69"/>
                    </a:cubicBezTo>
                    <a:cubicBezTo>
                      <a:pt x="44" y="69"/>
                      <a:pt x="52" y="69"/>
                      <a:pt x="52" y="35"/>
                    </a:cubicBezTo>
                    <a:cubicBezTo>
                      <a:pt x="69"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94;p36">
                <a:extLst>
                  <a:ext uri="{FF2B5EF4-FFF2-40B4-BE49-F238E27FC236}">
                    <a16:creationId xmlns:a16="http://schemas.microsoft.com/office/drawing/2014/main" id="{41BA9B0E-BEE4-3FC9-D7C2-71387A4036B9}"/>
                  </a:ext>
                </a:extLst>
              </p:cNvPr>
              <p:cNvSpPr/>
              <p:nvPr/>
            </p:nvSpPr>
            <p:spPr>
              <a:xfrm>
                <a:off x="2643375" y="2307950"/>
                <a:ext cx="2600" cy="3475"/>
              </a:xfrm>
              <a:custGeom>
                <a:avLst/>
                <a:gdLst/>
                <a:ahLst/>
                <a:cxnLst/>
                <a:rect l="l" t="t" r="r" b="b"/>
                <a:pathLst>
                  <a:path w="104" h="139" extrusionOk="0">
                    <a:moveTo>
                      <a:pt x="0" y="1"/>
                    </a:moveTo>
                    <a:lnTo>
                      <a:pt x="0" y="138"/>
                    </a:lnTo>
                    <a:lnTo>
                      <a:pt x="103" y="78"/>
                    </a:lnTo>
                    <a:lnTo>
                      <a:pt x="0"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95;p36">
                <a:extLst>
                  <a:ext uri="{FF2B5EF4-FFF2-40B4-BE49-F238E27FC236}">
                    <a16:creationId xmlns:a16="http://schemas.microsoft.com/office/drawing/2014/main" id="{E0FB2536-01F0-EC36-C02B-E078653B1D35}"/>
                  </a:ext>
                </a:extLst>
              </p:cNvPr>
              <p:cNvSpPr/>
              <p:nvPr/>
            </p:nvSpPr>
            <p:spPr>
              <a:xfrm>
                <a:off x="2610775" y="2357500"/>
                <a:ext cx="12250" cy="19325"/>
              </a:xfrm>
              <a:custGeom>
                <a:avLst/>
                <a:gdLst/>
                <a:ahLst/>
                <a:cxnLst/>
                <a:rect l="l" t="t" r="r" b="b"/>
                <a:pathLst>
                  <a:path w="490" h="773" extrusionOk="0">
                    <a:moveTo>
                      <a:pt x="0" y="1"/>
                    </a:moveTo>
                    <a:lnTo>
                      <a:pt x="0" y="18"/>
                    </a:lnTo>
                    <a:cubicBezTo>
                      <a:pt x="249" y="121"/>
                      <a:pt x="395" y="413"/>
                      <a:pt x="412" y="721"/>
                    </a:cubicBezTo>
                    <a:cubicBezTo>
                      <a:pt x="412" y="756"/>
                      <a:pt x="446" y="773"/>
                      <a:pt x="481" y="773"/>
                    </a:cubicBezTo>
                    <a:lnTo>
                      <a:pt x="489" y="773"/>
                    </a:lnTo>
                    <a:cubicBezTo>
                      <a:pt x="489" y="473"/>
                      <a:pt x="403" y="190"/>
                      <a:pt x="18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96;p36">
                <a:extLst>
                  <a:ext uri="{FF2B5EF4-FFF2-40B4-BE49-F238E27FC236}">
                    <a16:creationId xmlns:a16="http://schemas.microsoft.com/office/drawing/2014/main" id="{5A5DC480-491A-B53E-B001-8921B721EE1C}"/>
                  </a:ext>
                </a:extLst>
              </p:cNvPr>
              <p:cNvSpPr/>
              <p:nvPr/>
            </p:nvSpPr>
            <p:spPr>
              <a:xfrm>
                <a:off x="2575175" y="2353000"/>
                <a:ext cx="40325" cy="12050"/>
              </a:xfrm>
              <a:custGeom>
                <a:avLst/>
                <a:gdLst/>
                <a:ahLst/>
                <a:cxnLst/>
                <a:rect l="l" t="t" r="r" b="b"/>
                <a:pathLst>
                  <a:path w="1613" h="482" extrusionOk="0">
                    <a:moveTo>
                      <a:pt x="995" y="1"/>
                    </a:moveTo>
                    <a:cubicBezTo>
                      <a:pt x="661" y="1"/>
                      <a:pt x="343" y="138"/>
                      <a:pt x="112" y="378"/>
                    </a:cubicBezTo>
                    <a:lnTo>
                      <a:pt x="0" y="481"/>
                    </a:lnTo>
                    <a:lnTo>
                      <a:pt x="686" y="481"/>
                    </a:lnTo>
                    <a:cubicBezTo>
                      <a:pt x="798" y="301"/>
                      <a:pt x="1012" y="189"/>
                      <a:pt x="1227" y="189"/>
                    </a:cubicBezTo>
                    <a:lnTo>
                      <a:pt x="1613" y="189"/>
                    </a:lnTo>
                    <a:lnTo>
                      <a:pt x="1613" y="86"/>
                    </a:lnTo>
                    <a:lnTo>
                      <a:pt x="152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97;p36">
                <a:extLst>
                  <a:ext uri="{FF2B5EF4-FFF2-40B4-BE49-F238E27FC236}">
                    <a16:creationId xmlns:a16="http://schemas.microsoft.com/office/drawing/2014/main" id="{9E984304-4ED0-C6F8-BE21-3EF8CE6126F1}"/>
                  </a:ext>
                </a:extLst>
              </p:cNvPr>
              <p:cNvSpPr/>
              <p:nvPr/>
            </p:nvSpPr>
            <p:spPr>
              <a:xfrm>
                <a:off x="2640800" y="2305825"/>
                <a:ext cx="1300" cy="5600"/>
              </a:xfrm>
              <a:custGeom>
                <a:avLst/>
                <a:gdLst/>
                <a:ahLst/>
                <a:cxnLst/>
                <a:rect l="l" t="t" r="r" b="b"/>
                <a:pathLst>
                  <a:path w="52" h="224" extrusionOk="0">
                    <a:moveTo>
                      <a:pt x="35" y="0"/>
                    </a:moveTo>
                    <a:cubicBezTo>
                      <a:pt x="9" y="0"/>
                      <a:pt x="0" y="9"/>
                      <a:pt x="0" y="34"/>
                    </a:cubicBezTo>
                    <a:lnTo>
                      <a:pt x="0" y="197"/>
                    </a:lnTo>
                    <a:cubicBezTo>
                      <a:pt x="0" y="215"/>
                      <a:pt x="9" y="223"/>
                      <a:pt x="35" y="223"/>
                    </a:cubicBezTo>
                    <a:lnTo>
                      <a:pt x="52" y="223"/>
                    </a:lnTo>
                    <a:lnTo>
                      <a:pt x="5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98;p36">
                <a:extLst>
                  <a:ext uri="{FF2B5EF4-FFF2-40B4-BE49-F238E27FC236}">
                    <a16:creationId xmlns:a16="http://schemas.microsoft.com/office/drawing/2014/main" id="{732DF064-108B-4E1D-77F0-99EFC34CFA1E}"/>
                  </a:ext>
                </a:extLst>
              </p:cNvPr>
              <p:cNvSpPr/>
              <p:nvPr/>
            </p:nvSpPr>
            <p:spPr>
              <a:xfrm>
                <a:off x="2642075" y="2305825"/>
                <a:ext cx="2175" cy="5600"/>
              </a:xfrm>
              <a:custGeom>
                <a:avLst/>
                <a:gdLst/>
                <a:ahLst/>
                <a:cxnLst/>
                <a:rect l="l" t="t" r="r" b="b"/>
                <a:pathLst>
                  <a:path w="87" h="224" extrusionOk="0">
                    <a:moveTo>
                      <a:pt x="1" y="0"/>
                    </a:moveTo>
                    <a:lnTo>
                      <a:pt x="1" y="223"/>
                    </a:lnTo>
                    <a:cubicBezTo>
                      <a:pt x="52" y="223"/>
                      <a:pt x="87" y="180"/>
                      <a:pt x="87" y="137"/>
                    </a:cubicBezTo>
                    <a:lnTo>
                      <a:pt x="87" y="86"/>
                    </a:lnTo>
                    <a:cubicBezTo>
                      <a:pt x="87" y="34"/>
                      <a:pt x="44" y="0"/>
                      <a:pt x="1"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99;p36">
                <a:extLst>
                  <a:ext uri="{FF2B5EF4-FFF2-40B4-BE49-F238E27FC236}">
                    <a16:creationId xmlns:a16="http://schemas.microsoft.com/office/drawing/2014/main" id="{874E5BC8-3850-E449-F14F-43405ADBA0FC}"/>
                  </a:ext>
                </a:extLst>
              </p:cNvPr>
              <p:cNvSpPr/>
              <p:nvPr/>
            </p:nvSpPr>
            <p:spPr>
              <a:xfrm>
                <a:off x="2621925" y="2321675"/>
                <a:ext cx="1950" cy="13125"/>
              </a:xfrm>
              <a:custGeom>
                <a:avLst/>
                <a:gdLst/>
                <a:ahLst/>
                <a:cxnLst/>
                <a:rect l="l" t="t" r="r" b="b"/>
                <a:pathLst>
                  <a:path w="78" h="525" extrusionOk="0">
                    <a:moveTo>
                      <a:pt x="26" y="1"/>
                    </a:moveTo>
                    <a:cubicBezTo>
                      <a:pt x="18" y="1"/>
                      <a:pt x="0" y="10"/>
                      <a:pt x="0" y="18"/>
                    </a:cubicBezTo>
                    <a:lnTo>
                      <a:pt x="0" y="507"/>
                    </a:lnTo>
                    <a:cubicBezTo>
                      <a:pt x="0" y="516"/>
                      <a:pt x="9" y="524"/>
                      <a:pt x="26" y="524"/>
                    </a:cubicBezTo>
                    <a:lnTo>
                      <a:pt x="35" y="524"/>
                    </a:lnTo>
                    <a:cubicBezTo>
                      <a:pt x="60" y="524"/>
                      <a:pt x="69" y="507"/>
                      <a:pt x="78" y="499"/>
                    </a:cubicBezTo>
                    <a:lnTo>
                      <a:pt x="78" y="44"/>
                    </a:lnTo>
                    <a:cubicBezTo>
                      <a:pt x="78" y="18"/>
                      <a:pt x="60"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2000;p36">
                <a:extLst>
                  <a:ext uri="{FF2B5EF4-FFF2-40B4-BE49-F238E27FC236}">
                    <a16:creationId xmlns:a16="http://schemas.microsoft.com/office/drawing/2014/main" id="{3FBBDAD8-A43B-0BFC-78A1-119AD595AE98}"/>
                  </a:ext>
                </a:extLst>
              </p:cNvPr>
              <p:cNvSpPr/>
              <p:nvPr/>
            </p:nvSpPr>
            <p:spPr>
              <a:xfrm>
                <a:off x="2620425" y="2318900"/>
                <a:ext cx="1950" cy="9450"/>
              </a:xfrm>
              <a:custGeom>
                <a:avLst/>
                <a:gdLst/>
                <a:ahLst/>
                <a:cxnLst/>
                <a:rect l="l" t="t" r="r" b="b"/>
                <a:pathLst>
                  <a:path w="78" h="378" extrusionOk="0">
                    <a:moveTo>
                      <a:pt x="9" y="0"/>
                    </a:moveTo>
                    <a:cubicBezTo>
                      <a:pt x="0" y="0"/>
                      <a:pt x="0" y="18"/>
                      <a:pt x="0" y="18"/>
                    </a:cubicBezTo>
                    <a:lnTo>
                      <a:pt x="0" y="318"/>
                    </a:lnTo>
                    <a:cubicBezTo>
                      <a:pt x="0" y="344"/>
                      <a:pt x="26" y="378"/>
                      <a:pt x="60" y="378"/>
                    </a:cubicBezTo>
                    <a:lnTo>
                      <a:pt x="78" y="378"/>
                    </a:lnTo>
                    <a:lnTo>
                      <a:pt x="52" y="335"/>
                    </a:lnTo>
                    <a:cubicBezTo>
                      <a:pt x="35" y="335"/>
                      <a:pt x="17" y="318"/>
                      <a:pt x="17" y="301"/>
                    </a:cubicBezTo>
                    <a:lnTo>
                      <a:pt x="17" y="18"/>
                    </a:lnTo>
                    <a:cubicBezTo>
                      <a:pt x="17" y="0"/>
                      <a:pt x="9"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2001;p36">
                <a:extLst>
                  <a:ext uri="{FF2B5EF4-FFF2-40B4-BE49-F238E27FC236}">
                    <a16:creationId xmlns:a16="http://schemas.microsoft.com/office/drawing/2014/main" id="{88E0066C-075F-C18D-2A44-054E621C62F3}"/>
                  </a:ext>
                </a:extLst>
              </p:cNvPr>
              <p:cNvSpPr/>
              <p:nvPr/>
            </p:nvSpPr>
            <p:spPr>
              <a:xfrm>
                <a:off x="2860000" y="2304325"/>
                <a:ext cx="18900" cy="53000"/>
              </a:xfrm>
              <a:custGeom>
                <a:avLst/>
                <a:gdLst/>
                <a:ahLst/>
                <a:cxnLst/>
                <a:rect l="l" t="t" r="r" b="b"/>
                <a:pathLst>
                  <a:path w="756" h="2120" extrusionOk="0">
                    <a:moveTo>
                      <a:pt x="378" y="0"/>
                    </a:moveTo>
                    <a:cubicBezTo>
                      <a:pt x="172" y="0"/>
                      <a:pt x="1" y="472"/>
                      <a:pt x="1" y="1055"/>
                    </a:cubicBezTo>
                    <a:cubicBezTo>
                      <a:pt x="1" y="1639"/>
                      <a:pt x="164" y="2119"/>
                      <a:pt x="378" y="2119"/>
                    </a:cubicBezTo>
                    <a:cubicBezTo>
                      <a:pt x="584" y="2119"/>
                      <a:pt x="756" y="1647"/>
                      <a:pt x="756" y="1055"/>
                    </a:cubicBezTo>
                    <a:cubicBezTo>
                      <a:pt x="756" y="472"/>
                      <a:pt x="584" y="0"/>
                      <a:pt x="378"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2002;p36">
                <a:extLst>
                  <a:ext uri="{FF2B5EF4-FFF2-40B4-BE49-F238E27FC236}">
                    <a16:creationId xmlns:a16="http://schemas.microsoft.com/office/drawing/2014/main" id="{31EAA333-5CA7-11BF-8132-1DC40CC25CAD}"/>
                  </a:ext>
                </a:extLst>
              </p:cNvPr>
              <p:cNvSpPr/>
              <p:nvPr/>
            </p:nvSpPr>
            <p:spPr>
              <a:xfrm>
                <a:off x="2677050" y="2304325"/>
                <a:ext cx="18675" cy="53000"/>
              </a:xfrm>
              <a:custGeom>
                <a:avLst/>
                <a:gdLst/>
                <a:ahLst/>
                <a:cxnLst/>
                <a:rect l="l" t="t" r="r" b="b"/>
                <a:pathLst>
                  <a:path w="747" h="2120" extrusionOk="0">
                    <a:moveTo>
                      <a:pt x="369" y="0"/>
                    </a:moveTo>
                    <a:cubicBezTo>
                      <a:pt x="172" y="0"/>
                      <a:pt x="0" y="472"/>
                      <a:pt x="0" y="1055"/>
                    </a:cubicBezTo>
                    <a:cubicBezTo>
                      <a:pt x="0" y="1647"/>
                      <a:pt x="172" y="2119"/>
                      <a:pt x="369" y="2119"/>
                    </a:cubicBezTo>
                    <a:cubicBezTo>
                      <a:pt x="584" y="2119"/>
                      <a:pt x="747" y="1639"/>
                      <a:pt x="747" y="1055"/>
                    </a:cubicBezTo>
                    <a:cubicBezTo>
                      <a:pt x="747" y="472"/>
                      <a:pt x="575" y="0"/>
                      <a:pt x="369"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2003;p36">
                <a:extLst>
                  <a:ext uri="{FF2B5EF4-FFF2-40B4-BE49-F238E27FC236}">
                    <a16:creationId xmlns:a16="http://schemas.microsoft.com/office/drawing/2014/main" id="{268CAE90-C09B-5190-04B3-F464F65985A7}"/>
                  </a:ext>
                </a:extLst>
              </p:cNvPr>
              <p:cNvSpPr/>
              <p:nvPr/>
            </p:nvSpPr>
            <p:spPr>
              <a:xfrm>
                <a:off x="2729800" y="2357500"/>
                <a:ext cx="150175" cy="10750"/>
              </a:xfrm>
              <a:custGeom>
                <a:avLst/>
                <a:gdLst/>
                <a:ahLst/>
                <a:cxnLst/>
                <a:rect l="l" t="t" r="r" b="b"/>
                <a:pathLst>
                  <a:path w="6007" h="430" extrusionOk="0">
                    <a:moveTo>
                      <a:pt x="1" y="1"/>
                    </a:moveTo>
                    <a:lnTo>
                      <a:pt x="293" y="430"/>
                    </a:lnTo>
                    <a:lnTo>
                      <a:pt x="6007" y="430"/>
                    </a:lnTo>
                    <a:lnTo>
                      <a:pt x="6007" y="215"/>
                    </a:lnTo>
                    <a:lnTo>
                      <a:pt x="5621" y="215"/>
                    </a:lnTo>
                    <a:lnTo>
                      <a:pt x="553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2004;p36">
                <a:extLst>
                  <a:ext uri="{FF2B5EF4-FFF2-40B4-BE49-F238E27FC236}">
                    <a16:creationId xmlns:a16="http://schemas.microsoft.com/office/drawing/2014/main" id="{F9AFA56E-3510-052B-A14C-0A25AD691A16}"/>
                  </a:ext>
                </a:extLst>
              </p:cNvPr>
              <p:cNvSpPr/>
              <p:nvPr/>
            </p:nvSpPr>
            <p:spPr>
              <a:xfrm>
                <a:off x="2833850" y="2360075"/>
                <a:ext cx="26825" cy="25775"/>
              </a:xfrm>
              <a:custGeom>
                <a:avLst/>
                <a:gdLst/>
                <a:ahLst/>
                <a:cxnLst/>
                <a:rect l="l" t="t" r="r" b="b"/>
                <a:pathLst>
                  <a:path w="1073" h="1031" extrusionOk="0">
                    <a:moveTo>
                      <a:pt x="489" y="1"/>
                    </a:moveTo>
                    <a:lnTo>
                      <a:pt x="403" y="9"/>
                    </a:lnTo>
                    <a:lnTo>
                      <a:pt x="403" y="52"/>
                    </a:lnTo>
                    <a:cubicBezTo>
                      <a:pt x="386" y="61"/>
                      <a:pt x="360" y="61"/>
                      <a:pt x="343" y="69"/>
                    </a:cubicBezTo>
                    <a:lnTo>
                      <a:pt x="309" y="44"/>
                    </a:lnTo>
                    <a:lnTo>
                      <a:pt x="232" y="87"/>
                    </a:lnTo>
                    <a:lnTo>
                      <a:pt x="240" y="129"/>
                    </a:lnTo>
                    <a:cubicBezTo>
                      <a:pt x="223" y="138"/>
                      <a:pt x="215" y="155"/>
                      <a:pt x="189" y="172"/>
                    </a:cubicBezTo>
                    <a:lnTo>
                      <a:pt x="154" y="147"/>
                    </a:lnTo>
                    <a:lnTo>
                      <a:pt x="103" y="215"/>
                    </a:lnTo>
                    <a:lnTo>
                      <a:pt x="129" y="241"/>
                    </a:lnTo>
                    <a:cubicBezTo>
                      <a:pt x="120" y="258"/>
                      <a:pt x="103" y="275"/>
                      <a:pt x="94" y="301"/>
                    </a:cubicBezTo>
                    <a:lnTo>
                      <a:pt x="52" y="284"/>
                    </a:lnTo>
                    <a:lnTo>
                      <a:pt x="17" y="361"/>
                    </a:lnTo>
                    <a:lnTo>
                      <a:pt x="52" y="387"/>
                    </a:lnTo>
                    <a:cubicBezTo>
                      <a:pt x="52" y="404"/>
                      <a:pt x="43" y="430"/>
                      <a:pt x="43" y="447"/>
                    </a:cubicBezTo>
                    <a:lnTo>
                      <a:pt x="0" y="455"/>
                    </a:lnTo>
                    <a:lnTo>
                      <a:pt x="0" y="541"/>
                    </a:lnTo>
                    <a:lnTo>
                      <a:pt x="43" y="558"/>
                    </a:lnTo>
                    <a:lnTo>
                      <a:pt x="43" y="584"/>
                    </a:lnTo>
                    <a:cubicBezTo>
                      <a:pt x="43" y="601"/>
                      <a:pt x="43" y="610"/>
                      <a:pt x="69" y="618"/>
                    </a:cubicBezTo>
                    <a:lnTo>
                      <a:pt x="43" y="644"/>
                    </a:lnTo>
                    <a:lnTo>
                      <a:pt x="60" y="713"/>
                    </a:lnTo>
                    <a:lnTo>
                      <a:pt x="103" y="713"/>
                    </a:lnTo>
                    <a:lnTo>
                      <a:pt x="137" y="781"/>
                    </a:lnTo>
                    <a:lnTo>
                      <a:pt x="112" y="816"/>
                    </a:lnTo>
                    <a:lnTo>
                      <a:pt x="172" y="876"/>
                    </a:lnTo>
                    <a:lnTo>
                      <a:pt x="197" y="859"/>
                    </a:lnTo>
                    <a:cubicBezTo>
                      <a:pt x="223" y="867"/>
                      <a:pt x="232" y="884"/>
                      <a:pt x="257" y="902"/>
                    </a:cubicBezTo>
                    <a:lnTo>
                      <a:pt x="240" y="927"/>
                    </a:lnTo>
                    <a:lnTo>
                      <a:pt x="317" y="970"/>
                    </a:lnTo>
                    <a:lnTo>
                      <a:pt x="343" y="945"/>
                    </a:lnTo>
                    <a:cubicBezTo>
                      <a:pt x="360" y="953"/>
                      <a:pt x="386" y="953"/>
                      <a:pt x="403" y="962"/>
                    </a:cubicBezTo>
                    <a:lnTo>
                      <a:pt x="403" y="1005"/>
                    </a:lnTo>
                    <a:lnTo>
                      <a:pt x="489" y="1030"/>
                    </a:lnTo>
                    <a:lnTo>
                      <a:pt x="498" y="996"/>
                    </a:lnTo>
                    <a:lnTo>
                      <a:pt x="575" y="996"/>
                    </a:lnTo>
                    <a:lnTo>
                      <a:pt x="592" y="1030"/>
                    </a:lnTo>
                    <a:lnTo>
                      <a:pt x="678" y="1013"/>
                    </a:lnTo>
                    <a:lnTo>
                      <a:pt x="678" y="970"/>
                    </a:lnTo>
                    <a:cubicBezTo>
                      <a:pt x="695" y="970"/>
                      <a:pt x="712" y="962"/>
                      <a:pt x="738" y="953"/>
                    </a:cubicBezTo>
                    <a:lnTo>
                      <a:pt x="764" y="979"/>
                    </a:lnTo>
                    <a:lnTo>
                      <a:pt x="832" y="945"/>
                    </a:lnTo>
                    <a:lnTo>
                      <a:pt x="824" y="902"/>
                    </a:lnTo>
                    <a:cubicBezTo>
                      <a:pt x="849" y="884"/>
                      <a:pt x="858" y="867"/>
                      <a:pt x="875" y="859"/>
                    </a:cubicBezTo>
                    <a:lnTo>
                      <a:pt x="909" y="876"/>
                    </a:lnTo>
                    <a:lnTo>
                      <a:pt x="961" y="816"/>
                    </a:lnTo>
                    <a:lnTo>
                      <a:pt x="944" y="781"/>
                    </a:lnTo>
                    <a:cubicBezTo>
                      <a:pt x="952" y="773"/>
                      <a:pt x="961" y="747"/>
                      <a:pt x="970" y="730"/>
                    </a:cubicBezTo>
                    <a:lnTo>
                      <a:pt x="1012" y="739"/>
                    </a:lnTo>
                    <a:lnTo>
                      <a:pt x="1047" y="661"/>
                    </a:lnTo>
                    <a:lnTo>
                      <a:pt x="1012" y="644"/>
                    </a:lnTo>
                    <a:cubicBezTo>
                      <a:pt x="1012" y="618"/>
                      <a:pt x="1030" y="601"/>
                      <a:pt x="1030" y="576"/>
                    </a:cubicBezTo>
                    <a:lnTo>
                      <a:pt x="1073" y="567"/>
                    </a:lnTo>
                    <a:lnTo>
                      <a:pt x="1073" y="481"/>
                    </a:lnTo>
                    <a:lnTo>
                      <a:pt x="1030" y="473"/>
                    </a:lnTo>
                    <a:lnTo>
                      <a:pt x="1030" y="438"/>
                    </a:lnTo>
                    <a:cubicBezTo>
                      <a:pt x="1012" y="430"/>
                      <a:pt x="1012" y="413"/>
                      <a:pt x="1012" y="404"/>
                    </a:cubicBezTo>
                    <a:lnTo>
                      <a:pt x="1047" y="387"/>
                    </a:lnTo>
                    <a:lnTo>
                      <a:pt x="1030" y="310"/>
                    </a:lnTo>
                    <a:lnTo>
                      <a:pt x="987" y="310"/>
                    </a:lnTo>
                    <a:cubicBezTo>
                      <a:pt x="970" y="301"/>
                      <a:pt x="961" y="275"/>
                      <a:pt x="952" y="258"/>
                    </a:cubicBezTo>
                    <a:lnTo>
                      <a:pt x="987" y="224"/>
                    </a:lnTo>
                    <a:lnTo>
                      <a:pt x="927" y="155"/>
                    </a:lnTo>
                    <a:lnTo>
                      <a:pt x="884" y="181"/>
                    </a:lnTo>
                    <a:cubicBezTo>
                      <a:pt x="867" y="172"/>
                      <a:pt x="858" y="147"/>
                      <a:pt x="832" y="138"/>
                    </a:cubicBezTo>
                    <a:lnTo>
                      <a:pt x="841" y="95"/>
                    </a:lnTo>
                    <a:lnTo>
                      <a:pt x="772" y="52"/>
                    </a:lnTo>
                    <a:lnTo>
                      <a:pt x="738" y="87"/>
                    </a:lnTo>
                    <a:cubicBezTo>
                      <a:pt x="712" y="69"/>
                      <a:pt x="695" y="69"/>
                      <a:pt x="669" y="61"/>
                    </a:cubicBezTo>
                    <a:lnTo>
                      <a:pt x="669" y="18"/>
                    </a:lnTo>
                    <a:lnTo>
                      <a:pt x="583" y="1"/>
                    </a:lnTo>
                    <a:lnTo>
                      <a:pt x="566" y="44"/>
                    </a:lnTo>
                    <a:lnTo>
                      <a:pt x="498" y="44"/>
                    </a:lnTo>
                    <a:lnTo>
                      <a:pt x="4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2005;p36">
                <a:extLst>
                  <a:ext uri="{FF2B5EF4-FFF2-40B4-BE49-F238E27FC236}">
                    <a16:creationId xmlns:a16="http://schemas.microsoft.com/office/drawing/2014/main" id="{890D5D15-5E04-6246-0EFA-77F637DC6879}"/>
                  </a:ext>
                </a:extLst>
              </p:cNvPr>
              <p:cNvSpPr/>
              <p:nvPr/>
            </p:nvSpPr>
            <p:spPr>
              <a:xfrm>
                <a:off x="2839200" y="2365825"/>
                <a:ext cx="15250" cy="14325"/>
              </a:xfrm>
              <a:custGeom>
                <a:avLst/>
                <a:gdLst/>
                <a:ahLst/>
                <a:cxnLst/>
                <a:rect l="l" t="t" r="r" b="b"/>
                <a:pathLst>
                  <a:path w="610" h="573" extrusionOk="0">
                    <a:moveTo>
                      <a:pt x="298" y="1"/>
                    </a:moveTo>
                    <a:cubicBezTo>
                      <a:pt x="288" y="1"/>
                      <a:pt x="277" y="1"/>
                      <a:pt x="267" y="2"/>
                    </a:cubicBezTo>
                    <a:cubicBezTo>
                      <a:pt x="103" y="28"/>
                      <a:pt x="1" y="174"/>
                      <a:pt x="18" y="328"/>
                    </a:cubicBezTo>
                    <a:cubicBezTo>
                      <a:pt x="41" y="468"/>
                      <a:pt x="162" y="572"/>
                      <a:pt x="299" y="572"/>
                    </a:cubicBezTo>
                    <a:cubicBezTo>
                      <a:pt x="314" y="572"/>
                      <a:pt x="329" y="571"/>
                      <a:pt x="344" y="569"/>
                    </a:cubicBezTo>
                    <a:cubicBezTo>
                      <a:pt x="498" y="551"/>
                      <a:pt x="610" y="397"/>
                      <a:pt x="584" y="251"/>
                    </a:cubicBezTo>
                    <a:cubicBezTo>
                      <a:pt x="568" y="100"/>
                      <a:pt x="434" y="1"/>
                      <a:pt x="29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2006;p36">
                <a:extLst>
                  <a:ext uri="{FF2B5EF4-FFF2-40B4-BE49-F238E27FC236}">
                    <a16:creationId xmlns:a16="http://schemas.microsoft.com/office/drawing/2014/main" id="{9CAA9B33-C6C8-1299-43C1-B86C56DC2771}"/>
                  </a:ext>
                </a:extLst>
              </p:cNvPr>
              <p:cNvSpPr/>
              <p:nvPr/>
            </p:nvSpPr>
            <p:spPr>
              <a:xfrm>
                <a:off x="2840700" y="2367150"/>
                <a:ext cx="12050" cy="11425"/>
              </a:xfrm>
              <a:custGeom>
                <a:avLst/>
                <a:gdLst/>
                <a:ahLst/>
                <a:cxnLst/>
                <a:rect l="l" t="t" r="r" b="b"/>
                <a:pathLst>
                  <a:path w="482" h="457" extrusionOk="0">
                    <a:moveTo>
                      <a:pt x="233" y="0"/>
                    </a:moveTo>
                    <a:cubicBezTo>
                      <a:pt x="227" y="0"/>
                      <a:pt x="221" y="0"/>
                      <a:pt x="215" y="1"/>
                    </a:cubicBezTo>
                    <a:cubicBezTo>
                      <a:pt x="86" y="27"/>
                      <a:pt x="1" y="147"/>
                      <a:pt x="26" y="258"/>
                    </a:cubicBezTo>
                    <a:cubicBezTo>
                      <a:pt x="43" y="373"/>
                      <a:pt x="145" y="456"/>
                      <a:pt x="266" y="456"/>
                    </a:cubicBezTo>
                    <a:cubicBezTo>
                      <a:pt x="272" y="456"/>
                      <a:pt x="278" y="456"/>
                      <a:pt x="284" y="456"/>
                    </a:cubicBezTo>
                    <a:cubicBezTo>
                      <a:pt x="404" y="430"/>
                      <a:pt x="481" y="327"/>
                      <a:pt x="472" y="198"/>
                    </a:cubicBezTo>
                    <a:cubicBezTo>
                      <a:pt x="456" y="84"/>
                      <a:pt x="354" y="0"/>
                      <a:pt x="233"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2007;p36">
                <a:extLst>
                  <a:ext uri="{FF2B5EF4-FFF2-40B4-BE49-F238E27FC236}">
                    <a16:creationId xmlns:a16="http://schemas.microsoft.com/office/drawing/2014/main" id="{39B1B607-1E57-3AC1-351C-C7423B4B97B8}"/>
                  </a:ext>
                </a:extLst>
              </p:cNvPr>
              <p:cNvSpPr/>
              <p:nvPr/>
            </p:nvSpPr>
            <p:spPr>
              <a:xfrm>
                <a:off x="2843500" y="2369925"/>
                <a:ext cx="6675" cy="6300"/>
              </a:xfrm>
              <a:custGeom>
                <a:avLst/>
                <a:gdLst/>
                <a:ahLst/>
                <a:cxnLst/>
                <a:rect l="l" t="t" r="r" b="b"/>
                <a:pathLst>
                  <a:path w="267" h="252" extrusionOk="0">
                    <a:moveTo>
                      <a:pt x="127" y="0"/>
                    </a:moveTo>
                    <a:cubicBezTo>
                      <a:pt x="122" y="0"/>
                      <a:pt x="117" y="1"/>
                      <a:pt x="112" y="1"/>
                    </a:cubicBezTo>
                    <a:cubicBezTo>
                      <a:pt x="43" y="10"/>
                      <a:pt x="0" y="79"/>
                      <a:pt x="9" y="139"/>
                    </a:cubicBezTo>
                    <a:cubicBezTo>
                      <a:pt x="17" y="202"/>
                      <a:pt x="76" y="251"/>
                      <a:pt x="133" y="251"/>
                    </a:cubicBezTo>
                    <a:cubicBezTo>
                      <a:pt x="137" y="251"/>
                      <a:pt x="142" y="251"/>
                      <a:pt x="146" y="250"/>
                    </a:cubicBezTo>
                    <a:cubicBezTo>
                      <a:pt x="215" y="233"/>
                      <a:pt x="266" y="173"/>
                      <a:pt x="258" y="104"/>
                    </a:cubicBezTo>
                    <a:cubicBezTo>
                      <a:pt x="242" y="49"/>
                      <a:pt x="189" y="0"/>
                      <a:pt x="127"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2008;p36">
                <a:extLst>
                  <a:ext uri="{FF2B5EF4-FFF2-40B4-BE49-F238E27FC236}">
                    <a16:creationId xmlns:a16="http://schemas.microsoft.com/office/drawing/2014/main" id="{0557FD04-749F-2621-4E22-92651B215C1A}"/>
                  </a:ext>
                </a:extLst>
              </p:cNvPr>
              <p:cNvSpPr/>
              <p:nvPr/>
            </p:nvSpPr>
            <p:spPr>
              <a:xfrm>
                <a:off x="2843500" y="2368650"/>
                <a:ext cx="1525" cy="1325"/>
              </a:xfrm>
              <a:custGeom>
                <a:avLst/>
                <a:gdLst/>
                <a:ahLst/>
                <a:cxnLst/>
                <a:rect l="l" t="t" r="r" b="b"/>
                <a:pathLst>
                  <a:path w="61" h="53" extrusionOk="0">
                    <a:moveTo>
                      <a:pt x="17" y="1"/>
                    </a:moveTo>
                    <a:cubicBezTo>
                      <a:pt x="9" y="1"/>
                      <a:pt x="0" y="18"/>
                      <a:pt x="0" y="27"/>
                    </a:cubicBezTo>
                    <a:cubicBezTo>
                      <a:pt x="9" y="44"/>
                      <a:pt x="17" y="52"/>
                      <a:pt x="34" y="52"/>
                    </a:cubicBezTo>
                    <a:cubicBezTo>
                      <a:pt x="52" y="52"/>
                      <a:pt x="60" y="44"/>
                      <a:pt x="52" y="18"/>
                    </a:cubicBezTo>
                    <a:cubicBezTo>
                      <a:pt x="43" y="10"/>
                      <a:pt x="34" y="1"/>
                      <a:pt x="1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2009;p36">
                <a:extLst>
                  <a:ext uri="{FF2B5EF4-FFF2-40B4-BE49-F238E27FC236}">
                    <a16:creationId xmlns:a16="http://schemas.microsoft.com/office/drawing/2014/main" id="{5887CD60-2F73-2033-CA76-B294FA9E7989}"/>
                  </a:ext>
                </a:extLst>
              </p:cNvPr>
              <p:cNvSpPr/>
              <p:nvPr/>
            </p:nvSpPr>
            <p:spPr>
              <a:xfrm>
                <a:off x="2847775" y="2368025"/>
                <a:ext cx="1525" cy="1725"/>
              </a:xfrm>
              <a:custGeom>
                <a:avLst/>
                <a:gdLst/>
                <a:ahLst/>
                <a:cxnLst/>
                <a:rect l="l" t="t" r="r" b="b"/>
                <a:pathLst>
                  <a:path w="61" h="69" extrusionOk="0">
                    <a:moveTo>
                      <a:pt x="35" y="0"/>
                    </a:moveTo>
                    <a:cubicBezTo>
                      <a:pt x="18" y="0"/>
                      <a:pt x="9" y="9"/>
                      <a:pt x="9" y="9"/>
                    </a:cubicBezTo>
                    <a:cubicBezTo>
                      <a:pt x="1" y="17"/>
                      <a:pt x="1" y="17"/>
                      <a:pt x="1" y="35"/>
                    </a:cubicBezTo>
                    <a:cubicBezTo>
                      <a:pt x="1" y="43"/>
                      <a:pt x="9" y="43"/>
                      <a:pt x="9" y="52"/>
                    </a:cubicBezTo>
                    <a:cubicBezTo>
                      <a:pt x="9" y="69"/>
                      <a:pt x="18" y="69"/>
                      <a:pt x="35" y="69"/>
                    </a:cubicBezTo>
                    <a:cubicBezTo>
                      <a:pt x="44" y="69"/>
                      <a:pt x="44" y="69"/>
                      <a:pt x="52" y="52"/>
                    </a:cubicBezTo>
                    <a:cubicBezTo>
                      <a:pt x="61" y="43"/>
                      <a:pt x="61" y="17"/>
                      <a:pt x="52" y="9"/>
                    </a:cubicBezTo>
                    <a:cubicBezTo>
                      <a:pt x="52" y="0"/>
                      <a:pt x="44" y="0"/>
                      <a:pt x="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2010;p36">
                <a:extLst>
                  <a:ext uri="{FF2B5EF4-FFF2-40B4-BE49-F238E27FC236}">
                    <a16:creationId xmlns:a16="http://schemas.microsoft.com/office/drawing/2014/main" id="{6BA58A98-51BF-FDDC-DF57-4A5078D97D25}"/>
                  </a:ext>
                </a:extLst>
              </p:cNvPr>
              <p:cNvSpPr/>
              <p:nvPr/>
            </p:nvSpPr>
            <p:spPr>
              <a:xfrm>
                <a:off x="2850350" y="2371875"/>
                <a:ext cx="1525" cy="1525"/>
              </a:xfrm>
              <a:custGeom>
                <a:avLst/>
                <a:gdLst/>
                <a:ahLst/>
                <a:cxnLst/>
                <a:rect l="l" t="t" r="r" b="b"/>
                <a:pathLst>
                  <a:path w="61" h="61" extrusionOk="0">
                    <a:moveTo>
                      <a:pt x="35" y="1"/>
                    </a:moveTo>
                    <a:cubicBezTo>
                      <a:pt x="26" y="1"/>
                      <a:pt x="18" y="9"/>
                      <a:pt x="18" y="18"/>
                    </a:cubicBezTo>
                    <a:cubicBezTo>
                      <a:pt x="1" y="44"/>
                      <a:pt x="18" y="52"/>
                      <a:pt x="35" y="61"/>
                    </a:cubicBezTo>
                    <a:cubicBezTo>
                      <a:pt x="44" y="61"/>
                      <a:pt x="52" y="52"/>
                      <a:pt x="61" y="26"/>
                    </a:cubicBezTo>
                    <a:lnTo>
                      <a:pt x="61" y="9"/>
                    </a:lnTo>
                    <a:cubicBezTo>
                      <a:pt x="61" y="9"/>
                      <a:pt x="61" y="1"/>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2011;p36">
                <a:extLst>
                  <a:ext uri="{FF2B5EF4-FFF2-40B4-BE49-F238E27FC236}">
                    <a16:creationId xmlns:a16="http://schemas.microsoft.com/office/drawing/2014/main" id="{13116B85-0B90-3213-AD60-3BB64281030A}"/>
                  </a:ext>
                </a:extLst>
              </p:cNvPr>
              <p:cNvSpPr/>
              <p:nvPr/>
            </p:nvSpPr>
            <p:spPr>
              <a:xfrm>
                <a:off x="2848200" y="2375950"/>
                <a:ext cx="1525" cy="1525"/>
              </a:xfrm>
              <a:custGeom>
                <a:avLst/>
                <a:gdLst/>
                <a:ahLst/>
                <a:cxnLst/>
                <a:rect l="l" t="t" r="r" b="b"/>
                <a:pathLst>
                  <a:path w="61" h="61" extrusionOk="0">
                    <a:moveTo>
                      <a:pt x="27" y="1"/>
                    </a:moveTo>
                    <a:cubicBezTo>
                      <a:pt x="18" y="1"/>
                      <a:pt x="1" y="1"/>
                      <a:pt x="1" y="18"/>
                    </a:cubicBezTo>
                    <a:lnTo>
                      <a:pt x="1" y="35"/>
                    </a:lnTo>
                    <a:cubicBezTo>
                      <a:pt x="9" y="52"/>
                      <a:pt x="27" y="61"/>
                      <a:pt x="35" y="61"/>
                    </a:cubicBezTo>
                    <a:cubicBezTo>
                      <a:pt x="61" y="52"/>
                      <a:pt x="61" y="52"/>
                      <a:pt x="44" y="52"/>
                    </a:cubicBezTo>
                    <a:cubicBezTo>
                      <a:pt x="61" y="35"/>
                      <a:pt x="61" y="35"/>
                      <a:pt x="61" y="26"/>
                    </a:cubicBezTo>
                    <a:cubicBezTo>
                      <a:pt x="44" y="18"/>
                      <a:pt x="35" y="1"/>
                      <a:pt x="2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2012;p36">
                <a:extLst>
                  <a:ext uri="{FF2B5EF4-FFF2-40B4-BE49-F238E27FC236}">
                    <a16:creationId xmlns:a16="http://schemas.microsoft.com/office/drawing/2014/main" id="{4F8EF25F-E0EA-A595-F48F-71320F19D558}"/>
                  </a:ext>
                </a:extLst>
              </p:cNvPr>
              <p:cNvSpPr/>
              <p:nvPr/>
            </p:nvSpPr>
            <p:spPr>
              <a:xfrm>
                <a:off x="2843925" y="2375950"/>
                <a:ext cx="1725" cy="1750"/>
              </a:xfrm>
              <a:custGeom>
                <a:avLst/>
                <a:gdLst/>
                <a:ahLst/>
                <a:cxnLst/>
                <a:rect l="l" t="t" r="r" b="b"/>
                <a:pathLst>
                  <a:path w="69" h="70" extrusionOk="0">
                    <a:moveTo>
                      <a:pt x="35" y="1"/>
                    </a:moveTo>
                    <a:cubicBezTo>
                      <a:pt x="26" y="1"/>
                      <a:pt x="17" y="18"/>
                      <a:pt x="17" y="18"/>
                    </a:cubicBezTo>
                    <a:cubicBezTo>
                      <a:pt x="0" y="26"/>
                      <a:pt x="0" y="26"/>
                      <a:pt x="0" y="35"/>
                    </a:cubicBezTo>
                    <a:cubicBezTo>
                      <a:pt x="0" y="52"/>
                      <a:pt x="17" y="52"/>
                      <a:pt x="17" y="61"/>
                    </a:cubicBezTo>
                    <a:cubicBezTo>
                      <a:pt x="17" y="69"/>
                      <a:pt x="26" y="69"/>
                      <a:pt x="35" y="69"/>
                    </a:cubicBezTo>
                    <a:cubicBezTo>
                      <a:pt x="43" y="69"/>
                      <a:pt x="43" y="69"/>
                      <a:pt x="60" y="61"/>
                    </a:cubicBezTo>
                    <a:cubicBezTo>
                      <a:pt x="69" y="52"/>
                      <a:pt x="69" y="52"/>
                      <a:pt x="69" y="35"/>
                    </a:cubicBezTo>
                    <a:cubicBezTo>
                      <a:pt x="69" y="26"/>
                      <a:pt x="60" y="26"/>
                      <a:pt x="60" y="18"/>
                    </a:cubicBezTo>
                    <a:cubicBezTo>
                      <a:pt x="60" y="1"/>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2013;p36">
                <a:extLst>
                  <a:ext uri="{FF2B5EF4-FFF2-40B4-BE49-F238E27FC236}">
                    <a16:creationId xmlns:a16="http://schemas.microsoft.com/office/drawing/2014/main" id="{709684C7-F743-0C32-D4EF-1626290D9F7F}"/>
                  </a:ext>
                </a:extLst>
              </p:cNvPr>
              <p:cNvSpPr/>
              <p:nvPr/>
            </p:nvSpPr>
            <p:spPr>
              <a:xfrm>
                <a:off x="2841550" y="2372300"/>
                <a:ext cx="1750" cy="1750"/>
              </a:xfrm>
              <a:custGeom>
                <a:avLst/>
                <a:gdLst/>
                <a:ahLst/>
                <a:cxnLst/>
                <a:rect l="l" t="t" r="r" b="b"/>
                <a:pathLst>
                  <a:path w="70" h="70" extrusionOk="0">
                    <a:moveTo>
                      <a:pt x="35" y="1"/>
                    </a:moveTo>
                    <a:cubicBezTo>
                      <a:pt x="18" y="1"/>
                      <a:pt x="9" y="9"/>
                      <a:pt x="9" y="27"/>
                    </a:cubicBezTo>
                    <a:cubicBezTo>
                      <a:pt x="1" y="44"/>
                      <a:pt x="9" y="52"/>
                      <a:pt x="35" y="69"/>
                    </a:cubicBezTo>
                    <a:cubicBezTo>
                      <a:pt x="44" y="69"/>
                      <a:pt x="52" y="69"/>
                      <a:pt x="70" y="35"/>
                    </a:cubicBezTo>
                    <a:cubicBezTo>
                      <a:pt x="70"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2014;p36">
                <a:extLst>
                  <a:ext uri="{FF2B5EF4-FFF2-40B4-BE49-F238E27FC236}">
                    <a16:creationId xmlns:a16="http://schemas.microsoft.com/office/drawing/2014/main" id="{47A025C5-9FC0-4AE6-CE8C-0459CBA3F901}"/>
                  </a:ext>
                </a:extLst>
              </p:cNvPr>
              <p:cNvSpPr/>
              <p:nvPr/>
            </p:nvSpPr>
            <p:spPr>
              <a:xfrm>
                <a:off x="2804875" y="2360075"/>
                <a:ext cx="26850" cy="25775"/>
              </a:xfrm>
              <a:custGeom>
                <a:avLst/>
                <a:gdLst/>
                <a:ahLst/>
                <a:cxnLst/>
                <a:rect l="l" t="t" r="r" b="b"/>
                <a:pathLst>
                  <a:path w="1074" h="1031" extrusionOk="0">
                    <a:moveTo>
                      <a:pt x="490" y="1"/>
                    </a:moveTo>
                    <a:lnTo>
                      <a:pt x="404" y="9"/>
                    </a:lnTo>
                    <a:lnTo>
                      <a:pt x="404" y="52"/>
                    </a:lnTo>
                    <a:cubicBezTo>
                      <a:pt x="387" y="61"/>
                      <a:pt x="361" y="61"/>
                      <a:pt x="344" y="69"/>
                    </a:cubicBezTo>
                    <a:lnTo>
                      <a:pt x="310" y="44"/>
                    </a:lnTo>
                    <a:lnTo>
                      <a:pt x="232" y="87"/>
                    </a:lnTo>
                    <a:lnTo>
                      <a:pt x="241" y="129"/>
                    </a:lnTo>
                    <a:cubicBezTo>
                      <a:pt x="224" y="138"/>
                      <a:pt x="215" y="155"/>
                      <a:pt x="190" y="172"/>
                    </a:cubicBezTo>
                    <a:lnTo>
                      <a:pt x="155" y="147"/>
                    </a:lnTo>
                    <a:lnTo>
                      <a:pt x="104" y="215"/>
                    </a:lnTo>
                    <a:lnTo>
                      <a:pt x="129" y="241"/>
                    </a:lnTo>
                    <a:cubicBezTo>
                      <a:pt x="121" y="258"/>
                      <a:pt x="104" y="275"/>
                      <a:pt x="95" y="301"/>
                    </a:cubicBezTo>
                    <a:lnTo>
                      <a:pt x="52" y="284"/>
                    </a:lnTo>
                    <a:lnTo>
                      <a:pt x="18" y="361"/>
                    </a:lnTo>
                    <a:lnTo>
                      <a:pt x="52" y="387"/>
                    </a:lnTo>
                    <a:cubicBezTo>
                      <a:pt x="52" y="404"/>
                      <a:pt x="44" y="430"/>
                      <a:pt x="44" y="447"/>
                    </a:cubicBezTo>
                    <a:lnTo>
                      <a:pt x="1" y="455"/>
                    </a:lnTo>
                    <a:lnTo>
                      <a:pt x="1" y="541"/>
                    </a:lnTo>
                    <a:lnTo>
                      <a:pt x="44" y="558"/>
                    </a:lnTo>
                    <a:lnTo>
                      <a:pt x="44" y="584"/>
                    </a:lnTo>
                    <a:cubicBezTo>
                      <a:pt x="44" y="601"/>
                      <a:pt x="44" y="610"/>
                      <a:pt x="78" y="618"/>
                    </a:cubicBezTo>
                    <a:lnTo>
                      <a:pt x="44" y="644"/>
                    </a:lnTo>
                    <a:lnTo>
                      <a:pt x="61" y="713"/>
                    </a:lnTo>
                    <a:lnTo>
                      <a:pt x="104" y="713"/>
                    </a:lnTo>
                    <a:lnTo>
                      <a:pt x="138" y="781"/>
                    </a:lnTo>
                    <a:lnTo>
                      <a:pt x="121" y="816"/>
                    </a:lnTo>
                    <a:lnTo>
                      <a:pt x="172" y="876"/>
                    </a:lnTo>
                    <a:lnTo>
                      <a:pt x="198" y="859"/>
                    </a:lnTo>
                    <a:cubicBezTo>
                      <a:pt x="224" y="867"/>
                      <a:pt x="232" y="884"/>
                      <a:pt x="258" y="902"/>
                    </a:cubicBezTo>
                    <a:lnTo>
                      <a:pt x="241" y="927"/>
                    </a:lnTo>
                    <a:lnTo>
                      <a:pt x="318" y="970"/>
                    </a:lnTo>
                    <a:lnTo>
                      <a:pt x="344" y="945"/>
                    </a:lnTo>
                    <a:cubicBezTo>
                      <a:pt x="361" y="953"/>
                      <a:pt x="387" y="953"/>
                      <a:pt x="404" y="962"/>
                    </a:cubicBezTo>
                    <a:lnTo>
                      <a:pt x="404" y="1005"/>
                    </a:lnTo>
                    <a:lnTo>
                      <a:pt x="490" y="1030"/>
                    </a:lnTo>
                    <a:lnTo>
                      <a:pt x="507" y="996"/>
                    </a:lnTo>
                    <a:lnTo>
                      <a:pt x="576" y="996"/>
                    </a:lnTo>
                    <a:lnTo>
                      <a:pt x="593" y="1030"/>
                    </a:lnTo>
                    <a:lnTo>
                      <a:pt x="679" y="1013"/>
                    </a:lnTo>
                    <a:lnTo>
                      <a:pt x="679" y="970"/>
                    </a:lnTo>
                    <a:cubicBezTo>
                      <a:pt x="696" y="970"/>
                      <a:pt x="721" y="962"/>
                      <a:pt x="739" y="953"/>
                    </a:cubicBezTo>
                    <a:lnTo>
                      <a:pt x="764" y="979"/>
                    </a:lnTo>
                    <a:lnTo>
                      <a:pt x="833" y="945"/>
                    </a:lnTo>
                    <a:lnTo>
                      <a:pt x="824" y="902"/>
                    </a:lnTo>
                    <a:cubicBezTo>
                      <a:pt x="850" y="884"/>
                      <a:pt x="859" y="867"/>
                      <a:pt x="876" y="859"/>
                    </a:cubicBezTo>
                    <a:lnTo>
                      <a:pt x="910" y="876"/>
                    </a:lnTo>
                    <a:lnTo>
                      <a:pt x="962" y="816"/>
                    </a:lnTo>
                    <a:lnTo>
                      <a:pt x="945" y="781"/>
                    </a:lnTo>
                    <a:cubicBezTo>
                      <a:pt x="953" y="773"/>
                      <a:pt x="962" y="747"/>
                      <a:pt x="979" y="730"/>
                    </a:cubicBezTo>
                    <a:lnTo>
                      <a:pt x="1013" y="739"/>
                    </a:lnTo>
                    <a:lnTo>
                      <a:pt x="1048" y="661"/>
                    </a:lnTo>
                    <a:lnTo>
                      <a:pt x="1013" y="644"/>
                    </a:lnTo>
                    <a:cubicBezTo>
                      <a:pt x="1013" y="618"/>
                      <a:pt x="1030" y="601"/>
                      <a:pt x="1030" y="576"/>
                    </a:cubicBezTo>
                    <a:lnTo>
                      <a:pt x="1073" y="567"/>
                    </a:lnTo>
                    <a:lnTo>
                      <a:pt x="1073" y="481"/>
                    </a:lnTo>
                    <a:lnTo>
                      <a:pt x="1030" y="473"/>
                    </a:lnTo>
                    <a:lnTo>
                      <a:pt x="1030" y="438"/>
                    </a:lnTo>
                    <a:cubicBezTo>
                      <a:pt x="1013" y="430"/>
                      <a:pt x="1013" y="413"/>
                      <a:pt x="1013" y="404"/>
                    </a:cubicBezTo>
                    <a:lnTo>
                      <a:pt x="1048" y="387"/>
                    </a:lnTo>
                    <a:lnTo>
                      <a:pt x="1030" y="310"/>
                    </a:lnTo>
                    <a:lnTo>
                      <a:pt x="987" y="310"/>
                    </a:lnTo>
                    <a:cubicBezTo>
                      <a:pt x="979" y="301"/>
                      <a:pt x="962" y="275"/>
                      <a:pt x="953" y="258"/>
                    </a:cubicBezTo>
                    <a:lnTo>
                      <a:pt x="987" y="224"/>
                    </a:lnTo>
                    <a:lnTo>
                      <a:pt x="927" y="155"/>
                    </a:lnTo>
                    <a:lnTo>
                      <a:pt x="885" y="181"/>
                    </a:lnTo>
                    <a:cubicBezTo>
                      <a:pt x="867" y="172"/>
                      <a:pt x="859" y="147"/>
                      <a:pt x="833" y="138"/>
                    </a:cubicBezTo>
                    <a:lnTo>
                      <a:pt x="842" y="95"/>
                    </a:lnTo>
                    <a:lnTo>
                      <a:pt x="773" y="52"/>
                    </a:lnTo>
                    <a:lnTo>
                      <a:pt x="739" y="87"/>
                    </a:lnTo>
                    <a:cubicBezTo>
                      <a:pt x="713" y="69"/>
                      <a:pt x="696" y="69"/>
                      <a:pt x="670" y="61"/>
                    </a:cubicBezTo>
                    <a:lnTo>
                      <a:pt x="670" y="18"/>
                    </a:lnTo>
                    <a:lnTo>
                      <a:pt x="584" y="1"/>
                    </a:lnTo>
                    <a:lnTo>
                      <a:pt x="567" y="44"/>
                    </a:lnTo>
                    <a:lnTo>
                      <a:pt x="498" y="44"/>
                    </a:lnTo>
                    <a:lnTo>
                      <a:pt x="49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2015;p36">
                <a:extLst>
                  <a:ext uri="{FF2B5EF4-FFF2-40B4-BE49-F238E27FC236}">
                    <a16:creationId xmlns:a16="http://schemas.microsoft.com/office/drawing/2014/main" id="{07D47327-2194-D330-D702-2AD52ED770EA}"/>
                  </a:ext>
                </a:extLst>
              </p:cNvPr>
              <p:cNvSpPr/>
              <p:nvPr/>
            </p:nvSpPr>
            <p:spPr>
              <a:xfrm>
                <a:off x="2810250" y="2365825"/>
                <a:ext cx="15250" cy="14325"/>
              </a:xfrm>
              <a:custGeom>
                <a:avLst/>
                <a:gdLst/>
                <a:ahLst/>
                <a:cxnLst/>
                <a:rect l="l" t="t" r="r" b="b"/>
                <a:pathLst>
                  <a:path w="610" h="573" extrusionOk="0">
                    <a:moveTo>
                      <a:pt x="298" y="1"/>
                    </a:moveTo>
                    <a:cubicBezTo>
                      <a:pt x="288" y="1"/>
                      <a:pt x="277" y="1"/>
                      <a:pt x="266" y="2"/>
                    </a:cubicBezTo>
                    <a:cubicBezTo>
                      <a:pt x="103" y="28"/>
                      <a:pt x="0" y="174"/>
                      <a:pt x="17" y="328"/>
                    </a:cubicBezTo>
                    <a:cubicBezTo>
                      <a:pt x="41" y="468"/>
                      <a:pt x="162" y="572"/>
                      <a:pt x="299" y="572"/>
                    </a:cubicBezTo>
                    <a:cubicBezTo>
                      <a:pt x="314" y="572"/>
                      <a:pt x="328" y="571"/>
                      <a:pt x="343" y="569"/>
                    </a:cubicBezTo>
                    <a:cubicBezTo>
                      <a:pt x="506" y="551"/>
                      <a:pt x="609" y="397"/>
                      <a:pt x="584" y="251"/>
                    </a:cubicBezTo>
                    <a:cubicBezTo>
                      <a:pt x="568" y="100"/>
                      <a:pt x="434" y="1"/>
                      <a:pt x="29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2016;p36">
                <a:extLst>
                  <a:ext uri="{FF2B5EF4-FFF2-40B4-BE49-F238E27FC236}">
                    <a16:creationId xmlns:a16="http://schemas.microsoft.com/office/drawing/2014/main" id="{24241592-D2C4-CEFE-F3EA-D29285B4AC14}"/>
                  </a:ext>
                </a:extLst>
              </p:cNvPr>
              <p:cNvSpPr/>
              <p:nvPr/>
            </p:nvSpPr>
            <p:spPr>
              <a:xfrm>
                <a:off x="2811750" y="2367150"/>
                <a:ext cx="12250" cy="11425"/>
              </a:xfrm>
              <a:custGeom>
                <a:avLst/>
                <a:gdLst/>
                <a:ahLst/>
                <a:cxnLst/>
                <a:rect l="l" t="t" r="r" b="b"/>
                <a:pathLst>
                  <a:path w="490" h="457" extrusionOk="0">
                    <a:moveTo>
                      <a:pt x="233" y="0"/>
                    </a:moveTo>
                    <a:cubicBezTo>
                      <a:pt x="227" y="0"/>
                      <a:pt x="221" y="0"/>
                      <a:pt x="215" y="1"/>
                    </a:cubicBezTo>
                    <a:cubicBezTo>
                      <a:pt x="86" y="27"/>
                      <a:pt x="0" y="147"/>
                      <a:pt x="26" y="258"/>
                    </a:cubicBezTo>
                    <a:cubicBezTo>
                      <a:pt x="42" y="373"/>
                      <a:pt x="145" y="456"/>
                      <a:pt x="266" y="456"/>
                    </a:cubicBezTo>
                    <a:cubicBezTo>
                      <a:pt x="272" y="456"/>
                      <a:pt x="278" y="456"/>
                      <a:pt x="283" y="456"/>
                    </a:cubicBezTo>
                    <a:cubicBezTo>
                      <a:pt x="404" y="430"/>
                      <a:pt x="489" y="327"/>
                      <a:pt x="472" y="198"/>
                    </a:cubicBezTo>
                    <a:cubicBezTo>
                      <a:pt x="456" y="84"/>
                      <a:pt x="354" y="0"/>
                      <a:pt x="233"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2017;p36">
                <a:extLst>
                  <a:ext uri="{FF2B5EF4-FFF2-40B4-BE49-F238E27FC236}">
                    <a16:creationId xmlns:a16="http://schemas.microsoft.com/office/drawing/2014/main" id="{68FD698B-BB5B-8B27-8324-929ABE58A327}"/>
                  </a:ext>
                </a:extLst>
              </p:cNvPr>
              <p:cNvSpPr/>
              <p:nvPr/>
            </p:nvSpPr>
            <p:spPr>
              <a:xfrm>
                <a:off x="2814525" y="2369925"/>
                <a:ext cx="6675" cy="6300"/>
              </a:xfrm>
              <a:custGeom>
                <a:avLst/>
                <a:gdLst/>
                <a:ahLst/>
                <a:cxnLst/>
                <a:rect l="l" t="t" r="r" b="b"/>
                <a:pathLst>
                  <a:path w="267" h="252" extrusionOk="0">
                    <a:moveTo>
                      <a:pt x="134" y="0"/>
                    </a:moveTo>
                    <a:cubicBezTo>
                      <a:pt x="130" y="0"/>
                      <a:pt x="125" y="1"/>
                      <a:pt x="121" y="1"/>
                    </a:cubicBezTo>
                    <a:cubicBezTo>
                      <a:pt x="44" y="10"/>
                      <a:pt x="1" y="79"/>
                      <a:pt x="9" y="139"/>
                    </a:cubicBezTo>
                    <a:cubicBezTo>
                      <a:pt x="17" y="202"/>
                      <a:pt x="77" y="251"/>
                      <a:pt x="133" y="251"/>
                    </a:cubicBezTo>
                    <a:cubicBezTo>
                      <a:pt x="138" y="251"/>
                      <a:pt x="142" y="251"/>
                      <a:pt x="147" y="250"/>
                    </a:cubicBezTo>
                    <a:cubicBezTo>
                      <a:pt x="215" y="233"/>
                      <a:pt x="267" y="173"/>
                      <a:pt x="258" y="104"/>
                    </a:cubicBezTo>
                    <a:cubicBezTo>
                      <a:pt x="242" y="49"/>
                      <a:pt x="190" y="0"/>
                      <a:pt x="1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2018;p36">
                <a:extLst>
                  <a:ext uri="{FF2B5EF4-FFF2-40B4-BE49-F238E27FC236}">
                    <a16:creationId xmlns:a16="http://schemas.microsoft.com/office/drawing/2014/main" id="{E782D4A2-F416-7011-6B6F-3825B2CB8D18}"/>
                  </a:ext>
                </a:extLst>
              </p:cNvPr>
              <p:cNvSpPr/>
              <p:nvPr/>
            </p:nvSpPr>
            <p:spPr>
              <a:xfrm>
                <a:off x="2814525"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4"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2019;p36">
                <a:extLst>
                  <a:ext uri="{FF2B5EF4-FFF2-40B4-BE49-F238E27FC236}">
                    <a16:creationId xmlns:a16="http://schemas.microsoft.com/office/drawing/2014/main" id="{C59A2BDA-584D-9B16-C4DD-9B7D62D65A93}"/>
                  </a:ext>
                </a:extLst>
              </p:cNvPr>
              <p:cNvSpPr/>
              <p:nvPr/>
            </p:nvSpPr>
            <p:spPr>
              <a:xfrm>
                <a:off x="2819050" y="2368025"/>
                <a:ext cx="1725" cy="1725"/>
              </a:xfrm>
              <a:custGeom>
                <a:avLst/>
                <a:gdLst/>
                <a:ahLst/>
                <a:cxnLst/>
                <a:rect l="l" t="t" r="r" b="b"/>
                <a:pathLst>
                  <a:path w="69" h="69" extrusionOk="0">
                    <a:moveTo>
                      <a:pt x="34" y="0"/>
                    </a:moveTo>
                    <a:cubicBezTo>
                      <a:pt x="17" y="0"/>
                      <a:pt x="9" y="9"/>
                      <a:pt x="9" y="9"/>
                    </a:cubicBezTo>
                    <a:cubicBezTo>
                      <a:pt x="0" y="17"/>
                      <a:pt x="0" y="17"/>
                      <a:pt x="0" y="35"/>
                    </a:cubicBezTo>
                    <a:cubicBezTo>
                      <a:pt x="0" y="43"/>
                      <a:pt x="9" y="43"/>
                      <a:pt x="9" y="52"/>
                    </a:cubicBezTo>
                    <a:cubicBezTo>
                      <a:pt x="9" y="69"/>
                      <a:pt x="17" y="69"/>
                      <a:pt x="34" y="69"/>
                    </a:cubicBezTo>
                    <a:cubicBezTo>
                      <a:pt x="34" y="69"/>
                      <a:pt x="43" y="69"/>
                      <a:pt x="52" y="52"/>
                    </a:cubicBezTo>
                    <a:cubicBezTo>
                      <a:pt x="69" y="43"/>
                      <a:pt x="69" y="17"/>
                      <a:pt x="52" y="9"/>
                    </a:cubicBezTo>
                    <a:cubicBezTo>
                      <a:pt x="52" y="0"/>
                      <a:pt x="43" y="0"/>
                      <a:pt x="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2020;p36">
                <a:extLst>
                  <a:ext uri="{FF2B5EF4-FFF2-40B4-BE49-F238E27FC236}">
                    <a16:creationId xmlns:a16="http://schemas.microsoft.com/office/drawing/2014/main" id="{84E0142D-582B-9861-C34D-1B58551E035B}"/>
                  </a:ext>
                </a:extLst>
              </p:cNvPr>
              <p:cNvSpPr/>
              <p:nvPr/>
            </p:nvSpPr>
            <p:spPr>
              <a:xfrm>
                <a:off x="2821400" y="2371875"/>
                <a:ext cx="1525" cy="1525"/>
              </a:xfrm>
              <a:custGeom>
                <a:avLst/>
                <a:gdLst/>
                <a:ahLst/>
                <a:cxnLst/>
                <a:rect l="l" t="t" r="r" b="b"/>
                <a:pathLst>
                  <a:path w="61" h="61" extrusionOk="0">
                    <a:moveTo>
                      <a:pt x="35" y="1"/>
                    </a:moveTo>
                    <a:cubicBezTo>
                      <a:pt x="26" y="1"/>
                      <a:pt x="9" y="9"/>
                      <a:pt x="9" y="18"/>
                    </a:cubicBezTo>
                    <a:cubicBezTo>
                      <a:pt x="0" y="44"/>
                      <a:pt x="9" y="52"/>
                      <a:pt x="35" y="61"/>
                    </a:cubicBezTo>
                    <a:cubicBezTo>
                      <a:pt x="43" y="61"/>
                      <a:pt x="60" y="52"/>
                      <a:pt x="60" y="26"/>
                    </a:cubicBezTo>
                    <a:lnTo>
                      <a:pt x="60" y="9"/>
                    </a:lnTo>
                    <a:cubicBezTo>
                      <a:pt x="60" y="9"/>
                      <a:pt x="60"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2021;p36">
                <a:extLst>
                  <a:ext uri="{FF2B5EF4-FFF2-40B4-BE49-F238E27FC236}">
                    <a16:creationId xmlns:a16="http://schemas.microsoft.com/office/drawing/2014/main" id="{84A78C82-5C97-384F-DE93-F6B3F571AA8F}"/>
                  </a:ext>
                </a:extLst>
              </p:cNvPr>
              <p:cNvSpPr/>
              <p:nvPr/>
            </p:nvSpPr>
            <p:spPr>
              <a:xfrm>
                <a:off x="2819675" y="2375950"/>
                <a:ext cx="1325" cy="1525"/>
              </a:xfrm>
              <a:custGeom>
                <a:avLst/>
                <a:gdLst/>
                <a:ahLst/>
                <a:cxnLst/>
                <a:rect l="l" t="t" r="r" b="b"/>
                <a:pathLst>
                  <a:path w="53" h="61" extrusionOk="0">
                    <a:moveTo>
                      <a:pt x="18" y="1"/>
                    </a:moveTo>
                    <a:cubicBezTo>
                      <a:pt x="9" y="1"/>
                      <a:pt x="1" y="1"/>
                      <a:pt x="1" y="18"/>
                    </a:cubicBezTo>
                    <a:lnTo>
                      <a:pt x="1" y="35"/>
                    </a:lnTo>
                    <a:cubicBezTo>
                      <a:pt x="9" y="52"/>
                      <a:pt x="18" y="61"/>
                      <a:pt x="27" y="61"/>
                    </a:cubicBezTo>
                    <a:lnTo>
                      <a:pt x="44" y="52"/>
                    </a:lnTo>
                    <a:cubicBezTo>
                      <a:pt x="52" y="35"/>
                      <a:pt x="52" y="35"/>
                      <a:pt x="52" y="26"/>
                    </a:cubicBezTo>
                    <a:cubicBezTo>
                      <a:pt x="44" y="18"/>
                      <a:pt x="27"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2022;p36">
                <a:extLst>
                  <a:ext uri="{FF2B5EF4-FFF2-40B4-BE49-F238E27FC236}">
                    <a16:creationId xmlns:a16="http://schemas.microsoft.com/office/drawing/2014/main" id="{25941572-2DDE-2A89-4358-3F78F9721AC8}"/>
                  </a:ext>
                </a:extLst>
              </p:cNvPr>
              <p:cNvSpPr/>
              <p:nvPr/>
            </p:nvSpPr>
            <p:spPr>
              <a:xfrm>
                <a:off x="2814975" y="2375950"/>
                <a:ext cx="1725" cy="1750"/>
              </a:xfrm>
              <a:custGeom>
                <a:avLst/>
                <a:gdLst/>
                <a:ahLst/>
                <a:cxnLst/>
                <a:rect l="l" t="t" r="r" b="b"/>
                <a:pathLst>
                  <a:path w="69" h="70" extrusionOk="0">
                    <a:moveTo>
                      <a:pt x="34" y="1"/>
                    </a:moveTo>
                    <a:cubicBezTo>
                      <a:pt x="26" y="1"/>
                      <a:pt x="9" y="18"/>
                      <a:pt x="9" y="18"/>
                    </a:cubicBezTo>
                    <a:cubicBezTo>
                      <a:pt x="0" y="26"/>
                      <a:pt x="0" y="26"/>
                      <a:pt x="0" y="35"/>
                    </a:cubicBezTo>
                    <a:cubicBezTo>
                      <a:pt x="0" y="52"/>
                      <a:pt x="9" y="52"/>
                      <a:pt x="9" y="61"/>
                    </a:cubicBezTo>
                    <a:cubicBezTo>
                      <a:pt x="9" y="69"/>
                      <a:pt x="26" y="69"/>
                      <a:pt x="34" y="69"/>
                    </a:cubicBezTo>
                    <a:cubicBezTo>
                      <a:pt x="43" y="69"/>
                      <a:pt x="43" y="69"/>
                      <a:pt x="60" y="61"/>
                    </a:cubicBezTo>
                    <a:cubicBezTo>
                      <a:pt x="69" y="52"/>
                      <a:pt x="69" y="52"/>
                      <a:pt x="69" y="35"/>
                    </a:cubicBezTo>
                    <a:cubicBezTo>
                      <a:pt x="69" y="26"/>
                      <a:pt x="60" y="26"/>
                      <a:pt x="60" y="18"/>
                    </a:cubicBezTo>
                    <a:cubicBezTo>
                      <a:pt x="60" y="1"/>
                      <a:pt x="43" y="1"/>
                      <a:pt x="3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2023;p36">
                <a:extLst>
                  <a:ext uri="{FF2B5EF4-FFF2-40B4-BE49-F238E27FC236}">
                    <a16:creationId xmlns:a16="http://schemas.microsoft.com/office/drawing/2014/main" id="{983864EF-3D61-2674-6DF3-CDE6F9DDE7D5}"/>
                  </a:ext>
                </a:extLst>
              </p:cNvPr>
              <p:cNvSpPr/>
              <p:nvPr/>
            </p:nvSpPr>
            <p:spPr>
              <a:xfrm>
                <a:off x="2812600" y="2372300"/>
                <a:ext cx="1750" cy="1750"/>
              </a:xfrm>
              <a:custGeom>
                <a:avLst/>
                <a:gdLst/>
                <a:ahLst/>
                <a:cxnLst/>
                <a:rect l="l" t="t" r="r" b="b"/>
                <a:pathLst>
                  <a:path w="70" h="70" extrusionOk="0">
                    <a:moveTo>
                      <a:pt x="35" y="1"/>
                    </a:moveTo>
                    <a:cubicBezTo>
                      <a:pt x="26" y="1"/>
                      <a:pt x="9" y="9"/>
                      <a:pt x="9" y="27"/>
                    </a:cubicBezTo>
                    <a:cubicBezTo>
                      <a:pt x="1" y="44"/>
                      <a:pt x="9" y="52"/>
                      <a:pt x="35" y="69"/>
                    </a:cubicBezTo>
                    <a:cubicBezTo>
                      <a:pt x="44" y="69"/>
                      <a:pt x="52" y="69"/>
                      <a:pt x="52" y="35"/>
                    </a:cubicBezTo>
                    <a:cubicBezTo>
                      <a:pt x="69"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2024;p36">
                <a:extLst>
                  <a:ext uri="{FF2B5EF4-FFF2-40B4-BE49-F238E27FC236}">
                    <a16:creationId xmlns:a16="http://schemas.microsoft.com/office/drawing/2014/main" id="{FC448B13-E1EB-D8A1-A887-8134A8B45C7F}"/>
                  </a:ext>
                </a:extLst>
              </p:cNvPr>
              <p:cNvSpPr/>
              <p:nvPr/>
            </p:nvSpPr>
            <p:spPr>
              <a:xfrm>
                <a:off x="2702350" y="2357500"/>
                <a:ext cx="14625" cy="4325"/>
              </a:xfrm>
              <a:custGeom>
                <a:avLst/>
                <a:gdLst/>
                <a:ahLst/>
                <a:cxnLst/>
                <a:rect l="l" t="t" r="r" b="b"/>
                <a:pathLst>
                  <a:path w="585" h="173" extrusionOk="0">
                    <a:moveTo>
                      <a:pt x="1" y="1"/>
                    </a:moveTo>
                    <a:lnTo>
                      <a:pt x="1" y="172"/>
                    </a:lnTo>
                    <a:lnTo>
                      <a:pt x="584" y="172"/>
                    </a:lnTo>
                    <a:lnTo>
                      <a:pt x="58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2025;p36">
                <a:extLst>
                  <a:ext uri="{FF2B5EF4-FFF2-40B4-BE49-F238E27FC236}">
                    <a16:creationId xmlns:a16="http://schemas.microsoft.com/office/drawing/2014/main" id="{01719E60-427E-E14D-2498-B3BD6EBDF80B}"/>
                  </a:ext>
                </a:extLst>
              </p:cNvPr>
              <p:cNvSpPr/>
              <p:nvPr/>
            </p:nvSpPr>
            <p:spPr>
              <a:xfrm>
                <a:off x="2686700" y="2304100"/>
                <a:ext cx="182550" cy="53425"/>
              </a:xfrm>
              <a:custGeom>
                <a:avLst/>
                <a:gdLst/>
                <a:ahLst/>
                <a:cxnLst/>
                <a:rect l="l" t="t" r="r" b="b"/>
                <a:pathLst>
                  <a:path w="7302" h="2137" extrusionOk="0">
                    <a:moveTo>
                      <a:pt x="0" y="0"/>
                    </a:moveTo>
                    <a:lnTo>
                      <a:pt x="0" y="2137"/>
                    </a:lnTo>
                    <a:lnTo>
                      <a:pt x="7302" y="2137"/>
                    </a:lnTo>
                    <a:lnTo>
                      <a:pt x="730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2026;p36">
                <a:extLst>
                  <a:ext uri="{FF2B5EF4-FFF2-40B4-BE49-F238E27FC236}">
                    <a16:creationId xmlns:a16="http://schemas.microsoft.com/office/drawing/2014/main" id="{8524D07F-2C24-AF6E-C6D4-47499858440F}"/>
                  </a:ext>
                </a:extLst>
              </p:cNvPr>
              <p:cNvSpPr/>
              <p:nvPr/>
            </p:nvSpPr>
            <p:spPr>
              <a:xfrm>
                <a:off x="2740325" y="2351500"/>
                <a:ext cx="125075" cy="7525"/>
              </a:xfrm>
              <a:custGeom>
                <a:avLst/>
                <a:gdLst/>
                <a:ahLst/>
                <a:cxnLst/>
                <a:rect l="l" t="t" r="r" b="b"/>
                <a:pathLst>
                  <a:path w="5003" h="301" extrusionOk="0">
                    <a:moveTo>
                      <a:pt x="0" y="1"/>
                    </a:moveTo>
                    <a:lnTo>
                      <a:pt x="0" y="301"/>
                    </a:lnTo>
                    <a:lnTo>
                      <a:pt x="5002" y="301"/>
                    </a:lnTo>
                    <a:lnTo>
                      <a:pt x="500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2027;p36">
                <a:extLst>
                  <a:ext uri="{FF2B5EF4-FFF2-40B4-BE49-F238E27FC236}">
                    <a16:creationId xmlns:a16="http://schemas.microsoft.com/office/drawing/2014/main" id="{6664DA31-C086-2135-29CA-CEA65FAEC31E}"/>
                  </a:ext>
                </a:extLst>
              </p:cNvPr>
              <p:cNvSpPr/>
              <p:nvPr/>
            </p:nvSpPr>
            <p:spPr>
              <a:xfrm>
                <a:off x="2736450" y="2350650"/>
                <a:ext cx="4100" cy="8800"/>
              </a:xfrm>
              <a:custGeom>
                <a:avLst/>
                <a:gdLst/>
                <a:ahLst/>
                <a:cxnLst/>
                <a:rect l="l" t="t" r="r" b="b"/>
                <a:pathLst>
                  <a:path w="164" h="352" extrusionOk="0">
                    <a:moveTo>
                      <a:pt x="1" y="0"/>
                    </a:moveTo>
                    <a:lnTo>
                      <a:pt x="1" y="352"/>
                    </a:lnTo>
                    <a:lnTo>
                      <a:pt x="164" y="352"/>
                    </a:lnTo>
                    <a:lnTo>
                      <a:pt x="164"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2028;p36">
                <a:extLst>
                  <a:ext uri="{FF2B5EF4-FFF2-40B4-BE49-F238E27FC236}">
                    <a16:creationId xmlns:a16="http://schemas.microsoft.com/office/drawing/2014/main" id="{961E5F42-A003-13C0-13ED-65341FD52F41}"/>
                  </a:ext>
                </a:extLst>
              </p:cNvPr>
              <p:cNvSpPr/>
              <p:nvPr/>
            </p:nvSpPr>
            <p:spPr>
              <a:xfrm>
                <a:off x="2865800" y="2350650"/>
                <a:ext cx="3875" cy="8800"/>
              </a:xfrm>
              <a:custGeom>
                <a:avLst/>
                <a:gdLst/>
                <a:ahLst/>
                <a:cxnLst/>
                <a:rect l="l" t="t" r="r" b="b"/>
                <a:pathLst>
                  <a:path w="155" h="352" extrusionOk="0">
                    <a:moveTo>
                      <a:pt x="0" y="0"/>
                    </a:moveTo>
                    <a:lnTo>
                      <a:pt x="0" y="352"/>
                    </a:lnTo>
                    <a:lnTo>
                      <a:pt x="155" y="352"/>
                    </a:lnTo>
                    <a:lnTo>
                      <a:pt x="155"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2029;p36">
                <a:extLst>
                  <a:ext uri="{FF2B5EF4-FFF2-40B4-BE49-F238E27FC236}">
                    <a16:creationId xmlns:a16="http://schemas.microsoft.com/office/drawing/2014/main" id="{F786B8A8-65CA-A853-4873-844FDAFDAF54}"/>
                  </a:ext>
                </a:extLst>
              </p:cNvPr>
              <p:cNvSpPr/>
              <p:nvPr/>
            </p:nvSpPr>
            <p:spPr>
              <a:xfrm>
                <a:off x="2749125" y="2359000"/>
                <a:ext cx="2150" cy="17625"/>
              </a:xfrm>
              <a:custGeom>
                <a:avLst/>
                <a:gdLst/>
                <a:ahLst/>
                <a:cxnLst/>
                <a:rect l="l" t="t" r="r" b="b"/>
                <a:pathLst>
                  <a:path w="86" h="705" extrusionOk="0">
                    <a:moveTo>
                      <a:pt x="0" y="1"/>
                    </a:moveTo>
                    <a:lnTo>
                      <a:pt x="0" y="704"/>
                    </a:lnTo>
                    <a:lnTo>
                      <a:pt x="86" y="704"/>
                    </a:lnTo>
                    <a:lnTo>
                      <a:pt x="86"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2030;p36">
                <a:extLst>
                  <a:ext uri="{FF2B5EF4-FFF2-40B4-BE49-F238E27FC236}">
                    <a16:creationId xmlns:a16="http://schemas.microsoft.com/office/drawing/2014/main" id="{416BC40B-8F67-789F-8EF0-455468F2472E}"/>
                  </a:ext>
                </a:extLst>
              </p:cNvPr>
              <p:cNvSpPr/>
              <p:nvPr/>
            </p:nvSpPr>
            <p:spPr>
              <a:xfrm>
                <a:off x="2780425" y="2359000"/>
                <a:ext cx="2175" cy="17625"/>
              </a:xfrm>
              <a:custGeom>
                <a:avLst/>
                <a:gdLst/>
                <a:ahLst/>
                <a:cxnLst/>
                <a:rect l="l" t="t" r="r" b="b"/>
                <a:pathLst>
                  <a:path w="87" h="705" extrusionOk="0">
                    <a:moveTo>
                      <a:pt x="1" y="1"/>
                    </a:moveTo>
                    <a:lnTo>
                      <a:pt x="1" y="704"/>
                    </a:lnTo>
                    <a:lnTo>
                      <a:pt x="87" y="704"/>
                    </a:lnTo>
                    <a:lnTo>
                      <a:pt x="8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31;p36">
                <a:extLst>
                  <a:ext uri="{FF2B5EF4-FFF2-40B4-BE49-F238E27FC236}">
                    <a16:creationId xmlns:a16="http://schemas.microsoft.com/office/drawing/2014/main" id="{40951EEE-9EC2-2919-6AE7-D746E818A556}"/>
                  </a:ext>
                </a:extLst>
              </p:cNvPr>
              <p:cNvSpPr/>
              <p:nvPr/>
            </p:nvSpPr>
            <p:spPr>
              <a:xfrm>
                <a:off x="2747175" y="2362875"/>
                <a:ext cx="36925" cy="3025"/>
              </a:xfrm>
              <a:custGeom>
                <a:avLst/>
                <a:gdLst/>
                <a:ahLst/>
                <a:cxnLst/>
                <a:rect l="l" t="t" r="r" b="b"/>
                <a:pathLst>
                  <a:path w="1477" h="121" extrusionOk="0">
                    <a:moveTo>
                      <a:pt x="1" y="0"/>
                    </a:moveTo>
                    <a:lnTo>
                      <a:pt x="1" y="120"/>
                    </a:lnTo>
                    <a:lnTo>
                      <a:pt x="1477" y="120"/>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32;p36">
                <a:extLst>
                  <a:ext uri="{FF2B5EF4-FFF2-40B4-BE49-F238E27FC236}">
                    <a16:creationId xmlns:a16="http://schemas.microsoft.com/office/drawing/2014/main" id="{FEAA93DE-82BF-29E5-DD73-7438D7982ACC}"/>
                  </a:ext>
                </a:extLst>
              </p:cNvPr>
              <p:cNvSpPr/>
              <p:nvPr/>
            </p:nvSpPr>
            <p:spPr>
              <a:xfrm>
                <a:off x="2747175" y="2362875"/>
                <a:ext cx="36925" cy="675"/>
              </a:xfrm>
              <a:custGeom>
                <a:avLst/>
                <a:gdLst/>
                <a:ahLst/>
                <a:cxnLst/>
                <a:rect l="l" t="t" r="r" b="b"/>
                <a:pathLst>
                  <a:path w="1477" h="27" extrusionOk="0">
                    <a:moveTo>
                      <a:pt x="1" y="0"/>
                    </a:moveTo>
                    <a:lnTo>
                      <a:pt x="1" y="26"/>
                    </a:lnTo>
                    <a:lnTo>
                      <a:pt x="1477" y="26"/>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33;p36">
                <a:extLst>
                  <a:ext uri="{FF2B5EF4-FFF2-40B4-BE49-F238E27FC236}">
                    <a16:creationId xmlns:a16="http://schemas.microsoft.com/office/drawing/2014/main" id="{E507AA00-2654-2210-FA7A-E3721EDE9301}"/>
                  </a:ext>
                </a:extLst>
              </p:cNvPr>
              <p:cNvSpPr/>
              <p:nvPr/>
            </p:nvSpPr>
            <p:spPr>
              <a:xfrm>
                <a:off x="2747175" y="2368225"/>
                <a:ext cx="36925" cy="3025"/>
              </a:xfrm>
              <a:custGeom>
                <a:avLst/>
                <a:gdLst/>
                <a:ahLst/>
                <a:cxnLst/>
                <a:rect l="l" t="t" r="r" b="b"/>
                <a:pathLst>
                  <a:path w="1477" h="121" extrusionOk="0">
                    <a:moveTo>
                      <a:pt x="1" y="1"/>
                    </a:moveTo>
                    <a:lnTo>
                      <a:pt x="1" y="121"/>
                    </a:lnTo>
                    <a:lnTo>
                      <a:pt x="1477" y="121"/>
                    </a:lnTo>
                    <a:lnTo>
                      <a:pt x="14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34;p36">
                <a:extLst>
                  <a:ext uri="{FF2B5EF4-FFF2-40B4-BE49-F238E27FC236}">
                    <a16:creationId xmlns:a16="http://schemas.microsoft.com/office/drawing/2014/main" id="{86EBE37D-5FE6-FB41-F9DD-14A772313BC8}"/>
                  </a:ext>
                </a:extLst>
              </p:cNvPr>
              <p:cNvSpPr/>
              <p:nvPr/>
            </p:nvSpPr>
            <p:spPr>
              <a:xfrm>
                <a:off x="2747175" y="2368225"/>
                <a:ext cx="36925" cy="675"/>
              </a:xfrm>
              <a:custGeom>
                <a:avLst/>
                <a:gdLst/>
                <a:ahLst/>
                <a:cxnLst/>
                <a:rect l="l" t="t" r="r" b="b"/>
                <a:pathLst>
                  <a:path w="1477" h="27" extrusionOk="0">
                    <a:moveTo>
                      <a:pt x="1" y="1"/>
                    </a:moveTo>
                    <a:lnTo>
                      <a:pt x="1" y="27"/>
                    </a:lnTo>
                    <a:lnTo>
                      <a:pt x="1477" y="27"/>
                    </a:lnTo>
                    <a:lnTo>
                      <a:pt x="14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35;p36">
                <a:extLst>
                  <a:ext uri="{FF2B5EF4-FFF2-40B4-BE49-F238E27FC236}">
                    <a16:creationId xmlns:a16="http://schemas.microsoft.com/office/drawing/2014/main" id="{48C79462-D137-5B54-7B8B-817B2B644A44}"/>
                  </a:ext>
                </a:extLst>
              </p:cNvPr>
              <p:cNvSpPr/>
              <p:nvPr/>
            </p:nvSpPr>
            <p:spPr>
              <a:xfrm>
                <a:off x="2747175" y="2373600"/>
                <a:ext cx="36925" cy="3025"/>
              </a:xfrm>
              <a:custGeom>
                <a:avLst/>
                <a:gdLst/>
                <a:ahLst/>
                <a:cxnLst/>
                <a:rect l="l" t="t" r="r" b="b"/>
                <a:pathLst>
                  <a:path w="1477" h="121" extrusionOk="0">
                    <a:moveTo>
                      <a:pt x="1" y="0"/>
                    </a:moveTo>
                    <a:lnTo>
                      <a:pt x="1" y="120"/>
                    </a:lnTo>
                    <a:lnTo>
                      <a:pt x="1477" y="120"/>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36;p36">
                <a:extLst>
                  <a:ext uri="{FF2B5EF4-FFF2-40B4-BE49-F238E27FC236}">
                    <a16:creationId xmlns:a16="http://schemas.microsoft.com/office/drawing/2014/main" id="{1CFE20B1-3C2D-C04B-4135-984C29AD32F7}"/>
                  </a:ext>
                </a:extLst>
              </p:cNvPr>
              <p:cNvSpPr/>
              <p:nvPr/>
            </p:nvSpPr>
            <p:spPr>
              <a:xfrm>
                <a:off x="2747175" y="2373600"/>
                <a:ext cx="36925" cy="650"/>
              </a:xfrm>
              <a:custGeom>
                <a:avLst/>
                <a:gdLst/>
                <a:ahLst/>
                <a:cxnLst/>
                <a:rect l="l" t="t" r="r" b="b"/>
                <a:pathLst>
                  <a:path w="1477" h="26" extrusionOk="0">
                    <a:moveTo>
                      <a:pt x="1" y="0"/>
                    </a:moveTo>
                    <a:lnTo>
                      <a:pt x="1" y="26"/>
                    </a:lnTo>
                    <a:lnTo>
                      <a:pt x="1477" y="26"/>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37;p36">
                <a:extLst>
                  <a:ext uri="{FF2B5EF4-FFF2-40B4-BE49-F238E27FC236}">
                    <a16:creationId xmlns:a16="http://schemas.microsoft.com/office/drawing/2014/main" id="{A800A3D2-74A4-7929-0BE2-EBC1466CB52F}"/>
                  </a:ext>
                </a:extLst>
              </p:cNvPr>
              <p:cNvSpPr/>
              <p:nvPr/>
            </p:nvSpPr>
            <p:spPr>
              <a:xfrm>
                <a:off x="2722525" y="2294225"/>
                <a:ext cx="25125" cy="10125"/>
              </a:xfrm>
              <a:custGeom>
                <a:avLst/>
                <a:gdLst/>
                <a:ahLst/>
                <a:cxnLst/>
                <a:rect l="l" t="t" r="r" b="b"/>
                <a:pathLst>
                  <a:path w="1005" h="405" extrusionOk="0">
                    <a:moveTo>
                      <a:pt x="0" y="1"/>
                    </a:moveTo>
                    <a:lnTo>
                      <a:pt x="0" y="404"/>
                    </a:lnTo>
                    <a:lnTo>
                      <a:pt x="1004" y="404"/>
                    </a:lnTo>
                    <a:lnTo>
                      <a:pt x="100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38;p36">
                <a:extLst>
                  <a:ext uri="{FF2B5EF4-FFF2-40B4-BE49-F238E27FC236}">
                    <a16:creationId xmlns:a16="http://schemas.microsoft.com/office/drawing/2014/main" id="{095AB4C4-ACBC-F299-6D7C-49E23DA25888}"/>
                  </a:ext>
                </a:extLst>
              </p:cNvPr>
              <p:cNvSpPr/>
              <p:nvPr/>
            </p:nvSpPr>
            <p:spPr>
              <a:xfrm>
                <a:off x="2722525" y="2291025"/>
                <a:ext cx="25325" cy="1950"/>
              </a:xfrm>
              <a:custGeom>
                <a:avLst/>
                <a:gdLst/>
                <a:ahLst/>
                <a:cxnLst/>
                <a:rect l="l" t="t" r="r" b="b"/>
                <a:pathLst>
                  <a:path w="1013" h="78" extrusionOk="0">
                    <a:moveTo>
                      <a:pt x="52" y="0"/>
                    </a:moveTo>
                    <a:lnTo>
                      <a:pt x="0" y="77"/>
                    </a:lnTo>
                    <a:lnTo>
                      <a:pt x="1013" y="77"/>
                    </a:lnTo>
                    <a:lnTo>
                      <a:pt x="95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39;p36">
                <a:extLst>
                  <a:ext uri="{FF2B5EF4-FFF2-40B4-BE49-F238E27FC236}">
                    <a16:creationId xmlns:a16="http://schemas.microsoft.com/office/drawing/2014/main" id="{6F5567F1-C150-1D7D-AF93-BA6A18A6C355}"/>
                  </a:ext>
                </a:extLst>
              </p:cNvPr>
              <p:cNvSpPr/>
              <p:nvPr/>
            </p:nvSpPr>
            <p:spPr>
              <a:xfrm>
                <a:off x="2721225" y="2292950"/>
                <a:ext cx="27475" cy="1300"/>
              </a:xfrm>
              <a:custGeom>
                <a:avLst/>
                <a:gdLst/>
                <a:ahLst/>
                <a:cxnLst/>
                <a:rect l="l" t="t" r="r" b="b"/>
                <a:pathLst>
                  <a:path w="1099" h="52" extrusionOk="0">
                    <a:moveTo>
                      <a:pt x="1" y="0"/>
                    </a:moveTo>
                    <a:lnTo>
                      <a:pt x="1" y="52"/>
                    </a:lnTo>
                    <a:lnTo>
                      <a:pt x="1099" y="52"/>
                    </a:lnTo>
                    <a:lnTo>
                      <a:pt x="109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40;p36">
                <a:extLst>
                  <a:ext uri="{FF2B5EF4-FFF2-40B4-BE49-F238E27FC236}">
                    <a16:creationId xmlns:a16="http://schemas.microsoft.com/office/drawing/2014/main" id="{C9EAE496-F25F-52F8-569D-3F1F576AF76D}"/>
                  </a:ext>
                </a:extLst>
              </p:cNvPr>
              <p:cNvSpPr/>
              <p:nvPr/>
            </p:nvSpPr>
            <p:spPr>
              <a:xfrm>
                <a:off x="2808100" y="2294225"/>
                <a:ext cx="25125" cy="10125"/>
              </a:xfrm>
              <a:custGeom>
                <a:avLst/>
                <a:gdLst/>
                <a:ahLst/>
                <a:cxnLst/>
                <a:rect l="l" t="t" r="r" b="b"/>
                <a:pathLst>
                  <a:path w="1005" h="405" extrusionOk="0">
                    <a:moveTo>
                      <a:pt x="0" y="1"/>
                    </a:moveTo>
                    <a:lnTo>
                      <a:pt x="0" y="404"/>
                    </a:lnTo>
                    <a:lnTo>
                      <a:pt x="1004" y="404"/>
                    </a:lnTo>
                    <a:lnTo>
                      <a:pt x="100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41;p36">
                <a:extLst>
                  <a:ext uri="{FF2B5EF4-FFF2-40B4-BE49-F238E27FC236}">
                    <a16:creationId xmlns:a16="http://schemas.microsoft.com/office/drawing/2014/main" id="{6F0BC84A-83A1-4E56-9203-745FAAE50E00}"/>
                  </a:ext>
                </a:extLst>
              </p:cNvPr>
              <p:cNvSpPr/>
              <p:nvPr/>
            </p:nvSpPr>
            <p:spPr>
              <a:xfrm>
                <a:off x="2808100" y="2291025"/>
                <a:ext cx="25125" cy="1950"/>
              </a:xfrm>
              <a:custGeom>
                <a:avLst/>
                <a:gdLst/>
                <a:ahLst/>
                <a:cxnLst/>
                <a:rect l="l" t="t" r="r" b="b"/>
                <a:pathLst>
                  <a:path w="1005" h="78" extrusionOk="0">
                    <a:moveTo>
                      <a:pt x="52" y="0"/>
                    </a:moveTo>
                    <a:lnTo>
                      <a:pt x="0" y="77"/>
                    </a:lnTo>
                    <a:lnTo>
                      <a:pt x="1004" y="77"/>
                    </a:lnTo>
                    <a:lnTo>
                      <a:pt x="95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42;p36">
                <a:extLst>
                  <a:ext uri="{FF2B5EF4-FFF2-40B4-BE49-F238E27FC236}">
                    <a16:creationId xmlns:a16="http://schemas.microsoft.com/office/drawing/2014/main" id="{52D3CC04-E782-CB18-CE59-CEEECAA1E6AA}"/>
                  </a:ext>
                </a:extLst>
              </p:cNvPr>
              <p:cNvSpPr/>
              <p:nvPr/>
            </p:nvSpPr>
            <p:spPr>
              <a:xfrm>
                <a:off x="2807025" y="2292950"/>
                <a:ext cx="27475" cy="1300"/>
              </a:xfrm>
              <a:custGeom>
                <a:avLst/>
                <a:gdLst/>
                <a:ahLst/>
                <a:cxnLst/>
                <a:rect l="l" t="t" r="r" b="b"/>
                <a:pathLst>
                  <a:path w="1099" h="52" extrusionOk="0">
                    <a:moveTo>
                      <a:pt x="1" y="0"/>
                    </a:moveTo>
                    <a:lnTo>
                      <a:pt x="1" y="52"/>
                    </a:lnTo>
                    <a:lnTo>
                      <a:pt x="1099" y="52"/>
                    </a:lnTo>
                    <a:lnTo>
                      <a:pt x="109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43;p36">
                <a:extLst>
                  <a:ext uri="{FF2B5EF4-FFF2-40B4-BE49-F238E27FC236}">
                    <a16:creationId xmlns:a16="http://schemas.microsoft.com/office/drawing/2014/main" id="{DC875263-8960-A12A-A2A7-6346FD31ED56}"/>
                  </a:ext>
                </a:extLst>
              </p:cNvPr>
              <p:cNvSpPr/>
              <p:nvPr/>
            </p:nvSpPr>
            <p:spPr>
              <a:xfrm>
                <a:off x="2800175" y="2356000"/>
                <a:ext cx="64575" cy="16550"/>
              </a:xfrm>
              <a:custGeom>
                <a:avLst/>
                <a:gdLst/>
                <a:ahLst/>
                <a:cxnLst/>
                <a:rect l="l" t="t" r="r" b="b"/>
                <a:pathLst>
                  <a:path w="2583" h="662" extrusionOk="0">
                    <a:moveTo>
                      <a:pt x="669" y="1"/>
                    </a:moveTo>
                    <a:cubicBezTo>
                      <a:pt x="300" y="1"/>
                      <a:pt x="0" y="301"/>
                      <a:pt x="0" y="661"/>
                    </a:cubicBezTo>
                    <a:lnTo>
                      <a:pt x="17" y="661"/>
                    </a:lnTo>
                    <a:cubicBezTo>
                      <a:pt x="77" y="661"/>
                      <a:pt x="129" y="618"/>
                      <a:pt x="146" y="558"/>
                    </a:cubicBezTo>
                    <a:cubicBezTo>
                      <a:pt x="197" y="310"/>
                      <a:pt x="412" y="129"/>
                      <a:pt x="669" y="129"/>
                    </a:cubicBezTo>
                    <a:lnTo>
                      <a:pt x="1922" y="129"/>
                    </a:lnTo>
                    <a:cubicBezTo>
                      <a:pt x="2179" y="129"/>
                      <a:pt x="2394" y="310"/>
                      <a:pt x="2454" y="558"/>
                    </a:cubicBezTo>
                    <a:cubicBezTo>
                      <a:pt x="2462" y="618"/>
                      <a:pt x="2514" y="661"/>
                      <a:pt x="2583" y="661"/>
                    </a:cubicBezTo>
                    <a:cubicBezTo>
                      <a:pt x="2583" y="301"/>
                      <a:pt x="2291" y="1"/>
                      <a:pt x="192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44;p36">
                <a:extLst>
                  <a:ext uri="{FF2B5EF4-FFF2-40B4-BE49-F238E27FC236}">
                    <a16:creationId xmlns:a16="http://schemas.microsoft.com/office/drawing/2014/main" id="{4A127FB5-BC6E-57E6-4957-89B23E5FD825}"/>
                  </a:ext>
                </a:extLst>
              </p:cNvPr>
              <p:cNvSpPr/>
              <p:nvPr/>
            </p:nvSpPr>
            <p:spPr>
              <a:xfrm>
                <a:off x="2676400" y="2356000"/>
                <a:ext cx="64375" cy="16550"/>
              </a:xfrm>
              <a:custGeom>
                <a:avLst/>
                <a:gdLst/>
                <a:ahLst/>
                <a:cxnLst/>
                <a:rect l="l" t="t" r="r" b="b"/>
                <a:pathLst>
                  <a:path w="2575" h="662" extrusionOk="0">
                    <a:moveTo>
                      <a:pt x="661" y="1"/>
                    </a:moveTo>
                    <a:cubicBezTo>
                      <a:pt x="301" y="1"/>
                      <a:pt x="1" y="301"/>
                      <a:pt x="1" y="661"/>
                    </a:cubicBezTo>
                    <a:lnTo>
                      <a:pt x="9" y="661"/>
                    </a:lnTo>
                    <a:cubicBezTo>
                      <a:pt x="78" y="661"/>
                      <a:pt x="129" y="618"/>
                      <a:pt x="138" y="558"/>
                    </a:cubicBezTo>
                    <a:cubicBezTo>
                      <a:pt x="189" y="310"/>
                      <a:pt x="404" y="129"/>
                      <a:pt x="661" y="129"/>
                    </a:cubicBezTo>
                    <a:lnTo>
                      <a:pt x="1922" y="129"/>
                    </a:lnTo>
                    <a:cubicBezTo>
                      <a:pt x="2180" y="129"/>
                      <a:pt x="2394" y="310"/>
                      <a:pt x="2446" y="558"/>
                    </a:cubicBezTo>
                    <a:cubicBezTo>
                      <a:pt x="2454" y="618"/>
                      <a:pt x="2506" y="661"/>
                      <a:pt x="2574" y="661"/>
                    </a:cubicBezTo>
                    <a:cubicBezTo>
                      <a:pt x="2574" y="301"/>
                      <a:pt x="2283" y="1"/>
                      <a:pt x="192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45;p36">
                <a:extLst>
                  <a:ext uri="{FF2B5EF4-FFF2-40B4-BE49-F238E27FC236}">
                    <a16:creationId xmlns:a16="http://schemas.microsoft.com/office/drawing/2014/main" id="{77FFF40D-1149-BBAC-D154-31161F536944}"/>
                  </a:ext>
                </a:extLst>
              </p:cNvPr>
              <p:cNvSpPr/>
              <p:nvPr/>
            </p:nvSpPr>
            <p:spPr>
              <a:xfrm>
                <a:off x="2575800" y="2360075"/>
                <a:ext cx="12475" cy="3475"/>
              </a:xfrm>
              <a:custGeom>
                <a:avLst/>
                <a:gdLst/>
                <a:ahLst/>
                <a:cxnLst/>
                <a:rect l="l" t="t" r="r" b="b"/>
                <a:pathLst>
                  <a:path w="499" h="139" extrusionOk="0">
                    <a:moveTo>
                      <a:pt x="172" y="1"/>
                    </a:moveTo>
                    <a:cubicBezTo>
                      <a:pt x="147" y="1"/>
                      <a:pt x="112" y="18"/>
                      <a:pt x="87" y="35"/>
                    </a:cubicBezTo>
                    <a:lnTo>
                      <a:pt x="18" y="112"/>
                    </a:lnTo>
                    <a:cubicBezTo>
                      <a:pt x="1" y="121"/>
                      <a:pt x="18" y="138"/>
                      <a:pt x="26" y="138"/>
                    </a:cubicBezTo>
                    <a:lnTo>
                      <a:pt x="327" y="138"/>
                    </a:lnTo>
                    <a:cubicBezTo>
                      <a:pt x="361" y="138"/>
                      <a:pt x="404" y="121"/>
                      <a:pt x="430" y="95"/>
                    </a:cubicBezTo>
                    <a:lnTo>
                      <a:pt x="473" y="52"/>
                    </a:lnTo>
                    <a:cubicBezTo>
                      <a:pt x="498" y="26"/>
                      <a:pt x="473" y="1"/>
                      <a:pt x="45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 name="Google Shape;2046;p36">
              <a:extLst>
                <a:ext uri="{FF2B5EF4-FFF2-40B4-BE49-F238E27FC236}">
                  <a16:creationId xmlns:a16="http://schemas.microsoft.com/office/drawing/2014/main" id="{16FE1740-D9F9-FC90-B135-B14B22B4267E}"/>
                </a:ext>
              </a:extLst>
            </p:cNvPr>
            <p:cNvGrpSpPr/>
            <p:nvPr/>
          </p:nvGrpSpPr>
          <p:grpSpPr>
            <a:xfrm>
              <a:off x="3593399" y="2898191"/>
              <a:ext cx="1957201" cy="2166553"/>
              <a:chOff x="3441075" y="1274750"/>
              <a:chExt cx="320900" cy="355225"/>
            </a:xfrm>
          </p:grpSpPr>
          <p:sp>
            <p:nvSpPr>
              <p:cNvPr id="6" name="Google Shape;2047;p36">
                <a:extLst>
                  <a:ext uri="{FF2B5EF4-FFF2-40B4-BE49-F238E27FC236}">
                    <a16:creationId xmlns:a16="http://schemas.microsoft.com/office/drawing/2014/main" id="{1C988E40-4618-7379-703C-1CEE02CE76C0}"/>
                  </a:ext>
                </a:extLst>
              </p:cNvPr>
              <p:cNvSpPr/>
              <p:nvPr/>
            </p:nvSpPr>
            <p:spPr>
              <a:xfrm>
                <a:off x="3545300" y="1453425"/>
                <a:ext cx="15700" cy="29625"/>
              </a:xfrm>
              <a:custGeom>
                <a:avLst/>
                <a:gdLst/>
                <a:ahLst/>
                <a:cxnLst/>
                <a:rect l="l" t="t" r="r" b="b"/>
                <a:pathLst>
                  <a:path w="628" h="1185" extrusionOk="0">
                    <a:moveTo>
                      <a:pt x="207" y="0"/>
                    </a:moveTo>
                    <a:cubicBezTo>
                      <a:pt x="198" y="0"/>
                      <a:pt x="172" y="18"/>
                      <a:pt x="164" y="18"/>
                    </a:cubicBezTo>
                    <a:cubicBezTo>
                      <a:pt x="112" y="43"/>
                      <a:pt x="61" y="86"/>
                      <a:pt x="26" y="146"/>
                    </a:cubicBezTo>
                    <a:cubicBezTo>
                      <a:pt x="1" y="189"/>
                      <a:pt x="1" y="206"/>
                      <a:pt x="1" y="206"/>
                    </a:cubicBezTo>
                    <a:lnTo>
                      <a:pt x="1" y="1056"/>
                    </a:lnTo>
                    <a:cubicBezTo>
                      <a:pt x="1" y="1116"/>
                      <a:pt x="61" y="1184"/>
                      <a:pt x="112" y="1184"/>
                    </a:cubicBezTo>
                    <a:lnTo>
                      <a:pt x="516" y="1184"/>
                    </a:lnTo>
                    <a:cubicBezTo>
                      <a:pt x="584" y="1184"/>
                      <a:pt x="627" y="1133"/>
                      <a:pt x="627" y="1056"/>
                    </a:cubicBezTo>
                    <a:lnTo>
                      <a:pt x="627" y="206"/>
                    </a:lnTo>
                    <a:cubicBezTo>
                      <a:pt x="627" y="206"/>
                      <a:pt x="627" y="189"/>
                      <a:pt x="601" y="146"/>
                    </a:cubicBezTo>
                    <a:cubicBezTo>
                      <a:pt x="576" y="112"/>
                      <a:pt x="533" y="69"/>
                      <a:pt x="490" y="43"/>
                    </a:cubicBezTo>
                    <a:cubicBezTo>
                      <a:pt x="447" y="26"/>
                      <a:pt x="413" y="0"/>
                      <a:pt x="378"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48;p36">
                <a:extLst>
                  <a:ext uri="{FF2B5EF4-FFF2-40B4-BE49-F238E27FC236}">
                    <a16:creationId xmlns:a16="http://schemas.microsoft.com/office/drawing/2014/main" id="{C8D928AC-1552-6910-5669-95AC881F769B}"/>
                  </a:ext>
                </a:extLst>
              </p:cNvPr>
              <p:cNvSpPr/>
              <p:nvPr/>
            </p:nvSpPr>
            <p:spPr>
              <a:xfrm>
                <a:off x="3547025" y="1436275"/>
                <a:ext cx="7525" cy="16950"/>
              </a:xfrm>
              <a:custGeom>
                <a:avLst/>
                <a:gdLst/>
                <a:ahLst/>
                <a:cxnLst/>
                <a:rect l="l" t="t" r="r" b="b"/>
                <a:pathLst>
                  <a:path w="301" h="678" extrusionOk="0">
                    <a:moveTo>
                      <a:pt x="35" y="0"/>
                    </a:moveTo>
                    <a:lnTo>
                      <a:pt x="0" y="163"/>
                    </a:lnTo>
                    <a:lnTo>
                      <a:pt x="163" y="309"/>
                    </a:lnTo>
                    <a:lnTo>
                      <a:pt x="163" y="678"/>
                    </a:lnTo>
                    <a:lnTo>
                      <a:pt x="301" y="678"/>
                    </a:lnTo>
                    <a:lnTo>
                      <a:pt x="301" y="257"/>
                    </a:lnTo>
                    <a:lnTo>
                      <a:pt x="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049;p36">
                <a:extLst>
                  <a:ext uri="{FF2B5EF4-FFF2-40B4-BE49-F238E27FC236}">
                    <a16:creationId xmlns:a16="http://schemas.microsoft.com/office/drawing/2014/main" id="{1788A444-6848-69A4-B921-AB52E6D4C890}"/>
                  </a:ext>
                </a:extLst>
              </p:cNvPr>
              <p:cNvSpPr/>
              <p:nvPr/>
            </p:nvSpPr>
            <p:spPr>
              <a:xfrm>
                <a:off x="3564600" y="1453425"/>
                <a:ext cx="15700" cy="29625"/>
              </a:xfrm>
              <a:custGeom>
                <a:avLst/>
                <a:gdLst/>
                <a:ahLst/>
                <a:cxnLst/>
                <a:rect l="l" t="t" r="r" b="b"/>
                <a:pathLst>
                  <a:path w="628" h="1185" extrusionOk="0">
                    <a:moveTo>
                      <a:pt x="207" y="0"/>
                    </a:moveTo>
                    <a:cubicBezTo>
                      <a:pt x="198" y="0"/>
                      <a:pt x="172" y="18"/>
                      <a:pt x="164" y="18"/>
                    </a:cubicBezTo>
                    <a:cubicBezTo>
                      <a:pt x="112" y="43"/>
                      <a:pt x="61" y="86"/>
                      <a:pt x="27" y="146"/>
                    </a:cubicBezTo>
                    <a:cubicBezTo>
                      <a:pt x="1" y="189"/>
                      <a:pt x="1" y="206"/>
                      <a:pt x="1" y="206"/>
                    </a:cubicBezTo>
                    <a:lnTo>
                      <a:pt x="1" y="1056"/>
                    </a:lnTo>
                    <a:cubicBezTo>
                      <a:pt x="1" y="1116"/>
                      <a:pt x="61" y="1184"/>
                      <a:pt x="112" y="1184"/>
                    </a:cubicBezTo>
                    <a:lnTo>
                      <a:pt x="516" y="1184"/>
                    </a:lnTo>
                    <a:cubicBezTo>
                      <a:pt x="584" y="1184"/>
                      <a:pt x="627" y="1133"/>
                      <a:pt x="627" y="1056"/>
                    </a:cubicBezTo>
                    <a:lnTo>
                      <a:pt x="627" y="206"/>
                    </a:lnTo>
                    <a:cubicBezTo>
                      <a:pt x="627" y="206"/>
                      <a:pt x="627" y="189"/>
                      <a:pt x="601" y="146"/>
                    </a:cubicBezTo>
                    <a:cubicBezTo>
                      <a:pt x="576" y="112"/>
                      <a:pt x="533" y="69"/>
                      <a:pt x="490" y="43"/>
                    </a:cubicBezTo>
                    <a:cubicBezTo>
                      <a:pt x="447" y="26"/>
                      <a:pt x="413" y="0"/>
                      <a:pt x="378"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50;p36">
                <a:extLst>
                  <a:ext uri="{FF2B5EF4-FFF2-40B4-BE49-F238E27FC236}">
                    <a16:creationId xmlns:a16="http://schemas.microsoft.com/office/drawing/2014/main" id="{0956993C-DE49-4B00-2B13-51A957535DED}"/>
                  </a:ext>
                </a:extLst>
              </p:cNvPr>
              <p:cNvSpPr/>
              <p:nvPr/>
            </p:nvSpPr>
            <p:spPr>
              <a:xfrm>
                <a:off x="3566550" y="1436275"/>
                <a:ext cx="7525" cy="16950"/>
              </a:xfrm>
              <a:custGeom>
                <a:avLst/>
                <a:gdLst/>
                <a:ahLst/>
                <a:cxnLst/>
                <a:rect l="l" t="t" r="r" b="b"/>
                <a:pathLst>
                  <a:path w="301" h="678" extrusionOk="0">
                    <a:moveTo>
                      <a:pt x="34" y="0"/>
                    </a:moveTo>
                    <a:lnTo>
                      <a:pt x="0" y="163"/>
                    </a:lnTo>
                    <a:lnTo>
                      <a:pt x="163" y="309"/>
                    </a:lnTo>
                    <a:lnTo>
                      <a:pt x="163" y="678"/>
                    </a:lnTo>
                    <a:lnTo>
                      <a:pt x="300" y="678"/>
                    </a:lnTo>
                    <a:lnTo>
                      <a:pt x="300" y="257"/>
                    </a:lnTo>
                    <a:lnTo>
                      <a:pt x="3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051;p36">
                <a:extLst>
                  <a:ext uri="{FF2B5EF4-FFF2-40B4-BE49-F238E27FC236}">
                    <a16:creationId xmlns:a16="http://schemas.microsoft.com/office/drawing/2014/main" id="{8D07BB01-3EFB-A231-0B17-199483C0CC80}"/>
                  </a:ext>
                </a:extLst>
              </p:cNvPr>
              <p:cNvSpPr/>
              <p:nvPr/>
            </p:nvSpPr>
            <p:spPr>
              <a:xfrm>
                <a:off x="3584350" y="1453425"/>
                <a:ext cx="15450" cy="29625"/>
              </a:xfrm>
              <a:custGeom>
                <a:avLst/>
                <a:gdLst/>
                <a:ahLst/>
                <a:cxnLst/>
                <a:rect l="l" t="t" r="r" b="b"/>
                <a:pathLst>
                  <a:path w="618" h="1185" extrusionOk="0">
                    <a:moveTo>
                      <a:pt x="198" y="0"/>
                    </a:moveTo>
                    <a:cubicBezTo>
                      <a:pt x="189" y="0"/>
                      <a:pt x="172" y="18"/>
                      <a:pt x="155" y="18"/>
                    </a:cubicBezTo>
                    <a:cubicBezTo>
                      <a:pt x="103" y="43"/>
                      <a:pt x="52" y="86"/>
                      <a:pt x="17" y="146"/>
                    </a:cubicBezTo>
                    <a:cubicBezTo>
                      <a:pt x="0" y="189"/>
                      <a:pt x="0" y="206"/>
                      <a:pt x="0" y="206"/>
                    </a:cubicBezTo>
                    <a:lnTo>
                      <a:pt x="0" y="1056"/>
                    </a:lnTo>
                    <a:cubicBezTo>
                      <a:pt x="0" y="1116"/>
                      <a:pt x="52" y="1184"/>
                      <a:pt x="103" y="1184"/>
                    </a:cubicBezTo>
                    <a:lnTo>
                      <a:pt x="515" y="1184"/>
                    </a:lnTo>
                    <a:cubicBezTo>
                      <a:pt x="575" y="1184"/>
                      <a:pt x="618" y="1133"/>
                      <a:pt x="618" y="1056"/>
                    </a:cubicBezTo>
                    <a:lnTo>
                      <a:pt x="618" y="206"/>
                    </a:lnTo>
                    <a:cubicBezTo>
                      <a:pt x="618" y="206"/>
                      <a:pt x="618" y="189"/>
                      <a:pt x="592" y="146"/>
                    </a:cubicBezTo>
                    <a:cubicBezTo>
                      <a:pt x="566" y="112"/>
                      <a:pt x="524" y="69"/>
                      <a:pt x="481" y="43"/>
                    </a:cubicBezTo>
                    <a:cubicBezTo>
                      <a:pt x="438" y="26"/>
                      <a:pt x="403" y="0"/>
                      <a:pt x="369"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052;p36">
                <a:extLst>
                  <a:ext uri="{FF2B5EF4-FFF2-40B4-BE49-F238E27FC236}">
                    <a16:creationId xmlns:a16="http://schemas.microsoft.com/office/drawing/2014/main" id="{CC648A28-F816-06EA-71A4-2AC503899969}"/>
                  </a:ext>
                </a:extLst>
              </p:cNvPr>
              <p:cNvSpPr/>
              <p:nvPr/>
            </p:nvSpPr>
            <p:spPr>
              <a:xfrm>
                <a:off x="3585850" y="1436275"/>
                <a:ext cx="7525" cy="16950"/>
              </a:xfrm>
              <a:custGeom>
                <a:avLst/>
                <a:gdLst/>
                <a:ahLst/>
                <a:cxnLst/>
                <a:rect l="l" t="t" r="r" b="b"/>
                <a:pathLst>
                  <a:path w="301" h="678" extrusionOk="0">
                    <a:moveTo>
                      <a:pt x="35" y="0"/>
                    </a:moveTo>
                    <a:lnTo>
                      <a:pt x="0" y="163"/>
                    </a:lnTo>
                    <a:lnTo>
                      <a:pt x="163" y="309"/>
                    </a:lnTo>
                    <a:lnTo>
                      <a:pt x="163" y="678"/>
                    </a:lnTo>
                    <a:lnTo>
                      <a:pt x="301" y="678"/>
                    </a:lnTo>
                    <a:lnTo>
                      <a:pt x="301" y="257"/>
                    </a:lnTo>
                    <a:lnTo>
                      <a:pt x="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053;p36">
                <a:extLst>
                  <a:ext uri="{FF2B5EF4-FFF2-40B4-BE49-F238E27FC236}">
                    <a16:creationId xmlns:a16="http://schemas.microsoft.com/office/drawing/2014/main" id="{17493732-E555-F1C8-3EB2-5CF61BA7E71A}"/>
                  </a:ext>
                </a:extLst>
              </p:cNvPr>
              <p:cNvSpPr/>
              <p:nvPr/>
            </p:nvSpPr>
            <p:spPr>
              <a:xfrm>
                <a:off x="3532425" y="1483250"/>
                <a:ext cx="83050" cy="33250"/>
              </a:xfrm>
              <a:custGeom>
                <a:avLst/>
                <a:gdLst/>
                <a:ahLst/>
                <a:cxnLst/>
                <a:rect l="l" t="t" r="r" b="b"/>
                <a:pathLst>
                  <a:path w="3322" h="1330" extrusionOk="0">
                    <a:moveTo>
                      <a:pt x="1" y="0"/>
                    </a:moveTo>
                    <a:lnTo>
                      <a:pt x="1" y="1330"/>
                    </a:lnTo>
                    <a:lnTo>
                      <a:pt x="3321" y="1330"/>
                    </a:lnTo>
                    <a:lnTo>
                      <a:pt x="33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54;p36">
                <a:extLst>
                  <a:ext uri="{FF2B5EF4-FFF2-40B4-BE49-F238E27FC236}">
                    <a16:creationId xmlns:a16="http://schemas.microsoft.com/office/drawing/2014/main" id="{EE057837-6715-9F1D-AB08-B983A69CC113}"/>
                  </a:ext>
                </a:extLst>
              </p:cNvPr>
              <p:cNvSpPr/>
              <p:nvPr/>
            </p:nvSpPr>
            <p:spPr>
              <a:xfrm>
                <a:off x="3532425" y="1483250"/>
                <a:ext cx="83050" cy="9875"/>
              </a:xfrm>
              <a:custGeom>
                <a:avLst/>
                <a:gdLst/>
                <a:ahLst/>
                <a:cxnLst/>
                <a:rect l="l" t="t" r="r" b="b"/>
                <a:pathLst>
                  <a:path w="3322" h="395" extrusionOk="0">
                    <a:moveTo>
                      <a:pt x="1" y="0"/>
                    </a:moveTo>
                    <a:lnTo>
                      <a:pt x="1" y="395"/>
                    </a:lnTo>
                    <a:lnTo>
                      <a:pt x="3321" y="395"/>
                    </a:lnTo>
                    <a:lnTo>
                      <a:pt x="3321"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55;p36">
                <a:extLst>
                  <a:ext uri="{FF2B5EF4-FFF2-40B4-BE49-F238E27FC236}">
                    <a16:creationId xmlns:a16="http://schemas.microsoft.com/office/drawing/2014/main" id="{74259FD1-DF12-5276-0A36-90A44095BB17}"/>
                  </a:ext>
                </a:extLst>
              </p:cNvPr>
              <p:cNvSpPr/>
              <p:nvPr/>
            </p:nvSpPr>
            <p:spPr>
              <a:xfrm>
                <a:off x="3702325" y="1470575"/>
                <a:ext cx="6875" cy="19775"/>
              </a:xfrm>
              <a:custGeom>
                <a:avLst/>
                <a:gdLst/>
                <a:ahLst/>
                <a:cxnLst/>
                <a:rect l="l" t="t" r="r" b="b"/>
                <a:pathLst>
                  <a:path w="275" h="791" extrusionOk="0">
                    <a:moveTo>
                      <a:pt x="0" y="1"/>
                    </a:moveTo>
                    <a:lnTo>
                      <a:pt x="0" y="790"/>
                    </a:lnTo>
                    <a:lnTo>
                      <a:pt x="275" y="790"/>
                    </a:lnTo>
                    <a:lnTo>
                      <a:pt x="275"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056;p36">
                <a:extLst>
                  <a:ext uri="{FF2B5EF4-FFF2-40B4-BE49-F238E27FC236}">
                    <a16:creationId xmlns:a16="http://schemas.microsoft.com/office/drawing/2014/main" id="{1D005904-D1FB-52E5-6888-29C48BE914AA}"/>
                  </a:ext>
                </a:extLst>
              </p:cNvPr>
              <p:cNvSpPr/>
              <p:nvPr/>
            </p:nvSpPr>
            <p:spPr>
              <a:xfrm>
                <a:off x="3699750" y="1490325"/>
                <a:ext cx="11600" cy="10300"/>
              </a:xfrm>
              <a:custGeom>
                <a:avLst/>
                <a:gdLst/>
                <a:ahLst/>
                <a:cxnLst/>
                <a:rect l="l" t="t" r="r" b="b"/>
                <a:pathLst>
                  <a:path w="464" h="412" extrusionOk="0">
                    <a:moveTo>
                      <a:pt x="103" y="0"/>
                    </a:moveTo>
                    <a:lnTo>
                      <a:pt x="0" y="95"/>
                    </a:lnTo>
                    <a:lnTo>
                      <a:pt x="0" y="412"/>
                    </a:lnTo>
                    <a:lnTo>
                      <a:pt x="463" y="412"/>
                    </a:lnTo>
                    <a:lnTo>
                      <a:pt x="463" y="95"/>
                    </a:lnTo>
                    <a:lnTo>
                      <a:pt x="36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057;p36">
                <a:extLst>
                  <a:ext uri="{FF2B5EF4-FFF2-40B4-BE49-F238E27FC236}">
                    <a16:creationId xmlns:a16="http://schemas.microsoft.com/office/drawing/2014/main" id="{05AE1007-4E15-96D7-E426-9D69E2B5BAE0}"/>
                  </a:ext>
                </a:extLst>
              </p:cNvPr>
              <p:cNvSpPr/>
              <p:nvPr/>
            </p:nvSpPr>
            <p:spPr>
              <a:xfrm>
                <a:off x="3718400" y="1470575"/>
                <a:ext cx="6900" cy="19775"/>
              </a:xfrm>
              <a:custGeom>
                <a:avLst/>
                <a:gdLst/>
                <a:ahLst/>
                <a:cxnLst/>
                <a:rect l="l" t="t" r="r" b="b"/>
                <a:pathLst>
                  <a:path w="276" h="791" extrusionOk="0">
                    <a:moveTo>
                      <a:pt x="1" y="1"/>
                    </a:moveTo>
                    <a:lnTo>
                      <a:pt x="1" y="790"/>
                    </a:lnTo>
                    <a:lnTo>
                      <a:pt x="275" y="790"/>
                    </a:lnTo>
                    <a:lnTo>
                      <a:pt x="275"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058;p36">
                <a:extLst>
                  <a:ext uri="{FF2B5EF4-FFF2-40B4-BE49-F238E27FC236}">
                    <a16:creationId xmlns:a16="http://schemas.microsoft.com/office/drawing/2014/main" id="{E703702D-C887-C2AD-2F5C-76EB26A203A7}"/>
                  </a:ext>
                </a:extLst>
              </p:cNvPr>
              <p:cNvSpPr/>
              <p:nvPr/>
            </p:nvSpPr>
            <p:spPr>
              <a:xfrm>
                <a:off x="3716250" y="1490325"/>
                <a:ext cx="11175" cy="10300"/>
              </a:xfrm>
              <a:custGeom>
                <a:avLst/>
                <a:gdLst/>
                <a:ahLst/>
                <a:cxnLst/>
                <a:rect l="l" t="t" r="r" b="b"/>
                <a:pathLst>
                  <a:path w="447" h="412" extrusionOk="0">
                    <a:moveTo>
                      <a:pt x="87" y="0"/>
                    </a:moveTo>
                    <a:lnTo>
                      <a:pt x="1" y="95"/>
                    </a:lnTo>
                    <a:lnTo>
                      <a:pt x="1" y="412"/>
                    </a:lnTo>
                    <a:lnTo>
                      <a:pt x="447" y="412"/>
                    </a:lnTo>
                    <a:lnTo>
                      <a:pt x="447" y="95"/>
                    </a:lnTo>
                    <a:lnTo>
                      <a:pt x="361"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59;p36">
                <a:extLst>
                  <a:ext uri="{FF2B5EF4-FFF2-40B4-BE49-F238E27FC236}">
                    <a16:creationId xmlns:a16="http://schemas.microsoft.com/office/drawing/2014/main" id="{3A091B21-93ED-74EF-A9D3-BDD4556BB70C}"/>
                  </a:ext>
                </a:extLst>
              </p:cNvPr>
              <p:cNvSpPr/>
              <p:nvPr/>
            </p:nvSpPr>
            <p:spPr>
              <a:xfrm>
                <a:off x="3734475" y="1470575"/>
                <a:ext cx="6900" cy="19775"/>
              </a:xfrm>
              <a:custGeom>
                <a:avLst/>
                <a:gdLst/>
                <a:ahLst/>
                <a:cxnLst/>
                <a:rect l="l" t="t" r="r" b="b"/>
                <a:pathLst>
                  <a:path w="276" h="791" extrusionOk="0">
                    <a:moveTo>
                      <a:pt x="1" y="1"/>
                    </a:moveTo>
                    <a:lnTo>
                      <a:pt x="1" y="790"/>
                    </a:lnTo>
                    <a:lnTo>
                      <a:pt x="276" y="790"/>
                    </a:lnTo>
                    <a:lnTo>
                      <a:pt x="27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060;p36">
                <a:extLst>
                  <a:ext uri="{FF2B5EF4-FFF2-40B4-BE49-F238E27FC236}">
                    <a16:creationId xmlns:a16="http://schemas.microsoft.com/office/drawing/2014/main" id="{1E183C6C-7FAE-7FCA-F923-4683716D4CD7}"/>
                  </a:ext>
                </a:extLst>
              </p:cNvPr>
              <p:cNvSpPr/>
              <p:nvPr/>
            </p:nvSpPr>
            <p:spPr>
              <a:xfrm>
                <a:off x="3732350" y="1490325"/>
                <a:ext cx="11175" cy="10300"/>
              </a:xfrm>
              <a:custGeom>
                <a:avLst/>
                <a:gdLst/>
                <a:ahLst/>
                <a:cxnLst/>
                <a:rect l="l" t="t" r="r" b="b"/>
                <a:pathLst>
                  <a:path w="447" h="412" extrusionOk="0">
                    <a:moveTo>
                      <a:pt x="86" y="0"/>
                    </a:moveTo>
                    <a:lnTo>
                      <a:pt x="0" y="95"/>
                    </a:lnTo>
                    <a:lnTo>
                      <a:pt x="0" y="412"/>
                    </a:lnTo>
                    <a:lnTo>
                      <a:pt x="446" y="412"/>
                    </a:lnTo>
                    <a:lnTo>
                      <a:pt x="446" y="95"/>
                    </a:lnTo>
                    <a:lnTo>
                      <a:pt x="361"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61;p36">
                <a:extLst>
                  <a:ext uri="{FF2B5EF4-FFF2-40B4-BE49-F238E27FC236}">
                    <a16:creationId xmlns:a16="http://schemas.microsoft.com/office/drawing/2014/main" id="{2BECB1E1-5A98-60B1-D966-18BE147DC8E3}"/>
                  </a:ext>
                </a:extLst>
              </p:cNvPr>
              <p:cNvSpPr/>
              <p:nvPr/>
            </p:nvSpPr>
            <p:spPr>
              <a:xfrm>
                <a:off x="3695225" y="1500600"/>
                <a:ext cx="52800" cy="13975"/>
              </a:xfrm>
              <a:custGeom>
                <a:avLst/>
                <a:gdLst/>
                <a:ahLst/>
                <a:cxnLst/>
                <a:rect l="l" t="t" r="r" b="b"/>
                <a:pathLst>
                  <a:path w="2112" h="559" extrusionOk="0">
                    <a:moveTo>
                      <a:pt x="1" y="1"/>
                    </a:moveTo>
                    <a:lnTo>
                      <a:pt x="1" y="559"/>
                    </a:lnTo>
                    <a:lnTo>
                      <a:pt x="2111" y="559"/>
                    </a:lnTo>
                    <a:lnTo>
                      <a:pt x="2111"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062;p36">
                <a:extLst>
                  <a:ext uri="{FF2B5EF4-FFF2-40B4-BE49-F238E27FC236}">
                    <a16:creationId xmlns:a16="http://schemas.microsoft.com/office/drawing/2014/main" id="{C5E4FCA7-09E3-7A3C-E89B-F5057C5809EE}"/>
                  </a:ext>
                </a:extLst>
              </p:cNvPr>
              <p:cNvSpPr/>
              <p:nvPr/>
            </p:nvSpPr>
            <p:spPr>
              <a:xfrm>
                <a:off x="3634975" y="1274750"/>
                <a:ext cx="25100" cy="17400"/>
              </a:xfrm>
              <a:custGeom>
                <a:avLst/>
                <a:gdLst/>
                <a:ahLst/>
                <a:cxnLst/>
                <a:rect l="l" t="t" r="r" b="b"/>
                <a:pathLst>
                  <a:path w="1004" h="696" extrusionOk="0">
                    <a:moveTo>
                      <a:pt x="901" y="95"/>
                    </a:moveTo>
                    <a:lnTo>
                      <a:pt x="901" y="575"/>
                    </a:lnTo>
                    <a:lnTo>
                      <a:pt x="103" y="575"/>
                    </a:lnTo>
                    <a:lnTo>
                      <a:pt x="103" y="95"/>
                    </a:lnTo>
                    <a:close/>
                    <a:moveTo>
                      <a:pt x="0" y="1"/>
                    </a:moveTo>
                    <a:lnTo>
                      <a:pt x="0" y="696"/>
                    </a:lnTo>
                    <a:lnTo>
                      <a:pt x="1004" y="696"/>
                    </a:lnTo>
                    <a:lnTo>
                      <a:pt x="1004"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063;p36">
                <a:extLst>
                  <a:ext uri="{FF2B5EF4-FFF2-40B4-BE49-F238E27FC236}">
                    <a16:creationId xmlns:a16="http://schemas.microsoft.com/office/drawing/2014/main" id="{FB1BE556-A225-2371-D5A2-C78D9AEC2861}"/>
                  </a:ext>
                </a:extLst>
              </p:cNvPr>
              <p:cNvSpPr/>
              <p:nvPr/>
            </p:nvSpPr>
            <p:spPr>
              <a:xfrm>
                <a:off x="3635600" y="1274750"/>
                <a:ext cx="23850" cy="16975"/>
              </a:xfrm>
              <a:custGeom>
                <a:avLst/>
                <a:gdLst/>
                <a:ahLst/>
                <a:cxnLst/>
                <a:rect l="l" t="t" r="r" b="b"/>
                <a:pathLst>
                  <a:path w="954" h="679" extrusionOk="0">
                    <a:moveTo>
                      <a:pt x="61" y="1"/>
                    </a:moveTo>
                    <a:lnTo>
                      <a:pt x="1" y="86"/>
                    </a:lnTo>
                    <a:lnTo>
                      <a:pt x="893" y="678"/>
                    </a:lnTo>
                    <a:lnTo>
                      <a:pt x="953" y="593"/>
                    </a:lnTo>
                    <a:lnTo>
                      <a:pt x="6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064;p36">
                <a:extLst>
                  <a:ext uri="{FF2B5EF4-FFF2-40B4-BE49-F238E27FC236}">
                    <a16:creationId xmlns:a16="http://schemas.microsoft.com/office/drawing/2014/main" id="{FC15C8C0-049C-FEDF-1096-59DA21864B82}"/>
                  </a:ext>
                </a:extLst>
              </p:cNvPr>
              <p:cNvSpPr/>
              <p:nvPr/>
            </p:nvSpPr>
            <p:spPr>
              <a:xfrm>
                <a:off x="3635400" y="1274750"/>
                <a:ext cx="24050" cy="16975"/>
              </a:xfrm>
              <a:custGeom>
                <a:avLst/>
                <a:gdLst/>
                <a:ahLst/>
                <a:cxnLst/>
                <a:rect l="l" t="t" r="r" b="b"/>
                <a:pathLst>
                  <a:path w="962" h="679" extrusionOk="0">
                    <a:moveTo>
                      <a:pt x="901" y="1"/>
                    </a:moveTo>
                    <a:lnTo>
                      <a:pt x="0" y="584"/>
                    </a:lnTo>
                    <a:lnTo>
                      <a:pt x="60" y="678"/>
                    </a:lnTo>
                    <a:lnTo>
                      <a:pt x="961" y="86"/>
                    </a:lnTo>
                    <a:lnTo>
                      <a:pt x="90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065;p36">
                <a:extLst>
                  <a:ext uri="{FF2B5EF4-FFF2-40B4-BE49-F238E27FC236}">
                    <a16:creationId xmlns:a16="http://schemas.microsoft.com/office/drawing/2014/main" id="{85F68367-17FF-7BEC-88B0-DF072DEE325A}"/>
                  </a:ext>
                </a:extLst>
              </p:cNvPr>
              <p:cNvSpPr/>
              <p:nvPr/>
            </p:nvSpPr>
            <p:spPr>
              <a:xfrm>
                <a:off x="3618875" y="1386725"/>
                <a:ext cx="57300" cy="84300"/>
              </a:xfrm>
              <a:custGeom>
                <a:avLst/>
                <a:gdLst/>
                <a:ahLst/>
                <a:cxnLst/>
                <a:rect l="l" t="t" r="r" b="b"/>
                <a:pathLst>
                  <a:path w="2292" h="3372" extrusionOk="0">
                    <a:moveTo>
                      <a:pt x="2188" y="95"/>
                    </a:moveTo>
                    <a:lnTo>
                      <a:pt x="2188" y="3252"/>
                    </a:lnTo>
                    <a:lnTo>
                      <a:pt x="104" y="3252"/>
                    </a:lnTo>
                    <a:lnTo>
                      <a:pt x="104" y="95"/>
                    </a:lnTo>
                    <a:close/>
                    <a:moveTo>
                      <a:pt x="1" y="0"/>
                    </a:moveTo>
                    <a:lnTo>
                      <a:pt x="1" y="3372"/>
                    </a:lnTo>
                    <a:lnTo>
                      <a:pt x="2291" y="3372"/>
                    </a:lnTo>
                    <a:lnTo>
                      <a:pt x="229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066;p36">
                <a:extLst>
                  <a:ext uri="{FF2B5EF4-FFF2-40B4-BE49-F238E27FC236}">
                    <a16:creationId xmlns:a16="http://schemas.microsoft.com/office/drawing/2014/main" id="{B242A18B-098E-62BC-3E7D-64B90182C4FF}"/>
                  </a:ext>
                </a:extLst>
              </p:cNvPr>
              <p:cNvSpPr/>
              <p:nvPr/>
            </p:nvSpPr>
            <p:spPr>
              <a:xfrm>
                <a:off x="3618875" y="1386725"/>
                <a:ext cx="57300" cy="83875"/>
              </a:xfrm>
              <a:custGeom>
                <a:avLst/>
                <a:gdLst/>
                <a:ahLst/>
                <a:cxnLst/>
                <a:rect l="l" t="t" r="r" b="b"/>
                <a:pathLst>
                  <a:path w="2292" h="3355" extrusionOk="0">
                    <a:moveTo>
                      <a:pt x="104" y="0"/>
                    </a:moveTo>
                    <a:lnTo>
                      <a:pt x="61" y="95"/>
                    </a:lnTo>
                    <a:lnTo>
                      <a:pt x="1991" y="892"/>
                    </a:lnTo>
                    <a:lnTo>
                      <a:pt x="1" y="1682"/>
                    </a:lnTo>
                    <a:lnTo>
                      <a:pt x="2008" y="2437"/>
                    </a:lnTo>
                    <a:lnTo>
                      <a:pt x="35" y="3260"/>
                    </a:lnTo>
                    <a:lnTo>
                      <a:pt x="78" y="3355"/>
                    </a:lnTo>
                    <a:lnTo>
                      <a:pt x="2291" y="2437"/>
                    </a:lnTo>
                    <a:lnTo>
                      <a:pt x="292" y="1682"/>
                    </a:lnTo>
                    <a:lnTo>
                      <a:pt x="2283" y="892"/>
                    </a:lnTo>
                    <a:lnTo>
                      <a:pt x="104"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67;p36">
                <a:extLst>
                  <a:ext uri="{FF2B5EF4-FFF2-40B4-BE49-F238E27FC236}">
                    <a16:creationId xmlns:a16="http://schemas.microsoft.com/office/drawing/2014/main" id="{CAE71841-2502-908C-F6BD-ADCB22CEBE36}"/>
                  </a:ext>
                </a:extLst>
              </p:cNvPr>
              <p:cNvSpPr/>
              <p:nvPr/>
            </p:nvSpPr>
            <p:spPr>
              <a:xfrm>
                <a:off x="3618875" y="1386725"/>
                <a:ext cx="57300" cy="83875"/>
              </a:xfrm>
              <a:custGeom>
                <a:avLst/>
                <a:gdLst/>
                <a:ahLst/>
                <a:cxnLst/>
                <a:rect l="l" t="t" r="r" b="b"/>
                <a:pathLst>
                  <a:path w="2292" h="3355" extrusionOk="0">
                    <a:moveTo>
                      <a:pt x="2188" y="0"/>
                    </a:moveTo>
                    <a:lnTo>
                      <a:pt x="18" y="935"/>
                    </a:lnTo>
                    <a:lnTo>
                      <a:pt x="1991" y="1665"/>
                    </a:lnTo>
                    <a:lnTo>
                      <a:pt x="1" y="2437"/>
                    </a:lnTo>
                    <a:lnTo>
                      <a:pt x="2223" y="3355"/>
                    </a:lnTo>
                    <a:lnTo>
                      <a:pt x="2266" y="3260"/>
                    </a:lnTo>
                    <a:lnTo>
                      <a:pt x="292" y="2437"/>
                    </a:lnTo>
                    <a:lnTo>
                      <a:pt x="2291" y="1656"/>
                    </a:lnTo>
                    <a:lnTo>
                      <a:pt x="309" y="927"/>
                    </a:lnTo>
                    <a:lnTo>
                      <a:pt x="2231" y="95"/>
                    </a:lnTo>
                    <a:lnTo>
                      <a:pt x="2188"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68;p36">
                <a:extLst>
                  <a:ext uri="{FF2B5EF4-FFF2-40B4-BE49-F238E27FC236}">
                    <a16:creationId xmlns:a16="http://schemas.microsoft.com/office/drawing/2014/main" id="{9183826A-E6AE-73C3-BA84-DA6CB5E9FF9F}"/>
                  </a:ext>
                </a:extLst>
              </p:cNvPr>
              <p:cNvSpPr/>
              <p:nvPr/>
            </p:nvSpPr>
            <p:spPr>
              <a:xfrm>
                <a:off x="3618875" y="1302200"/>
                <a:ext cx="57300" cy="75525"/>
              </a:xfrm>
              <a:custGeom>
                <a:avLst/>
                <a:gdLst/>
                <a:ahLst/>
                <a:cxnLst/>
                <a:rect l="l" t="t" r="r" b="b"/>
                <a:pathLst>
                  <a:path w="2292" h="3021" extrusionOk="0">
                    <a:moveTo>
                      <a:pt x="653" y="1"/>
                    </a:moveTo>
                    <a:lnTo>
                      <a:pt x="1" y="2995"/>
                    </a:lnTo>
                    <a:lnTo>
                      <a:pt x="104" y="3021"/>
                    </a:lnTo>
                    <a:lnTo>
                      <a:pt x="738" y="112"/>
                    </a:lnTo>
                    <a:lnTo>
                      <a:pt x="1553" y="112"/>
                    </a:lnTo>
                    <a:lnTo>
                      <a:pt x="2188" y="3021"/>
                    </a:lnTo>
                    <a:lnTo>
                      <a:pt x="2291" y="2995"/>
                    </a:lnTo>
                    <a:lnTo>
                      <a:pt x="163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069;p36">
                <a:extLst>
                  <a:ext uri="{FF2B5EF4-FFF2-40B4-BE49-F238E27FC236}">
                    <a16:creationId xmlns:a16="http://schemas.microsoft.com/office/drawing/2014/main" id="{0AD78506-1AE6-EFBA-0822-303B23990915}"/>
                  </a:ext>
                </a:extLst>
              </p:cNvPr>
              <p:cNvSpPr/>
              <p:nvPr/>
            </p:nvSpPr>
            <p:spPr>
              <a:xfrm>
                <a:off x="3624250" y="1302850"/>
                <a:ext cx="50625" cy="72750"/>
              </a:xfrm>
              <a:custGeom>
                <a:avLst/>
                <a:gdLst/>
                <a:ahLst/>
                <a:cxnLst/>
                <a:rect l="l" t="t" r="r" b="b"/>
                <a:pathLst>
                  <a:path w="2025" h="2910" extrusionOk="0">
                    <a:moveTo>
                      <a:pt x="515" y="1"/>
                    </a:moveTo>
                    <a:lnTo>
                      <a:pt x="438" y="78"/>
                    </a:lnTo>
                    <a:lnTo>
                      <a:pt x="1476" y="1021"/>
                    </a:lnTo>
                    <a:lnTo>
                      <a:pt x="0" y="1991"/>
                    </a:lnTo>
                    <a:lnTo>
                      <a:pt x="1982" y="2909"/>
                    </a:lnTo>
                    <a:lnTo>
                      <a:pt x="2025" y="2806"/>
                    </a:lnTo>
                    <a:lnTo>
                      <a:pt x="223" y="1982"/>
                    </a:lnTo>
                    <a:lnTo>
                      <a:pt x="1647" y="1030"/>
                    </a:lnTo>
                    <a:lnTo>
                      <a:pt x="51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070;p36">
                <a:extLst>
                  <a:ext uri="{FF2B5EF4-FFF2-40B4-BE49-F238E27FC236}">
                    <a16:creationId xmlns:a16="http://schemas.microsoft.com/office/drawing/2014/main" id="{216B5464-2CAF-5C00-29CA-F1102526DA42}"/>
                  </a:ext>
                </a:extLst>
              </p:cNvPr>
              <p:cNvSpPr/>
              <p:nvPr/>
            </p:nvSpPr>
            <p:spPr>
              <a:xfrm>
                <a:off x="3620375" y="1302850"/>
                <a:ext cx="50425" cy="72750"/>
              </a:xfrm>
              <a:custGeom>
                <a:avLst/>
                <a:gdLst/>
                <a:ahLst/>
                <a:cxnLst/>
                <a:rect l="l" t="t" r="r" b="b"/>
                <a:pathLst>
                  <a:path w="2017" h="2910" extrusionOk="0">
                    <a:moveTo>
                      <a:pt x="1519" y="1"/>
                    </a:moveTo>
                    <a:lnTo>
                      <a:pt x="378" y="1030"/>
                    </a:lnTo>
                    <a:lnTo>
                      <a:pt x="1802" y="1982"/>
                    </a:lnTo>
                    <a:lnTo>
                      <a:pt x="1" y="2806"/>
                    </a:lnTo>
                    <a:lnTo>
                      <a:pt x="44" y="2909"/>
                    </a:lnTo>
                    <a:lnTo>
                      <a:pt x="2017" y="2008"/>
                    </a:lnTo>
                    <a:lnTo>
                      <a:pt x="550" y="1021"/>
                    </a:lnTo>
                    <a:lnTo>
                      <a:pt x="1579" y="78"/>
                    </a:lnTo>
                    <a:lnTo>
                      <a:pt x="151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071;p36">
                <a:extLst>
                  <a:ext uri="{FF2B5EF4-FFF2-40B4-BE49-F238E27FC236}">
                    <a16:creationId xmlns:a16="http://schemas.microsoft.com/office/drawing/2014/main" id="{7364066D-EA72-1310-546F-FB671B682F24}"/>
                  </a:ext>
                </a:extLst>
              </p:cNvPr>
              <p:cNvSpPr/>
              <p:nvPr/>
            </p:nvSpPr>
            <p:spPr>
              <a:xfrm>
                <a:off x="3634975" y="1289325"/>
                <a:ext cx="25100" cy="15900"/>
              </a:xfrm>
              <a:custGeom>
                <a:avLst/>
                <a:gdLst/>
                <a:ahLst/>
                <a:cxnLst/>
                <a:rect l="l" t="t" r="r" b="b"/>
                <a:pathLst>
                  <a:path w="1004" h="636" extrusionOk="0">
                    <a:moveTo>
                      <a:pt x="0" y="1"/>
                    </a:moveTo>
                    <a:lnTo>
                      <a:pt x="0" y="636"/>
                    </a:lnTo>
                    <a:lnTo>
                      <a:pt x="1004" y="636"/>
                    </a:lnTo>
                    <a:lnTo>
                      <a:pt x="100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072;p36">
                <a:extLst>
                  <a:ext uri="{FF2B5EF4-FFF2-40B4-BE49-F238E27FC236}">
                    <a16:creationId xmlns:a16="http://schemas.microsoft.com/office/drawing/2014/main" id="{CA768C11-887E-65A2-E169-24D80C8F1E40}"/>
                  </a:ext>
                </a:extLst>
              </p:cNvPr>
              <p:cNvSpPr/>
              <p:nvPr/>
            </p:nvSpPr>
            <p:spPr>
              <a:xfrm>
                <a:off x="3634975" y="1289325"/>
                <a:ext cx="25100" cy="15900"/>
              </a:xfrm>
              <a:custGeom>
                <a:avLst/>
                <a:gdLst/>
                <a:ahLst/>
                <a:cxnLst/>
                <a:rect l="l" t="t" r="r" b="b"/>
                <a:pathLst>
                  <a:path w="1004" h="636" extrusionOk="0">
                    <a:moveTo>
                      <a:pt x="815" y="1"/>
                    </a:moveTo>
                    <a:cubicBezTo>
                      <a:pt x="758" y="358"/>
                      <a:pt x="492" y="478"/>
                      <a:pt x="187" y="478"/>
                    </a:cubicBezTo>
                    <a:cubicBezTo>
                      <a:pt x="126" y="478"/>
                      <a:pt x="63" y="473"/>
                      <a:pt x="0" y="464"/>
                    </a:cubicBezTo>
                    <a:lnTo>
                      <a:pt x="0" y="636"/>
                    </a:lnTo>
                    <a:lnTo>
                      <a:pt x="1004" y="636"/>
                    </a:lnTo>
                    <a:lnTo>
                      <a:pt x="100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2073;p36">
                <a:extLst>
                  <a:ext uri="{FF2B5EF4-FFF2-40B4-BE49-F238E27FC236}">
                    <a16:creationId xmlns:a16="http://schemas.microsoft.com/office/drawing/2014/main" id="{FFB4CAA3-BD93-3E20-9A5A-8D4452F84C80}"/>
                  </a:ext>
                </a:extLst>
              </p:cNvPr>
              <p:cNvSpPr/>
              <p:nvPr/>
            </p:nvSpPr>
            <p:spPr>
              <a:xfrm>
                <a:off x="3618450" y="1374275"/>
                <a:ext cx="57725" cy="15900"/>
              </a:xfrm>
              <a:custGeom>
                <a:avLst/>
                <a:gdLst/>
                <a:ahLst/>
                <a:cxnLst/>
                <a:rect l="l" t="t" r="r" b="b"/>
                <a:pathLst>
                  <a:path w="2309" h="636" extrusionOk="0">
                    <a:moveTo>
                      <a:pt x="0" y="1"/>
                    </a:moveTo>
                    <a:lnTo>
                      <a:pt x="0" y="635"/>
                    </a:lnTo>
                    <a:lnTo>
                      <a:pt x="2308" y="635"/>
                    </a:lnTo>
                    <a:lnTo>
                      <a:pt x="230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074;p36">
                <a:extLst>
                  <a:ext uri="{FF2B5EF4-FFF2-40B4-BE49-F238E27FC236}">
                    <a16:creationId xmlns:a16="http://schemas.microsoft.com/office/drawing/2014/main" id="{3537890E-65F5-17EB-7D27-6EE164D3429D}"/>
                  </a:ext>
                </a:extLst>
              </p:cNvPr>
              <p:cNvSpPr/>
              <p:nvPr/>
            </p:nvSpPr>
            <p:spPr>
              <a:xfrm>
                <a:off x="3618650" y="1374500"/>
                <a:ext cx="57525" cy="16100"/>
              </a:xfrm>
              <a:custGeom>
                <a:avLst/>
                <a:gdLst/>
                <a:ahLst/>
                <a:cxnLst/>
                <a:rect l="l" t="t" r="r" b="b"/>
                <a:pathLst>
                  <a:path w="2301" h="644" extrusionOk="0">
                    <a:moveTo>
                      <a:pt x="2129" y="0"/>
                    </a:moveTo>
                    <a:lnTo>
                      <a:pt x="2129" y="9"/>
                    </a:lnTo>
                    <a:lnTo>
                      <a:pt x="2131" y="9"/>
                    </a:lnTo>
                    <a:cubicBezTo>
                      <a:pt x="2130" y="6"/>
                      <a:pt x="2130" y="3"/>
                      <a:pt x="2129" y="0"/>
                    </a:cubicBezTo>
                    <a:close/>
                    <a:moveTo>
                      <a:pt x="2131" y="9"/>
                    </a:moveTo>
                    <a:cubicBezTo>
                      <a:pt x="2144" y="67"/>
                      <a:pt x="2126" y="131"/>
                      <a:pt x="2077" y="180"/>
                    </a:cubicBezTo>
                    <a:cubicBezTo>
                      <a:pt x="1845" y="472"/>
                      <a:pt x="1396" y="584"/>
                      <a:pt x="939" y="584"/>
                    </a:cubicBezTo>
                    <a:cubicBezTo>
                      <a:pt x="603" y="584"/>
                      <a:pt x="263" y="524"/>
                      <a:pt x="1" y="429"/>
                    </a:cubicBezTo>
                    <a:lnTo>
                      <a:pt x="1" y="644"/>
                    </a:lnTo>
                    <a:lnTo>
                      <a:pt x="2300" y="644"/>
                    </a:lnTo>
                    <a:lnTo>
                      <a:pt x="2300" y="9"/>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075;p36">
                <a:extLst>
                  <a:ext uri="{FF2B5EF4-FFF2-40B4-BE49-F238E27FC236}">
                    <a16:creationId xmlns:a16="http://schemas.microsoft.com/office/drawing/2014/main" id="{A54E853C-B62C-C88E-D03A-7FB5A8A434AE}"/>
                  </a:ext>
                </a:extLst>
              </p:cNvPr>
              <p:cNvSpPr/>
              <p:nvPr/>
            </p:nvSpPr>
            <p:spPr>
              <a:xfrm>
                <a:off x="3604500" y="1468000"/>
                <a:ext cx="86900" cy="53450"/>
              </a:xfrm>
              <a:custGeom>
                <a:avLst/>
                <a:gdLst/>
                <a:ahLst/>
                <a:cxnLst/>
                <a:rect l="l" t="t" r="r" b="b"/>
                <a:pathLst>
                  <a:path w="3476" h="2138" extrusionOk="0">
                    <a:moveTo>
                      <a:pt x="1" y="1"/>
                    </a:moveTo>
                    <a:lnTo>
                      <a:pt x="1" y="2137"/>
                    </a:lnTo>
                    <a:lnTo>
                      <a:pt x="3475" y="2137"/>
                    </a:lnTo>
                    <a:lnTo>
                      <a:pt x="347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76;p36">
                <a:extLst>
                  <a:ext uri="{FF2B5EF4-FFF2-40B4-BE49-F238E27FC236}">
                    <a16:creationId xmlns:a16="http://schemas.microsoft.com/office/drawing/2014/main" id="{A7E47A18-FB53-2237-21A0-2603F1ACE1C5}"/>
                  </a:ext>
                </a:extLst>
              </p:cNvPr>
              <p:cNvSpPr/>
              <p:nvPr/>
            </p:nvSpPr>
            <p:spPr>
              <a:xfrm>
                <a:off x="3604500" y="1468000"/>
                <a:ext cx="86900" cy="6900"/>
              </a:xfrm>
              <a:custGeom>
                <a:avLst/>
                <a:gdLst/>
                <a:ahLst/>
                <a:cxnLst/>
                <a:rect l="l" t="t" r="r" b="b"/>
                <a:pathLst>
                  <a:path w="3476" h="276" extrusionOk="0">
                    <a:moveTo>
                      <a:pt x="1" y="1"/>
                    </a:moveTo>
                    <a:lnTo>
                      <a:pt x="1" y="275"/>
                    </a:lnTo>
                    <a:lnTo>
                      <a:pt x="3475" y="275"/>
                    </a:lnTo>
                    <a:lnTo>
                      <a:pt x="3475"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77;p36">
                <a:extLst>
                  <a:ext uri="{FF2B5EF4-FFF2-40B4-BE49-F238E27FC236}">
                    <a16:creationId xmlns:a16="http://schemas.microsoft.com/office/drawing/2014/main" id="{C5527045-8729-8D9B-771B-BF7B4B6B4114}"/>
                  </a:ext>
                </a:extLst>
              </p:cNvPr>
              <p:cNvSpPr/>
              <p:nvPr/>
            </p:nvSpPr>
            <p:spPr>
              <a:xfrm>
                <a:off x="3515700" y="1516050"/>
                <a:ext cx="232325" cy="36075"/>
              </a:xfrm>
              <a:custGeom>
                <a:avLst/>
                <a:gdLst/>
                <a:ahLst/>
                <a:cxnLst/>
                <a:rect l="l" t="t" r="r" b="b"/>
                <a:pathLst>
                  <a:path w="9293" h="1443" extrusionOk="0">
                    <a:moveTo>
                      <a:pt x="1" y="1"/>
                    </a:moveTo>
                    <a:lnTo>
                      <a:pt x="1" y="1442"/>
                    </a:lnTo>
                    <a:lnTo>
                      <a:pt x="9292" y="1442"/>
                    </a:lnTo>
                    <a:lnTo>
                      <a:pt x="929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78;p36">
                <a:extLst>
                  <a:ext uri="{FF2B5EF4-FFF2-40B4-BE49-F238E27FC236}">
                    <a16:creationId xmlns:a16="http://schemas.microsoft.com/office/drawing/2014/main" id="{5F78DF94-3EBF-8673-B769-E9F9A14DF4D0}"/>
                  </a:ext>
                </a:extLst>
              </p:cNvPr>
              <p:cNvSpPr/>
              <p:nvPr/>
            </p:nvSpPr>
            <p:spPr>
              <a:xfrm>
                <a:off x="3515700" y="1516050"/>
                <a:ext cx="232325" cy="22775"/>
              </a:xfrm>
              <a:custGeom>
                <a:avLst/>
                <a:gdLst/>
                <a:ahLst/>
                <a:cxnLst/>
                <a:rect l="l" t="t" r="r" b="b"/>
                <a:pathLst>
                  <a:path w="9293" h="911" extrusionOk="0">
                    <a:moveTo>
                      <a:pt x="1" y="1"/>
                    </a:moveTo>
                    <a:lnTo>
                      <a:pt x="1" y="739"/>
                    </a:lnTo>
                    <a:cubicBezTo>
                      <a:pt x="87" y="653"/>
                      <a:pt x="155" y="558"/>
                      <a:pt x="267" y="490"/>
                    </a:cubicBezTo>
                    <a:cubicBezTo>
                      <a:pt x="438" y="395"/>
                      <a:pt x="618" y="344"/>
                      <a:pt x="816" y="310"/>
                    </a:cubicBezTo>
                    <a:cubicBezTo>
                      <a:pt x="1268" y="233"/>
                      <a:pt x="1717" y="207"/>
                      <a:pt x="2167" y="207"/>
                    </a:cubicBezTo>
                    <a:cubicBezTo>
                      <a:pt x="2673" y="207"/>
                      <a:pt x="3181" y="239"/>
                      <a:pt x="3699" y="267"/>
                    </a:cubicBezTo>
                    <a:cubicBezTo>
                      <a:pt x="4270" y="295"/>
                      <a:pt x="4839" y="308"/>
                      <a:pt x="5408" y="308"/>
                    </a:cubicBezTo>
                    <a:cubicBezTo>
                      <a:pt x="5873" y="308"/>
                      <a:pt x="6338" y="299"/>
                      <a:pt x="6804" y="284"/>
                    </a:cubicBezTo>
                    <a:cubicBezTo>
                      <a:pt x="7015" y="280"/>
                      <a:pt x="7221" y="274"/>
                      <a:pt x="7426" y="274"/>
                    </a:cubicBezTo>
                    <a:cubicBezTo>
                      <a:pt x="7664" y="274"/>
                      <a:pt x="7899" y="282"/>
                      <a:pt x="8134" y="310"/>
                    </a:cubicBezTo>
                    <a:cubicBezTo>
                      <a:pt x="8477" y="352"/>
                      <a:pt x="8855" y="438"/>
                      <a:pt x="9112" y="687"/>
                    </a:cubicBezTo>
                    <a:cubicBezTo>
                      <a:pt x="9190" y="747"/>
                      <a:pt x="9241" y="833"/>
                      <a:pt x="9292" y="910"/>
                    </a:cubicBezTo>
                    <a:lnTo>
                      <a:pt x="929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79;p36">
                <a:extLst>
                  <a:ext uri="{FF2B5EF4-FFF2-40B4-BE49-F238E27FC236}">
                    <a16:creationId xmlns:a16="http://schemas.microsoft.com/office/drawing/2014/main" id="{A7736502-0DA2-E746-6121-56A7EDDA1650}"/>
                  </a:ext>
                </a:extLst>
              </p:cNvPr>
              <p:cNvSpPr/>
              <p:nvPr/>
            </p:nvSpPr>
            <p:spPr>
              <a:xfrm>
                <a:off x="3515700" y="1518200"/>
                <a:ext cx="12050" cy="32625"/>
              </a:xfrm>
              <a:custGeom>
                <a:avLst/>
                <a:gdLst/>
                <a:ahLst/>
                <a:cxnLst/>
                <a:rect l="l" t="t" r="r" b="b"/>
                <a:pathLst>
                  <a:path w="482" h="1305" extrusionOk="0">
                    <a:moveTo>
                      <a:pt x="52" y="1"/>
                    </a:moveTo>
                    <a:lnTo>
                      <a:pt x="1" y="18"/>
                    </a:lnTo>
                    <a:lnTo>
                      <a:pt x="430"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80;p36">
                <a:extLst>
                  <a:ext uri="{FF2B5EF4-FFF2-40B4-BE49-F238E27FC236}">
                    <a16:creationId xmlns:a16="http://schemas.microsoft.com/office/drawing/2014/main" id="{9D8DCD5C-2C18-F6C6-411A-73882E224915}"/>
                  </a:ext>
                </a:extLst>
              </p:cNvPr>
              <p:cNvSpPr/>
              <p:nvPr/>
            </p:nvSpPr>
            <p:spPr>
              <a:xfrm>
                <a:off x="3528350" y="1518200"/>
                <a:ext cx="12250" cy="32425"/>
              </a:xfrm>
              <a:custGeom>
                <a:avLst/>
                <a:gdLst/>
                <a:ahLst/>
                <a:cxnLst/>
                <a:rect l="l" t="t" r="r" b="b"/>
                <a:pathLst>
                  <a:path w="490" h="1297" extrusionOk="0">
                    <a:moveTo>
                      <a:pt x="438" y="1"/>
                    </a:moveTo>
                    <a:lnTo>
                      <a:pt x="1" y="1279"/>
                    </a:lnTo>
                    <a:lnTo>
                      <a:pt x="52" y="1296"/>
                    </a:lnTo>
                    <a:lnTo>
                      <a:pt x="490" y="18"/>
                    </a:lnTo>
                    <a:lnTo>
                      <a:pt x="438"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81;p36">
                <a:extLst>
                  <a:ext uri="{FF2B5EF4-FFF2-40B4-BE49-F238E27FC236}">
                    <a16:creationId xmlns:a16="http://schemas.microsoft.com/office/drawing/2014/main" id="{20892A00-4F16-E780-97FB-79924DEB1207}"/>
                  </a:ext>
                </a:extLst>
              </p:cNvPr>
              <p:cNvSpPr/>
              <p:nvPr/>
            </p:nvSpPr>
            <p:spPr>
              <a:xfrm>
                <a:off x="3540575" y="1517775"/>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82;p36">
                <a:extLst>
                  <a:ext uri="{FF2B5EF4-FFF2-40B4-BE49-F238E27FC236}">
                    <a16:creationId xmlns:a16="http://schemas.microsoft.com/office/drawing/2014/main" id="{5D19BF57-9F04-C522-C949-E986F7CDAE4D}"/>
                  </a:ext>
                </a:extLst>
              </p:cNvPr>
              <p:cNvSpPr/>
              <p:nvPr/>
            </p:nvSpPr>
            <p:spPr>
              <a:xfrm>
                <a:off x="3527725" y="1517350"/>
                <a:ext cx="1300" cy="33275"/>
              </a:xfrm>
              <a:custGeom>
                <a:avLst/>
                <a:gdLst/>
                <a:ahLst/>
                <a:cxnLst/>
                <a:rect l="l" t="t" r="r" b="b"/>
                <a:pathLst>
                  <a:path w="52" h="1331"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83;p36">
                <a:extLst>
                  <a:ext uri="{FF2B5EF4-FFF2-40B4-BE49-F238E27FC236}">
                    <a16:creationId xmlns:a16="http://schemas.microsoft.com/office/drawing/2014/main" id="{088F497D-442E-9E49-E4D5-998F0ABBF2E1}"/>
                  </a:ext>
                </a:extLst>
              </p:cNvPr>
              <p:cNvSpPr/>
              <p:nvPr/>
            </p:nvSpPr>
            <p:spPr>
              <a:xfrm>
                <a:off x="3541650" y="1518200"/>
                <a:ext cx="12050" cy="32425"/>
              </a:xfrm>
              <a:custGeom>
                <a:avLst/>
                <a:gdLst/>
                <a:ahLst/>
                <a:cxnLst/>
                <a:rect l="l" t="t" r="r" b="b"/>
                <a:pathLst>
                  <a:path w="482" h="1297" extrusionOk="0">
                    <a:moveTo>
                      <a:pt x="44" y="1"/>
                    </a:moveTo>
                    <a:lnTo>
                      <a:pt x="1" y="18"/>
                    </a:lnTo>
                    <a:lnTo>
                      <a:pt x="430" y="1296"/>
                    </a:lnTo>
                    <a:lnTo>
                      <a:pt x="481" y="1279"/>
                    </a:lnTo>
                    <a:lnTo>
                      <a:pt x="44"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084;p36">
                <a:extLst>
                  <a:ext uri="{FF2B5EF4-FFF2-40B4-BE49-F238E27FC236}">
                    <a16:creationId xmlns:a16="http://schemas.microsoft.com/office/drawing/2014/main" id="{C304229F-7C8B-3080-DDC4-B7789F316476}"/>
                  </a:ext>
                </a:extLst>
              </p:cNvPr>
              <p:cNvSpPr/>
              <p:nvPr/>
            </p:nvSpPr>
            <p:spPr>
              <a:xfrm>
                <a:off x="3554750" y="1518200"/>
                <a:ext cx="12025" cy="32625"/>
              </a:xfrm>
              <a:custGeom>
                <a:avLst/>
                <a:gdLst/>
                <a:ahLst/>
                <a:cxnLst/>
                <a:rect l="l" t="t" r="r" b="b"/>
                <a:pathLst>
                  <a:path w="481" h="1305" extrusionOk="0">
                    <a:moveTo>
                      <a:pt x="429" y="1"/>
                    </a:moveTo>
                    <a:lnTo>
                      <a:pt x="0" y="1287"/>
                    </a:lnTo>
                    <a:lnTo>
                      <a:pt x="52" y="1305"/>
                    </a:lnTo>
                    <a:lnTo>
                      <a:pt x="481" y="18"/>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85;p36">
                <a:extLst>
                  <a:ext uri="{FF2B5EF4-FFF2-40B4-BE49-F238E27FC236}">
                    <a16:creationId xmlns:a16="http://schemas.microsoft.com/office/drawing/2014/main" id="{0A039C79-8C46-B345-FED3-6EF4F904EC60}"/>
                  </a:ext>
                </a:extLst>
              </p:cNvPr>
              <p:cNvSpPr/>
              <p:nvPr/>
            </p:nvSpPr>
            <p:spPr>
              <a:xfrm>
                <a:off x="3566325" y="1517775"/>
                <a:ext cx="1300" cy="33275"/>
              </a:xfrm>
              <a:custGeom>
                <a:avLst/>
                <a:gdLst/>
                <a:ahLst/>
                <a:cxnLst/>
                <a:rect l="l" t="t" r="r" b="b"/>
                <a:pathLst>
                  <a:path w="52"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086;p36">
                <a:extLst>
                  <a:ext uri="{FF2B5EF4-FFF2-40B4-BE49-F238E27FC236}">
                    <a16:creationId xmlns:a16="http://schemas.microsoft.com/office/drawing/2014/main" id="{247F7460-62BF-D64F-1359-41D346E8CDF4}"/>
                  </a:ext>
                </a:extLst>
              </p:cNvPr>
              <p:cNvSpPr/>
              <p:nvPr/>
            </p:nvSpPr>
            <p:spPr>
              <a:xfrm>
                <a:off x="3553450" y="1517350"/>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087;p36">
                <a:extLst>
                  <a:ext uri="{FF2B5EF4-FFF2-40B4-BE49-F238E27FC236}">
                    <a16:creationId xmlns:a16="http://schemas.microsoft.com/office/drawing/2014/main" id="{3F7F5B41-35AD-1E52-8678-55DEDE4A9F54}"/>
                  </a:ext>
                </a:extLst>
              </p:cNvPr>
              <p:cNvSpPr/>
              <p:nvPr/>
            </p:nvSpPr>
            <p:spPr>
              <a:xfrm>
                <a:off x="3567625" y="1518200"/>
                <a:ext cx="12025" cy="32625"/>
              </a:xfrm>
              <a:custGeom>
                <a:avLst/>
                <a:gdLst/>
                <a:ahLst/>
                <a:cxnLst/>
                <a:rect l="l" t="t" r="r" b="b"/>
                <a:pathLst>
                  <a:path w="481" h="1305" extrusionOk="0">
                    <a:moveTo>
                      <a:pt x="51" y="1"/>
                    </a:moveTo>
                    <a:lnTo>
                      <a:pt x="0" y="18"/>
                    </a:lnTo>
                    <a:lnTo>
                      <a:pt x="429" y="1305"/>
                    </a:lnTo>
                    <a:lnTo>
                      <a:pt x="480" y="1287"/>
                    </a:lnTo>
                    <a:lnTo>
                      <a:pt x="5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088;p36">
                <a:extLst>
                  <a:ext uri="{FF2B5EF4-FFF2-40B4-BE49-F238E27FC236}">
                    <a16:creationId xmlns:a16="http://schemas.microsoft.com/office/drawing/2014/main" id="{AC5C54ED-E3AD-A8DB-7DCD-AD1B6AF2B494}"/>
                  </a:ext>
                </a:extLst>
              </p:cNvPr>
              <p:cNvSpPr/>
              <p:nvPr/>
            </p:nvSpPr>
            <p:spPr>
              <a:xfrm>
                <a:off x="3580475" y="1517975"/>
                <a:ext cx="12050" cy="32650"/>
              </a:xfrm>
              <a:custGeom>
                <a:avLst/>
                <a:gdLst/>
                <a:ahLst/>
                <a:cxnLst/>
                <a:rect l="l" t="t" r="r" b="b"/>
                <a:pathLst>
                  <a:path w="482" h="1306" extrusionOk="0">
                    <a:moveTo>
                      <a:pt x="430" y="1"/>
                    </a:moveTo>
                    <a:lnTo>
                      <a:pt x="1" y="1288"/>
                    </a:lnTo>
                    <a:lnTo>
                      <a:pt x="52" y="1305"/>
                    </a:lnTo>
                    <a:lnTo>
                      <a:pt x="481" y="18"/>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89;p36">
                <a:extLst>
                  <a:ext uri="{FF2B5EF4-FFF2-40B4-BE49-F238E27FC236}">
                    <a16:creationId xmlns:a16="http://schemas.microsoft.com/office/drawing/2014/main" id="{D9C70CB7-D8C9-6187-E749-B6AB9A29E53A}"/>
                  </a:ext>
                </a:extLst>
              </p:cNvPr>
              <p:cNvSpPr/>
              <p:nvPr/>
            </p:nvSpPr>
            <p:spPr>
              <a:xfrm>
                <a:off x="3592275" y="1517775"/>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90;p36">
                <a:extLst>
                  <a:ext uri="{FF2B5EF4-FFF2-40B4-BE49-F238E27FC236}">
                    <a16:creationId xmlns:a16="http://schemas.microsoft.com/office/drawing/2014/main" id="{E6CE613A-2B98-C1BE-9929-8E9F7C3074A0}"/>
                  </a:ext>
                </a:extLst>
              </p:cNvPr>
              <p:cNvSpPr/>
              <p:nvPr/>
            </p:nvSpPr>
            <p:spPr>
              <a:xfrm>
                <a:off x="3579400" y="1517350"/>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91;p36">
                <a:extLst>
                  <a:ext uri="{FF2B5EF4-FFF2-40B4-BE49-F238E27FC236}">
                    <a16:creationId xmlns:a16="http://schemas.microsoft.com/office/drawing/2014/main" id="{0BD514B1-EAEE-3DDE-1D2B-473619EBB93E}"/>
                  </a:ext>
                </a:extLst>
              </p:cNvPr>
              <p:cNvSpPr/>
              <p:nvPr/>
            </p:nvSpPr>
            <p:spPr>
              <a:xfrm>
                <a:off x="3593125" y="1518200"/>
                <a:ext cx="12050" cy="32625"/>
              </a:xfrm>
              <a:custGeom>
                <a:avLst/>
                <a:gdLst/>
                <a:ahLst/>
                <a:cxnLst/>
                <a:rect l="l" t="t" r="r" b="b"/>
                <a:pathLst>
                  <a:path w="482" h="1305" extrusionOk="0">
                    <a:moveTo>
                      <a:pt x="52" y="1"/>
                    </a:moveTo>
                    <a:lnTo>
                      <a:pt x="1" y="18"/>
                    </a:lnTo>
                    <a:lnTo>
                      <a:pt x="430"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92;p36">
                <a:extLst>
                  <a:ext uri="{FF2B5EF4-FFF2-40B4-BE49-F238E27FC236}">
                    <a16:creationId xmlns:a16="http://schemas.microsoft.com/office/drawing/2014/main" id="{9C92218E-A86F-A76E-875D-08A2BD9B44F3}"/>
                  </a:ext>
                </a:extLst>
              </p:cNvPr>
              <p:cNvSpPr/>
              <p:nvPr/>
            </p:nvSpPr>
            <p:spPr>
              <a:xfrm>
                <a:off x="3606650" y="1518425"/>
                <a:ext cx="12025" cy="32400"/>
              </a:xfrm>
              <a:custGeom>
                <a:avLst/>
                <a:gdLst/>
                <a:ahLst/>
                <a:cxnLst/>
                <a:rect l="l" t="t" r="r" b="b"/>
                <a:pathLst>
                  <a:path w="481" h="1296" extrusionOk="0">
                    <a:moveTo>
                      <a:pt x="429" y="0"/>
                    </a:moveTo>
                    <a:lnTo>
                      <a:pt x="1" y="1278"/>
                    </a:lnTo>
                    <a:lnTo>
                      <a:pt x="43" y="1296"/>
                    </a:lnTo>
                    <a:lnTo>
                      <a:pt x="481" y="17"/>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093;p36">
                <a:extLst>
                  <a:ext uri="{FF2B5EF4-FFF2-40B4-BE49-F238E27FC236}">
                    <a16:creationId xmlns:a16="http://schemas.microsoft.com/office/drawing/2014/main" id="{AE7076DE-D108-9993-4863-D77844CB789B}"/>
                  </a:ext>
                </a:extLst>
              </p:cNvPr>
              <p:cNvSpPr/>
              <p:nvPr/>
            </p:nvSpPr>
            <p:spPr>
              <a:xfrm>
                <a:off x="3618225" y="1517775"/>
                <a:ext cx="1525" cy="33275"/>
              </a:xfrm>
              <a:custGeom>
                <a:avLst/>
                <a:gdLst/>
                <a:ahLst/>
                <a:cxnLst/>
                <a:rect l="l" t="t" r="r" b="b"/>
                <a:pathLst>
                  <a:path w="61" h="1331" extrusionOk="0">
                    <a:moveTo>
                      <a:pt x="1" y="0"/>
                    </a:moveTo>
                    <a:lnTo>
                      <a:pt x="1" y="1330"/>
                    </a:lnTo>
                    <a:lnTo>
                      <a:pt x="61" y="1330"/>
                    </a:lnTo>
                    <a:lnTo>
                      <a:pt x="6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094;p36">
                <a:extLst>
                  <a:ext uri="{FF2B5EF4-FFF2-40B4-BE49-F238E27FC236}">
                    <a16:creationId xmlns:a16="http://schemas.microsoft.com/office/drawing/2014/main" id="{7386E901-2433-BA4D-2F22-A50016079686}"/>
                  </a:ext>
                </a:extLst>
              </p:cNvPr>
              <p:cNvSpPr/>
              <p:nvPr/>
            </p:nvSpPr>
            <p:spPr>
              <a:xfrm>
                <a:off x="3605375" y="1517350"/>
                <a:ext cx="1525" cy="33275"/>
              </a:xfrm>
              <a:custGeom>
                <a:avLst/>
                <a:gdLst/>
                <a:ahLst/>
                <a:cxnLst/>
                <a:rect l="l" t="t" r="r" b="b"/>
                <a:pathLst>
                  <a:path w="61" h="1331" extrusionOk="0">
                    <a:moveTo>
                      <a:pt x="0" y="0"/>
                    </a:moveTo>
                    <a:lnTo>
                      <a:pt x="0" y="1330"/>
                    </a:lnTo>
                    <a:lnTo>
                      <a:pt x="60" y="1330"/>
                    </a:lnTo>
                    <a:lnTo>
                      <a:pt x="6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095;p36">
                <a:extLst>
                  <a:ext uri="{FF2B5EF4-FFF2-40B4-BE49-F238E27FC236}">
                    <a16:creationId xmlns:a16="http://schemas.microsoft.com/office/drawing/2014/main" id="{87990955-A2DC-BFAF-275C-CA7D24698BA6}"/>
                  </a:ext>
                </a:extLst>
              </p:cNvPr>
              <p:cNvSpPr/>
              <p:nvPr/>
            </p:nvSpPr>
            <p:spPr>
              <a:xfrm>
                <a:off x="3619300" y="1518425"/>
                <a:ext cx="12050" cy="32400"/>
              </a:xfrm>
              <a:custGeom>
                <a:avLst/>
                <a:gdLst/>
                <a:ahLst/>
                <a:cxnLst/>
                <a:rect l="l" t="t" r="r" b="b"/>
                <a:pathLst>
                  <a:path w="482" h="1296" extrusionOk="0">
                    <a:moveTo>
                      <a:pt x="52" y="0"/>
                    </a:moveTo>
                    <a:lnTo>
                      <a:pt x="1" y="17"/>
                    </a:lnTo>
                    <a:lnTo>
                      <a:pt x="430" y="1296"/>
                    </a:lnTo>
                    <a:lnTo>
                      <a:pt x="481" y="1278"/>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096;p36">
                <a:extLst>
                  <a:ext uri="{FF2B5EF4-FFF2-40B4-BE49-F238E27FC236}">
                    <a16:creationId xmlns:a16="http://schemas.microsoft.com/office/drawing/2014/main" id="{82040EA4-EBE4-D8A0-BC64-80D5BD5C739A}"/>
                  </a:ext>
                </a:extLst>
              </p:cNvPr>
              <p:cNvSpPr/>
              <p:nvPr/>
            </p:nvSpPr>
            <p:spPr>
              <a:xfrm>
                <a:off x="3632400" y="1518625"/>
                <a:ext cx="12025" cy="32425"/>
              </a:xfrm>
              <a:custGeom>
                <a:avLst/>
                <a:gdLst/>
                <a:ahLst/>
                <a:cxnLst/>
                <a:rect l="l" t="t" r="r" b="b"/>
                <a:pathLst>
                  <a:path w="481" h="1297" extrusionOk="0">
                    <a:moveTo>
                      <a:pt x="429" y="1"/>
                    </a:moveTo>
                    <a:lnTo>
                      <a:pt x="0" y="1279"/>
                    </a:lnTo>
                    <a:lnTo>
                      <a:pt x="52" y="1296"/>
                    </a:lnTo>
                    <a:lnTo>
                      <a:pt x="481" y="18"/>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097;p36">
                <a:extLst>
                  <a:ext uri="{FF2B5EF4-FFF2-40B4-BE49-F238E27FC236}">
                    <a16:creationId xmlns:a16="http://schemas.microsoft.com/office/drawing/2014/main" id="{CCD08A95-5DBD-0844-7129-11A767CB4220}"/>
                  </a:ext>
                </a:extLst>
              </p:cNvPr>
              <p:cNvSpPr/>
              <p:nvPr/>
            </p:nvSpPr>
            <p:spPr>
              <a:xfrm>
                <a:off x="3644400" y="1517975"/>
                <a:ext cx="1300" cy="33275"/>
              </a:xfrm>
              <a:custGeom>
                <a:avLst/>
                <a:gdLst/>
                <a:ahLst/>
                <a:cxnLst/>
                <a:rect l="l" t="t" r="r" b="b"/>
                <a:pathLst>
                  <a:path w="52" h="1331" extrusionOk="0">
                    <a:moveTo>
                      <a:pt x="1" y="1"/>
                    </a:moveTo>
                    <a:lnTo>
                      <a:pt x="1"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98;p36">
                <a:extLst>
                  <a:ext uri="{FF2B5EF4-FFF2-40B4-BE49-F238E27FC236}">
                    <a16:creationId xmlns:a16="http://schemas.microsoft.com/office/drawing/2014/main" id="{1B8320D1-C0B1-DC13-6C87-419B81DC591E}"/>
                  </a:ext>
                </a:extLst>
              </p:cNvPr>
              <p:cNvSpPr/>
              <p:nvPr/>
            </p:nvSpPr>
            <p:spPr>
              <a:xfrm>
                <a:off x="3631100" y="1517550"/>
                <a:ext cx="1525" cy="33275"/>
              </a:xfrm>
              <a:custGeom>
                <a:avLst/>
                <a:gdLst/>
                <a:ahLst/>
                <a:cxnLst/>
                <a:rect l="l" t="t" r="r" b="b"/>
                <a:pathLst>
                  <a:path w="61" h="1331" extrusionOk="0">
                    <a:moveTo>
                      <a:pt x="1" y="1"/>
                    </a:moveTo>
                    <a:lnTo>
                      <a:pt x="1" y="1331"/>
                    </a:lnTo>
                    <a:lnTo>
                      <a:pt x="61" y="1331"/>
                    </a:lnTo>
                    <a:lnTo>
                      <a:pt x="6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99;p36">
                <a:extLst>
                  <a:ext uri="{FF2B5EF4-FFF2-40B4-BE49-F238E27FC236}">
                    <a16:creationId xmlns:a16="http://schemas.microsoft.com/office/drawing/2014/main" id="{8F178210-8E42-79F2-A16F-E545854A8F23}"/>
                  </a:ext>
                </a:extLst>
              </p:cNvPr>
              <p:cNvSpPr/>
              <p:nvPr/>
            </p:nvSpPr>
            <p:spPr>
              <a:xfrm>
                <a:off x="3645250" y="1518425"/>
                <a:ext cx="12050" cy="32400"/>
              </a:xfrm>
              <a:custGeom>
                <a:avLst/>
                <a:gdLst/>
                <a:ahLst/>
                <a:cxnLst/>
                <a:rect l="l" t="t" r="r" b="b"/>
                <a:pathLst>
                  <a:path w="482" h="1296" extrusionOk="0">
                    <a:moveTo>
                      <a:pt x="52" y="0"/>
                    </a:moveTo>
                    <a:lnTo>
                      <a:pt x="1" y="17"/>
                    </a:lnTo>
                    <a:lnTo>
                      <a:pt x="430" y="1296"/>
                    </a:lnTo>
                    <a:lnTo>
                      <a:pt x="481" y="1278"/>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00;p36">
                <a:extLst>
                  <a:ext uri="{FF2B5EF4-FFF2-40B4-BE49-F238E27FC236}">
                    <a16:creationId xmlns:a16="http://schemas.microsoft.com/office/drawing/2014/main" id="{F952CE5E-4407-FAA1-57AD-81BB851D6AF2}"/>
                  </a:ext>
                </a:extLst>
              </p:cNvPr>
              <p:cNvSpPr/>
              <p:nvPr/>
            </p:nvSpPr>
            <p:spPr>
              <a:xfrm>
                <a:off x="3658350" y="1518625"/>
                <a:ext cx="12025" cy="32425"/>
              </a:xfrm>
              <a:custGeom>
                <a:avLst/>
                <a:gdLst/>
                <a:ahLst/>
                <a:cxnLst/>
                <a:rect l="l" t="t" r="r" b="b"/>
                <a:pathLst>
                  <a:path w="481" h="1297" extrusionOk="0">
                    <a:moveTo>
                      <a:pt x="429" y="1"/>
                    </a:moveTo>
                    <a:lnTo>
                      <a:pt x="0" y="1279"/>
                    </a:lnTo>
                    <a:lnTo>
                      <a:pt x="52" y="1296"/>
                    </a:lnTo>
                    <a:lnTo>
                      <a:pt x="481" y="9"/>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101;p36">
                <a:extLst>
                  <a:ext uri="{FF2B5EF4-FFF2-40B4-BE49-F238E27FC236}">
                    <a16:creationId xmlns:a16="http://schemas.microsoft.com/office/drawing/2014/main" id="{D53F804F-1961-26EB-5E9B-D7572A599880}"/>
                  </a:ext>
                </a:extLst>
              </p:cNvPr>
              <p:cNvSpPr/>
              <p:nvPr/>
            </p:nvSpPr>
            <p:spPr>
              <a:xfrm>
                <a:off x="3670150" y="1518425"/>
                <a:ext cx="1300" cy="33250"/>
              </a:xfrm>
              <a:custGeom>
                <a:avLst/>
                <a:gdLst/>
                <a:ahLst/>
                <a:cxnLst/>
                <a:rect l="l" t="t" r="r" b="b"/>
                <a:pathLst>
                  <a:path w="52" h="1330"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102;p36">
                <a:extLst>
                  <a:ext uri="{FF2B5EF4-FFF2-40B4-BE49-F238E27FC236}">
                    <a16:creationId xmlns:a16="http://schemas.microsoft.com/office/drawing/2014/main" id="{581F8CFA-E7F8-297D-AD94-59BD31E966D5}"/>
                  </a:ext>
                </a:extLst>
              </p:cNvPr>
              <p:cNvSpPr/>
              <p:nvPr/>
            </p:nvSpPr>
            <p:spPr>
              <a:xfrm>
                <a:off x="365727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103;p36">
                <a:extLst>
                  <a:ext uri="{FF2B5EF4-FFF2-40B4-BE49-F238E27FC236}">
                    <a16:creationId xmlns:a16="http://schemas.microsoft.com/office/drawing/2014/main" id="{08FD638A-18D5-5368-86DF-A8D54E82CBF2}"/>
                  </a:ext>
                </a:extLst>
              </p:cNvPr>
              <p:cNvSpPr/>
              <p:nvPr/>
            </p:nvSpPr>
            <p:spPr>
              <a:xfrm>
                <a:off x="3671425" y="1518425"/>
                <a:ext cx="12050" cy="32625"/>
              </a:xfrm>
              <a:custGeom>
                <a:avLst/>
                <a:gdLst/>
                <a:ahLst/>
                <a:cxnLst/>
                <a:rect l="l" t="t" r="r" b="b"/>
                <a:pathLst>
                  <a:path w="482" h="1305" extrusionOk="0">
                    <a:moveTo>
                      <a:pt x="52" y="0"/>
                    </a:moveTo>
                    <a:lnTo>
                      <a:pt x="1" y="17"/>
                    </a:lnTo>
                    <a:lnTo>
                      <a:pt x="430" y="1304"/>
                    </a:lnTo>
                    <a:lnTo>
                      <a:pt x="481" y="1287"/>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104;p36">
                <a:extLst>
                  <a:ext uri="{FF2B5EF4-FFF2-40B4-BE49-F238E27FC236}">
                    <a16:creationId xmlns:a16="http://schemas.microsoft.com/office/drawing/2014/main" id="{2E816D47-0725-F51F-97FF-9F449D3915F7}"/>
                  </a:ext>
                </a:extLst>
              </p:cNvPr>
              <p:cNvSpPr/>
              <p:nvPr/>
            </p:nvSpPr>
            <p:spPr>
              <a:xfrm>
                <a:off x="3684300" y="1518625"/>
                <a:ext cx="12025" cy="32425"/>
              </a:xfrm>
              <a:custGeom>
                <a:avLst/>
                <a:gdLst/>
                <a:ahLst/>
                <a:cxnLst/>
                <a:rect l="l" t="t" r="r" b="b"/>
                <a:pathLst>
                  <a:path w="481" h="1297" extrusionOk="0">
                    <a:moveTo>
                      <a:pt x="429" y="1"/>
                    </a:moveTo>
                    <a:lnTo>
                      <a:pt x="0" y="1279"/>
                    </a:lnTo>
                    <a:lnTo>
                      <a:pt x="52" y="1296"/>
                    </a:lnTo>
                    <a:lnTo>
                      <a:pt x="481" y="9"/>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2105;p36">
                <a:extLst>
                  <a:ext uri="{FF2B5EF4-FFF2-40B4-BE49-F238E27FC236}">
                    <a16:creationId xmlns:a16="http://schemas.microsoft.com/office/drawing/2014/main" id="{E525D47F-9E07-7AF3-0545-A92BB195C7C3}"/>
                  </a:ext>
                </a:extLst>
              </p:cNvPr>
              <p:cNvSpPr/>
              <p:nvPr/>
            </p:nvSpPr>
            <p:spPr>
              <a:xfrm>
                <a:off x="3696100" y="1517975"/>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2106;p36">
                <a:extLst>
                  <a:ext uri="{FF2B5EF4-FFF2-40B4-BE49-F238E27FC236}">
                    <a16:creationId xmlns:a16="http://schemas.microsoft.com/office/drawing/2014/main" id="{7EBFF9FF-01A3-7D53-3A3D-3C6523C0E520}"/>
                  </a:ext>
                </a:extLst>
              </p:cNvPr>
              <p:cNvSpPr/>
              <p:nvPr/>
            </p:nvSpPr>
            <p:spPr>
              <a:xfrm>
                <a:off x="368322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2107;p36">
                <a:extLst>
                  <a:ext uri="{FF2B5EF4-FFF2-40B4-BE49-F238E27FC236}">
                    <a16:creationId xmlns:a16="http://schemas.microsoft.com/office/drawing/2014/main" id="{7DAC4101-7C84-EB29-58E6-9E3CFB3F3402}"/>
                  </a:ext>
                </a:extLst>
              </p:cNvPr>
              <p:cNvSpPr/>
              <p:nvPr/>
            </p:nvSpPr>
            <p:spPr>
              <a:xfrm>
                <a:off x="3697175" y="1518625"/>
                <a:ext cx="12025" cy="32425"/>
              </a:xfrm>
              <a:custGeom>
                <a:avLst/>
                <a:gdLst/>
                <a:ahLst/>
                <a:cxnLst/>
                <a:rect l="l" t="t" r="r" b="b"/>
                <a:pathLst>
                  <a:path w="481" h="1297" extrusionOk="0">
                    <a:moveTo>
                      <a:pt x="52" y="1"/>
                    </a:moveTo>
                    <a:lnTo>
                      <a:pt x="0" y="18"/>
                    </a:lnTo>
                    <a:lnTo>
                      <a:pt x="429" y="1296"/>
                    </a:lnTo>
                    <a:lnTo>
                      <a:pt x="481" y="1279"/>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2108;p36">
                <a:extLst>
                  <a:ext uri="{FF2B5EF4-FFF2-40B4-BE49-F238E27FC236}">
                    <a16:creationId xmlns:a16="http://schemas.microsoft.com/office/drawing/2014/main" id="{B86D06D0-6362-CD4D-EEF1-02DA55CDFF3F}"/>
                  </a:ext>
                </a:extLst>
              </p:cNvPr>
              <p:cNvSpPr/>
              <p:nvPr/>
            </p:nvSpPr>
            <p:spPr>
              <a:xfrm>
                <a:off x="3710250" y="1518625"/>
                <a:ext cx="12025" cy="32425"/>
              </a:xfrm>
              <a:custGeom>
                <a:avLst/>
                <a:gdLst/>
                <a:ahLst/>
                <a:cxnLst/>
                <a:rect l="l" t="t" r="r" b="b"/>
                <a:pathLst>
                  <a:path w="481" h="1297" extrusionOk="0">
                    <a:moveTo>
                      <a:pt x="438" y="1"/>
                    </a:moveTo>
                    <a:lnTo>
                      <a:pt x="0" y="1279"/>
                    </a:lnTo>
                    <a:lnTo>
                      <a:pt x="52" y="1296"/>
                    </a:lnTo>
                    <a:lnTo>
                      <a:pt x="481" y="18"/>
                    </a:lnTo>
                    <a:lnTo>
                      <a:pt x="438"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2109;p36">
                <a:extLst>
                  <a:ext uri="{FF2B5EF4-FFF2-40B4-BE49-F238E27FC236}">
                    <a16:creationId xmlns:a16="http://schemas.microsoft.com/office/drawing/2014/main" id="{7C3C66B4-043B-F2F4-B593-7E8D3F2402EF}"/>
                  </a:ext>
                </a:extLst>
              </p:cNvPr>
              <p:cNvSpPr/>
              <p:nvPr/>
            </p:nvSpPr>
            <p:spPr>
              <a:xfrm>
                <a:off x="3722050" y="1518425"/>
                <a:ext cx="1300" cy="33250"/>
              </a:xfrm>
              <a:custGeom>
                <a:avLst/>
                <a:gdLst/>
                <a:ahLst/>
                <a:cxnLst/>
                <a:rect l="l" t="t" r="r" b="b"/>
                <a:pathLst>
                  <a:path w="52" h="1330"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2110;p36">
                <a:extLst>
                  <a:ext uri="{FF2B5EF4-FFF2-40B4-BE49-F238E27FC236}">
                    <a16:creationId xmlns:a16="http://schemas.microsoft.com/office/drawing/2014/main" id="{0369F3A8-D989-0F5E-DB46-2987B2852FA8}"/>
                  </a:ext>
                </a:extLst>
              </p:cNvPr>
              <p:cNvSpPr/>
              <p:nvPr/>
            </p:nvSpPr>
            <p:spPr>
              <a:xfrm>
                <a:off x="3708950" y="1517550"/>
                <a:ext cx="1325" cy="33275"/>
              </a:xfrm>
              <a:custGeom>
                <a:avLst/>
                <a:gdLst/>
                <a:ahLst/>
                <a:cxnLst/>
                <a:rect l="l" t="t" r="r" b="b"/>
                <a:pathLst>
                  <a:path w="53" h="1331" extrusionOk="0">
                    <a:moveTo>
                      <a:pt x="1" y="1"/>
                    </a:moveTo>
                    <a:lnTo>
                      <a:pt x="1"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2111;p36">
                <a:extLst>
                  <a:ext uri="{FF2B5EF4-FFF2-40B4-BE49-F238E27FC236}">
                    <a16:creationId xmlns:a16="http://schemas.microsoft.com/office/drawing/2014/main" id="{4A43B0D5-95B2-021A-1525-5E95FC058C6E}"/>
                  </a:ext>
                </a:extLst>
              </p:cNvPr>
              <p:cNvSpPr/>
              <p:nvPr/>
            </p:nvSpPr>
            <p:spPr>
              <a:xfrm>
                <a:off x="3723125" y="1518200"/>
                <a:ext cx="12025" cy="32625"/>
              </a:xfrm>
              <a:custGeom>
                <a:avLst/>
                <a:gdLst/>
                <a:ahLst/>
                <a:cxnLst/>
                <a:rect l="l" t="t" r="r" b="b"/>
                <a:pathLst>
                  <a:path w="481" h="1305" extrusionOk="0">
                    <a:moveTo>
                      <a:pt x="52" y="1"/>
                    </a:moveTo>
                    <a:lnTo>
                      <a:pt x="0" y="18"/>
                    </a:lnTo>
                    <a:lnTo>
                      <a:pt x="438"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2112;p36">
                <a:extLst>
                  <a:ext uri="{FF2B5EF4-FFF2-40B4-BE49-F238E27FC236}">
                    <a16:creationId xmlns:a16="http://schemas.microsoft.com/office/drawing/2014/main" id="{8C04FDBC-D30F-361D-282B-991EEED1DE3A}"/>
                  </a:ext>
                </a:extLst>
              </p:cNvPr>
              <p:cNvSpPr/>
              <p:nvPr/>
            </p:nvSpPr>
            <p:spPr>
              <a:xfrm>
                <a:off x="3736200" y="1518200"/>
                <a:ext cx="12050" cy="32425"/>
              </a:xfrm>
              <a:custGeom>
                <a:avLst/>
                <a:gdLst/>
                <a:ahLst/>
                <a:cxnLst/>
                <a:rect l="l" t="t" r="r" b="b"/>
                <a:pathLst>
                  <a:path w="482" h="1297" extrusionOk="0">
                    <a:moveTo>
                      <a:pt x="430" y="1"/>
                    </a:moveTo>
                    <a:lnTo>
                      <a:pt x="1" y="1279"/>
                    </a:lnTo>
                    <a:lnTo>
                      <a:pt x="52" y="1296"/>
                    </a:lnTo>
                    <a:lnTo>
                      <a:pt x="481" y="18"/>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2113;p36">
                <a:extLst>
                  <a:ext uri="{FF2B5EF4-FFF2-40B4-BE49-F238E27FC236}">
                    <a16:creationId xmlns:a16="http://schemas.microsoft.com/office/drawing/2014/main" id="{AC2E6681-2426-FA10-E01D-02C344346DA1}"/>
                  </a:ext>
                </a:extLst>
              </p:cNvPr>
              <p:cNvSpPr/>
              <p:nvPr/>
            </p:nvSpPr>
            <p:spPr>
              <a:xfrm>
                <a:off x="373492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2114;p36">
                <a:extLst>
                  <a:ext uri="{FF2B5EF4-FFF2-40B4-BE49-F238E27FC236}">
                    <a16:creationId xmlns:a16="http://schemas.microsoft.com/office/drawing/2014/main" id="{E1D7B0CB-D735-2072-B5DC-DFF432C6D871}"/>
                  </a:ext>
                </a:extLst>
              </p:cNvPr>
              <p:cNvSpPr/>
              <p:nvPr/>
            </p:nvSpPr>
            <p:spPr>
              <a:xfrm>
                <a:off x="3515275" y="1563450"/>
                <a:ext cx="31775" cy="44225"/>
              </a:xfrm>
              <a:custGeom>
                <a:avLst/>
                <a:gdLst/>
                <a:ahLst/>
                <a:cxnLst/>
                <a:rect l="l" t="t" r="r" b="b"/>
                <a:pathLst>
                  <a:path w="1271" h="1769" extrusionOk="0">
                    <a:moveTo>
                      <a:pt x="1" y="1"/>
                    </a:moveTo>
                    <a:lnTo>
                      <a:pt x="1" y="1768"/>
                    </a:lnTo>
                    <a:lnTo>
                      <a:pt x="1270" y="1768"/>
                    </a:lnTo>
                    <a:lnTo>
                      <a:pt x="1270" y="1"/>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2115;p36">
                <a:extLst>
                  <a:ext uri="{FF2B5EF4-FFF2-40B4-BE49-F238E27FC236}">
                    <a16:creationId xmlns:a16="http://schemas.microsoft.com/office/drawing/2014/main" id="{A0303DB9-4D5D-423F-C929-E5040E497376}"/>
                  </a:ext>
                </a:extLst>
              </p:cNvPr>
              <p:cNvSpPr/>
              <p:nvPr/>
            </p:nvSpPr>
            <p:spPr>
              <a:xfrm>
                <a:off x="3515275" y="1607650"/>
                <a:ext cx="31775" cy="22325"/>
              </a:xfrm>
              <a:custGeom>
                <a:avLst/>
                <a:gdLst/>
                <a:ahLst/>
                <a:cxnLst/>
                <a:rect l="l" t="t" r="r" b="b"/>
                <a:pathLst>
                  <a:path w="1271" h="893" extrusionOk="0">
                    <a:moveTo>
                      <a:pt x="1" y="0"/>
                    </a:moveTo>
                    <a:lnTo>
                      <a:pt x="1" y="893"/>
                    </a:lnTo>
                    <a:lnTo>
                      <a:pt x="1270" y="893"/>
                    </a:lnTo>
                    <a:lnTo>
                      <a:pt x="127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2116;p36">
                <a:extLst>
                  <a:ext uri="{FF2B5EF4-FFF2-40B4-BE49-F238E27FC236}">
                    <a16:creationId xmlns:a16="http://schemas.microsoft.com/office/drawing/2014/main" id="{9CC90D02-E95D-8FCF-17A7-917B6906C1E3}"/>
                  </a:ext>
                </a:extLst>
              </p:cNvPr>
              <p:cNvSpPr/>
              <p:nvPr/>
            </p:nvSpPr>
            <p:spPr>
              <a:xfrm>
                <a:off x="3719050" y="1607650"/>
                <a:ext cx="31775" cy="22325"/>
              </a:xfrm>
              <a:custGeom>
                <a:avLst/>
                <a:gdLst/>
                <a:ahLst/>
                <a:cxnLst/>
                <a:rect l="l" t="t" r="r" b="b"/>
                <a:pathLst>
                  <a:path w="1271" h="893" extrusionOk="0">
                    <a:moveTo>
                      <a:pt x="0" y="0"/>
                    </a:moveTo>
                    <a:lnTo>
                      <a:pt x="0" y="893"/>
                    </a:lnTo>
                    <a:lnTo>
                      <a:pt x="1270" y="893"/>
                    </a:lnTo>
                    <a:lnTo>
                      <a:pt x="127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2117;p36">
                <a:extLst>
                  <a:ext uri="{FF2B5EF4-FFF2-40B4-BE49-F238E27FC236}">
                    <a16:creationId xmlns:a16="http://schemas.microsoft.com/office/drawing/2014/main" id="{71FA379A-9C2C-4339-2AB1-B53394991586}"/>
                  </a:ext>
                </a:extLst>
              </p:cNvPr>
              <p:cNvSpPr/>
              <p:nvPr/>
            </p:nvSpPr>
            <p:spPr>
              <a:xfrm>
                <a:off x="3719050" y="1563450"/>
                <a:ext cx="31775" cy="44225"/>
              </a:xfrm>
              <a:custGeom>
                <a:avLst/>
                <a:gdLst/>
                <a:ahLst/>
                <a:cxnLst/>
                <a:rect l="l" t="t" r="r" b="b"/>
                <a:pathLst>
                  <a:path w="1271" h="1769" extrusionOk="0">
                    <a:moveTo>
                      <a:pt x="0" y="1"/>
                    </a:moveTo>
                    <a:lnTo>
                      <a:pt x="0" y="1768"/>
                    </a:lnTo>
                    <a:lnTo>
                      <a:pt x="1270" y="1768"/>
                    </a:lnTo>
                    <a:lnTo>
                      <a:pt x="1270" y="1"/>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2118;p36">
                <a:extLst>
                  <a:ext uri="{FF2B5EF4-FFF2-40B4-BE49-F238E27FC236}">
                    <a16:creationId xmlns:a16="http://schemas.microsoft.com/office/drawing/2014/main" id="{39135ECF-882E-FE7A-C7F8-86CCD870C686}"/>
                  </a:ext>
                </a:extLst>
              </p:cNvPr>
              <p:cNvSpPr/>
              <p:nvPr/>
            </p:nvSpPr>
            <p:spPr>
              <a:xfrm>
                <a:off x="3503275" y="1549525"/>
                <a:ext cx="258700" cy="19750"/>
              </a:xfrm>
              <a:custGeom>
                <a:avLst/>
                <a:gdLst/>
                <a:ahLst/>
                <a:cxnLst/>
                <a:rect l="l" t="t" r="r" b="b"/>
                <a:pathLst>
                  <a:path w="10348" h="790" extrusionOk="0">
                    <a:moveTo>
                      <a:pt x="69" y="0"/>
                    </a:moveTo>
                    <a:cubicBezTo>
                      <a:pt x="34" y="0"/>
                      <a:pt x="0" y="43"/>
                      <a:pt x="0" y="103"/>
                    </a:cubicBezTo>
                    <a:lnTo>
                      <a:pt x="0" y="687"/>
                    </a:lnTo>
                    <a:cubicBezTo>
                      <a:pt x="0" y="738"/>
                      <a:pt x="34" y="789"/>
                      <a:pt x="69" y="789"/>
                    </a:cubicBezTo>
                    <a:lnTo>
                      <a:pt x="10287" y="789"/>
                    </a:lnTo>
                    <a:cubicBezTo>
                      <a:pt x="10321" y="789"/>
                      <a:pt x="10347" y="747"/>
                      <a:pt x="10347" y="687"/>
                    </a:cubicBezTo>
                    <a:lnTo>
                      <a:pt x="10347" y="103"/>
                    </a:lnTo>
                    <a:cubicBezTo>
                      <a:pt x="10347" y="52"/>
                      <a:pt x="10321" y="0"/>
                      <a:pt x="10287"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2119;p36">
                <a:extLst>
                  <a:ext uri="{FF2B5EF4-FFF2-40B4-BE49-F238E27FC236}">
                    <a16:creationId xmlns:a16="http://schemas.microsoft.com/office/drawing/2014/main" id="{40F474B2-D7AB-8451-CA53-56CEF800795D}"/>
                  </a:ext>
                </a:extLst>
              </p:cNvPr>
              <p:cNvSpPr/>
              <p:nvPr/>
            </p:nvSpPr>
            <p:spPr>
              <a:xfrm>
                <a:off x="3563750" y="1498475"/>
                <a:ext cx="35200" cy="12450"/>
              </a:xfrm>
              <a:custGeom>
                <a:avLst/>
                <a:gdLst/>
                <a:ahLst/>
                <a:cxnLst/>
                <a:rect l="l" t="t" r="r" b="b"/>
                <a:pathLst>
                  <a:path w="1408" h="498" extrusionOk="0">
                    <a:moveTo>
                      <a:pt x="241" y="0"/>
                    </a:moveTo>
                    <a:cubicBezTo>
                      <a:pt x="112" y="0"/>
                      <a:pt x="1" y="112"/>
                      <a:pt x="1" y="240"/>
                    </a:cubicBezTo>
                    <a:lnTo>
                      <a:pt x="1" y="258"/>
                    </a:lnTo>
                    <a:cubicBezTo>
                      <a:pt x="1" y="386"/>
                      <a:pt x="112" y="498"/>
                      <a:pt x="241" y="498"/>
                    </a:cubicBezTo>
                    <a:lnTo>
                      <a:pt x="1176" y="498"/>
                    </a:lnTo>
                    <a:cubicBezTo>
                      <a:pt x="1305" y="498"/>
                      <a:pt x="1408" y="386"/>
                      <a:pt x="1408" y="258"/>
                    </a:cubicBezTo>
                    <a:lnTo>
                      <a:pt x="1408" y="240"/>
                    </a:lnTo>
                    <a:cubicBezTo>
                      <a:pt x="1408" y="103"/>
                      <a:pt x="1305" y="0"/>
                      <a:pt x="117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2120;p36">
                <a:extLst>
                  <a:ext uri="{FF2B5EF4-FFF2-40B4-BE49-F238E27FC236}">
                    <a16:creationId xmlns:a16="http://schemas.microsoft.com/office/drawing/2014/main" id="{4A644C0A-A264-CAC0-6E95-C300E5121527}"/>
                  </a:ext>
                </a:extLst>
              </p:cNvPr>
              <p:cNvSpPr/>
              <p:nvPr/>
            </p:nvSpPr>
            <p:spPr>
              <a:xfrm>
                <a:off x="3569975" y="1507050"/>
                <a:ext cx="3025" cy="6875"/>
              </a:xfrm>
              <a:custGeom>
                <a:avLst/>
                <a:gdLst/>
                <a:ahLst/>
                <a:cxnLst/>
                <a:rect l="l" t="t" r="r" b="b"/>
                <a:pathLst>
                  <a:path w="121" h="275" extrusionOk="0">
                    <a:moveTo>
                      <a:pt x="60" y="0"/>
                    </a:moveTo>
                    <a:lnTo>
                      <a:pt x="0" y="60"/>
                    </a:lnTo>
                    <a:lnTo>
                      <a:pt x="0" y="275"/>
                    </a:lnTo>
                    <a:lnTo>
                      <a:pt x="121" y="275"/>
                    </a:lnTo>
                    <a:lnTo>
                      <a:pt x="121" y="60"/>
                    </a:lnTo>
                    <a:lnTo>
                      <a:pt x="6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2121;p36">
                <a:extLst>
                  <a:ext uri="{FF2B5EF4-FFF2-40B4-BE49-F238E27FC236}">
                    <a16:creationId xmlns:a16="http://schemas.microsoft.com/office/drawing/2014/main" id="{AA8B8682-728E-E92F-2521-B28F369D252D}"/>
                  </a:ext>
                </a:extLst>
              </p:cNvPr>
              <p:cNvSpPr/>
              <p:nvPr/>
            </p:nvSpPr>
            <p:spPr>
              <a:xfrm>
                <a:off x="3590125" y="1507050"/>
                <a:ext cx="3025" cy="6875"/>
              </a:xfrm>
              <a:custGeom>
                <a:avLst/>
                <a:gdLst/>
                <a:ahLst/>
                <a:cxnLst/>
                <a:rect l="l" t="t" r="r" b="b"/>
                <a:pathLst>
                  <a:path w="121" h="275" extrusionOk="0">
                    <a:moveTo>
                      <a:pt x="70" y="0"/>
                    </a:moveTo>
                    <a:lnTo>
                      <a:pt x="1" y="60"/>
                    </a:lnTo>
                    <a:lnTo>
                      <a:pt x="1" y="275"/>
                    </a:lnTo>
                    <a:lnTo>
                      <a:pt x="121" y="275"/>
                    </a:lnTo>
                    <a:lnTo>
                      <a:pt x="121" y="60"/>
                    </a:lnTo>
                    <a:lnTo>
                      <a:pt x="7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2122;p36">
                <a:extLst>
                  <a:ext uri="{FF2B5EF4-FFF2-40B4-BE49-F238E27FC236}">
                    <a16:creationId xmlns:a16="http://schemas.microsoft.com/office/drawing/2014/main" id="{EAE10DDF-A4F2-6538-575F-09EDA6C9C942}"/>
                  </a:ext>
                </a:extLst>
              </p:cNvPr>
              <p:cNvSpPr/>
              <p:nvPr/>
            </p:nvSpPr>
            <p:spPr>
              <a:xfrm>
                <a:off x="3609875" y="1498475"/>
                <a:ext cx="35200" cy="12450"/>
              </a:xfrm>
              <a:custGeom>
                <a:avLst/>
                <a:gdLst/>
                <a:ahLst/>
                <a:cxnLst/>
                <a:rect l="l" t="t" r="r" b="b"/>
                <a:pathLst>
                  <a:path w="1408" h="498" extrusionOk="0">
                    <a:moveTo>
                      <a:pt x="240" y="0"/>
                    </a:moveTo>
                    <a:cubicBezTo>
                      <a:pt x="112" y="0"/>
                      <a:pt x="0" y="112"/>
                      <a:pt x="0" y="240"/>
                    </a:cubicBezTo>
                    <a:lnTo>
                      <a:pt x="0" y="258"/>
                    </a:lnTo>
                    <a:cubicBezTo>
                      <a:pt x="0" y="386"/>
                      <a:pt x="112" y="498"/>
                      <a:pt x="240" y="498"/>
                    </a:cubicBezTo>
                    <a:lnTo>
                      <a:pt x="1176" y="498"/>
                    </a:lnTo>
                    <a:cubicBezTo>
                      <a:pt x="1304" y="498"/>
                      <a:pt x="1407" y="386"/>
                      <a:pt x="1407" y="258"/>
                    </a:cubicBezTo>
                    <a:lnTo>
                      <a:pt x="1407" y="240"/>
                    </a:lnTo>
                    <a:cubicBezTo>
                      <a:pt x="1407" y="103"/>
                      <a:pt x="1304" y="0"/>
                      <a:pt x="117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2123;p36">
                <a:extLst>
                  <a:ext uri="{FF2B5EF4-FFF2-40B4-BE49-F238E27FC236}">
                    <a16:creationId xmlns:a16="http://schemas.microsoft.com/office/drawing/2014/main" id="{609CDBA8-1C83-3A8A-2914-7FF2A0C70623}"/>
                  </a:ext>
                </a:extLst>
              </p:cNvPr>
              <p:cNvSpPr/>
              <p:nvPr/>
            </p:nvSpPr>
            <p:spPr>
              <a:xfrm>
                <a:off x="3615875" y="1507050"/>
                <a:ext cx="3250" cy="6875"/>
              </a:xfrm>
              <a:custGeom>
                <a:avLst/>
                <a:gdLst/>
                <a:ahLst/>
                <a:cxnLst/>
                <a:rect l="l" t="t" r="r" b="b"/>
                <a:pathLst>
                  <a:path w="130" h="275" extrusionOk="0">
                    <a:moveTo>
                      <a:pt x="69" y="0"/>
                    </a:moveTo>
                    <a:lnTo>
                      <a:pt x="0" y="60"/>
                    </a:lnTo>
                    <a:lnTo>
                      <a:pt x="0" y="275"/>
                    </a:lnTo>
                    <a:lnTo>
                      <a:pt x="129" y="275"/>
                    </a:lnTo>
                    <a:lnTo>
                      <a:pt x="129" y="60"/>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2124;p36">
                <a:extLst>
                  <a:ext uri="{FF2B5EF4-FFF2-40B4-BE49-F238E27FC236}">
                    <a16:creationId xmlns:a16="http://schemas.microsoft.com/office/drawing/2014/main" id="{E7862F00-46AF-AA40-5A52-5563C4B6F3C0}"/>
                  </a:ext>
                </a:extLst>
              </p:cNvPr>
              <p:cNvSpPr/>
              <p:nvPr/>
            </p:nvSpPr>
            <p:spPr>
              <a:xfrm>
                <a:off x="3636250" y="1507050"/>
                <a:ext cx="3025" cy="6875"/>
              </a:xfrm>
              <a:custGeom>
                <a:avLst/>
                <a:gdLst/>
                <a:ahLst/>
                <a:cxnLst/>
                <a:rect l="l" t="t" r="r" b="b"/>
                <a:pathLst>
                  <a:path w="121" h="275" extrusionOk="0">
                    <a:moveTo>
                      <a:pt x="52" y="0"/>
                    </a:moveTo>
                    <a:lnTo>
                      <a:pt x="0" y="60"/>
                    </a:lnTo>
                    <a:lnTo>
                      <a:pt x="0" y="275"/>
                    </a:lnTo>
                    <a:lnTo>
                      <a:pt x="121" y="275"/>
                    </a:lnTo>
                    <a:lnTo>
                      <a:pt x="121" y="60"/>
                    </a:lnTo>
                    <a:lnTo>
                      <a:pt x="5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2125;p36">
                <a:extLst>
                  <a:ext uri="{FF2B5EF4-FFF2-40B4-BE49-F238E27FC236}">
                    <a16:creationId xmlns:a16="http://schemas.microsoft.com/office/drawing/2014/main" id="{A950A7ED-73A0-8119-1B3A-02D28EDEE679}"/>
                  </a:ext>
                </a:extLst>
              </p:cNvPr>
              <p:cNvSpPr/>
              <p:nvPr/>
            </p:nvSpPr>
            <p:spPr>
              <a:xfrm>
                <a:off x="3612450" y="1480025"/>
                <a:ext cx="7300" cy="15025"/>
              </a:xfrm>
              <a:custGeom>
                <a:avLst/>
                <a:gdLst/>
                <a:ahLst/>
                <a:cxnLst/>
                <a:rect l="l" t="t" r="r" b="b"/>
                <a:pathLst>
                  <a:path w="292" h="601" extrusionOk="0">
                    <a:moveTo>
                      <a:pt x="77" y="0"/>
                    </a:moveTo>
                    <a:cubicBezTo>
                      <a:pt x="34" y="0"/>
                      <a:pt x="0" y="35"/>
                      <a:pt x="0" y="78"/>
                    </a:cubicBezTo>
                    <a:lnTo>
                      <a:pt x="0" y="524"/>
                    </a:lnTo>
                    <a:cubicBezTo>
                      <a:pt x="0" y="567"/>
                      <a:pt x="34" y="601"/>
                      <a:pt x="77"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2126;p36">
                <a:extLst>
                  <a:ext uri="{FF2B5EF4-FFF2-40B4-BE49-F238E27FC236}">
                    <a16:creationId xmlns:a16="http://schemas.microsoft.com/office/drawing/2014/main" id="{E76FBC1D-4C4C-72D7-53D6-CA9E570CC1F4}"/>
                  </a:ext>
                </a:extLst>
              </p:cNvPr>
              <p:cNvSpPr/>
              <p:nvPr/>
            </p:nvSpPr>
            <p:spPr>
              <a:xfrm>
                <a:off x="3676150" y="1480025"/>
                <a:ext cx="7325" cy="15025"/>
              </a:xfrm>
              <a:custGeom>
                <a:avLst/>
                <a:gdLst/>
                <a:ahLst/>
                <a:cxnLst/>
                <a:rect l="l" t="t" r="r" b="b"/>
                <a:pathLst>
                  <a:path w="293" h="601" extrusionOk="0">
                    <a:moveTo>
                      <a:pt x="78" y="0"/>
                    </a:moveTo>
                    <a:cubicBezTo>
                      <a:pt x="35" y="0"/>
                      <a:pt x="0" y="35"/>
                      <a:pt x="0" y="78"/>
                    </a:cubicBezTo>
                    <a:lnTo>
                      <a:pt x="0" y="524"/>
                    </a:lnTo>
                    <a:cubicBezTo>
                      <a:pt x="0" y="567"/>
                      <a:pt x="35" y="601"/>
                      <a:pt x="78" y="601"/>
                    </a:cubicBezTo>
                    <a:lnTo>
                      <a:pt x="215" y="601"/>
                    </a:lnTo>
                    <a:cubicBezTo>
                      <a:pt x="258" y="601"/>
                      <a:pt x="292" y="567"/>
                      <a:pt x="292" y="524"/>
                    </a:cubicBezTo>
                    <a:lnTo>
                      <a:pt x="292" y="78"/>
                    </a:lnTo>
                    <a:cubicBezTo>
                      <a:pt x="292" y="35"/>
                      <a:pt x="249"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2127;p36">
                <a:extLst>
                  <a:ext uri="{FF2B5EF4-FFF2-40B4-BE49-F238E27FC236}">
                    <a16:creationId xmlns:a16="http://schemas.microsoft.com/office/drawing/2014/main" id="{7172EFED-082F-BF17-4AFD-8ADC0A79F99C}"/>
                  </a:ext>
                </a:extLst>
              </p:cNvPr>
              <p:cNvSpPr/>
              <p:nvPr/>
            </p:nvSpPr>
            <p:spPr>
              <a:xfrm>
                <a:off x="3637975" y="1480025"/>
                <a:ext cx="7100" cy="15025"/>
              </a:xfrm>
              <a:custGeom>
                <a:avLst/>
                <a:gdLst/>
                <a:ahLst/>
                <a:cxnLst/>
                <a:rect l="l" t="t" r="r" b="b"/>
                <a:pathLst>
                  <a:path w="284" h="601" extrusionOk="0">
                    <a:moveTo>
                      <a:pt x="69" y="0"/>
                    </a:moveTo>
                    <a:cubicBezTo>
                      <a:pt x="26" y="0"/>
                      <a:pt x="0" y="35"/>
                      <a:pt x="0" y="78"/>
                    </a:cubicBezTo>
                    <a:lnTo>
                      <a:pt x="0" y="524"/>
                    </a:lnTo>
                    <a:cubicBezTo>
                      <a:pt x="0" y="567"/>
                      <a:pt x="26" y="601"/>
                      <a:pt x="69" y="601"/>
                    </a:cubicBezTo>
                    <a:lnTo>
                      <a:pt x="215" y="601"/>
                    </a:lnTo>
                    <a:cubicBezTo>
                      <a:pt x="258" y="601"/>
                      <a:pt x="283" y="567"/>
                      <a:pt x="283" y="524"/>
                    </a:cubicBezTo>
                    <a:lnTo>
                      <a:pt x="283" y="78"/>
                    </a:lnTo>
                    <a:cubicBezTo>
                      <a:pt x="283"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2128;p36">
                <a:extLst>
                  <a:ext uri="{FF2B5EF4-FFF2-40B4-BE49-F238E27FC236}">
                    <a16:creationId xmlns:a16="http://schemas.microsoft.com/office/drawing/2014/main" id="{7A485E6F-A9E2-44FA-BCE2-05C51F661C0F}"/>
                  </a:ext>
                </a:extLst>
              </p:cNvPr>
              <p:cNvSpPr/>
              <p:nvPr/>
            </p:nvSpPr>
            <p:spPr>
              <a:xfrm>
                <a:off x="3625300" y="1480025"/>
                <a:ext cx="7325" cy="15025"/>
              </a:xfrm>
              <a:custGeom>
                <a:avLst/>
                <a:gdLst/>
                <a:ahLst/>
                <a:cxnLst/>
                <a:rect l="l" t="t" r="r" b="b"/>
                <a:pathLst>
                  <a:path w="293" h="601" extrusionOk="0">
                    <a:moveTo>
                      <a:pt x="78" y="0"/>
                    </a:moveTo>
                    <a:cubicBezTo>
                      <a:pt x="35" y="0"/>
                      <a:pt x="1" y="35"/>
                      <a:pt x="1" y="78"/>
                    </a:cubicBezTo>
                    <a:lnTo>
                      <a:pt x="1" y="524"/>
                    </a:lnTo>
                    <a:cubicBezTo>
                      <a:pt x="1" y="567"/>
                      <a:pt x="27" y="601"/>
                      <a:pt x="78" y="601"/>
                    </a:cubicBezTo>
                    <a:lnTo>
                      <a:pt x="215" y="601"/>
                    </a:lnTo>
                    <a:cubicBezTo>
                      <a:pt x="258" y="601"/>
                      <a:pt x="293" y="567"/>
                      <a:pt x="293" y="524"/>
                    </a:cubicBezTo>
                    <a:lnTo>
                      <a:pt x="293" y="78"/>
                    </a:lnTo>
                    <a:cubicBezTo>
                      <a:pt x="275" y="35"/>
                      <a:pt x="250" y="0"/>
                      <a:pt x="2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2129;p36">
                <a:extLst>
                  <a:ext uri="{FF2B5EF4-FFF2-40B4-BE49-F238E27FC236}">
                    <a16:creationId xmlns:a16="http://schemas.microsoft.com/office/drawing/2014/main" id="{3941E3DA-6F87-970D-1FD8-6A332163E2A9}"/>
                  </a:ext>
                </a:extLst>
              </p:cNvPr>
              <p:cNvSpPr/>
              <p:nvPr/>
            </p:nvSpPr>
            <p:spPr>
              <a:xfrm>
                <a:off x="3663275" y="1480025"/>
                <a:ext cx="7325" cy="15025"/>
              </a:xfrm>
              <a:custGeom>
                <a:avLst/>
                <a:gdLst/>
                <a:ahLst/>
                <a:cxnLst/>
                <a:rect l="l" t="t" r="r" b="b"/>
                <a:pathLst>
                  <a:path w="293" h="601" extrusionOk="0">
                    <a:moveTo>
                      <a:pt x="78" y="0"/>
                    </a:moveTo>
                    <a:cubicBezTo>
                      <a:pt x="35" y="0"/>
                      <a:pt x="1" y="35"/>
                      <a:pt x="1" y="78"/>
                    </a:cubicBezTo>
                    <a:lnTo>
                      <a:pt x="1" y="524"/>
                    </a:lnTo>
                    <a:cubicBezTo>
                      <a:pt x="1" y="567"/>
                      <a:pt x="35" y="601"/>
                      <a:pt x="78"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2130;p36">
                <a:extLst>
                  <a:ext uri="{FF2B5EF4-FFF2-40B4-BE49-F238E27FC236}">
                    <a16:creationId xmlns:a16="http://schemas.microsoft.com/office/drawing/2014/main" id="{D7760AEA-793D-F3A3-07C8-AD3DF32C7E3C}"/>
                  </a:ext>
                </a:extLst>
              </p:cNvPr>
              <p:cNvSpPr/>
              <p:nvPr/>
            </p:nvSpPr>
            <p:spPr>
              <a:xfrm>
                <a:off x="3650400" y="1480025"/>
                <a:ext cx="7325" cy="15025"/>
              </a:xfrm>
              <a:custGeom>
                <a:avLst/>
                <a:gdLst/>
                <a:ahLst/>
                <a:cxnLst/>
                <a:rect l="l" t="t" r="r" b="b"/>
                <a:pathLst>
                  <a:path w="293" h="601" extrusionOk="0">
                    <a:moveTo>
                      <a:pt x="78" y="0"/>
                    </a:moveTo>
                    <a:cubicBezTo>
                      <a:pt x="35" y="0"/>
                      <a:pt x="1" y="35"/>
                      <a:pt x="1" y="78"/>
                    </a:cubicBezTo>
                    <a:lnTo>
                      <a:pt x="1" y="524"/>
                    </a:lnTo>
                    <a:cubicBezTo>
                      <a:pt x="1" y="567"/>
                      <a:pt x="35" y="601"/>
                      <a:pt x="78"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2131;p36">
                <a:extLst>
                  <a:ext uri="{FF2B5EF4-FFF2-40B4-BE49-F238E27FC236}">
                    <a16:creationId xmlns:a16="http://schemas.microsoft.com/office/drawing/2014/main" id="{DFF5C9A9-78C7-AC62-8B9F-34700B659CCC}"/>
                  </a:ext>
                </a:extLst>
              </p:cNvPr>
              <p:cNvSpPr/>
              <p:nvPr/>
            </p:nvSpPr>
            <p:spPr>
              <a:xfrm>
                <a:off x="3700175" y="1504250"/>
                <a:ext cx="4950" cy="7100"/>
              </a:xfrm>
              <a:custGeom>
                <a:avLst/>
                <a:gdLst/>
                <a:ahLst/>
                <a:cxnLst/>
                <a:rect l="l" t="t" r="r" b="b"/>
                <a:pathLst>
                  <a:path w="198" h="284" extrusionOk="0">
                    <a:moveTo>
                      <a:pt x="69" y="1"/>
                    </a:moveTo>
                    <a:cubicBezTo>
                      <a:pt x="26" y="1"/>
                      <a:pt x="0" y="27"/>
                      <a:pt x="0" y="69"/>
                    </a:cubicBezTo>
                    <a:lnTo>
                      <a:pt x="0" y="215"/>
                    </a:lnTo>
                    <a:cubicBezTo>
                      <a:pt x="0" y="258"/>
                      <a:pt x="26" y="284"/>
                      <a:pt x="69" y="284"/>
                    </a:cubicBezTo>
                    <a:lnTo>
                      <a:pt x="129" y="284"/>
                    </a:lnTo>
                    <a:cubicBezTo>
                      <a:pt x="172" y="284"/>
                      <a:pt x="198" y="258"/>
                      <a:pt x="198" y="215"/>
                    </a:cubicBezTo>
                    <a:lnTo>
                      <a:pt x="198" y="69"/>
                    </a:lnTo>
                    <a:cubicBezTo>
                      <a:pt x="198"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2132;p36">
                <a:extLst>
                  <a:ext uri="{FF2B5EF4-FFF2-40B4-BE49-F238E27FC236}">
                    <a16:creationId xmlns:a16="http://schemas.microsoft.com/office/drawing/2014/main" id="{E2E39353-7074-3F2C-180B-CDED83A9E2CD}"/>
                  </a:ext>
                </a:extLst>
              </p:cNvPr>
              <p:cNvSpPr/>
              <p:nvPr/>
            </p:nvSpPr>
            <p:spPr>
              <a:xfrm>
                <a:off x="3737925" y="1504250"/>
                <a:ext cx="5375" cy="7100"/>
              </a:xfrm>
              <a:custGeom>
                <a:avLst/>
                <a:gdLst/>
                <a:ahLst/>
                <a:cxnLst/>
                <a:rect l="l" t="t" r="r" b="b"/>
                <a:pathLst>
                  <a:path w="215" h="284" extrusionOk="0">
                    <a:moveTo>
                      <a:pt x="77" y="1"/>
                    </a:moveTo>
                    <a:cubicBezTo>
                      <a:pt x="35" y="1"/>
                      <a:pt x="0" y="27"/>
                      <a:pt x="0" y="69"/>
                    </a:cubicBezTo>
                    <a:lnTo>
                      <a:pt x="0" y="215"/>
                    </a:lnTo>
                    <a:cubicBezTo>
                      <a:pt x="0" y="258"/>
                      <a:pt x="26" y="284"/>
                      <a:pt x="77" y="284"/>
                    </a:cubicBezTo>
                    <a:lnTo>
                      <a:pt x="129" y="284"/>
                    </a:lnTo>
                    <a:cubicBezTo>
                      <a:pt x="172" y="284"/>
                      <a:pt x="206" y="258"/>
                      <a:pt x="206" y="215"/>
                    </a:cubicBezTo>
                    <a:lnTo>
                      <a:pt x="206" y="69"/>
                    </a:lnTo>
                    <a:cubicBezTo>
                      <a:pt x="215" y="27"/>
                      <a:pt x="180" y="1"/>
                      <a:pt x="138"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2133;p36">
                <a:extLst>
                  <a:ext uri="{FF2B5EF4-FFF2-40B4-BE49-F238E27FC236}">
                    <a16:creationId xmlns:a16="http://schemas.microsoft.com/office/drawing/2014/main" id="{28A7E1FA-D07B-4033-5C4A-D67B30DF0233}"/>
                  </a:ext>
                </a:extLst>
              </p:cNvPr>
              <p:cNvSpPr/>
              <p:nvPr/>
            </p:nvSpPr>
            <p:spPr>
              <a:xfrm>
                <a:off x="3707675" y="1504250"/>
                <a:ext cx="4950" cy="7100"/>
              </a:xfrm>
              <a:custGeom>
                <a:avLst/>
                <a:gdLst/>
                <a:ahLst/>
                <a:cxnLst/>
                <a:rect l="l" t="t" r="r" b="b"/>
                <a:pathLst>
                  <a:path w="198" h="284" extrusionOk="0">
                    <a:moveTo>
                      <a:pt x="69" y="1"/>
                    </a:moveTo>
                    <a:cubicBezTo>
                      <a:pt x="26" y="1"/>
                      <a:pt x="1" y="27"/>
                      <a:pt x="1" y="69"/>
                    </a:cubicBezTo>
                    <a:lnTo>
                      <a:pt x="1" y="215"/>
                    </a:lnTo>
                    <a:cubicBezTo>
                      <a:pt x="1" y="258"/>
                      <a:pt x="26" y="284"/>
                      <a:pt x="69" y="284"/>
                    </a:cubicBezTo>
                    <a:lnTo>
                      <a:pt x="129" y="284"/>
                    </a:lnTo>
                    <a:cubicBezTo>
                      <a:pt x="172" y="284"/>
                      <a:pt x="198" y="258"/>
                      <a:pt x="198" y="215"/>
                    </a:cubicBezTo>
                    <a:lnTo>
                      <a:pt x="198" y="69"/>
                    </a:lnTo>
                    <a:cubicBezTo>
                      <a:pt x="198"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2134;p36">
                <a:extLst>
                  <a:ext uri="{FF2B5EF4-FFF2-40B4-BE49-F238E27FC236}">
                    <a16:creationId xmlns:a16="http://schemas.microsoft.com/office/drawing/2014/main" id="{18AA8569-39C2-2707-B8C4-9E3E959627C5}"/>
                  </a:ext>
                </a:extLst>
              </p:cNvPr>
              <p:cNvSpPr/>
              <p:nvPr/>
            </p:nvSpPr>
            <p:spPr>
              <a:xfrm>
                <a:off x="3730400" y="1504250"/>
                <a:ext cx="5175" cy="7100"/>
              </a:xfrm>
              <a:custGeom>
                <a:avLst/>
                <a:gdLst/>
                <a:ahLst/>
                <a:cxnLst/>
                <a:rect l="l" t="t" r="r" b="b"/>
                <a:pathLst>
                  <a:path w="207" h="284" extrusionOk="0">
                    <a:moveTo>
                      <a:pt x="78" y="1"/>
                    </a:moveTo>
                    <a:cubicBezTo>
                      <a:pt x="35" y="1"/>
                      <a:pt x="1" y="27"/>
                      <a:pt x="1" y="69"/>
                    </a:cubicBezTo>
                    <a:lnTo>
                      <a:pt x="1" y="215"/>
                    </a:lnTo>
                    <a:cubicBezTo>
                      <a:pt x="1" y="258"/>
                      <a:pt x="35" y="284"/>
                      <a:pt x="78" y="284"/>
                    </a:cubicBezTo>
                    <a:lnTo>
                      <a:pt x="130" y="284"/>
                    </a:lnTo>
                    <a:cubicBezTo>
                      <a:pt x="173" y="284"/>
                      <a:pt x="207" y="258"/>
                      <a:pt x="207" y="215"/>
                    </a:cubicBezTo>
                    <a:lnTo>
                      <a:pt x="207" y="69"/>
                    </a:lnTo>
                    <a:cubicBezTo>
                      <a:pt x="207" y="27"/>
                      <a:pt x="173" y="1"/>
                      <a:pt x="130"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2135;p36">
                <a:extLst>
                  <a:ext uri="{FF2B5EF4-FFF2-40B4-BE49-F238E27FC236}">
                    <a16:creationId xmlns:a16="http://schemas.microsoft.com/office/drawing/2014/main" id="{E0248A75-4578-40C3-05CD-6098C6EECD42}"/>
                  </a:ext>
                </a:extLst>
              </p:cNvPr>
              <p:cNvSpPr/>
              <p:nvPr/>
            </p:nvSpPr>
            <p:spPr>
              <a:xfrm>
                <a:off x="3715400" y="1504250"/>
                <a:ext cx="5175" cy="7100"/>
              </a:xfrm>
              <a:custGeom>
                <a:avLst/>
                <a:gdLst/>
                <a:ahLst/>
                <a:cxnLst/>
                <a:rect l="l" t="t" r="r" b="b"/>
                <a:pathLst>
                  <a:path w="207" h="284" extrusionOk="0">
                    <a:moveTo>
                      <a:pt x="78" y="1"/>
                    </a:moveTo>
                    <a:cubicBezTo>
                      <a:pt x="35" y="1"/>
                      <a:pt x="0" y="27"/>
                      <a:pt x="0" y="69"/>
                    </a:cubicBezTo>
                    <a:lnTo>
                      <a:pt x="0" y="215"/>
                    </a:lnTo>
                    <a:cubicBezTo>
                      <a:pt x="0" y="258"/>
                      <a:pt x="35" y="284"/>
                      <a:pt x="78" y="284"/>
                    </a:cubicBezTo>
                    <a:lnTo>
                      <a:pt x="129" y="284"/>
                    </a:lnTo>
                    <a:cubicBezTo>
                      <a:pt x="172" y="284"/>
                      <a:pt x="206" y="258"/>
                      <a:pt x="206" y="215"/>
                    </a:cubicBezTo>
                    <a:lnTo>
                      <a:pt x="206" y="69"/>
                    </a:lnTo>
                    <a:cubicBezTo>
                      <a:pt x="206" y="27"/>
                      <a:pt x="163"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2136;p36">
                <a:extLst>
                  <a:ext uri="{FF2B5EF4-FFF2-40B4-BE49-F238E27FC236}">
                    <a16:creationId xmlns:a16="http://schemas.microsoft.com/office/drawing/2014/main" id="{72D83793-C788-CD4B-7599-739476636D0F}"/>
                  </a:ext>
                </a:extLst>
              </p:cNvPr>
              <p:cNvSpPr/>
              <p:nvPr/>
            </p:nvSpPr>
            <p:spPr>
              <a:xfrm>
                <a:off x="3722900" y="1504250"/>
                <a:ext cx="5175" cy="7100"/>
              </a:xfrm>
              <a:custGeom>
                <a:avLst/>
                <a:gdLst/>
                <a:ahLst/>
                <a:cxnLst/>
                <a:rect l="l" t="t" r="r" b="b"/>
                <a:pathLst>
                  <a:path w="207" h="284" extrusionOk="0">
                    <a:moveTo>
                      <a:pt x="78" y="1"/>
                    </a:moveTo>
                    <a:cubicBezTo>
                      <a:pt x="35" y="1"/>
                      <a:pt x="1" y="27"/>
                      <a:pt x="1" y="69"/>
                    </a:cubicBezTo>
                    <a:lnTo>
                      <a:pt x="1" y="215"/>
                    </a:lnTo>
                    <a:cubicBezTo>
                      <a:pt x="1" y="258"/>
                      <a:pt x="26" y="284"/>
                      <a:pt x="78" y="284"/>
                    </a:cubicBezTo>
                    <a:lnTo>
                      <a:pt x="129" y="284"/>
                    </a:lnTo>
                    <a:cubicBezTo>
                      <a:pt x="172" y="284"/>
                      <a:pt x="207" y="258"/>
                      <a:pt x="207" y="215"/>
                    </a:cubicBezTo>
                    <a:lnTo>
                      <a:pt x="207" y="69"/>
                    </a:lnTo>
                    <a:cubicBezTo>
                      <a:pt x="207"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2137;p36">
                <a:extLst>
                  <a:ext uri="{FF2B5EF4-FFF2-40B4-BE49-F238E27FC236}">
                    <a16:creationId xmlns:a16="http://schemas.microsoft.com/office/drawing/2014/main" id="{9C1B9CF5-A776-FEED-5455-1A9AF7AE87D0}"/>
                  </a:ext>
                </a:extLst>
              </p:cNvPr>
              <p:cNvSpPr/>
              <p:nvPr/>
            </p:nvSpPr>
            <p:spPr>
              <a:xfrm>
                <a:off x="3520425" y="1497175"/>
                <a:ext cx="22125" cy="21050"/>
              </a:xfrm>
              <a:custGeom>
                <a:avLst/>
                <a:gdLst/>
                <a:ahLst/>
                <a:cxnLst/>
                <a:rect l="l" t="t" r="r" b="b"/>
                <a:pathLst>
                  <a:path w="885" h="842" extrusionOk="0">
                    <a:moveTo>
                      <a:pt x="0" y="1"/>
                    </a:moveTo>
                    <a:lnTo>
                      <a:pt x="0" y="842"/>
                    </a:lnTo>
                    <a:lnTo>
                      <a:pt x="884" y="842"/>
                    </a:lnTo>
                    <a:lnTo>
                      <a:pt x="884"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2138;p36">
                <a:extLst>
                  <a:ext uri="{FF2B5EF4-FFF2-40B4-BE49-F238E27FC236}">
                    <a16:creationId xmlns:a16="http://schemas.microsoft.com/office/drawing/2014/main" id="{0E25D9BB-CA5D-85A8-F8F9-9C9DA5102E15}"/>
                  </a:ext>
                </a:extLst>
              </p:cNvPr>
              <p:cNvSpPr/>
              <p:nvPr/>
            </p:nvSpPr>
            <p:spPr>
              <a:xfrm>
                <a:off x="3444075" y="1443125"/>
                <a:ext cx="57925" cy="42075"/>
              </a:xfrm>
              <a:custGeom>
                <a:avLst/>
                <a:gdLst/>
                <a:ahLst/>
                <a:cxnLst/>
                <a:rect l="l" t="t" r="r" b="b"/>
                <a:pathLst>
                  <a:path w="2317" h="1683" extrusionOk="0">
                    <a:moveTo>
                      <a:pt x="60" y="1"/>
                    </a:moveTo>
                    <a:cubicBezTo>
                      <a:pt x="43" y="26"/>
                      <a:pt x="17" y="52"/>
                      <a:pt x="0" y="86"/>
                    </a:cubicBezTo>
                    <a:lnTo>
                      <a:pt x="2317" y="1682"/>
                    </a:lnTo>
                    <a:lnTo>
                      <a:pt x="2291" y="1536"/>
                    </a:lnTo>
                    <a:lnTo>
                      <a:pt x="60"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2139;p36">
                <a:extLst>
                  <a:ext uri="{FF2B5EF4-FFF2-40B4-BE49-F238E27FC236}">
                    <a16:creationId xmlns:a16="http://schemas.microsoft.com/office/drawing/2014/main" id="{22B748AE-DA6D-11F6-0327-05888C44F913}"/>
                  </a:ext>
                </a:extLst>
              </p:cNvPr>
              <p:cNvSpPr/>
              <p:nvPr/>
            </p:nvSpPr>
            <p:spPr>
              <a:xfrm>
                <a:off x="3448150" y="1436275"/>
                <a:ext cx="63725" cy="33050"/>
              </a:xfrm>
              <a:custGeom>
                <a:avLst/>
                <a:gdLst/>
                <a:ahLst/>
                <a:cxnLst/>
                <a:rect l="l" t="t" r="r" b="b"/>
                <a:pathLst>
                  <a:path w="2549" h="1322" extrusionOk="0">
                    <a:moveTo>
                      <a:pt x="52" y="0"/>
                    </a:moveTo>
                    <a:cubicBezTo>
                      <a:pt x="43" y="34"/>
                      <a:pt x="17" y="69"/>
                      <a:pt x="0" y="94"/>
                    </a:cubicBezTo>
                    <a:lnTo>
                      <a:pt x="2505" y="1321"/>
                    </a:lnTo>
                    <a:lnTo>
                      <a:pt x="2548" y="1227"/>
                    </a:lnTo>
                    <a:lnTo>
                      <a:pt x="5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2140;p36">
                <a:extLst>
                  <a:ext uri="{FF2B5EF4-FFF2-40B4-BE49-F238E27FC236}">
                    <a16:creationId xmlns:a16="http://schemas.microsoft.com/office/drawing/2014/main" id="{565934A5-25BB-0CB7-04F0-E8AE80F20F11}"/>
                  </a:ext>
                </a:extLst>
              </p:cNvPr>
              <p:cNvSpPr/>
              <p:nvPr/>
            </p:nvSpPr>
            <p:spPr>
              <a:xfrm>
                <a:off x="3446650" y="1438200"/>
                <a:ext cx="54275" cy="43125"/>
              </a:xfrm>
              <a:custGeom>
                <a:avLst/>
                <a:gdLst/>
                <a:ahLst/>
                <a:cxnLst/>
                <a:rect l="l" t="t" r="r" b="b"/>
                <a:pathLst>
                  <a:path w="2171" h="1725" extrusionOk="0">
                    <a:moveTo>
                      <a:pt x="69" y="0"/>
                    </a:moveTo>
                    <a:cubicBezTo>
                      <a:pt x="43" y="43"/>
                      <a:pt x="26" y="78"/>
                      <a:pt x="0" y="112"/>
                    </a:cubicBezTo>
                    <a:lnTo>
                      <a:pt x="206" y="472"/>
                    </a:lnTo>
                    <a:lnTo>
                      <a:pt x="815" y="412"/>
                    </a:lnTo>
                    <a:lnTo>
                      <a:pt x="1055" y="1038"/>
                    </a:lnTo>
                    <a:lnTo>
                      <a:pt x="1176" y="1116"/>
                    </a:lnTo>
                    <a:lnTo>
                      <a:pt x="1913" y="953"/>
                    </a:lnTo>
                    <a:lnTo>
                      <a:pt x="2059" y="1725"/>
                    </a:lnTo>
                    <a:lnTo>
                      <a:pt x="2171" y="1708"/>
                    </a:lnTo>
                    <a:lnTo>
                      <a:pt x="2008" y="901"/>
                    </a:lnTo>
                    <a:lnTo>
                      <a:pt x="1922" y="841"/>
                    </a:lnTo>
                    <a:lnTo>
                      <a:pt x="1158" y="1013"/>
                    </a:lnTo>
                    <a:lnTo>
                      <a:pt x="918" y="369"/>
                    </a:lnTo>
                    <a:lnTo>
                      <a:pt x="789" y="309"/>
                    </a:lnTo>
                    <a:lnTo>
                      <a:pt x="275" y="369"/>
                    </a:lnTo>
                    <a:lnTo>
                      <a:pt x="6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2141;p36">
                <a:extLst>
                  <a:ext uri="{FF2B5EF4-FFF2-40B4-BE49-F238E27FC236}">
                    <a16:creationId xmlns:a16="http://schemas.microsoft.com/office/drawing/2014/main" id="{E2DB887C-14BF-B274-D4D1-F8C29EA51A38}"/>
                  </a:ext>
                </a:extLst>
              </p:cNvPr>
              <p:cNvSpPr/>
              <p:nvPr/>
            </p:nvSpPr>
            <p:spPr>
              <a:xfrm>
                <a:off x="3443625" y="1441625"/>
                <a:ext cx="2825" cy="110500"/>
              </a:xfrm>
              <a:custGeom>
                <a:avLst/>
                <a:gdLst/>
                <a:ahLst/>
                <a:cxnLst/>
                <a:rect l="l" t="t" r="r" b="b"/>
                <a:pathLst>
                  <a:path w="113" h="4420" extrusionOk="0">
                    <a:moveTo>
                      <a:pt x="1" y="1"/>
                    </a:moveTo>
                    <a:cubicBezTo>
                      <a:pt x="27" y="1485"/>
                      <a:pt x="35" y="2952"/>
                      <a:pt x="27" y="4419"/>
                    </a:cubicBezTo>
                    <a:lnTo>
                      <a:pt x="113" y="4419"/>
                    </a:lnTo>
                    <a:cubicBezTo>
                      <a:pt x="113" y="2952"/>
                      <a:pt x="113" y="1476"/>
                      <a:pt x="8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2142;p36">
                <a:extLst>
                  <a:ext uri="{FF2B5EF4-FFF2-40B4-BE49-F238E27FC236}">
                    <a16:creationId xmlns:a16="http://schemas.microsoft.com/office/drawing/2014/main" id="{C8437DEB-A1BD-F6B9-CA1D-FB88330BC166}"/>
                  </a:ext>
                </a:extLst>
              </p:cNvPr>
              <p:cNvSpPr/>
              <p:nvPr/>
            </p:nvSpPr>
            <p:spPr>
              <a:xfrm>
                <a:off x="3461225" y="1440550"/>
                <a:ext cx="2375" cy="112625"/>
              </a:xfrm>
              <a:custGeom>
                <a:avLst/>
                <a:gdLst/>
                <a:ahLst/>
                <a:cxnLst/>
                <a:rect l="l" t="t" r="r" b="b"/>
                <a:pathLst>
                  <a:path w="95" h="4505" extrusionOk="0">
                    <a:moveTo>
                      <a:pt x="1" y="1"/>
                    </a:moveTo>
                    <a:cubicBezTo>
                      <a:pt x="1" y="1476"/>
                      <a:pt x="9" y="2995"/>
                      <a:pt x="9" y="4505"/>
                    </a:cubicBezTo>
                    <a:lnTo>
                      <a:pt x="95" y="4505"/>
                    </a:lnTo>
                    <a:cubicBezTo>
                      <a:pt x="95" y="2995"/>
                      <a:pt x="95" y="1459"/>
                      <a:pt x="8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2143;p36">
                <a:extLst>
                  <a:ext uri="{FF2B5EF4-FFF2-40B4-BE49-F238E27FC236}">
                    <a16:creationId xmlns:a16="http://schemas.microsoft.com/office/drawing/2014/main" id="{A34F2C4C-C89B-12E9-BCF9-DEF3B699C250}"/>
                  </a:ext>
                </a:extLst>
              </p:cNvPr>
              <p:cNvSpPr/>
              <p:nvPr/>
            </p:nvSpPr>
            <p:spPr>
              <a:xfrm>
                <a:off x="3441075" y="1432800"/>
                <a:ext cx="25325" cy="22700"/>
              </a:xfrm>
              <a:custGeom>
                <a:avLst/>
                <a:gdLst/>
                <a:ahLst/>
                <a:cxnLst/>
                <a:rect l="l" t="t" r="r" b="b"/>
                <a:pathLst>
                  <a:path w="1013" h="908" extrusionOk="0">
                    <a:moveTo>
                      <a:pt x="518" y="0"/>
                    </a:moveTo>
                    <a:cubicBezTo>
                      <a:pt x="316" y="0"/>
                      <a:pt x="121" y="144"/>
                      <a:pt x="69" y="345"/>
                    </a:cubicBezTo>
                    <a:cubicBezTo>
                      <a:pt x="0" y="585"/>
                      <a:pt x="154" y="825"/>
                      <a:pt x="395" y="894"/>
                    </a:cubicBezTo>
                    <a:cubicBezTo>
                      <a:pt x="431" y="903"/>
                      <a:pt x="468" y="908"/>
                      <a:pt x="504" y="908"/>
                    </a:cubicBezTo>
                    <a:cubicBezTo>
                      <a:pt x="706" y="908"/>
                      <a:pt x="893" y="771"/>
                      <a:pt x="944" y="559"/>
                    </a:cubicBezTo>
                    <a:cubicBezTo>
                      <a:pt x="1012" y="328"/>
                      <a:pt x="858" y="79"/>
                      <a:pt x="609" y="10"/>
                    </a:cubicBezTo>
                    <a:cubicBezTo>
                      <a:pt x="579" y="4"/>
                      <a:pt x="549" y="0"/>
                      <a:pt x="518"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2144;p36">
                <a:extLst>
                  <a:ext uri="{FF2B5EF4-FFF2-40B4-BE49-F238E27FC236}">
                    <a16:creationId xmlns:a16="http://schemas.microsoft.com/office/drawing/2014/main" id="{D5069556-8B53-3CC6-D7D0-8AE358642B45}"/>
                  </a:ext>
                </a:extLst>
              </p:cNvPr>
              <p:cNvSpPr/>
              <p:nvPr/>
            </p:nvSpPr>
            <p:spPr>
              <a:xfrm>
                <a:off x="3449425" y="1558950"/>
                <a:ext cx="10750" cy="19125"/>
              </a:xfrm>
              <a:custGeom>
                <a:avLst/>
                <a:gdLst/>
                <a:ahLst/>
                <a:cxnLst/>
                <a:rect l="l" t="t" r="r" b="b"/>
                <a:pathLst>
                  <a:path w="430" h="765" extrusionOk="0">
                    <a:moveTo>
                      <a:pt x="181" y="1"/>
                    </a:moveTo>
                    <a:cubicBezTo>
                      <a:pt x="172" y="1"/>
                      <a:pt x="146" y="9"/>
                      <a:pt x="146" y="18"/>
                    </a:cubicBezTo>
                    <a:cubicBezTo>
                      <a:pt x="138" y="155"/>
                      <a:pt x="215" y="241"/>
                      <a:pt x="267" y="327"/>
                    </a:cubicBezTo>
                    <a:cubicBezTo>
                      <a:pt x="318" y="404"/>
                      <a:pt x="361" y="464"/>
                      <a:pt x="361" y="550"/>
                    </a:cubicBezTo>
                    <a:cubicBezTo>
                      <a:pt x="352" y="627"/>
                      <a:pt x="318" y="713"/>
                      <a:pt x="215" y="713"/>
                    </a:cubicBezTo>
                    <a:cubicBezTo>
                      <a:pt x="138" y="713"/>
                      <a:pt x="104" y="670"/>
                      <a:pt x="86" y="644"/>
                    </a:cubicBezTo>
                    <a:cubicBezTo>
                      <a:pt x="52" y="601"/>
                      <a:pt x="52" y="541"/>
                      <a:pt x="61" y="524"/>
                    </a:cubicBezTo>
                    <a:cubicBezTo>
                      <a:pt x="78" y="507"/>
                      <a:pt x="61" y="490"/>
                      <a:pt x="52" y="490"/>
                    </a:cubicBezTo>
                    <a:cubicBezTo>
                      <a:pt x="50" y="487"/>
                      <a:pt x="46" y="486"/>
                      <a:pt x="41" y="486"/>
                    </a:cubicBezTo>
                    <a:cubicBezTo>
                      <a:pt x="31" y="486"/>
                      <a:pt x="18" y="492"/>
                      <a:pt x="18" y="498"/>
                    </a:cubicBezTo>
                    <a:cubicBezTo>
                      <a:pt x="1" y="541"/>
                      <a:pt x="9" y="618"/>
                      <a:pt x="44" y="670"/>
                    </a:cubicBezTo>
                    <a:cubicBezTo>
                      <a:pt x="86" y="738"/>
                      <a:pt x="138" y="764"/>
                      <a:pt x="215" y="764"/>
                    </a:cubicBezTo>
                    <a:cubicBezTo>
                      <a:pt x="335" y="764"/>
                      <a:pt x="404" y="696"/>
                      <a:pt x="421" y="567"/>
                    </a:cubicBezTo>
                    <a:cubicBezTo>
                      <a:pt x="430" y="455"/>
                      <a:pt x="378" y="370"/>
                      <a:pt x="318" y="301"/>
                    </a:cubicBezTo>
                    <a:cubicBezTo>
                      <a:pt x="258" y="224"/>
                      <a:pt x="207" y="146"/>
                      <a:pt x="207" y="26"/>
                    </a:cubicBezTo>
                    <a:cubicBezTo>
                      <a:pt x="207" y="18"/>
                      <a:pt x="189" y="1"/>
                      <a:pt x="181"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2145;p36">
                <a:extLst>
                  <a:ext uri="{FF2B5EF4-FFF2-40B4-BE49-F238E27FC236}">
                    <a16:creationId xmlns:a16="http://schemas.microsoft.com/office/drawing/2014/main" id="{7B7072ED-C455-DCE3-E284-6C8FA3383129}"/>
                  </a:ext>
                </a:extLst>
              </p:cNvPr>
              <p:cNvSpPr/>
              <p:nvPr/>
            </p:nvSpPr>
            <p:spPr>
              <a:xfrm>
                <a:off x="3448925" y="1558950"/>
                <a:ext cx="13600" cy="19550"/>
              </a:xfrm>
              <a:custGeom>
                <a:avLst/>
                <a:gdLst/>
                <a:ahLst/>
                <a:cxnLst/>
                <a:rect l="l" t="t" r="r" b="b"/>
                <a:pathLst>
                  <a:path w="544" h="782" extrusionOk="0">
                    <a:moveTo>
                      <a:pt x="201" y="1"/>
                    </a:moveTo>
                    <a:cubicBezTo>
                      <a:pt x="192" y="1"/>
                      <a:pt x="166" y="9"/>
                      <a:pt x="166" y="18"/>
                    </a:cubicBezTo>
                    <a:lnTo>
                      <a:pt x="166" y="69"/>
                    </a:lnTo>
                    <a:cubicBezTo>
                      <a:pt x="184" y="86"/>
                      <a:pt x="192" y="86"/>
                      <a:pt x="192" y="104"/>
                    </a:cubicBezTo>
                    <a:cubicBezTo>
                      <a:pt x="227" y="275"/>
                      <a:pt x="544" y="515"/>
                      <a:pt x="355" y="713"/>
                    </a:cubicBezTo>
                    <a:cubicBezTo>
                      <a:pt x="321" y="747"/>
                      <a:pt x="277" y="763"/>
                      <a:pt x="234" y="763"/>
                    </a:cubicBezTo>
                    <a:cubicBezTo>
                      <a:pt x="117" y="763"/>
                      <a:pt x="1" y="649"/>
                      <a:pt x="64" y="498"/>
                    </a:cubicBezTo>
                    <a:cubicBezTo>
                      <a:pt x="55" y="498"/>
                      <a:pt x="38" y="498"/>
                      <a:pt x="38" y="515"/>
                    </a:cubicBezTo>
                    <a:cubicBezTo>
                      <a:pt x="21" y="550"/>
                      <a:pt x="29" y="627"/>
                      <a:pt x="64" y="687"/>
                    </a:cubicBezTo>
                    <a:cubicBezTo>
                      <a:pt x="106" y="747"/>
                      <a:pt x="158" y="781"/>
                      <a:pt x="235" y="781"/>
                    </a:cubicBezTo>
                    <a:cubicBezTo>
                      <a:pt x="355" y="781"/>
                      <a:pt x="424" y="704"/>
                      <a:pt x="441" y="575"/>
                    </a:cubicBezTo>
                    <a:cubicBezTo>
                      <a:pt x="450" y="473"/>
                      <a:pt x="398" y="387"/>
                      <a:pt x="338" y="310"/>
                    </a:cubicBezTo>
                    <a:cubicBezTo>
                      <a:pt x="278" y="224"/>
                      <a:pt x="227" y="146"/>
                      <a:pt x="227" y="26"/>
                    </a:cubicBezTo>
                    <a:cubicBezTo>
                      <a:pt x="227" y="18"/>
                      <a:pt x="209" y="1"/>
                      <a:pt x="201"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2146;p36">
                <a:extLst>
                  <a:ext uri="{FF2B5EF4-FFF2-40B4-BE49-F238E27FC236}">
                    <a16:creationId xmlns:a16="http://schemas.microsoft.com/office/drawing/2014/main" id="{BD0834B4-7EF5-C727-1E98-205FBFDC338A}"/>
                  </a:ext>
                </a:extLst>
              </p:cNvPr>
              <p:cNvSpPr/>
              <p:nvPr/>
            </p:nvSpPr>
            <p:spPr>
              <a:xfrm>
                <a:off x="3444275" y="1542875"/>
                <a:ext cx="19550" cy="3875"/>
              </a:xfrm>
              <a:custGeom>
                <a:avLst/>
                <a:gdLst/>
                <a:ahLst/>
                <a:cxnLst/>
                <a:rect l="l" t="t" r="r" b="b"/>
                <a:pathLst>
                  <a:path w="782" h="155" extrusionOk="0">
                    <a:moveTo>
                      <a:pt x="1" y="0"/>
                    </a:moveTo>
                    <a:lnTo>
                      <a:pt x="1" y="155"/>
                    </a:lnTo>
                    <a:lnTo>
                      <a:pt x="781" y="155"/>
                    </a:lnTo>
                    <a:lnTo>
                      <a:pt x="78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2147;p36">
                <a:extLst>
                  <a:ext uri="{FF2B5EF4-FFF2-40B4-BE49-F238E27FC236}">
                    <a16:creationId xmlns:a16="http://schemas.microsoft.com/office/drawing/2014/main" id="{C04BF7A7-A257-2DB6-B534-FAB6A4C6FDA6}"/>
                  </a:ext>
                </a:extLst>
              </p:cNvPr>
              <p:cNvSpPr/>
              <p:nvPr/>
            </p:nvSpPr>
            <p:spPr>
              <a:xfrm>
                <a:off x="3444275" y="1551650"/>
                <a:ext cx="19550" cy="9050"/>
              </a:xfrm>
              <a:custGeom>
                <a:avLst/>
                <a:gdLst/>
                <a:ahLst/>
                <a:cxnLst/>
                <a:rect l="l" t="t" r="r" b="b"/>
                <a:pathLst>
                  <a:path w="782" h="362" extrusionOk="0">
                    <a:moveTo>
                      <a:pt x="1" y="1"/>
                    </a:moveTo>
                    <a:lnTo>
                      <a:pt x="1" y="164"/>
                    </a:lnTo>
                    <a:cubicBezTo>
                      <a:pt x="1" y="164"/>
                      <a:pt x="155" y="361"/>
                      <a:pt x="395" y="361"/>
                    </a:cubicBezTo>
                    <a:cubicBezTo>
                      <a:pt x="636" y="361"/>
                      <a:pt x="781" y="164"/>
                      <a:pt x="781" y="164"/>
                    </a:cubicBezTo>
                    <a:lnTo>
                      <a:pt x="7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2148;p36">
                <a:extLst>
                  <a:ext uri="{FF2B5EF4-FFF2-40B4-BE49-F238E27FC236}">
                    <a16:creationId xmlns:a16="http://schemas.microsoft.com/office/drawing/2014/main" id="{AA7395FA-787E-56AA-AC3B-24B17FF1F4D8}"/>
                  </a:ext>
                </a:extLst>
              </p:cNvPr>
              <p:cNvSpPr/>
              <p:nvPr/>
            </p:nvSpPr>
            <p:spPr>
              <a:xfrm>
                <a:off x="3444275" y="1542875"/>
                <a:ext cx="19550" cy="3875"/>
              </a:xfrm>
              <a:custGeom>
                <a:avLst/>
                <a:gdLst/>
                <a:ahLst/>
                <a:cxnLst/>
                <a:rect l="l" t="t" r="r" b="b"/>
                <a:pathLst>
                  <a:path w="782" h="155" extrusionOk="0">
                    <a:moveTo>
                      <a:pt x="739" y="0"/>
                    </a:moveTo>
                    <a:cubicBezTo>
                      <a:pt x="707" y="103"/>
                      <a:pt x="557" y="129"/>
                      <a:pt x="395" y="129"/>
                    </a:cubicBezTo>
                    <a:cubicBezTo>
                      <a:pt x="246" y="129"/>
                      <a:pt x="87" y="107"/>
                      <a:pt x="1" y="103"/>
                    </a:cubicBezTo>
                    <a:lnTo>
                      <a:pt x="1" y="155"/>
                    </a:lnTo>
                    <a:lnTo>
                      <a:pt x="781" y="155"/>
                    </a:lnTo>
                    <a:lnTo>
                      <a:pt x="78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2149;p36">
                <a:extLst>
                  <a:ext uri="{FF2B5EF4-FFF2-40B4-BE49-F238E27FC236}">
                    <a16:creationId xmlns:a16="http://schemas.microsoft.com/office/drawing/2014/main" id="{19882AE7-98BD-1F9D-EFA5-4E36B726F5FF}"/>
                  </a:ext>
                </a:extLst>
              </p:cNvPr>
              <p:cNvSpPr/>
              <p:nvPr/>
            </p:nvSpPr>
            <p:spPr>
              <a:xfrm>
                <a:off x="3444275" y="1551650"/>
                <a:ext cx="19550" cy="9050"/>
              </a:xfrm>
              <a:custGeom>
                <a:avLst/>
                <a:gdLst/>
                <a:ahLst/>
                <a:cxnLst/>
                <a:rect l="l" t="t" r="r" b="b"/>
                <a:pathLst>
                  <a:path w="782" h="362" extrusionOk="0">
                    <a:moveTo>
                      <a:pt x="721" y="1"/>
                    </a:moveTo>
                    <a:cubicBezTo>
                      <a:pt x="730" y="87"/>
                      <a:pt x="670" y="207"/>
                      <a:pt x="593" y="233"/>
                    </a:cubicBezTo>
                    <a:cubicBezTo>
                      <a:pt x="541" y="254"/>
                      <a:pt x="487" y="263"/>
                      <a:pt x="432" y="263"/>
                    </a:cubicBezTo>
                    <a:cubicBezTo>
                      <a:pt x="283" y="263"/>
                      <a:pt x="128" y="198"/>
                      <a:pt x="9" y="130"/>
                    </a:cubicBezTo>
                    <a:lnTo>
                      <a:pt x="1" y="121"/>
                    </a:lnTo>
                    <a:lnTo>
                      <a:pt x="1" y="164"/>
                    </a:lnTo>
                    <a:cubicBezTo>
                      <a:pt x="1" y="164"/>
                      <a:pt x="155" y="361"/>
                      <a:pt x="395" y="361"/>
                    </a:cubicBezTo>
                    <a:cubicBezTo>
                      <a:pt x="636" y="361"/>
                      <a:pt x="781" y="164"/>
                      <a:pt x="781" y="164"/>
                    </a:cubicBezTo>
                    <a:lnTo>
                      <a:pt x="7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2150;p36">
                <a:extLst>
                  <a:ext uri="{FF2B5EF4-FFF2-40B4-BE49-F238E27FC236}">
                    <a16:creationId xmlns:a16="http://schemas.microsoft.com/office/drawing/2014/main" id="{265AA2F0-AB76-B07B-E9ED-E211DE66952D}"/>
                  </a:ext>
                </a:extLst>
              </p:cNvPr>
              <p:cNvSpPr/>
              <p:nvPr/>
            </p:nvSpPr>
            <p:spPr>
              <a:xfrm>
                <a:off x="3501775" y="1465000"/>
                <a:ext cx="61150" cy="36500"/>
              </a:xfrm>
              <a:custGeom>
                <a:avLst/>
                <a:gdLst/>
                <a:ahLst/>
                <a:cxnLst/>
                <a:rect l="l" t="t" r="r" b="b"/>
                <a:pathLst>
                  <a:path w="2446" h="1460" extrusionOk="0">
                    <a:moveTo>
                      <a:pt x="395" y="1"/>
                    </a:moveTo>
                    <a:cubicBezTo>
                      <a:pt x="395" y="1"/>
                      <a:pt x="112" y="1"/>
                      <a:pt x="0" y="327"/>
                    </a:cubicBezTo>
                    <a:lnTo>
                      <a:pt x="0" y="1459"/>
                    </a:lnTo>
                    <a:lnTo>
                      <a:pt x="2445" y="1459"/>
                    </a:lnTo>
                    <a:lnTo>
                      <a:pt x="2445" y="327"/>
                    </a:lnTo>
                    <a:cubicBezTo>
                      <a:pt x="2317" y="1"/>
                      <a:pt x="2033" y="1"/>
                      <a:pt x="2033"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2151;p36">
                <a:extLst>
                  <a:ext uri="{FF2B5EF4-FFF2-40B4-BE49-F238E27FC236}">
                    <a16:creationId xmlns:a16="http://schemas.microsoft.com/office/drawing/2014/main" id="{F67F0BA8-41D0-B1C5-2810-A20AB6D3042C}"/>
                  </a:ext>
                </a:extLst>
              </p:cNvPr>
              <p:cNvSpPr/>
              <p:nvPr/>
            </p:nvSpPr>
            <p:spPr>
              <a:xfrm>
                <a:off x="3501325" y="1465000"/>
                <a:ext cx="61175" cy="36275"/>
              </a:xfrm>
              <a:custGeom>
                <a:avLst/>
                <a:gdLst/>
                <a:ahLst/>
                <a:cxnLst/>
                <a:rect l="l" t="t" r="r" b="b"/>
                <a:pathLst>
                  <a:path w="2447" h="1451" extrusionOk="0">
                    <a:moveTo>
                      <a:pt x="1991" y="1"/>
                    </a:moveTo>
                    <a:cubicBezTo>
                      <a:pt x="2051" y="207"/>
                      <a:pt x="2094" y="430"/>
                      <a:pt x="2009" y="627"/>
                    </a:cubicBezTo>
                    <a:cubicBezTo>
                      <a:pt x="1888" y="927"/>
                      <a:pt x="1571" y="1065"/>
                      <a:pt x="1271" y="1116"/>
                    </a:cubicBezTo>
                    <a:cubicBezTo>
                      <a:pt x="1045" y="1162"/>
                      <a:pt x="817" y="1179"/>
                      <a:pt x="589" y="1179"/>
                    </a:cubicBezTo>
                    <a:cubicBezTo>
                      <a:pt x="392" y="1179"/>
                      <a:pt x="196" y="1166"/>
                      <a:pt x="1" y="1150"/>
                    </a:cubicBezTo>
                    <a:lnTo>
                      <a:pt x="1" y="1451"/>
                    </a:lnTo>
                    <a:lnTo>
                      <a:pt x="2446" y="1451"/>
                    </a:lnTo>
                    <a:lnTo>
                      <a:pt x="2446" y="310"/>
                    </a:lnTo>
                    <a:cubicBezTo>
                      <a:pt x="2335" y="1"/>
                      <a:pt x="2051" y="1"/>
                      <a:pt x="205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2152;p36">
                <a:extLst>
                  <a:ext uri="{FF2B5EF4-FFF2-40B4-BE49-F238E27FC236}">
                    <a16:creationId xmlns:a16="http://schemas.microsoft.com/office/drawing/2014/main" id="{52D8B659-9E2C-1EE7-45CA-FEF70E82B45D}"/>
                  </a:ext>
                </a:extLst>
              </p:cNvPr>
              <p:cNvSpPr/>
              <p:nvPr/>
            </p:nvSpPr>
            <p:spPr>
              <a:xfrm>
                <a:off x="3515275" y="1471000"/>
                <a:ext cx="30700" cy="15275"/>
              </a:xfrm>
              <a:custGeom>
                <a:avLst/>
                <a:gdLst/>
                <a:ahLst/>
                <a:cxnLst/>
                <a:rect l="l" t="t" r="r" b="b"/>
                <a:pathLst>
                  <a:path w="1228" h="611" extrusionOk="0">
                    <a:moveTo>
                      <a:pt x="129" y="1"/>
                    </a:moveTo>
                    <a:cubicBezTo>
                      <a:pt x="61" y="1"/>
                      <a:pt x="1" y="61"/>
                      <a:pt x="1" y="130"/>
                    </a:cubicBezTo>
                    <a:lnTo>
                      <a:pt x="1" y="481"/>
                    </a:lnTo>
                    <a:cubicBezTo>
                      <a:pt x="1" y="559"/>
                      <a:pt x="69" y="610"/>
                      <a:pt x="129" y="610"/>
                    </a:cubicBezTo>
                    <a:lnTo>
                      <a:pt x="1090" y="610"/>
                    </a:lnTo>
                    <a:cubicBezTo>
                      <a:pt x="1159" y="610"/>
                      <a:pt x="1219" y="541"/>
                      <a:pt x="1219" y="481"/>
                    </a:cubicBezTo>
                    <a:lnTo>
                      <a:pt x="1219" y="130"/>
                    </a:lnTo>
                    <a:cubicBezTo>
                      <a:pt x="1227" y="61"/>
                      <a:pt x="1159" y="1"/>
                      <a:pt x="1090"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2153;p36">
                <a:extLst>
                  <a:ext uri="{FF2B5EF4-FFF2-40B4-BE49-F238E27FC236}">
                    <a16:creationId xmlns:a16="http://schemas.microsoft.com/office/drawing/2014/main" id="{8C69A7C9-6240-CB1A-72B0-6691DF483D14}"/>
                  </a:ext>
                </a:extLst>
              </p:cNvPr>
              <p:cNvSpPr/>
              <p:nvPr/>
            </p:nvSpPr>
            <p:spPr>
              <a:xfrm>
                <a:off x="3517850" y="1473375"/>
                <a:ext cx="25975" cy="11175"/>
              </a:xfrm>
              <a:custGeom>
                <a:avLst/>
                <a:gdLst/>
                <a:ahLst/>
                <a:cxnLst/>
                <a:rect l="l" t="t" r="r" b="b"/>
                <a:pathLst>
                  <a:path w="1039" h="447" extrusionOk="0">
                    <a:moveTo>
                      <a:pt x="112" y="0"/>
                    </a:moveTo>
                    <a:cubicBezTo>
                      <a:pt x="52" y="0"/>
                      <a:pt x="1" y="43"/>
                      <a:pt x="1" y="95"/>
                    </a:cubicBezTo>
                    <a:lnTo>
                      <a:pt x="1" y="352"/>
                    </a:lnTo>
                    <a:cubicBezTo>
                      <a:pt x="1" y="404"/>
                      <a:pt x="52" y="446"/>
                      <a:pt x="112" y="446"/>
                    </a:cubicBezTo>
                    <a:lnTo>
                      <a:pt x="919" y="446"/>
                    </a:lnTo>
                    <a:cubicBezTo>
                      <a:pt x="987" y="446"/>
                      <a:pt x="1039" y="404"/>
                      <a:pt x="1039" y="352"/>
                    </a:cubicBezTo>
                    <a:lnTo>
                      <a:pt x="1039" y="95"/>
                    </a:lnTo>
                    <a:cubicBezTo>
                      <a:pt x="1030" y="43"/>
                      <a:pt x="987" y="0"/>
                      <a:pt x="919"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2154;p36">
                <a:extLst>
                  <a:ext uri="{FF2B5EF4-FFF2-40B4-BE49-F238E27FC236}">
                    <a16:creationId xmlns:a16="http://schemas.microsoft.com/office/drawing/2014/main" id="{BA9A28B5-6ABA-31DD-771F-FE48D53DD857}"/>
                  </a:ext>
                </a:extLst>
              </p:cNvPr>
              <p:cNvSpPr/>
              <p:nvPr/>
            </p:nvSpPr>
            <p:spPr>
              <a:xfrm>
                <a:off x="3513350" y="1513475"/>
                <a:ext cx="237475" cy="5600"/>
              </a:xfrm>
              <a:custGeom>
                <a:avLst/>
                <a:gdLst/>
                <a:ahLst/>
                <a:cxnLst/>
                <a:rect l="l" t="t" r="r" b="b"/>
                <a:pathLst>
                  <a:path w="9499" h="224" extrusionOk="0">
                    <a:moveTo>
                      <a:pt x="78" y="1"/>
                    </a:moveTo>
                    <a:cubicBezTo>
                      <a:pt x="35" y="1"/>
                      <a:pt x="0" y="35"/>
                      <a:pt x="0" y="78"/>
                    </a:cubicBezTo>
                    <a:lnTo>
                      <a:pt x="0" y="155"/>
                    </a:lnTo>
                    <a:cubicBezTo>
                      <a:pt x="0" y="198"/>
                      <a:pt x="35" y="224"/>
                      <a:pt x="78" y="224"/>
                    </a:cubicBezTo>
                    <a:lnTo>
                      <a:pt x="9421" y="224"/>
                    </a:lnTo>
                    <a:cubicBezTo>
                      <a:pt x="9464" y="224"/>
                      <a:pt x="9498" y="198"/>
                      <a:pt x="9498" y="155"/>
                    </a:cubicBezTo>
                    <a:lnTo>
                      <a:pt x="9498" y="78"/>
                    </a:lnTo>
                    <a:cubicBezTo>
                      <a:pt x="9498" y="44"/>
                      <a:pt x="9464" y="1"/>
                      <a:pt x="942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067" name="Εικόνα 2066">
            <a:extLst>
              <a:ext uri="{FF2B5EF4-FFF2-40B4-BE49-F238E27FC236}">
                <a16:creationId xmlns:a16="http://schemas.microsoft.com/office/drawing/2014/main" id="{6A5BC495-BAB9-6E78-AE5F-89672C4D9585}"/>
              </a:ext>
            </a:extLst>
          </p:cNvPr>
          <p:cNvPicPr>
            <a:picLocks noChangeAspect="1"/>
          </p:cNvPicPr>
          <p:nvPr/>
        </p:nvPicPr>
        <p:blipFill>
          <a:blip r:embed="rId3"/>
          <a:stretch>
            <a:fillRect/>
          </a:stretch>
        </p:blipFill>
        <p:spPr>
          <a:xfrm>
            <a:off x="385597" y="1335566"/>
            <a:ext cx="390178" cy="377985"/>
          </a:xfrm>
          <a:prstGeom prst="rect">
            <a:avLst/>
          </a:prstGeom>
        </p:spPr>
      </p:pic>
      <p:pic>
        <p:nvPicPr>
          <p:cNvPr id="2068" name="Εικόνα 2067">
            <a:extLst>
              <a:ext uri="{FF2B5EF4-FFF2-40B4-BE49-F238E27FC236}">
                <a16:creationId xmlns:a16="http://schemas.microsoft.com/office/drawing/2014/main" id="{D2FE998D-541B-C270-B1CC-3FC9C259FEE1}"/>
              </a:ext>
            </a:extLst>
          </p:cNvPr>
          <p:cNvPicPr>
            <a:picLocks noChangeAspect="1"/>
          </p:cNvPicPr>
          <p:nvPr/>
        </p:nvPicPr>
        <p:blipFill>
          <a:blip r:embed="rId4"/>
          <a:stretch>
            <a:fillRect/>
          </a:stretch>
        </p:blipFill>
        <p:spPr>
          <a:xfrm>
            <a:off x="3306002" y="1337557"/>
            <a:ext cx="377985" cy="384081"/>
          </a:xfrm>
          <a:prstGeom prst="rect">
            <a:avLst/>
          </a:prstGeom>
        </p:spPr>
      </p:pic>
      <p:pic>
        <p:nvPicPr>
          <p:cNvPr id="2069" name="Εικόνα 2068">
            <a:extLst>
              <a:ext uri="{FF2B5EF4-FFF2-40B4-BE49-F238E27FC236}">
                <a16:creationId xmlns:a16="http://schemas.microsoft.com/office/drawing/2014/main" id="{739D6AEF-E67E-8BAE-5E7A-C716A03DD02B}"/>
              </a:ext>
            </a:extLst>
          </p:cNvPr>
          <p:cNvPicPr>
            <a:picLocks noChangeAspect="1"/>
          </p:cNvPicPr>
          <p:nvPr/>
        </p:nvPicPr>
        <p:blipFill>
          <a:blip r:embed="rId5"/>
          <a:stretch>
            <a:fillRect/>
          </a:stretch>
        </p:blipFill>
        <p:spPr>
          <a:xfrm>
            <a:off x="6333036" y="1339289"/>
            <a:ext cx="384081" cy="390178"/>
          </a:xfrm>
          <a:prstGeom prst="rect">
            <a:avLst/>
          </a:prstGeom>
        </p:spPr>
      </p:pic>
      <p:pic>
        <p:nvPicPr>
          <p:cNvPr id="2070" name="Εικόνα 2069">
            <a:extLst>
              <a:ext uri="{FF2B5EF4-FFF2-40B4-BE49-F238E27FC236}">
                <a16:creationId xmlns:a16="http://schemas.microsoft.com/office/drawing/2014/main" id="{037BD004-1817-62CB-FE89-05F43E2B7CAF}"/>
              </a:ext>
            </a:extLst>
          </p:cNvPr>
          <p:cNvPicPr>
            <a:picLocks noChangeAspect="1"/>
          </p:cNvPicPr>
          <p:nvPr/>
        </p:nvPicPr>
        <p:blipFill>
          <a:blip r:embed="rId6"/>
          <a:stretch>
            <a:fillRect/>
          </a:stretch>
        </p:blipFill>
        <p:spPr>
          <a:xfrm>
            <a:off x="319740" y="2728456"/>
            <a:ext cx="390178" cy="213378"/>
          </a:xfrm>
          <a:prstGeom prst="rect">
            <a:avLst/>
          </a:prstGeom>
        </p:spPr>
      </p:pic>
      <p:pic>
        <p:nvPicPr>
          <p:cNvPr id="2077" name="Εικόνα 2076">
            <a:extLst>
              <a:ext uri="{FF2B5EF4-FFF2-40B4-BE49-F238E27FC236}">
                <a16:creationId xmlns:a16="http://schemas.microsoft.com/office/drawing/2014/main" id="{CD4D538B-93BA-077F-90E1-18372A6288A4}"/>
              </a:ext>
            </a:extLst>
          </p:cNvPr>
          <p:cNvPicPr>
            <a:picLocks noChangeAspect="1"/>
          </p:cNvPicPr>
          <p:nvPr/>
        </p:nvPicPr>
        <p:blipFill>
          <a:blip r:embed="rId7"/>
          <a:stretch>
            <a:fillRect/>
          </a:stretch>
        </p:blipFill>
        <p:spPr>
          <a:xfrm>
            <a:off x="6357471" y="2643104"/>
            <a:ext cx="377985" cy="384081"/>
          </a:xfrm>
          <a:prstGeom prst="rect">
            <a:avLst/>
          </a:prstGeom>
        </p:spPr>
      </p:pic>
      <p:pic>
        <p:nvPicPr>
          <p:cNvPr id="2078" name="Εικόνα 2077">
            <a:extLst>
              <a:ext uri="{FF2B5EF4-FFF2-40B4-BE49-F238E27FC236}">
                <a16:creationId xmlns:a16="http://schemas.microsoft.com/office/drawing/2014/main" id="{DBA94B54-1779-C7D7-AE82-44DE55240E1F}"/>
              </a:ext>
            </a:extLst>
          </p:cNvPr>
          <p:cNvPicPr>
            <a:picLocks noChangeAspect="1"/>
          </p:cNvPicPr>
          <p:nvPr/>
        </p:nvPicPr>
        <p:blipFill>
          <a:blip r:embed="rId8"/>
          <a:stretch>
            <a:fillRect/>
          </a:stretch>
        </p:blipFill>
        <p:spPr>
          <a:xfrm>
            <a:off x="3271744" y="2666542"/>
            <a:ext cx="384081" cy="384081"/>
          </a:xfrm>
          <a:prstGeom prst="rect">
            <a:avLst/>
          </a:prstGeom>
        </p:spPr>
      </p:pic>
      <p:cxnSp>
        <p:nvCxnSpPr>
          <p:cNvPr id="1887" name="Ευθεία γραμμή σύνδεσης 1886">
            <a:extLst>
              <a:ext uri="{FF2B5EF4-FFF2-40B4-BE49-F238E27FC236}">
                <a16:creationId xmlns:a16="http://schemas.microsoft.com/office/drawing/2014/main" id="{60B4A66B-BFCA-F8C5-805B-461781B2F598}"/>
              </a:ext>
            </a:extLst>
          </p:cNvPr>
          <p:cNvCxnSpPr>
            <a:cxnSpLocks/>
          </p:cNvCxnSpPr>
          <p:nvPr/>
        </p:nvCxnSpPr>
        <p:spPr>
          <a:xfrm>
            <a:off x="1270010" y="893471"/>
            <a:ext cx="6698672" cy="772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20"/>
        <p:cNvGrpSpPr/>
        <p:nvPr/>
      </p:nvGrpSpPr>
      <p:grpSpPr>
        <a:xfrm>
          <a:off x="0" y="0"/>
          <a:ext cx="0" cy="0"/>
          <a:chOff x="0" y="0"/>
          <a:chExt cx="0" cy="0"/>
        </a:xfrm>
      </p:grpSpPr>
      <p:sp>
        <p:nvSpPr>
          <p:cNvPr id="2721" name="Google Shape;2721;p44"/>
          <p:cNvSpPr txBox="1">
            <a:spLocks noGrp="1"/>
          </p:cNvSpPr>
          <p:nvPr>
            <p:ph type="title"/>
          </p:nvPr>
        </p:nvSpPr>
        <p:spPr>
          <a:xfrm>
            <a:off x="720000" y="182174"/>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Διαμόρφωση τιμής του Φυσικού Αερίου</a:t>
            </a:r>
            <a:endParaRPr sz="2800" dirty="0">
              <a:solidFill>
                <a:schemeClr val="tx1"/>
              </a:solidFill>
              <a:latin typeface="+mj-lt"/>
            </a:endParaRPr>
          </a:p>
        </p:txBody>
      </p:sp>
      <p:sp>
        <p:nvSpPr>
          <p:cNvPr id="2722" name="Google Shape;2722;p44"/>
          <p:cNvSpPr txBox="1"/>
          <p:nvPr/>
        </p:nvSpPr>
        <p:spPr>
          <a:xfrm>
            <a:off x="3585124" y="1039596"/>
            <a:ext cx="2372931" cy="64385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l-GR" sz="1200" dirty="0">
                <a:solidFill>
                  <a:schemeClr val="dk1"/>
                </a:solidFill>
                <a:latin typeface="+mj-lt"/>
                <a:ea typeface="Archivo"/>
                <a:cs typeface="Archivo"/>
                <a:sym typeface="Archivo"/>
              </a:rPr>
              <a:t>Πολύπλοκη αλληλεπίδραση μεταξύ προσφοράς και ζήτησης</a:t>
            </a:r>
            <a:endParaRPr sz="1200" dirty="0">
              <a:solidFill>
                <a:schemeClr val="dk1"/>
              </a:solidFill>
              <a:latin typeface="+mj-lt"/>
              <a:ea typeface="Archivo"/>
              <a:cs typeface="Archivo"/>
              <a:sym typeface="Archivo"/>
            </a:endParaRPr>
          </a:p>
        </p:txBody>
      </p:sp>
      <p:sp>
        <p:nvSpPr>
          <p:cNvPr id="2723" name="Google Shape;2723;p44"/>
          <p:cNvSpPr txBox="1"/>
          <p:nvPr/>
        </p:nvSpPr>
        <p:spPr>
          <a:xfrm>
            <a:off x="2154382" y="2106949"/>
            <a:ext cx="1621536" cy="48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Πλήθος ενεργειακών πηγών</a:t>
            </a:r>
            <a:endParaRPr sz="1200" dirty="0">
              <a:solidFill>
                <a:schemeClr val="dk1"/>
              </a:solidFill>
              <a:latin typeface="+mj-lt"/>
              <a:ea typeface="Cabin"/>
              <a:cs typeface="Cabin"/>
              <a:sym typeface="Cabin"/>
            </a:endParaRPr>
          </a:p>
        </p:txBody>
      </p:sp>
      <p:sp>
        <p:nvSpPr>
          <p:cNvPr id="2724" name="Google Shape;2724;p44"/>
          <p:cNvSpPr txBox="1"/>
          <p:nvPr/>
        </p:nvSpPr>
        <p:spPr>
          <a:xfrm>
            <a:off x="4857601" y="2162461"/>
            <a:ext cx="2942675" cy="48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Γεωπολιτικοί Παράγοντες – Καιρικές Συνθήκες - Πανδημίες</a:t>
            </a:r>
            <a:endParaRPr sz="1200" dirty="0">
              <a:solidFill>
                <a:schemeClr val="dk1"/>
              </a:solidFill>
              <a:latin typeface="+mj-lt"/>
              <a:ea typeface="Cabin"/>
              <a:cs typeface="Cabin"/>
              <a:sym typeface="Cabin"/>
            </a:endParaRPr>
          </a:p>
        </p:txBody>
      </p:sp>
      <p:sp>
        <p:nvSpPr>
          <p:cNvPr id="2725" name="Google Shape;2725;p44"/>
          <p:cNvSpPr txBox="1"/>
          <p:nvPr/>
        </p:nvSpPr>
        <p:spPr>
          <a:xfrm>
            <a:off x="6267975" y="3008476"/>
            <a:ext cx="1913133" cy="48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Πολιτικές – Ρυθμιστικές Αποφάσεις</a:t>
            </a:r>
            <a:endParaRPr sz="1200" dirty="0">
              <a:solidFill>
                <a:schemeClr val="dk1"/>
              </a:solidFill>
              <a:latin typeface="Aptos Display" panose="020B0004020202020204" pitchFamily="34" charset="0"/>
              <a:ea typeface="Cabin"/>
              <a:cs typeface="Cabin"/>
              <a:sym typeface="Cabin"/>
            </a:endParaRPr>
          </a:p>
        </p:txBody>
      </p:sp>
      <p:sp>
        <p:nvSpPr>
          <p:cNvPr id="2726" name="Google Shape;2726;p44"/>
          <p:cNvSpPr txBox="1"/>
          <p:nvPr/>
        </p:nvSpPr>
        <p:spPr>
          <a:xfrm>
            <a:off x="4942239" y="3031663"/>
            <a:ext cx="1176600" cy="484200"/>
          </a:xfrm>
          <a:prstGeom prst="rect">
            <a:avLst/>
          </a:prstGeom>
          <a:noFill/>
          <a:ln>
            <a:noFill/>
          </a:ln>
        </p:spPr>
        <p:txBody>
          <a:bodyPr spcFirstLastPara="1" wrap="square" lIns="91425" tIns="91425" rIns="91425" bIns="91425" anchor="t" anchorCtr="0">
            <a:noAutofit/>
          </a:bodyPr>
          <a:lstStyle/>
          <a:p>
            <a:pPr lvl="0" algn="ctr"/>
            <a:r>
              <a:rPr lang="el-GR" sz="1200" dirty="0">
                <a:solidFill>
                  <a:schemeClr val="dk1"/>
                </a:solidFill>
                <a:latin typeface="Aptos Display" panose="020B0004020202020204" pitchFamily="34" charset="0"/>
                <a:ea typeface="Cabin"/>
                <a:cs typeface="Cabin"/>
                <a:sym typeface="Cabin"/>
              </a:rPr>
              <a:t>Τεχνολογία - Καινοτομία</a:t>
            </a:r>
            <a:endParaRPr sz="1200" dirty="0">
              <a:solidFill>
                <a:schemeClr val="dk1"/>
              </a:solidFill>
              <a:latin typeface="Aptos Display" panose="020B0004020202020204" pitchFamily="34" charset="0"/>
              <a:ea typeface="Cabin"/>
              <a:cs typeface="Cabin"/>
              <a:sym typeface="Cabin"/>
            </a:endParaRPr>
          </a:p>
        </p:txBody>
      </p:sp>
      <p:sp>
        <p:nvSpPr>
          <p:cNvPr id="2727" name="Google Shape;2727;p44"/>
          <p:cNvSpPr txBox="1"/>
          <p:nvPr/>
        </p:nvSpPr>
        <p:spPr>
          <a:xfrm>
            <a:off x="3175812" y="3008476"/>
            <a:ext cx="1465990" cy="48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Δαπάνες Υποδομών</a:t>
            </a:r>
            <a:endParaRPr sz="1200" dirty="0">
              <a:solidFill>
                <a:schemeClr val="dk1"/>
              </a:solidFill>
              <a:latin typeface="Aptos Display" panose="020B0004020202020204" pitchFamily="34" charset="0"/>
              <a:ea typeface="Cabin"/>
              <a:cs typeface="Cabin"/>
              <a:sym typeface="Cabin"/>
            </a:endParaRPr>
          </a:p>
        </p:txBody>
      </p:sp>
      <p:sp>
        <p:nvSpPr>
          <p:cNvPr id="2728" name="Google Shape;2728;p44"/>
          <p:cNvSpPr txBox="1"/>
          <p:nvPr/>
        </p:nvSpPr>
        <p:spPr>
          <a:xfrm>
            <a:off x="1201291" y="3008476"/>
            <a:ext cx="1613772" cy="48417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Δαπάνες μεταφοράς</a:t>
            </a:r>
            <a:endParaRPr sz="1200" dirty="0">
              <a:solidFill>
                <a:schemeClr val="dk1"/>
              </a:solidFill>
              <a:latin typeface="Aptos Display" panose="020B0004020202020204" pitchFamily="34" charset="0"/>
              <a:ea typeface="Cabin"/>
              <a:cs typeface="Cabin"/>
              <a:sym typeface="Cabin"/>
            </a:endParaRPr>
          </a:p>
        </p:txBody>
      </p:sp>
      <p:cxnSp>
        <p:nvCxnSpPr>
          <p:cNvPr id="2734" name="Google Shape;2734;p44"/>
          <p:cNvCxnSpPr>
            <a:cxnSpLocks/>
            <a:stCxn id="2723" idx="0"/>
            <a:endCxn id="2722" idx="2"/>
          </p:cNvCxnSpPr>
          <p:nvPr/>
        </p:nvCxnSpPr>
        <p:spPr>
          <a:xfrm rot="5400000" flipH="1" flipV="1">
            <a:off x="3656619" y="991978"/>
            <a:ext cx="423503" cy="1806440"/>
          </a:xfrm>
          <a:prstGeom prst="bentConnector3">
            <a:avLst>
              <a:gd name="adj1" fmla="val 50000"/>
            </a:avLst>
          </a:prstGeom>
          <a:noFill/>
          <a:ln w="9525" cap="flat" cmpd="sng">
            <a:solidFill>
              <a:schemeClr val="dk1"/>
            </a:solidFill>
            <a:prstDash val="solid"/>
            <a:miter lim="8000"/>
            <a:headEnd type="diamond" w="sm" len="sm"/>
            <a:tailEnd type="none" w="sm" len="sm"/>
          </a:ln>
        </p:spPr>
      </p:cxnSp>
      <p:cxnSp>
        <p:nvCxnSpPr>
          <p:cNvPr id="2735" name="Google Shape;2735;p44"/>
          <p:cNvCxnSpPr>
            <a:cxnSpLocks/>
          </p:cNvCxnSpPr>
          <p:nvPr/>
        </p:nvCxnSpPr>
        <p:spPr>
          <a:xfrm rot="16200000" flipV="1">
            <a:off x="5242947" y="1228240"/>
            <a:ext cx="417299" cy="1340118"/>
          </a:xfrm>
          <a:prstGeom prst="bentConnector3">
            <a:avLst>
              <a:gd name="adj1" fmla="val 50000"/>
            </a:avLst>
          </a:prstGeom>
          <a:noFill/>
          <a:ln w="9525" cap="flat" cmpd="sng">
            <a:solidFill>
              <a:schemeClr val="dk1"/>
            </a:solidFill>
            <a:prstDash val="solid"/>
            <a:miter lim="8000"/>
            <a:headEnd type="diamond" w="sm" len="sm"/>
            <a:tailEnd type="none" w="sm" len="sm"/>
          </a:ln>
        </p:spPr>
      </p:cxnSp>
      <p:cxnSp>
        <p:nvCxnSpPr>
          <p:cNvPr id="2736" name="Google Shape;2736;p44"/>
          <p:cNvCxnSpPr>
            <a:cxnSpLocks/>
          </p:cNvCxnSpPr>
          <p:nvPr/>
        </p:nvCxnSpPr>
        <p:spPr>
          <a:xfrm rot="16200000" flipV="1">
            <a:off x="6501623" y="2446540"/>
            <a:ext cx="389252" cy="734620"/>
          </a:xfrm>
          <a:prstGeom prst="bentConnector3">
            <a:avLst>
              <a:gd name="adj1" fmla="val 50000"/>
            </a:avLst>
          </a:prstGeom>
          <a:noFill/>
          <a:ln w="9525" cap="flat" cmpd="sng">
            <a:solidFill>
              <a:schemeClr val="dk1"/>
            </a:solidFill>
            <a:prstDash val="solid"/>
            <a:miter lim="8000"/>
            <a:headEnd type="diamond" w="sm" len="sm"/>
            <a:tailEnd type="none" w="sm" len="sm"/>
          </a:ln>
        </p:spPr>
      </p:cxnSp>
      <p:cxnSp>
        <p:nvCxnSpPr>
          <p:cNvPr id="2737" name="Google Shape;2737;p44"/>
          <p:cNvCxnSpPr>
            <a:cxnSpLocks/>
          </p:cNvCxnSpPr>
          <p:nvPr/>
        </p:nvCxnSpPr>
        <p:spPr>
          <a:xfrm rot="5400000" flipH="1" flipV="1">
            <a:off x="5763429" y="2442964"/>
            <a:ext cx="389252" cy="741769"/>
          </a:xfrm>
          <a:prstGeom prst="bentConnector3">
            <a:avLst>
              <a:gd name="adj1" fmla="val 50000"/>
            </a:avLst>
          </a:prstGeom>
          <a:noFill/>
          <a:ln w="9525" cap="flat" cmpd="sng">
            <a:solidFill>
              <a:schemeClr val="dk1"/>
            </a:solidFill>
            <a:prstDash val="solid"/>
            <a:miter lim="8000"/>
            <a:headEnd type="diamond" w="sm" len="sm"/>
            <a:tailEnd type="none" w="sm" len="sm"/>
          </a:ln>
        </p:spPr>
      </p:cxnSp>
      <p:cxnSp>
        <p:nvCxnSpPr>
          <p:cNvPr id="2738" name="Google Shape;2738;p44"/>
          <p:cNvCxnSpPr>
            <a:cxnSpLocks/>
            <a:stCxn id="2728" idx="0"/>
            <a:endCxn id="2723" idx="2"/>
          </p:cNvCxnSpPr>
          <p:nvPr/>
        </p:nvCxnSpPr>
        <p:spPr>
          <a:xfrm rot="5400000" flipH="1" flipV="1">
            <a:off x="2278000" y="2321327"/>
            <a:ext cx="417327" cy="956973"/>
          </a:xfrm>
          <a:prstGeom prst="bentConnector3">
            <a:avLst>
              <a:gd name="adj1" fmla="val 50000"/>
            </a:avLst>
          </a:prstGeom>
          <a:noFill/>
          <a:ln w="9525" cap="flat" cmpd="sng">
            <a:solidFill>
              <a:schemeClr val="dk1"/>
            </a:solidFill>
            <a:prstDash val="solid"/>
            <a:miter lim="8000"/>
            <a:headEnd type="diamond" w="sm" len="sm"/>
            <a:tailEnd type="none" w="sm" len="sm"/>
          </a:ln>
        </p:spPr>
      </p:cxnSp>
      <p:cxnSp>
        <p:nvCxnSpPr>
          <p:cNvPr id="2739" name="Google Shape;2739;p44"/>
          <p:cNvCxnSpPr>
            <a:cxnSpLocks/>
            <a:stCxn id="2727" idx="0"/>
            <a:endCxn id="2723" idx="2"/>
          </p:cNvCxnSpPr>
          <p:nvPr/>
        </p:nvCxnSpPr>
        <p:spPr>
          <a:xfrm rot="16200000" flipV="1">
            <a:off x="3228316" y="2327984"/>
            <a:ext cx="417327" cy="943657"/>
          </a:xfrm>
          <a:prstGeom prst="bentConnector3">
            <a:avLst>
              <a:gd name="adj1" fmla="val 50000"/>
            </a:avLst>
          </a:prstGeom>
          <a:noFill/>
          <a:ln w="9525" cap="flat" cmpd="sng">
            <a:solidFill>
              <a:schemeClr val="dk1"/>
            </a:solidFill>
            <a:prstDash val="solid"/>
            <a:miter lim="8000"/>
            <a:headEnd type="diamond" w="sm" len="sm"/>
            <a:tailEnd type="none" w="sm" len="sm"/>
          </a:ln>
        </p:spPr>
      </p:cxnSp>
      <p:pic>
        <p:nvPicPr>
          <p:cNvPr id="18" name="Εικόνα 17">
            <a:extLst>
              <a:ext uri="{FF2B5EF4-FFF2-40B4-BE49-F238E27FC236}">
                <a16:creationId xmlns:a16="http://schemas.microsoft.com/office/drawing/2014/main" id="{C9D8ED8A-6473-1BA4-722C-B31018CE257F}"/>
              </a:ext>
            </a:extLst>
          </p:cNvPr>
          <p:cNvPicPr>
            <a:picLocks noChangeAspect="1"/>
          </p:cNvPicPr>
          <p:nvPr/>
        </p:nvPicPr>
        <p:blipFill>
          <a:blip r:embed="rId3"/>
          <a:stretch>
            <a:fillRect/>
          </a:stretch>
        </p:blipFill>
        <p:spPr>
          <a:xfrm>
            <a:off x="868464" y="3525924"/>
            <a:ext cx="2179705" cy="1527100"/>
          </a:xfrm>
          <a:prstGeom prst="rect">
            <a:avLst/>
          </a:prstGeom>
        </p:spPr>
      </p:pic>
      <p:pic>
        <p:nvPicPr>
          <p:cNvPr id="19" name="Εικόνα 18">
            <a:extLst>
              <a:ext uri="{FF2B5EF4-FFF2-40B4-BE49-F238E27FC236}">
                <a16:creationId xmlns:a16="http://schemas.microsoft.com/office/drawing/2014/main" id="{D2CE02D6-2EA9-79C0-74FD-E47C9CA21769}"/>
              </a:ext>
            </a:extLst>
          </p:cNvPr>
          <p:cNvPicPr>
            <a:picLocks noChangeAspect="1"/>
          </p:cNvPicPr>
          <p:nvPr/>
        </p:nvPicPr>
        <p:blipFill>
          <a:blip r:embed="rId4"/>
          <a:stretch>
            <a:fillRect/>
          </a:stretch>
        </p:blipFill>
        <p:spPr>
          <a:xfrm>
            <a:off x="6328939" y="3553691"/>
            <a:ext cx="1456401" cy="1527100"/>
          </a:xfrm>
          <a:prstGeom prst="rect">
            <a:avLst/>
          </a:prstGeom>
        </p:spPr>
      </p:pic>
      <p:cxnSp>
        <p:nvCxnSpPr>
          <p:cNvPr id="2" name="Ευθεία γραμμή σύνδεσης 1">
            <a:extLst>
              <a:ext uri="{FF2B5EF4-FFF2-40B4-BE49-F238E27FC236}">
                <a16:creationId xmlns:a16="http://schemas.microsoft.com/office/drawing/2014/main" id="{3F69F6A5-7A9D-3C22-3380-B79EA5D133F1}"/>
              </a:ext>
            </a:extLst>
          </p:cNvPr>
          <p:cNvCxnSpPr>
            <a:cxnSpLocks/>
          </p:cNvCxnSpPr>
          <p:nvPr/>
        </p:nvCxnSpPr>
        <p:spPr>
          <a:xfrm>
            <a:off x="1063337" y="825494"/>
            <a:ext cx="701732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58"/>
        <p:cNvGrpSpPr/>
        <p:nvPr/>
      </p:nvGrpSpPr>
      <p:grpSpPr>
        <a:xfrm>
          <a:off x="0" y="0"/>
          <a:ext cx="0" cy="0"/>
          <a:chOff x="0" y="0"/>
          <a:chExt cx="0" cy="0"/>
        </a:xfrm>
      </p:grpSpPr>
      <p:sp>
        <p:nvSpPr>
          <p:cNvPr id="2" name="Google Shape;2721;p44">
            <a:extLst>
              <a:ext uri="{FF2B5EF4-FFF2-40B4-BE49-F238E27FC236}">
                <a16:creationId xmlns:a16="http://schemas.microsoft.com/office/drawing/2014/main" id="{3F00D091-37A1-2D85-F726-FE9733F4A0D8}"/>
              </a:ext>
            </a:extLst>
          </p:cNvPr>
          <p:cNvSpPr txBox="1">
            <a:spLocks/>
          </p:cNvSpPr>
          <p:nvPr/>
        </p:nvSpPr>
        <p:spPr>
          <a:xfrm>
            <a:off x="104079" y="92914"/>
            <a:ext cx="9039921"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rchivo"/>
              <a:buNone/>
              <a:defRPr sz="3000" b="0" i="0" u="none" strike="noStrike" cap="none">
                <a:solidFill>
                  <a:schemeClr val="dk1"/>
                </a:solidFill>
                <a:latin typeface="Archivo"/>
                <a:ea typeface="Archivo"/>
                <a:cs typeface="Archivo"/>
                <a:sym typeface="Archivo"/>
              </a:defRPr>
            </a:lvl1pPr>
            <a:lvl2pPr marR="0" lvl="1"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2pPr>
            <a:lvl3pPr marR="0" lvl="2"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3pPr>
            <a:lvl4pPr marR="0" lvl="3"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4pPr>
            <a:lvl5pPr marR="0" lvl="4"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5pPr>
            <a:lvl6pPr marR="0" lvl="5"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6pPr>
            <a:lvl7pPr marR="0" lvl="6"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7pPr>
            <a:lvl8pPr marR="0" lvl="7"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8pPr>
            <a:lvl9pPr marR="0" lvl="8" algn="l" rtl="0">
              <a:lnSpc>
                <a:spcPct val="100000"/>
              </a:lnSpc>
              <a:spcBef>
                <a:spcPts val="0"/>
              </a:spcBef>
              <a:spcAft>
                <a:spcPts val="0"/>
              </a:spcAft>
              <a:buClr>
                <a:schemeClr val="dk1"/>
              </a:buClr>
              <a:buSzPts val="3000"/>
              <a:buFont typeface="Archivo"/>
              <a:buNone/>
              <a:defRPr sz="3000" b="1" i="0" u="none" strike="noStrike" cap="none">
                <a:solidFill>
                  <a:schemeClr val="dk1"/>
                </a:solidFill>
                <a:latin typeface="Archivo"/>
                <a:ea typeface="Archivo"/>
                <a:cs typeface="Archivo"/>
                <a:sym typeface="Archivo"/>
              </a:defRPr>
            </a:lvl9pPr>
          </a:lstStyle>
          <a:p>
            <a:r>
              <a:rPr lang="el-GR" sz="2800" dirty="0">
                <a:solidFill>
                  <a:schemeClr val="tx1"/>
                </a:solidFill>
                <a:latin typeface="+mj-lt"/>
              </a:rPr>
              <a:t>Διαμόρφωση τιμής του Φυσικού Αερίου στην ΕΕ</a:t>
            </a:r>
          </a:p>
        </p:txBody>
      </p:sp>
      <p:pic>
        <p:nvPicPr>
          <p:cNvPr id="6" name="Εικόνα 5" descr="Εικόνα που περιέχει κείμενο, στιγμιότυπο οθόνης, διάγραμμα, γράφημα&#10;&#10;Περιγραφή που δημιουργήθηκε αυτόματα">
            <a:extLst>
              <a:ext uri="{FF2B5EF4-FFF2-40B4-BE49-F238E27FC236}">
                <a16:creationId xmlns:a16="http://schemas.microsoft.com/office/drawing/2014/main" id="{F94BE7B3-8DD9-C155-0A1F-00528AEFE0C2}"/>
              </a:ext>
            </a:extLst>
          </p:cNvPr>
          <p:cNvPicPr>
            <a:picLocks noChangeAspect="1"/>
          </p:cNvPicPr>
          <p:nvPr/>
        </p:nvPicPr>
        <p:blipFill>
          <a:blip r:embed="rId3"/>
          <a:stretch>
            <a:fillRect/>
          </a:stretch>
        </p:blipFill>
        <p:spPr>
          <a:xfrm>
            <a:off x="-1" y="947000"/>
            <a:ext cx="4883727" cy="3683295"/>
          </a:xfrm>
          <a:prstGeom prst="rect">
            <a:avLst/>
          </a:prstGeom>
        </p:spPr>
      </p:pic>
      <p:cxnSp>
        <p:nvCxnSpPr>
          <p:cNvPr id="3" name="Ευθεία γραμμή σύνδεσης 2">
            <a:extLst>
              <a:ext uri="{FF2B5EF4-FFF2-40B4-BE49-F238E27FC236}">
                <a16:creationId xmlns:a16="http://schemas.microsoft.com/office/drawing/2014/main" id="{FA25F018-8147-5BC7-7D51-70375E6CDDB0}"/>
              </a:ext>
            </a:extLst>
          </p:cNvPr>
          <p:cNvCxnSpPr>
            <a:cxnSpLocks/>
          </p:cNvCxnSpPr>
          <p:nvPr/>
        </p:nvCxnSpPr>
        <p:spPr>
          <a:xfrm>
            <a:off x="661554" y="721585"/>
            <a:ext cx="7820891"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33C842E-E7BB-0CB3-C5FE-CE33FF252B57}"/>
              </a:ext>
            </a:extLst>
          </p:cNvPr>
          <p:cNvSpPr txBox="1"/>
          <p:nvPr/>
        </p:nvSpPr>
        <p:spPr>
          <a:xfrm>
            <a:off x="4883726" y="1149512"/>
            <a:ext cx="4052456" cy="3046988"/>
          </a:xfrm>
          <a:prstGeom prst="rect">
            <a:avLst/>
          </a:prstGeom>
          <a:noFill/>
        </p:spPr>
        <p:txBody>
          <a:bodyPr wrap="square" rtlCol="0">
            <a:spAutoFit/>
          </a:bodyPr>
          <a:lstStyle/>
          <a:p>
            <a:pPr marL="171450" indent="-171450">
              <a:buFont typeface="Arial" panose="020B0604020202020204" pitchFamily="34" charset="0"/>
              <a:buChar char="•"/>
            </a:pPr>
            <a:r>
              <a:rPr lang="el-GR" sz="1200" b="1" dirty="0">
                <a:latin typeface="+mn-lt"/>
              </a:rPr>
              <a:t>Μείωση Ζήτησης το 2020</a:t>
            </a:r>
            <a:r>
              <a:rPr lang="el-GR" sz="1200" dirty="0">
                <a:latin typeface="+mn-lt"/>
              </a:rPr>
              <a:t>: Κατά το πρώτο εξάμηνο του 2020, η ζήτηση για φυσικό αέριο μειώθηκε δραστικά λόγω των lockdown και της μειωμένης βιομηχανικής δραστηριότητας. </a:t>
            </a:r>
          </a:p>
          <a:p>
            <a:pPr marL="171450" indent="-171450">
              <a:buFont typeface="Arial" panose="020B0604020202020204" pitchFamily="34" charset="0"/>
              <a:buChar char="•"/>
            </a:pPr>
            <a:endParaRPr lang="el-GR" sz="1200" dirty="0">
              <a:latin typeface="+mn-lt"/>
            </a:endParaRPr>
          </a:p>
          <a:p>
            <a:pPr marL="171450" indent="-171450">
              <a:buFont typeface="Arial" panose="020B0604020202020204" pitchFamily="34" charset="0"/>
              <a:buChar char="•"/>
            </a:pPr>
            <a:r>
              <a:rPr lang="el-GR" sz="1200" b="1" dirty="0">
                <a:latin typeface="+mn-lt"/>
              </a:rPr>
              <a:t>Αύξηση Ζήτησης και Τιμών το 2021</a:t>
            </a:r>
            <a:r>
              <a:rPr lang="el-GR" sz="1200" dirty="0">
                <a:latin typeface="+mn-lt"/>
              </a:rPr>
              <a:t>: Με την άρση των περιορισμών και την ανάκαμψη των οικονομιών, η ζήτηση για φυσικό αέριο αυξήθηκε, αλλά η προσφορά δεν μπορούσε να καλύψει την αυξημένη ζήτηση.</a:t>
            </a:r>
          </a:p>
          <a:p>
            <a:pPr marL="171450" indent="-171450">
              <a:buFont typeface="Arial" panose="020B0604020202020204" pitchFamily="34" charset="0"/>
              <a:buChar char="•"/>
            </a:pPr>
            <a:endParaRPr lang="el-GR" sz="1200" dirty="0">
              <a:latin typeface="+mn-lt"/>
            </a:endParaRPr>
          </a:p>
          <a:p>
            <a:pPr marL="171450" indent="-171450">
              <a:buFont typeface="Arial" panose="020B0604020202020204" pitchFamily="34" charset="0"/>
              <a:buChar char="•"/>
            </a:pPr>
            <a:r>
              <a:rPr lang="el-GR" sz="1200" b="1" dirty="0">
                <a:latin typeface="+mn-lt"/>
              </a:rPr>
              <a:t>Διακοπές στην Εφοδιαστική Αλυσίδα: </a:t>
            </a:r>
            <a:r>
              <a:rPr lang="el-GR" sz="1200" dirty="0">
                <a:latin typeface="+mn-lt"/>
              </a:rPr>
              <a:t>Επηρέασαν την ομαλή ροή του φυσικού αερίου.</a:t>
            </a:r>
          </a:p>
          <a:p>
            <a:pPr marL="171450" indent="-171450">
              <a:buFont typeface="Arial" panose="020B0604020202020204" pitchFamily="34" charset="0"/>
              <a:buChar char="•"/>
            </a:pPr>
            <a:endParaRPr lang="el-GR" sz="1200" dirty="0">
              <a:latin typeface="+mn-lt"/>
            </a:endParaRPr>
          </a:p>
          <a:p>
            <a:pPr marL="171450" indent="-171450">
              <a:buFont typeface="Arial" panose="020B0604020202020204" pitchFamily="34" charset="0"/>
              <a:buChar char="•"/>
            </a:pPr>
            <a:r>
              <a:rPr lang="el-GR" sz="1200" b="1" dirty="0">
                <a:latin typeface="+mn-lt"/>
              </a:rPr>
              <a:t>Αύξηση Τιμών σε ιστορικά υψηλά το 2022: </a:t>
            </a:r>
            <a:r>
              <a:rPr lang="el-GR" sz="1200" dirty="0">
                <a:latin typeface="+mn-lt"/>
              </a:rPr>
              <a:t>Κύριος υπαίτιος ήταν η στενότητα των προμηθειών φυσικού αερίου μετά την εισβολή της Ρωσίας στην Ουκρανία</a:t>
            </a:r>
            <a:r>
              <a:rPr lang="el-GR" sz="1200" b="1" dirty="0">
                <a:latin typeface="+mn-lt"/>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59"/>
        <p:cNvGrpSpPr/>
        <p:nvPr/>
      </p:nvGrpSpPr>
      <p:grpSpPr>
        <a:xfrm>
          <a:off x="0" y="0"/>
          <a:ext cx="0" cy="0"/>
          <a:chOff x="0" y="0"/>
          <a:chExt cx="0" cy="0"/>
        </a:xfrm>
      </p:grpSpPr>
      <p:sp>
        <p:nvSpPr>
          <p:cNvPr id="2460" name="Google Shape;2460;p40"/>
          <p:cNvSpPr txBox="1">
            <a:spLocks noGrp="1"/>
          </p:cNvSpPr>
          <p:nvPr>
            <p:ph type="title"/>
          </p:nvPr>
        </p:nvSpPr>
        <p:spPr>
          <a:xfrm>
            <a:off x="294591" y="111586"/>
            <a:ext cx="8554818" cy="53819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Μηχανισμοί αγοράς στο Χρηματιστήριο Ενέργειας</a:t>
            </a:r>
            <a:endParaRPr sz="2800" dirty="0">
              <a:solidFill>
                <a:schemeClr val="tx1"/>
              </a:solidFill>
              <a:latin typeface="+mj-lt"/>
            </a:endParaRPr>
          </a:p>
        </p:txBody>
      </p:sp>
      <p:sp>
        <p:nvSpPr>
          <p:cNvPr id="2461" name="Google Shape;2461;p40"/>
          <p:cNvSpPr txBox="1"/>
          <p:nvPr/>
        </p:nvSpPr>
        <p:spPr>
          <a:xfrm flipH="1">
            <a:off x="713125" y="2177020"/>
            <a:ext cx="1812300" cy="39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Δημοπρασίες</a:t>
            </a:r>
            <a:endParaRPr sz="1200" dirty="0">
              <a:solidFill>
                <a:schemeClr val="dk1"/>
              </a:solidFill>
              <a:latin typeface="+mj-lt"/>
              <a:ea typeface="Cabin"/>
              <a:cs typeface="Cabin"/>
              <a:sym typeface="Cabin"/>
            </a:endParaRPr>
          </a:p>
        </p:txBody>
      </p:sp>
      <p:sp>
        <p:nvSpPr>
          <p:cNvPr id="2462" name="Google Shape;2462;p40"/>
          <p:cNvSpPr txBox="1"/>
          <p:nvPr/>
        </p:nvSpPr>
        <p:spPr>
          <a:xfrm flipH="1">
            <a:off x="2667108" y="2198215"/>
            <a:ext cx="1812300" cy="39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Συνεχής Διαπραγμάτευση</a:t>
            </a:r>
            <a:endParaRPr sz="1200" dirty="0">
              <a:solidFill>
                <a:schemeClr val="dk1"/>
              </a:solidFill>
              <a:latin typeface="+mj-lt"/>
              <a:ea typeface="Cabin"/>
              <a:cs typeface="Cabin"/>
              <a:sym typeface="Cabin"/>
            </a:endParaRPr>
          </a:p>
        </p:txBody>
      </p:sp>
      <p:sp>
        <p:nvSpPr>
          <p:cNvPr id="2463" name="Google Shape;2463;p40"/>
          <p:cNvSpPr txBox="1"/>
          <p:nvPr/>
        </p:nvSpPr>
        <p:spPr>
          <a:xfrm flipH="1">
            <a:off x="4640925" y="2177020"/>
            <a:ext cx="1812300" cy="473924"/>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Αγορά Επόμενης Ημέρας -</a:t>
            </a:r>
            <a:r>
              <a:rPr lang="el-GR" sz="1200" dirty="0" err="1">
                <a:solidFill>
                  <a:schemeClr val="dk1"/>
                </a:solidFill>
                <a:latin typeface="+mj-lt"/>
                <a:ea typeface="Cabin"/>
                <a:cs typeface="Cabin"/>
                <a:sym typeface="Cabin"/>
              </a:rPr>
              <a:t>Ενδοημερήσια</a:t>
            </a:r>
            <a:r>
              <a:rPr lang="el-GR" sz="1200" dirty="0">
                <a:solidFill>
                  <a:schemeClr val="dk1"/>
                </a:solidFill>
                <a:latin typeface="+mj-lt"/>
                <a:ea typeface="Cabin"/>
                <a:cs typeface="Cabin"/>
                <a:sym typeface="Cabin"/>
              </a:rPr>
              <a:t> Αγορά</a:t>
            </a:r>
            <a:endParaRPr sz="1200" dirty="0">
              <a:solidFill>
                <a:schemeClr val="dk1"/>
              </a:solidFill>
              <a:latin typeface="+mj-lt"/>
              <a:ea typeface="Cabin"/>
              <a:cs typeface="Cabin"/>
              <a:sym typeface="Cabin"/>
            </a:endParaRPr>
          </a:p>
        </p:txBody>
      </p:sp>
      <p:sp>
        <p:nvSpPr>
          <p:cNvPr id="2464" name="Google Shape;2464;p40"/>
          <p:cNvSpPr txBox="1"/>
          <p:nvPr/>
        </p:nvSpPr>
        <p:spPr>
          <a:xfrm flipH="1">
            <a:off x="6604825" y="2177020"/>
            <a:ext cx="1812300" cy="39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mj-lt"/>
                <a:ea typeface="Cabin"/>
                <a:cs typeface="Cabin"/>
                <a:sym typeface="Cabin"/>
              </a:rPr>
              <a:t>Δείκτες τιμών</a:t>
            </a:r>
            <a:endParaRPr sz="1200" dirty="0">
              <a:solidFill>
                <a:schemeClr val="dk1"/>
              </a:solidFill>
              <a:latin typeface="+mj-lt"/>
              <a:ea typeface="Cabin"/>
              <a:cs typeface="Cabin"/>
              <a:sym typeface="Cabin"/>
            </a:endParaRPr>
          </a:p>
        </p:txBody>
      </p:sp>
      <p:cxnSp>
        <p:nvCxnSpPr>
          <p:cNvPr id="2465" name="Google Shape;2465;p40"/>
          <p:cNvCxnSpPr>
            <a:stCxn id="2466" idx="3"/>
            <a:endCxn id="2467" idx="1"/>
          </p:cNvCxnSpPr>
          <p:nvPr/>
        </p:nvCxnSpPr>
        <p:spPr>
          <a:xfrm>
            <a:off x="1926775" y="1807263"/>
            <a:ext cx="1348800" cy="0"/>
          </a:xfrm>
          <a:prstGeom prst="straightConnector1">
            <a:avLst/>
          </a:prstGeom>
          <a:noFill/>
          <a:ln w="9525" cap="flat" cmpd="sng">
            <a:solidFill>
              <a:schemeClr val="dk1"/>
            </a:solidFill>
            <a:prstDash val="solid"/>
            <a:round/>
            <a:headEnd type="none" w="med" len="med"/>
            <a:tailEnd type="diamond" w="med" len="med"/>
          </a:ln>
        </p:spPr>
      </p:cxnSp>
      <p:cxnSp>
        <p:nvCxnSpPr>
          <p:cNvPr id="2468" name="Google Shape;2468;p40"/>
          <p:cNvCxnSpPr>
            <a:stCxn id="2467" idx="3"/>
            <a:endCxn id="2469" idx="1"/>
          </p:cNvCxnSpPr>
          <p:nvPr/>
        </p:nvCxnSpPr>
        <p:spPr>
          <a:xfrm>
            <a:off x="3890675" y="1807263"/>
            <a:ext cx="1348800" cy="0"/>
          </a:xfrm>
          <a:prstGeom prst="straightConnector1">
            <a:avLst/>
          </a:prstGeom>
          <a:noFill/>
          <a:ln w="9525" cap="flat" cmpd="sng">
            <a:solidFill>
              <a:schemeClr val="dk1"/>
            </a:solidFill>
            <a:prstDash val="solid"/>
            <a:round/>
            <a:headEnd type="none" w="med" len="med"/>
            <a:tailEnd type="diamond" w="med" len="med"/>
          </a:ln>
        </p:spPr>
      </p:cxnSp>
      <p:cxnSp>
        <p:nvCxnSpPr>
          <p:cNvPr id="2470" name="Google Shape;2470;p40"/>
          <p:cNvCxnSpPr>
            <a:stCxn id="2469" idx="3"/>
            <a:endCxn id="2471" idx="1"/>
          </p:cNvCxnSpPr>
          <p:nvPr/>
        </p:nvCxnSpPr>
        <p:spPr>
          <a:xfrm>
            <a:off x="5854575" y="1807263"/>
            <a:ext cx="1348800" cy="0"/>
          </a:xfrm>
          <a:prstGeom prst="straightConnector1">
            <a:avLst/>
          </a:prstGeom>
          <a:noFill/>
          <a:ln w="9525" cap="flat" cmpd="sng">
            <a:solidFill>
              <a:schemeClr val="dk1"/>
            </a:solidFill>
            <a:prstDash val="solid"/>
            <a:round/>
            <a:headEnd type="none" w="med" len="med"/>
            <a:tailEnd type="diamond" w="med" len="med"/>
          </a:ln>
        </p:spPr>
      </p:cxnSp>
      <p:sp>
        <p:nvSpPr>
          <p:cNvPr id="2472" name="Google Shape;2472;p40"/>
          <p:cNvSpPr txBox="1"/>
          <p:nvPr/>
        </p:nvSpPr>
        <p:spPr>
          <a:xfrm flipH="1">
            <a:off x="713125" y="3980806"/>
            <a:ext cx="1812300" cy="39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Συμβόλαια</a:t>
            </a:r>
            <a:endParaRPr sz="1200" dirty="0">
              <a:solidFill>
                <a:schemeClr val="dk1"/>
              </a:solidFill>
              <a:latin typeface="Aptos Display" panose="020B0004020202020204" pitchFamily="34" charset="0"/>
              <a:ea typeface="Cabin"/>
              <a:cs typeface="Cabin"/>
              <a:sym typeface="Cabin"/>
            </a:endParaRPr>
          </a:p>
        </p:txBody>
      </p:sp>
      <p:sp>
        <p:nvSpPr>
          <p:cNvPr id="2473" name="Google Shape;2473;p40"/>
          <p:cNvSpPr txBox="1"/>
          <p:nvPr/>
        </p:nvSpPr>
        <p:spPr>
          <a:xfrm flipH="1">
            <a:off x="2755715" y="3963802"/>
            <a:ext cx="1704244" cy="38978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Υβριδική Τιμολόγηση</a:t>
            </a:r>
            <a:endParaRPr sz="1200" dirty="0">
              <a:solidFill>
                <a:schemeClr val="dk1"/>
              </a:solidFill>
              <a:latin typeface="Aptos Display" panose="020B0004020202020204" pitchFamily="34" charset="0"/>
              <a:ea typeface="Cabin"/>
              <a:cs typeface="Cabin"/>
              <a:sym typeface="Cabin"/>
            </a:endParaRPr>
          </a:p>
        </p:txBody>
      </p:sp>
      <p:sp>
        <p:nvSpPr>
          <p:cNvPr id="2474" name="Google Shape;2474;p40"/>
          <p:cNvSpPr txBox="1"/>
          <p:nvPr/>
        </p:nvSpPr>
        <p:spPr>
          <a:xfrm flipH="1">
            <a:off x="4640925" y="3980806"/>
            <a:ext cx="1812300" cy="39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200" dirty="0" err="1">
                <a:solidFill>
                  <a:schemeClr val="dk1"/>
                </a:solidFill>
                <a:latin typeface="Aptos Display" panose="020B0004020202020204" pitchFamily="34" charset="0"/>
                <a:ea typeface="Cabin"/>
                <a:cs typeface="Cabin"/>
                <a:sym typeface="Cabin"/>
              </a:rPr>
              <a:t>NetBack</a:t>
            </a:r>
            <a:r>
              <a:rPr lang="en-US" sz="1200" dirty="0">
                <a:solidFill>
                  <a:schemeClr val="dk1"/>
                </a:solidFill>
                <a:latin typeface="Aptos Display" panose="020B0004020202020204" pitchFamily="34" charset="0"/>
                <a:ea typeface="Cabin"/>
                <a:cs typeface="Cabin"/>
                <a:sym typeface="Cabin"/>
              </a:rPr>
              <a:t> Pricing</a:t>
            </a:r>
            <a:endParaRPr sz="1200" dirty="0">
              <a:solidFill>
                <a:schemeClr val="dk1"/>
              </a:solidFill>
              <a:latin typeface="Aptos Display" panose="020B0004020202020204" pitchFamily="34" charset="0"/>
              <a:ea typeface="Cabin"/>
              <a:cs typeface="Cabin"/>
              <a:sym typeface="Cabin"/>
            </a:endParaRPr>
          </a:p>
        </p:txBody>
      </p:sp>
      <p:sp>
        <p:nvSpPr>
          <p:cNvPr id="2475" name="Google Shape;2475;p40"/>
          <p:cNvSpPr txBox="1"/>
          <p:nvPr/>
        </p:nvSpPr>
        <p:spPr>
          <a:xfrm flipH="1">
            <a:off x="6604825" y="3980806"/>
            <a:ext cx="1943752" cy="393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l-GR" sz="1200" dirty="0">
                <a:solidFill>
                  <a:schemeClr val="dk1"/>
                </a:solidFill>
                <a:latin typeface="Aptos Display" panose="020B0004020202020204" pitchFamily="34" charset="0"/>
                <a:ea typeface="Cabin"/>
                <a:cs typeface="Cabin"/>
                <a:sym typeface="Cabin"/>
              </a:rPr>
              <a:t>Ρυθμιζόμενη Τιμολόγηση</a:t>
            </a:r>
            <a:endParaRPr sz="1200" dirty="0">
              <a:solidFill>
                <a:schemeClr val="dk1"/>
              </a:solidFill>
              <a:latin typeface="Aptos Display" panose="020B0004020202020204" pitchFamily="34" charset="0"/>
              <a:ea typeface="Cabin"/>
              <a:cs typeface="Cabin"/>
              <a:sym typeface="Cabin"/>
            </a:endParaRPr>
          </a:p>
        </p:txBody>
      </p:sp>
      <p:cxnSp>
        <p:nvCxnSpPr>
          <p:cNvPr id="2476" name="Google Shape;2476;p40"/>
          <p:cNvCxnSpPr>
            <a:stCxn id="2477" idx="3"/>
            <a:endCxn id="2478" idx="1"/>
          </p:cNvCxnSpPr>
          <p:nvPr/>
        </p:nvCxnSpPr>
        <p:spPr>
          <a:xfrm>
            <a:off x="1926775" y="3608813"/>
            <a:ext cx="1348800" cy="0"/>
          </a:xfrm>
          <a:prstGeom prst="straightConnector1">
            <a:avLst/>
          </a:prstGeom>
          <a:noFill/>
          <a:ln w="9525" cap="flat" cmpd="sng">
            <a:solidFill>
              <a:schemeClr val="dk1"/>
            </a:solidFill>
            <a:prstDash val="solid"/>
            <a:round/>
            <a:headEnd type="none" w="med" len="med"/>
            <a:tailEnd type="diamond" w="med" len="med"/>
          </a:ln>
        </p:spPr>
      </p:cxnSp>
      <p:cxnSp>
        <p:nvCxnSpPr>
          <p:cNvPr id="2479" name="Google Shape;2479;p40"/>
          <p:cNvCxnSpPr>
            <a:stCxn id="2478" idx="3"/>
            <a:endCxn id="2480" idx="1"/>
          </p:cNvCxnSpPr>
          <p:nvPr/>
        </p:nvCxnSpPr>
        <p:spPr>
          <a:xfrm>
            <a:off x="3890675" y="3608813"/>
            <a:ext cx="1348800" cy="0"/>
          </a:xfrm>
          <a:prstGeom prst="straightConnector1">
            <a:avLst/>
          </a:prstGeom>
          <a:noFill/>
          <a:ln w="9525" cap="flat" cmpd="sng">
            <a:solidFill>
              <a:schemeClr val="dk1"/>
            </a:solidFill>
            <a:prstDash val="solid"/>
            <a:round/>
            <a:headEnd type="none" w="med" len="med"/>
            <a:tailEnd type="diamond" w="med" len="med"/>
          </a:ln>
        </p:spPr>
      </p:cxnSp>
      <p:cxnSp>
        <p:nvCxnSpPr>
          <p:cNvPr id="2481" name="Google Shape;2481;p40"/>
          <p:cNvCxnSpPr>
            <a:stCxn id="2480" idx="3"/>
            <a:endCxn id="2482" idx="1"/>
          </p:cNvCxnSpPr>
          <p:nvPr/>
        </p:nvCxnSpPr>
        <p:spPr>
          <a:xfrm>
            <a:off x="5854575" y="3608813"/>
            <a:ext cx="1348800" cy="0"/>
          </a:xfrm>
          <a:prstGeom prst="straightConnector1">
            <a:avLst/>
          </a:prstGeom>
          <a:noFill/>
          <a:ln w="9525" cap="flat" cmpd="sng">
            <a:solidFill>
              <a:schemeClr val="dk1"/>
            </a:solidFill>
            <a:prstDash val="solid"/>
            <a:round/>
            <a:headEnd type="none" w="med" len="med"/>
            <a:tailEnd type="diamond" w="med" len="med"/>
          </a:ln>
        </p:spPr>
      </p:cxnSp>
      <p:grpSp>
        <p:nvGrpSpPr>
          <p:cNvPr id="2483" name="Google Shape;2483;p40"/>
          <p:cNvGrpSpPr/>
          <p:nvPr/>
        </p:nvGrpSpPr>
        <p:grpSpPr>
          <a:xfrm>
            <a:off x="5239575" y="1499763"/>
            <a:ext cx="615000" cy="615000"/>
            <a:chOff x="5239596" y="1142388"/>
            <a:chExt cx="615000" cy="615000"/>
          </a:xfrm>
        </p:grpSpPr>
        <p:sp>
          <p:nvSpPr>
            <p:cNvPr id="2469" name="Google Shape;2469;p40"/>
            <p:cNvSpPr/>
            <p:nvPr/>
          </p:nvSpPr>
          <p:spPr>
            <a:xfrm>
              <a:off x="5239596" y="114238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84" name="Google Shape;2484;p40"/>
            <p:cNvGrpSpPr/>
            <p:nvPr/>
          </p:nvGrpSpPr>
          <p:grpSpPr>
            <a:xfrm>
              <a:off x="5353984" y="1256776"/>
              <a:ext cx="386225" cy="386224"/>
              <a:chOff x="6416958" y="4045135"/>
              <a:chExt cx="386225" cy="386224"/>
            </a:xfrm>
          </p:grpSpPr>
          <p:sp>
            <p:nvSpPr>
              <p:cNvPr id="2485" name="Google Shape;2485;p40"/>
              <p:cNvSpPr/>
              <p:nvPr/>
            </p:nvSpPr>
            <p:spPr>
              <a:xfrm>
                <a:off x="6670976" y="4350878"/>
                <a:ext cx="65332" cy="65332"/>
              </a:xfrm>
              <a:custGeom>
                <a:avLst/>
                <a:gdLst/>
                <a:ahLst/>
                <a:cxnLst/>
                <a:rect l="l" t="t" r="r" b="b"/>
                <a:pathLst>
                  <a:path w="1954" h="1954" extrusionOk="0">
                    <a:moveTo>
                      <a:pt x="382" y="1"/>
                    </a:moveTo>
                    <a:lnTo>
                      <a:pt x="1" y="882"/>
                    </a:lnTo>
                    <a:lnTo>
                      <a:pt x="382" y="1954"/>
                    </a:lnTo>
                    <a:lnTo>
                      <a:pt x="1692" y="1954"/>
                    </a:lnTo>
                    <a:lnTo>
                      <a:pt x="1954" y="834"/>
                    </a:lnTo>
                    <a:lnTo>
                      <a:pt x="1692" y="1"/>
                    </a:lnTo>
                    <a:close/>
                    <a:moveTo>
                      <a:pt x="382"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40"/>
              <p:cNvSpPr/>
              <p:nvPr/>
            </p:nvSpPr>
            <p:spPr>
              <a:xfrm>
                <a:off x="6416958" y="4350878"/>
                <a:ext cx="59748" cy="65332"/>
              </a:xfrm>
              <a:custGeom>
                <a:avLst/>
                <a:gdLst/>
                <a:ahLst/>
                <a:cxnLst/>
                <a:rect l="l" t="t" r="r" b="b"/>
                <a:pathLst>
                  <a:path w="1787" h="1954" extrusionOk="0">
                    <a:moveTo>
                      <a:pt x="1" y="120"/>
                    </a:moveTo>
                    <a:lnTo>
                      <a:pt x="1" y="1835"/>
                    </a:lnTo>
                    <a:cubicBezTo>
                      <a:pt x="1" y="1906"/>
                      <a:pt x="49" y="1954"/>
                      <a:pt x="120" y="1954"/>
                    </a:cubicBezTo>
                    <a:lnTo>
                      <a:pt x="1335" y="1954"/>
                    </a:lnTo>
                    <a:lnTo>
                      <a:pt x="1787" y="906"/>
                    </a:lnTo>
                    <a:lnTo>
                      <a:pt x="1335" y="1"/>
                    </a:lnTo>
                    <a:lnTo>
                      <a:pt x="120" y="1"/>
                    </a:lnTo>
                    <a:cubicBezTo>
                      <a:pt x="49" y="1"/>
                      <a:pt x="1" y="25"/>
                      <a:pt x="1" y="120"/>
                    </a:cubicBezTo>
                    <a:close/>
                    <a:moveTo>
                      <a:pt x="1" y="12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40"/>
              <p:cNvSpPr/>
              <p:nvPr/>
            </p:nvSpPr>
            <p:spPr>
              <a:xfrm>
                <a:off x="6482259" y="4350878"/>
                <a:ext cx="66134" cy="65332"/>
              </a:xfrm>
              <a:custGeom>
                <a:avLst/>
                <a:gdLst/>
                <a:ahLst/>
                <a:cxnLst/>
                <a:rect l="l" t="t" r="r" b="b"/>
                <a:pathLst>
                  <a:path w="1978" h="1954" extrusionOk="0">
                    <a:moveTo>
                      <a:pt x="286" y="1"/>
                    </a:moveTo>
                    <a:lnTo>
                      <a:pt x="1" y="953"/>
                    </a:lnTo>
                    <a:lnTo>
                      <a:pt x="286" y="1954"/>
                    </a:lnTo>
                    <a:lnTo>
                      <a:pt x="1596" y="1954"/>
                    </a:lnTo>
                    <a:lnTo>
                      <a:pt x="1977" y="953"/>
                    </a:lnTo>
                    <a:lnTo>
                      <a:pt x="1596" y="1"/>
                    </a:lnTo>
                    <a:close/>
                    <a:moveTo>
                      <a:pt x="286"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40"/>
              <p:cNvSpPr/>
              <p:nvPr/>
            </p:nvSpPr>
            <p:spPr>
              <a:xfrm>
                <a:off x="6750622" y="4350878"/>
                <a:ext cx="52560" cy="65332"/>
              </a:xfrm>
              <a:custGeom>
                <a:avLst/>
                <a:gdLst/>
                <a:ahLst/>
                <a:cxnLst/>
                <a:rect l="l" t="t" r="r" b="b"/>
                <a:pathLst>
                  <a:path w="1572" h="1954" extrusionOk="0">
                    <a:moveTo>
                      <a:pt x="238" y="1"/>
                    </a:moveTo>
                    <a:lnTo>
                      <a:pt x="0" y="858"/>
                    </a:lnTo>
                    <a:lnTo>
                      <a:pt x="238" y="1954"/>
                    </a:lnTo>
                    <a:lnTo>
                      <a:pt x="1453" y="1954"/>
                    </a:lnTo>
                    <a:cubicBezTo>
                      <a:pt x="1500" y="1954"/>
                      <a:pt x="1572" y="1906"/>
                      <a:pt x="1572" y="1835"/>
                    </a:cubicBezTo>
                    <a:lnTo>
                      <a:pt x="1572" y="120"/>
                    </a:lnTo>
                    <a:cubicBezTo>
                      <a:pt x="1572" y="48"/>
                      <a:pt x="1500" y="1"/>
                      <a:pt x="1453" y="1"/>
                    </a:cubicBezTo>
                    <a:close/>
                    <a:moveTo>
                      <a:pt x="238"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40"/>
              <p:cNvSpPr/>
              <p:nvPr/>
            </p:nvSpPr>
            <p:spPr>
              <a:xfrm>
                <a:off x="6573040" y="4302328"/>
                <a:ext cx="72487" cy="46207"/>
              </a:xfrm>
              <a:custGeom>
                <a:avLst/>
                <a:gdLst/>
                <a:ahLst/>
                <a:cxnLst/>
                <a:rect l="l" t="t" r="r" b="b"/>
                <a:pathLst>
                  <a:path w="2168" h="1382" extrusionOk="0">
                    <a:moveTo>
                      <a:pt x="1" y="0"/>
                    </a:moveTo>
                    <a:lnTo>
                      <a:pt x="2168" y="0"/>
                    </a:lnTo>
                    <a:lnTo>
                      <a:pt x="2168" y="1381"/>
                    </a:lnTo>
                    <a:lnTo>
                      <a:pt x="1" y="138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40"/>
              <p:cNvSpPr/>
              <p:nvPr/>
            </p:nvSpPr>
            <p:spPr>
              <a:xfrm>
                <a:off x="6572237" y="4242611"/>
                <a:ext cx="73290" cy="46207"/>
              </a:xfrm>
              <a:custGeom>
                <a:avLst/>
                <a:gdLst/>
                <a:ahLst/>
                <a:cxnLst/>
                <a:rect l="l" t="t" r="r" b="b"/>
                <a:pathLst>
                  <a:path w="2192" h="1382" extrusionOk="0">
                    <a:moveTo>
                      <a:pt x="25" y="1381"/>
                    </a:moveTo>
                    <a:lnTo>
                      <a:pt x="2192" y="1381"/>
                    </a:lnTo>
                    <a:lnTo>
                      <a:pt x="2192" y="0"/>
                    </a:lnTo>
                    <a:cubicBezTo>
                      <a:pt x="1858" y="119"/>
                      <a:pt x="1477" y="191"/>
                      <a:pt x="1096" y="191"/>
                    </a:cubicBezTo>
                    <a:cubicBezTo>
                      <a:pt x="715" y="191"/>
                      <a:pt x="358" y="143"/>
                      <a:pt x="1" y="0"/>
                    </a:cubicBezTo>
                    <a:lnTo>
                      <a:pt x="1" y="1381"/>
                    </a:lnTo>
                    <a:close/>
                    <a:moveTo>
                      <a:pt x="25" y="138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40"/>
              <p:cNvSpPr/>
              <p:nvPr/>
            </p:nvSpPr>
            <p:spPr>
              <a:xfrm>
                <a:off x="6503759" y="4045135"/>
                <a:ext cx="212647" cy="211811"/>
              </a:xfrm>
              <a:custGeom>
                <a:avLst/>
                <a:gdLst/>
                <a:ahLst/>
                <a:cxnLst/>
                <a:rect l="l" t="t" r="r" b="b"/>
                <a:pathLst>
                  <a:path w="6360" h="6335" extrusionOk="0">
                    <a:moveTo>
                      <a:pt x="3168" y="6335"/>
                    </a:moveTo>
                    <a:cubicBezTo>
                      <a:pt x="3573" y="6335"/>
                      <a:pt x="3930" y="6287"/>
                      <a:pt x="4287" y="6168"/>
                    </a:cubicBezTo>
                    <a:cubicBezTo>
                      <a:pt x="5502" y="5716"/>
                      <a:pt x="6359" y="4549"/>
                      <a:pt x="6359" y="3191"/>
                    </a:cubicBezTo>
                    <a:cubicBezTo>
                      <a:pt x="6359" y="1429"/>
                      <a:pt x="4930" y="0"/>
                      <a:pt x="3168" y="0"/>
                    </a:cubicBezTo>
                    <a:cubicBezTo>
                      <a:pt x="1430" y="0"/>
                      <a:pt x="1" y="1429"/>
                      <a:pt x="1" y="3191"/>
                    </a:cubicBezTo>
                    <a:cubicBezTo>
                      <a:pt x="1" y="4549"/>
                      <a:pt x="858" y="5716"/>
                      <a:pt x="2073" y="6168"/>
                    </a:cubicBezTo>
                    <a:cubicBezTo>
                      <a:pt x="2406" y="6239"/>
                      <a:pt x="2787" y="6335"/>
                      <a:pt x="3168" y="6335"/>
                    </a:cubicBezTo>
                    <a:close/>
                    <a:moveTo>
                      <a:pt x="3168" y="6335"/>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40"/>
              <p:cNvSpPr/>
              <p:nvPr/>
            </p:nvSpPr>
            <p:spPr>
              <a:xfrm>
                <a:off x="6535624" y="4076164"/>
                <a:ext cx="148919" cy="148953"/>
              </a:xfrm>
              <a:custGeom>
                <a:avLst/>
                <a:gdLst/>
                <a:ahLst/>
                <a:cxnLst/>
                <a:rect l="l" t="t" r="r" b="b"/>
                <a:pathLst>
                  <a:path w="4454" h="4455" extrusionOk="0">
                    <a:moveTo>
                      <a:pt x="2215" y="4454"/>
                    </a:moveTo>
                    <a:cubicBezTo>
                      <a:pt x="3453" y="4454"/>
                      <a:pt x="4454" y="3454"/>
                      <a:pt x="4454" y="2216"/>
                    </a:cubicBezTo>
                    <a:cubicBezTo>
                      <a:pt x="4454" y="1596"/>
                      <a:pt x="4215" y="1025"/>
                      <a:pt x="3811" y="644"/>
                    </a:cubicBezTo>
                    <a:cubicBezTo>
                      <a:pt x="3382" y="239"/>
                      <a:pt x="2834" y="1"/>
                      <a:pt x="2215" y="1"/>
                    </a:cubicBezTo>
                    <a:cubicBezTo>
                      <a:pt x="1596" y="1"/>
                      <a:pt x="1024" y="239"/>
                      <a:pt x="643" y="644"/>
                    </a:cubicBezTo>
                    <a:cubicBezTo>
                      <a:pt x="238" y="1073"/>
                      <a:pt x="0" y="1596"/>
                      <a:pt x="0" y="2216"/>
                    </a:cubicBezTo>
                    <a:cubicBezTo>
                      <a:pt x="0" y="3478"/>
                      <a:pt x="977" y="4454"/>
                      <a:pt x="2215" y="4454"/>
                    </a:cubicBezTo>
                    <a:close/>
                    <a:moveTo>
                      <a:pt x="2215" y="445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40"/>
              <p:cNvSpPr/>
              <p:nvPr/>
            </p:nvSpPr>
            <p:spPr>
              <a:xfrm>
                <a:off x="6592166" y="4133507"/>
                <a:ext cx="33468" cy="34271"/>
              </a:xfrm>
              <a:custGeom>
                <a:avLst/>
                <a:gdLst/>
                <a:ahLst/>
                <a:cxnLst/>
                <a:rect l="l" t="t" r="r" b="b"/>
                <a:pathLst>
                  <a:path w="1001" h="1025" extrusionOk="0">
                    <a:moveTo>
                      <a:pt x="357" y="929"/>
                    </a:moveTo>
                    <a:cubicBezTo>
                      <a:pt x="595" y="1025"/>
                      <a:pt x="857" y="929"/>
                      <a:pt x="953" y="691"/>
                    </a:cubicBezTo>
                    <a:cubicBezTo>
                      <a:pt x="1000" y="548"/>
                      <a:pt x="976" y="382"/>
                      <a:pt x="929" y="262"/>
                    </a:cubicBezTo>
                    <a:cubicBezTo>
                      <a:pt x="857" y="191"/>
                      <a:pt x="810" y="120"/>
                      <a:pt x="715" y="96"/>
                    </a:cubicBezTo>
                    <a:cubicBezTo>
                      <a:pt x="476" y="0"/>
                      <a:pt x="191" y="96"/>
                      <a:pt x="119" y="334"/>
                    </a:cubicBezTo>
                    <a:cubicBezTo>
                      <a:pt x="0" y="572"/>
                      <a:pt x="119" y="834"/>
                      <a:pt x="357" y="929"/>
                    </a:cubicBezTo>
                    <a:close/>
                    <a:moveTo>
                      <a:pt x="357" y="929"/>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40"/>
              <p:cNvSpPr/>
              <p:nvPr/>
            </p:nvSpPr>
            <p:spPr>
              <a:xfrm>
                <a:off x="6572237" y="4076966"/>
                <a:ext cx="112308" cy="148150"/>
              </a:xfrm>
              <a:custGeom>
                <a:avLst/>
                <a:gdLst/>
                <a:ahLst/>
                <a:cxnLst/>
                <a:rect l="l" t="t" r="r" b="b"/>
                <a:pathLst>
                  <a:path w="3359" h="4431" extrusionOk="0">
                    <a:moveTo>
                      <a:pt x="2549" y="1906"/>
                    </a:moveTo>
                    <a:cubicBezTo>
                      <a:pt x="2549" y="3120"/>
                      <a:pt x="1549" y="4144"/>
                      <a:pt x="334" y="4144"/>
                    </a:cubicBezTo>
                    <a:cubicBezTo>
                      <a:pt x="215" y="4144"/>
                      <a:pt x="96" y="4144"/>
                      <a:pt x="1" y="4097"/>
                    </a:cubicBezTo>
                    <a:cubicBezTo>
                      <a:pt x="334" y="4311"/>
                      <a:pt x="715" y="4430"/>
                      <a:pt x="1120" y="4430"/>
                    </a:cubicBezTo>
                    <a:cubicBezTo>
                      <a:pt x="2335" y="4430"/>
                      <a:pt x="3359" y="3430"/>
                      <a:pt x="3359" y="2192"/>
                    </a:cubicBezTo>
                    <a:cubicBezTo>
                      <a:pt x="3359" y="1572"/>
                      <a:pt x="3120" y="1001"/>
                      <a:pt x="2692" y="620"/>
                    </a:cubicBezTo>
                    <a:cubicBezTo>
                      <a:pt x="2382" y="286"/>
                      <a:pt x="1930" y="48"/>
                      <a:pt x="1453" y="1"/>
                    </a:cubicBezTo>
                    <a:cubicBezTo>
                      <a:pt x="1596" y="96"/>
                      <a:pt x="1739" y="191"/>
                      <a:pt x="1906" y="334"/>
                    </a:cubicBezTo>
                    <a:cubicBezTo>
                      <a:pt x="2287" y="739"/>
                      <a:pt x="2549" y="1310"/>
                      <a:pt x="2549" y="1906"/>
                    </a:cubicBezTo>
                    <a:close/>
                    <a:moveTo>
                      <a:pt x="2549" y="1906"/>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40"/>
              <p:cNvSpPr/>
              <p:nvPr/>
            </p:nvSpPr>
            <p:spPr>
              <a:xfrm>
                <a:off x="6584977" y="4045135"/>
                <a:ext cx="131433" cy="211811"/>
              </a:xfrm>
              <a:custGeom>
                <a:avLst/>
                <a:gdLst/>
                <a:ahLst/>
                <a:cxnLst/>
                <a:rect l="l" t="t" r="r" b="b"/>
                <a:pathLst>
                  <a:path w="3931" h="6335" extrusionOk="0">
                    <a:moveTo>
                      <a:pt x="2335" y="1572"/>
                    </a:moveTo>
                    <a:cubicBezTo>
                      <a:pt x="2739" y="2001"/>
                      <a:pt x="2978" y="2524"/>
                      <a:pt x="2978" y="3144"/>
                    </a:cubicBezTo>
                    <a:cubicBezTo>
                      <a:pt x="2978" y="4025"/>
                      <a:pt x="2477" y="4763"/>
                      <a:pt x="1763" y="5144"/>
                    </a:cubicBezTo>
                    <a:cubicBezTo>
                      <a:pt x="1406" y="5596"/>
                      <a:pt x="930" y="5930"/>
                      <a:pt x="382" y="6120"/>
                    </a:cubicBezTo>
                    <a:cubicBezTo>
                      <a:pt x="263" y="6192"/>
                      <a:pt x="144" y="6216"/>
                      <a:pt x="1" y="6239"/>
                    </a:cubicBezTo>
                    <a:cubicBezTo>
                      <a:pt x="239" y="6311"/>
                      <a:pt x="477" y="6335"/>
                      <a:pt x="739" y="6335"/>
                    </a:cubicBezTo>
                    <a:cubicBezTo>
                      <a:pt x="1144" y="6335"/>
                      <a:pt x="1501" y="6287"/>
                      <a:pt x="1858" y="6168"/>
                    </a:cubicBezTo>
                    <a:cubicBezTo>
                      <a:pt x="3073" y="5716"/>
                      <a:pt x="3930" y="4549"/>
                      <a:pt x="3930" y="3191"/>
                    </a:cubicBezTo>
                    <a:cubicBezTo>
                      <a:pt x="3930" y="1429"/>
                      <a:pt x="2501" y="0"/>
                      <a:pt x="739" y="0"/>
                    </a:cubicBezTo>
                    <a:cubicBezTo>
                      <a:pt x="501" y="0"/>
                      <a:pt x="263" y="24"/>
                      <a:pt x="25" y="95"/>
                    </a:cubicBezTo>
                    <a:cubicBezTo>
                      <a:pt x="715" y="262"/>
                      <a:pt x="1334" y="643"/>
                      <a:pt x="1787" y="1191"/>
                    </a:cubicBezTo>
                    <a:cubicBezTo>
                      <a:pt x="1977" y="1286"/>
                      <a:pt x="2144" y="1429"/>
                      <a:pt x="2335" y="1572"/>
                    </a:cubicBezTo>
                    <a:close/>
                    <a:moveTo>
                      <a:pt x="2335" y="15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40"/>
              <p:cNvSpPr/>
              <p:nvPr/>
            </p:nvSpPr>
            <p:spPr>
              <a:xfrm>
                <a:off x="6621623" y="4249766"/>
                <a:ext cx="25511" cy="31095"/>
              </a:xfrm>
              <a:custGeom>
                <a:avLst/>
                <a:gdLst/>
                <a:ahLst/>
                <a:cxnLst/>
                <a:rect l="l" t="t" r="r" b="b"/>
                <a:pathLst>
                  <a:path w="763" h="930" extrusionOk="0">
                    <a:moveTo>
                      <a:pt x="0" y="191"/>
                    </a:moveTo>
                    <a:lnTo>
                      <a:pt x="0" y="929"/>
                    </a:lnTo>
                    <a:lnTo>
                      <a:pt x="762" y="929"/>
                    </a:lnTo>
                    <a:lnTo>
                      <a:pt x="762" y="0"/>
                    </a:lnTo>
                    <a:cubicBezTo>
                      <a:pt x="524" y="96"/>
                      <a:pt x="238" y="167"/>
                      <a:pt x="0" y="191"/>
                    </a:cubicBezTo>
                    <a:close/>
                    <a:moveTo>
                      <a:pt x="0" y="19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40"/>
              <p:cNvSpPr/>
              <p:nvPr/>
            </p:nvSpPr>
            <p:spPr>
              <a:xfrm>
                <a:off x="6621623" y="4311089"/>
                <a:ext cx="25511" cy="30292"/>
              </a:xfrm>
              <a:custGeom>
                <a:avLst/>
                <a:gdLst/>
                <a:ahLst/>
                <a:cxnLst/>
                <a:rect l="l" t="t" r="r" b="b"/>
                <a:pathLst>
                  <a:path w="763" h="906" extrusionOk="0">
                    <a:moveTo>
                      <a:pt x="0" y="0"/>
                    </a:moveTo>
                    <a:lnTo>
                      <a:pt x="762" y="0"/>
                    </a:lnTo>
                    <a:lnTo>
                      <a:pt x="762" y="905"/>
                    </a:lnTo>
                    <a:lnTo>
                      <a:pt x="0" y="905"/>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40"/>
              <p:cNvSpPr/>
              <p:nvPr/>
            </p:nvSpPr>
            <p:spPr>
              <a:xfrm>
                <a:off x="6461562" y="4335765"/>
                <a:ext cx="30292" cy="95591"/>
              </a:xfrm>
              <a:custGeom>
                <a:avLst/>
                <a:gdLst/>
                <a:ahLst/>
                <a:cxnLst/>
                <a:rect l="l" t="t" r="r" b="b"/>
                <a:pathLst>
                  <a:path w="906" h="2859" extrusionOk="0">
                    <a:moveTo>
                      <a:pt x="1" y="453"/>
                    </a:moveTo>
                    <a:lnTo>
                      <a:pt x="1" y="2406"/>
                    </a:lnTo>
                    <a:cubicBezTo>
                      <a:pt x="1" y="2644"/>
                      <a:pt x="215" y="2858"/>
                      <a:pt x="453" y="2858"/>
                    </a:cubicBezTo>
                    <a:cubicBezTo>
                      <a:pt x="691" y="2858"/>
                      <a:pt x="905" y="2644"/>
                      <a:pt x="905" y="2406"/>
                    </a:cubicBezTo>
                    <a:lnTo>
                      <a:pt x="905" y="453"/>
                    </a:lnTo>
                    <a:cubicBezTo>
                      <a:pt x="905" y="215"/>
                      <a:pt x="691" y="0"/>
                      <a:pt x="453" y="0"/>
                    </a:cubicBezTo>
                    <a:cubicBezTo>
                      <a:pt x="215" y="0"/>
                      <a:pt x="1" y="167"/>
                      <a:pt x="1" y="453"/>
                    </a:cubicBezTo>
                    <a:close/>
                    <a:moveTo>
                      <a:pt x="1" y="45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40"/>
              <p:cNvSpPr/>
              <p:nvPr/>
            </p:nvSpPr>
            <p:spPr>
              <a:xfrm>
                <a:off x="6416958" y="4391503"/>
                <a:ext cx="44636" cy="24708"/>
              </a:xfrm>
              <a:custGeom>
                <a:avLst/>
                <a:gdLst/>
                <a:ahLst/>
                <a:cxnLst/>
                <a:rect l="l" t="t" r="r" b="b"/>
                <a:pathLst>
                  <a:path w="1335" h="739" extrusionOk="0">
                    <a:moveTo>
                      <a:pt x="1335" y="739"/>
                    </a:moveTo>
                    <a:lnTo>
                      <a:pt x="1335" y="119"/>
                    </a:lnTo>
                    <a:lnTo>
                      <a:pt x="120" y="119"/>
                    </a:lnTo>
                    <a:cubicBezTo>
                      <a:pt x="49" y="119"/>
                      <a:pt x="1" y="48"/>
                      <a:pt x="1" y="0"/>
                    </a:cubicBezTo>
                    <a:lnTo>
                      <a:pt x="1" y="620"/>
                    </a:lnTo>
                    <a:cubicBezTo>
                      <a:pt x="1" y="691"/>
                      <a:pt x="49" y="739"/>
                      <a:pt x="120" y="739"/>
                    </a:cubicBezTo>
                    <a:close/>
                    <a:moveTo>
                      <a:pt x="1335" y="739"/>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40"/>
              <p:cNvSpPr/>
              <p:nvPr/>
            </p:nvSpPr>
            <p:spPr>
              <a:xfrm>
                <a:off x="6461562" y="4395482"/>
                <a:ext cx="30292" cy="35876"/>
              </a:xfrm>
              <a:custGeom>
                <a:avLst/>
                <a:gdLst/>
                <a:ahLst/>
                <a:cxnLst/>
                <a:rect l="l" t="t" r="r" b="b"/>
                <a:pathLst>
                  <a:path w="906" h="1073" extrusionOk="0">
                    <a:moveTo>
                      <a:pt x="1" y="0"/>
                    </a:moveTo>
                    <a:lnTo>
                      <a:pt x="1" y="620"/>
                    </a:lnTo>
                    <a:cubicBezTo>
                      <a:pt x="1" y="858"/>
                      <a:pt x="215" y="1072"/>
                      <a:pt x="453" y="1072"/>
                    </a:cubicBezTo>
                    <a:cubicBezTo>
                      <a:pt x="691" y="1072"/>
                      <a:pt x="905" y="858"/>
                      <a:pt x="905" y="620"/>
                    </a:cubicBezTo>
                    <a:lnTo>
                      <a:pt x="905" y="0"/>
                    </a:lnTo>
                    <a:cubicBezTo>
                      <a:pt x="905" y="96"/>
                      <a:pt x="858" y="215"/>
                      <a:pt x="810" y="262"/>
                    </a:cubicBezTo>
                    <a:cubicBezTo>
                      <a:pt x="715" y="381"/>
                      <a:pt x="596" y="453"/>
                      <a:pt x="453" y="453"/>
                    </a:cubicBezTo>
                    <a:cubicBezTo>
                      <a:pt x="334" y="453"/>
                      <a:pt x="215" y="381"/>
                      <a:pt x="120" y="334"/>
                    </a:cubicBezTo>
                    <a:cubicBezTo>
                      <a:pt x="72" y="239"/>
                      <a:pt x="1" y="119"/>
                      <a:pt x="1" y="0"/>
                    </a:cubicBezTo>
                    <a:close/>
                    <a:moveTo>
                      <a:pt x="1"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40"/>
              <p:cNvSpPr/>
              <p:nvPr/>
            </p:nvSpPr>
            <p:spPr>
              <a:xfrm>
                <a:off x="6491020" y="4395482"/>
                <a:ext cx="43833" cy="20730"/>
              </a:xfrm>
              <a:custGeom>
                <a:avLst/>
                <a:gdLst/>
                <a:ahLst/>
                <a:cxnLst/>
                <a:rect l="l" t="t" r="r" b="b"/>
                <a:pathLst>
                  <a:path w="1311" h="620" extrusionOk="0">
                    <a:moveTo>
                      <a:pt x="1" y="0"/>
                    </a:moveTo>
                    <a:lnTo>
                      <a:pt x="1310" y="0"/>
                    </a:lnTo>
                    <a:lnTo>
                      <a:pt x="1310" y="620"/>
                    </a:lnTo>
                    <a:lnTo>
                      <a:pt x="1" y="62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40"/>
              <p:cNvSpPr/>
              <p:nvPr/>
            </p:nvSpPr>
            <p:spPr>
              <a:xfrm>
                <a:off x="6683715" y="4395482"/>
                <a:ext cx="43833" cy="20730"/>
              </a:xfrm>
              <a:custGeom>
                <a:avLst/>
                <a:gdLst/>
                <a:ahLst/>
                <a:cxnLst/>
                <a:rect l="l" t="t" r="r" b="b"/>
                <a:pathLst>
                  <a:path w="1311" h="620" extrusionOk="0">
                    <a:moveTo>
                      <a:pt x="1" y="0"/>
                    </a:moveTo>
                    <a:lnTo>
                      <a:pt x="1311" y="0"/>
                    </a:lnTo>
                    <a:lnTo>
                      <a:pt x="1311" y="620"/>
                    </a:lnTo>
                    <a:lnTo>
                      <a:pt x="1" y="62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40"/>
              <p:cNvSpPr/>
              <p:nvPr/>
            </p:nvSpPr>
            <p:spPr>
              <a:xfrm>
                <a:off x="6758580" y="4391503"/>
                <a:ext cx="44602" cy="24708"/>
              </a:xfrm>
              <a:custGeom>
                <a:avLst/>
                <a:gdLst/>
                <a:ahLst/>
                <a:cxnLst/>
                <a:rect l="l" t="t" r="r" b="b"/>
                <a:pathLst>
                  <a:path w="1334" h="739" extrusionOk="0">
                    <a:moveTo>
                      <a:pt x="0" y="119"/>
                    </a:moveTo>
                    <a:lnTo>
                      <a:pt x="0" y="739"/>
                    </a:lnTo>
                    <a:lnTo>
                      <a:pt x="1215" y="739"/>
                    </a:lnTo>
                    <a:cubicBezTo>
                      <a:pt x="1262" y="739"/>
                      <a:pt x="1334" y="691"/>
                      <a:pt x="1334" y="620"/>
                    </a:cubicBezTo>
                    <a:lnTo>
                      <a:pt x="1334" y="0"/>
                    </a:lnTo>
                    <a:cubicBezTo>
                      <a:pt x="1334" y="48"/>
                      <a:pt x="1262" y="119"/>
                      <a:pt x="1215" y="119"/>
                    </a:cubicBezTo>
                    <a:close/>
                    <a:moveTo>
                      <a:pt x="0" y="119"/>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40"/>
              <p:cNvSpPr/>
              <p:nvPr/>
            </p:nvSpPr>
            <p:spPr>
              <a:xfrm>
                <a:off x="6557927" y="4280829"/>
                <a:ext cx="102746" cy="30292"/>
              </a:xfrm>
              <a:custGeom>
                <a:avLst/>
                <a:gdLst/>
                <a:ahLst/>
                <a:cxnLst/>
                <a:rect l="l" t="t" r="r" b="b"/>
                <a:pathLst>
                  <a:path w="3073" h="906" extrusionOk="0">
                    <a:moveTo>
                      <a:pt x="453" y="905"/>
                    </a:moveTo>
                    <a:lnTo>
                      <a:pt x="2620" y="905"/>
                    </a:lnTo>
                    <a:cubicBezTo>
                      <a:pt x="2858" y="905"/>
                      <a:pt x="3072" y="691"/>
                      <a:pt x="3072" y="453"/>
                    </a:cubicBezTo>
                    <a:cubicBezTo>
                      <a:pt x="3072" y="214"/>
                      <a:pt x="2858" y="0"/>
                      <a:pt x="2620" y="0"/>
                    </a:cubicBezTo>
                    <a:lnTo>
                      <a:pt x="453" y="0"/>
                    </a:lnTo>
                    <a:cubicBezTo>
                      <a:pt x="214" y="0"/>
                      <a:pt x="0" y="214"/>
                      <a:pt x="0" y="453"/>
                    </a:cubicBezTo>
                    <a:cubicBezTo>
                      <a:pt x="0" y="691"/>
                      <a:pt x="214" y="905"/>
                      <a:pt x="453" y="905"/>
                    </a:cubicBezTo>
                    <a:close/>
                    <a:moveTo>
                      <a:pt x="453" y="90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40"/>
              <p:cNvSpPr/>
              <p:nvPr/>
            </p:nvSpPr>
            <p:spPr>
              <a:xfrm>
                <a:off x="6620821" y="4280829"/>
                <a:ext cx="39855" cy="30292"/>
              </a:xfrm>
              <a:custGeom>
                <a:avLst/>
                <a:gdLst/>
                <a:ahLst/>
                <a:cxnLst/>
                <a:rect l="l" t="t" r="r" b="b"/>
                <a:pathLst>
                  <a:path w="1192" h="906" extrusionOk="0">
                    <a:moveTo>
                      <a:pt x="739" y="0"/>
                    </a:moveTo>
                    <a:lnTo>
                      <a:pt x="0" y="0"/>
                    </a:lnTo>
                    <a:cubicBezTo>
                      <a:pt x="239" y="0"/>
                      <a:pt x="453" y="214"/>
                      <a:pt x="453" y="453"/>
                    </a:cubicBezTo>
                    <a:cubicBezTo>
                      <a:pt x="453" y="691"/>
                      <a:pt x="239" y="905"/>
                      <a:pt x="0" y="905"/>
                    </a:cubicBezTo>
                    <a:lnTo>
                      <a:pt x="739" y="905"/>
                    </a:lnTo>
                    <a:cubicBezTo>
                      <a:pt x="977" y="905"/>
                      <a:pt x="1191" y="691"/>
                      <a:pt x="1191" y="453"/>
                    </a:cubicBezTo>
                    <a:cubicBezTo>
                      <a:pt x="1191" y="214"/>
                      <a:pt x="1024" y="0"/>
                      <a:pt x="739" y="0"/>
                    </a:cubicBezTo>
                    <a:close/>
                    <a:moveTo>
                      <a:pt x="739"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40"/>
              <p:cNvSpPr/>
              <p:nvPr/>
            </p:nvSpPr>
            <p:spPr>
              <a:xfrm>
                <a:off x="6535624" y="4340546"/>
                <a:ext cx="148117" cy="84423"/>
              </a:xfrm>
              <a:custGeom>
                <a:avLst/>
                <a:gdLst/>
                <a:ahLst/>
                <a:cxnLst/>
                <a:rect l="l" t="t" r="r" b="b"/>
                <a:pathLst>
                  <a:path w="4430" h="2525" extrusionOk="0">
                    <a:moveTo>
                      <a:pt x="0" y="310"/>
                    </a:moveTo>
                    <a:lnTo>
                      <a:pt x="0" y="2263"/>
                    </a:lnTo>
                    <a:cubicBezTo>
                      <a:pt x="0" y="2405"/>
                      <a:pt x="119" y="2525"/>
                      <a:pt x="262" y="2525"/>
                    </a:cubicBezTo>
                    <a:lnTo>
                      <a:pt x="4168" y="2525"/>
                    </a:lnTo>
                    <a:cubicBezTo>
                      <a:pt x="4311" y="2525"/>
                      <a:pt x="4430" y="2405"/>
                      <a:pt x="4430" y="2263"/>
                    </a:cubicBezTo>
                    <a:lnTo>
                      <a:pt x="4430" y="310"/>
                    </a:lnTo>
                    <a:cubicBezTo>
                      <a:pt x="4430" y="143"/>
                      <a:pt x="4311" y="24"/>
                      <a:pt x="4168" y="24"/>
                    </a:cubicBezTo>
                    <a:lnTo>
                      <a:pt x="262" y="24"/>
                    </a:lnTo>
                    <a:cubicBezTo>
                      <a:pt x="119" y="0"/>
                      <a:pt x="0" y="143"/>
                      <a:pt x="0" y="310"/>
                    </a:cubicBezTo>
                    <a:close/>
                    <a:moveTo>
                      <a:pt x="0" y="31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40"/>
              <p:cNvSpPr/>
              <p:nvPr/>
            </p:nvSpPr>
            <p:spPr>
              <a:xfrm>
                <a:off x="6535624" y="4341349"/>
                <a:ext cx="148117" cy="83621"/>
              </a:xfrm>
              <a:custGeom>
                <a:avLst/>
                <a:gdLst/>
                <a:ahLst/>
                <a:cxnLst/>
                <a:rect l="l" t="t" r="r" b="b"/>
                <a:pathLst>
                  <a:path w="4430" h="2501" extrusionOk="0">
                    <a:moveTo>
                      <a:pt x="3453" y="1834"/>
                    </a:moveTo>
                    <a:lnTo>
                      <a:pt x="0" y="1834"/>
                    </a:lnTo>
                    <a:lnTo>
                      <a:pt x="0" y="2239"/>
                    </a:lnTo>
                    <a:cubicBezTo>
                      <a:pt x="0" y="2381"/>
                      <a:pt x="119" y="2501"/>
                      <a:pt x="262" y="2501"/>
                    </a:cubicBezTo>
                    <a:lnTo>
                      <a:pt x="4168" y="2501"/>
                    </a:lnTo>
                    <a:cubicBezTo>
                      <a:pt x="4311" y="2501"/>
                      <a:pt x="4430" y="2381"/>
                      <a:pt x="4430" y="2239"/>
                    </a:cubicBezTo>
                    <a:lnTo>
                      <a:pt x="4430" y="286"/>
                    </a:lnTo>
                    <a:cubicBezTo>
                      <a:pt x="4430" y="119"/>
                      <a:pt x="4311" y="0"/>
                      <a:pt x="4168" y="0"/>
                    </a:cubicBezTo>
                    <a:lnTo>
                      <a:pt x="3715" y="0"/>
                    </a:lnTo>
                    <a:lnTo>
                      <a:pt x="3715" y="1548"/>
                    </a:lnTo>
                    <a:cubicBezTo>
                      <a:pt x="3715" y="1715"/>
                      <a:pt x="3596" y="1834"/>
                      <a:pt x="3453" y="1834"/>
                    </a:cubicBezTo>
                    <a:close/>
                    <a:moveTo>
                      <a:pt x="3453" y="183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40"/>
              <p:cNvSpPr/>
              <p:nvPr/>
            </p:nvSpPr>
            <p:spPr>
              <a:xfrm>
                <a:off x="6728320" y="4335765"/>
                <a:ext cx="30292" cy="95591"/>
              </a:xfrm>
              <a:custGeom>
                <a:avLst/>
                <a:gdLst/>
                <a:ahLst/>
                <a:cxnLst/>
                <a:rect l="l" t="t" r="r" b="b"/>
                <a:pathLst>
                  <a:path w="906" h="2859" extrusionOk="0">
                    <a:moveTo>
                      <a:pt x="0" y="453"/>
                    </a:moveTo>
                    <a:lnTo>
                      <a:pt x="0" y="2406"/>
                    </a:lnTo>
                    <a:cubicBezTo>
                      <a:pt x="0" y="2644"/>
                      <a:pt x="215" y="2858"/>
                      <a:pt x="453" y="2858"/>
                    </a:cubicBezTo>
                    <a:cubicBezTo>
                      <a:pt x="691" y="2858"/>
                      <a:pt x="905" y="2644"/>
                      <a:pt x="905" y="2406"/>
                    </a:cubicBezTo>
                    <a:lnTo>
                      <a:pt x="905" y="453"/>
                    </a:lnTo>
                    <a:cubicBezTo>
                      <a:pt x="905" y="215"/>
                      <a:pt x="691" y="0"/>
                      <a:pt x="453" y="0"/>
                    </a:cubicBezTo>
                    <a:cubicBezTo>
                      <a:pt x="191" y="0"/>
                      <a:pt x="0" y="167"/>
                      <a:pt x="0" y="453"/>
                    </a:cubicBezTo>
                    <a:close/>
                    <a:moveTo>
                      <a:pt x="0" y="45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40"/>
              <p:cNvSpPr/>
              <p:nvPr/>
            </p:nvSpPr>
            <p:spPr>
              <a:xfrm>
                <a:off x="6728320" y="4395482"/>
                <a:ext cx="30292" cy="35876"/>
              </a:xfrm>
              <a:custGeom>
                <a:avLst/>
                <a:gdLst/>
                <a:ahLst/>
                <a:cxnLst/>
                <a:rect l="l" t="t" r="r" b="b"/>
                <a:pathLst>
                  <a:path w="906" h="1073" extrusionOk="0">
                    <a:moveTo>
                      <a:pt x="0" y="0"/>
                    </a:moveTo>
                    <a:lnTo>
                      <a:pt x="0" y="620"/>
                    </a:lnTo>
                    <a:cubicBezTo>
                      <a:pt x="0" y="858"/>
                      <a:pt x="215" y="1072"/>
                      <a:pt x="453" y="1072"/>
                    </a:cubicBezTo>
                    <a:cubicBezTo>
                      <a:pt x="691" y="1072"/>
                      <a:pt x="905" y="858"/>
                      <a:pt x="905" y="620"/>
                    </a:cubicBezTo>
                    <a:lnTo>
                      <a:pt x="905" y="0"/>
                    </a:lnTo>
                    <a:cubicBezTo>
                      <a:pt x="905" y="96"/>
                      <a:pt x="858" y="167"/>
                      <a:pt x="810" y="262"/>
                    </a:cubicBezTo>
                    <a:cubicBezTo>
                      <a:pt x="715" y="381"/>
                      <a:pt x="596" y="453"/>
                      <a:pt x="453" y="453"/>
                    </a:cubicBezTo>
                    <a:cubicBezTo>
                      <a:pt x="310" y="453"/>
                      <a:pt x="191" y="358"/>
                      <a:pt x="96" y="262"/>
                    </a:cubicBezTo>
                    <a:cubicBezTo>
                      <a:pt x="24" y="167"/>
                      <a:pt x="0" y="96"/>
                      <a:pt x="0" y="0"/>
                    </a:cubicBezTo>
                    <a:close/>
                    <a:moveTo>
                      <a:pt x="0"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40"/>
              <p:cNvSpPr/>
              <p:nvPr/>
            </p:nvSpPr>
            <p:spPr>
              <a:xfrm>
                <a:off x="6529238" y="4069811"/>
                <a:ext cx="161692" cy="161658"/>
              </a:xfrm>
              <a:custGeom>
                <a:avLst/>
                <a:gdLst/>
                <a:ahLst/>
                <a:cxnLst/>
                <a:rect l="l" t="t" r="r" b="b"/>
                <a:pathLst>
                  <a:path w="4836" h="4835" extrusionOk="0">
                    <a:moveTo>
                      <a:pt x="2597" y="358"/>
                    </a:moveTo>
                    <a:cubicBezTo>
                      <a:pt x="3049" y="381"/>
                      <a:pt x="3430" y="572"/>
                      <a:pt x="3763" y="834"/>
                    </a:cubicBezTo>
                    <a:lnTo>
                      <a:pt x="3573" y="1001"/>
                    </a:lnTo>
                    <a:cubicBezTo>
                      <a:pt x="3525" y="1072"/>
                      <a:pt x="3525" y="1191"/>
                      <a:pt x="3573" y="1263"/>
                    </a:cubicBezTo>
                    <a:cubicBezTo>
                      <a:pt x="3597" y="1286"/>
                      <a:pt x="3668" y="1310"/>
                      <a:pt x="3692" y="1310"/>
                    </a:cubicBezTo>
                    <a:cubicBezTo>
                      <a:pt x="3716" y="1310"/>
                      <a:pt x="3787" y="1286"/>
                      <a:pt x="3811" y="1263"/>
                    </a:cubicBezTo>
                    <a:lnTo>
                      <a:pt x="4002" y="1072"/>
                    </a:lnTo>
                    <a:cubicBezTo>
                      <a:pt x="4264" y="1405"/>
                      <a:pt x="4430" y="1786"/>
                      <a:pt x="4478" y="2239"/>
                    </a:cubicBezTo>
                    <a:lnTo>
                      <a:pt x="3883" y="2239"/>
                    </a:lnTo>
                    <a:cubicBezTo>
                      <a:pt x="3787" y="2239"/>
                      <a:pt x="3692" y="2310"/>
                      <a:pt x="3692" y="2406"/>
                    </a:cubicBezTo>
                    <a:cubicBezTo>
                      <a:pt x="3692" y="2501"/>
                      <a:pt x="3787" y="2596"/>
                      <a:pt x="3883" y="2596"/>
                    </a:cubicBezTo>
                    <a:lnTo>
                      <a:pt x="4478" y="2596"/>
                    </a:lnTo>
                    <a:cubicBezTo>
                      <a:pt x="4383" y="3644"/>
                      <a:pt x="3478" y="4477"/>
                      <a:pt x="2406" y="4477"/>
                    </a:cubicBezTo>
                    <a:cubicBezTo>
                      <a:pt x="1334" y="4477"/>
                      <a:pt x="453" y="3644"/>
                      <a:pt x="358" y="2596"/>
                    </a:cubicBezTo>
                    <a:lnTo>
                      <a:pt x="953" y="2596"/>
                    </a:lnTo>
                    <a:cubicBezTo>
                      <a:pt x="1049" y="2596"/>
                      <a:pt x="1144" y="2501"/>
                      <a:pt x="1144" y="2406"/>
                    </a:cubicBezTo>
                    <a:cubicBezTo>
                      <a:pt x="1144" y="2310"/>
                      <a:pt x="1049" y="2239"/>
                      <a:pt x="953" y="2239"/>
                    </a:cubicBezTo>
                    <a:lnTo>
                      <a:pt x="358" y="2239"/>
                    </a:lnTo>
                    <a:cubicBezTo>
                      <a:pt x="382" y="1786"/>
                      <a:pt x="572" y="1405"/>
                      <a:pt x="834" y="1072"/>
                    </a:cubicBezTo>
                    <a:lnTo>
                      <a:pt x="1025" y="1263"/>
                    </a:lnTo>
                    <a:cubicBezTo>
                      <a:pt x="1049" y="1286"/>
                      <a:pt x="1096" y="1310"/>
                      <a:pt x="1144" y="1310"/>
                    </a:cubicBezTo>
                    <a:cubicBezTo>
                      <a:pt x="1168" y="1310"/>
                      <a:pt x="1215" y="1286"/>
                      <a:pt x="1263" y="1263"/>
                    </a:cubicBezTo>
                    <a:cubicBezTo>
                      <a:pt x="1311" y="1191"/>
                      <a:pt x="1311" y="1072"/>
                      <a:pt x="1263" y="1001"/>
                    </a:cubicBezTo>
                    <a:lnTo>
                      <a:pt x="1072" y="834"/>
                    </a:lnTo>
                    <a:cubicBezTo>
                      <a:pt x="1406" y="572"/>
                      <a:pt x="1787" y="381"/>
                      <a:pt x="2239" y="358"/>
                    </a:cubicBezTo>
                    <a:lnTo>
                      <a:pt x="2239" y="953"/>
                    </a:lnTo>
                    <a:cubicBezTo>
                      <a:pt x="2239" y="1048"/>
                      <a:pt x="2335" y="1120"/>
                      <a:pt x="2406" y="1120"/>
                    </a:cubicBezTo>
                    <a:cubicBezTo>
                      <a:pt x="2501" y="1120"/>
                      <a:pt x="2597" y="1048"/>
                      <a:pt x="2597" y="953"/>
                    </a:cubicBezTo>
                    <a:lnTo>
                      <a:pt x="2597" y="358"/>
                    </a:lnTo>
                    <a:close/>
                    <a:moveTo>
                      <a:pt x="2406" y="0"/>
                    </a:moveTo>
                    <a:cubicBezTo>
                      <a:pt x="1072" y="0"/>
                      <a:pt x="1" y="1072"/>
                      <a:pt x="1" y="2406"/>
                    </a:cubicBezTo>
                    <a:cubicBezTo>
                      <a:pt x="1" y="3763"/>
                      <a:pt x="1072" y="4835"/>
                      <a:pt x="2406" y="4835"/>
                    </a:cubicBezTo>
                    <a:cubicBezTo>
                      <a:pt x="3763" y="4835"/>
                      <a:pt x="4835" y="3763"/>
                      <a:pt x="4835" y="2406"/>
                    </a:cubicBezTo>
                    <a:cubicBezTo>
                      <a:pt x="4835" y="1072"/>
                      <a:pt x="3716" y="0"/>
                      <a:pt x="2406"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40"/>
              <p:cNvSpPr/>
              <p:nvPr/>
            </p:nvSpPr>
            <p:spPr>
              <a:xfrm>
                <a:off x="6584977" y="4124747"/>
                <a:ext cx="64530" cy="47812"/>
              </a:xfrm>
              <a:custGeom>
                <a:avLst/>
                <a:gdLst/>
                <a:ahLst/>
                <a:cxnLst/>
                <a:rect l="l" t="t" r="r" b="b"/>
                <a:pathLst>
                  <a:path w="1930" h="1430" extrusionOk="0">
                    <a:moveTo>
                      <a:pt x="739" y="501"/>
                    </a:moveTo>
                    <a:cubicBezTo>
                      <a:pt x="763" y="501"/>
                      <a:pt x="834" y="501"/>
                      <a:pt x="858" y="524"/>
                    </a:cubicBezTo>
                    <a:cubicBezTo>
                      <a:pt x="977" y="572"/>
                      <a:pt x="1049" y="739"/>
                      <a:pt x="977" y="882"/>
                    </a:cubicBezTo>
                    <a:cubicBezTo>
                      <a:pt x="953" y="953"/>
                      <a:pt x="906" y="1001"/>
                      <a:pt x="834" y="1048"/>
                    </a:cubicBezTo>
                    <a:cubicBezTo>
                      <a:pt x="799" y="1060"/>
                      <a:pt x="763" y="1066"/>
                      <a:pt x="727" y="1066"/>
                    </a:cubicBezTo>
                    <a:cubicBezTo>
                      <a:pt x="691" y="1066"/>
                      <a:pt x="656" y="1060"/>
                      <a:pt x="620" y="1048"/>
                    </a:cubicBezTo>
                    <a:cubicBezTo>
                      <a:pt x="477" y="977"/>
                      <a:pt x="406" y="810"/>
                      <a:pt x="477" y="691"/>
                    </a:cubicBezTo>
                    <a:cubicBezTo>
                      <a:pt x="501" y="620"/>
                      <a:pt x="572" y="572"/>
                      <a:pt x="620" y="524"/>
                    </a:cubicBezTo>
                    <a:cubicBezTo>
                      <a:pt x="668" y="524"/>
                      <a:pt x="691" y="501"/>
                      <a:pt x="739" y="501"/>
                    </a:cubicBezTo>
                    <a:close/>
                    <a:moveTo>
                      <a:pt x="1711" y="1"/>
                    </a:moveTo>
                    <a:cubicBezTo>
                      <a:pt x="1684" y="1"/>
                      <a:pt x="1660" y="8"/>
                      <a:pt x="1644" y="24"/>
                    </a:cubicBezTo>
                    <a:lnTo>
                      <a:pt x="1168" y="334"/>
                    </a:lnTo>
                    <a:cubicBezTo>
                      <a:pt x="1096" y="262"/>
                      <a:pt x="1049" y="239"/>
                      <a:pt x="977" y="215"/>
                    </a:cubicBezTo>
                    <a:cubicBezTo>
                      <a:pt x="906" y="179"/>
                      <a:pt x="828" y="161"/>
                      <a:pt x="748" y="161"/>
                    </a:cubicBezTo>
                    <a:cubicBezTo>
                      <a:pt x="668" y="161"/>
                      <a:pt x="584" y="179"/>
                      <a:pt x="501" y="215"/>
                    </a:cubicBezTo>
                    <a:cubicBezTo>
                      <a:pt x="358" y="262"/>
                      <a:pt x="239" y="382"/>
                      <a:pt x="144" y="524"/>
                    </a:cubicBezTo>
                    <a:cubicBezTo>
                      <a:pt x="1" y="858"/>
                      <a:pt x="144" y="1215"/>
                      <a:pt x="477" y="1358"/>
                    </a:cubicBezTo>
                    <a:cubicBezTo>
                      <a:pt x="572" y="1406"/>
                      <a:pt x="620" y="1429"/>
                      <a:pt x="715" y="1429"/>
                    </a:cubicBezTo>
                    <a:cubicBezTo>
                      <a:pt x="810" y="1429"/>
                      <a:pt x="858" y="1406"/>
                      <a:pt x="953" y="1358"/>
                    </a:cubicBezTo>
                    <a:cubicBezTo>
                      <a:pt x="1096" y="1310"/>
                      <a:pt x="1215" y="1191"/>
                      <a:pt x="1311" y="1048"/>
                    </a:cubicBezTo>
                    <a:cubicBezTo>
                      <a:pt x="1358" y="882"/>
                      <a:pt x="1358" y="739"/>
                      <a:pt x="1334" y="620"/>
                    </a:cubicBezTo>
                    <a:lnTo>
                      <a:pt x="1811" y="334"/>
                    </a:lnTo>
                    <a:cubicBezTo>
                      <a:pt x="1906" y="262"/>
                      <a:pt x="1930" y="167"/>
                      <a:pt x="1882" y="96"/>
                    </a:cubicBezTo>
                    <a:cubicBezTo>
                      <a:pt x="1834" y="32"/>
                      <a:pt x="1766" y="1"/>
                      <a:pt x="1711"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40"/>
              <p:cNvSpPr/>
              <p:nvPr/>
            </p:nvSpPr>
            <p:spPr>
              <a:xfrm>
                <a:off x="6584174" y="4191620"/>
                <a:ext cx="51022" cy="12003"/>
              </a:xfrm>
              <a:custGeom>
                <a:avLst/>
                <a:gdLst/>
                <a:ahLst/>
                <a:cxnLst/>
                <a:rect l="l" t="t" r="r" b="b"/>
                <a:pathLst>
                  <a:path w="1526" h="359" extrusionOk="0">
                    <a:moveTo>
                      <a:pt x="168" y="1"/>
                    </a:moveTo>
                    <a:cubicBezTo>
                      <a:pt x="96" y="1"/>
                      <a:pt x="1" y="72"/>
                      <a:pt x="1" y="168"/>
                    </a:cubicBezTo>
                    <a:cubicBezTo>
                      <a:pt x="1" y="263"/>
                      <a:pt x="96" y="358"/>
                      <a:pt x="168" y="358"/>
                    </a:cubicBezTo>
                    <a:lnTo>
                      <a:pt x="1335" y="358"/>
                    </a:lnTo>
                    <a:cubicBezTo>
                      <a:pt x="1430" y="358"/>
                      <a:pt x="1525" y="263"/>
                      <a:pt x="1525" y="168"/>
                    </a:cubicBezTo>
                    <a:cubicBezTo>
                      <a:pt x="1525" y="49"/>
                      <a:pt x="1430" y="1"/>
                      <a:pt x="1335"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513" name="Google Shape;2513;p40"/>
          <p:cNvGrpSpPr/>
          <p:nvPr/>
        </p:nvGrpSpPr>
        <p:grpSpPr>
          <a:xfrm>
            <a:off x="1311775" y="3301313"/>
            <a:ext cx="615000" cy="615000"/>
            <a:chOff x="1311763" y="2943938"/>
            <a:chExt cx="615000" cy="615000"/>
          </a:xfrm>
        </p:grpSpPr>
        <p:sp>
          <p:nvSpPr>
            <p:cNvPr id="2477" name="Google Shape;2477;p40"/>
            <p:cNvSpPr/>
            <p:nvPr/>
          </p:nvSpPr>
          <p:spPr>
            <a:xfrm>
              <a:off x="1311763" y="294393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4" name="Google Shape;2514;p40"/>
            <p:cNvGrpSpPr/>
            <p:nvPr/>
          </p:nvGrpSpPr>
          <p:grpSpPr>
            <a:xfrm>
              <a:off x="1424570" y="3091247"/>
              <a:ext cx="389384" cy="386223"/>
              <a:chOff x="726775" y="3416060"/>
              <a:chExt cx="389384" cy="386223"/>
            </a:xfrm>
          </p:grpSpPr>
          <p:sp>
            <p:nvSpPr>
              <p:cNvPr id="2515" name="Google Shape;2515;p40"/>
              <p:cNvSpPr/>
              <p:nvPr/>
            </p:nvSpPr>
            <p:spPr>
              <a:xfrm>
                <a:off x="866139" y="3437560"/>
                <a:ext cx="68508" cy="121871"/>
              </a:xfrm>
              <a:custGeom>
                <a:avLst/>
                <a:gdLst/>
                <a:ahLst/>
                <a:cxnLst/>
                <a:rect l="l" t="t" r="r" b="b"/>
                <a:pathLst>
                  <a:path w="2049" h="3645" extrusionOk="0">
                    <a:moveTo>
                      <a:pt x="357" y="596"/>
                    </a:moveTo>
                    <a:lnTo>
                      <a:pt x="1405" y="1644"/>
                    </a:lnTo>
                    <a:lnTo>
                      <a:pt x="357" y="1644"/>
                    </a:lnTo>
                    <a:lnTo>
                      <a:pt x="357" y="596"/>
                    </a:lnTo>
                    <a:close/>
                    <a:moveTo>
                      <a:pt x="1691" y="1977"/>
                    </a:moveTo>
                    <a:lnTo>
                      <a:pt x="1691" y="3025"/>
                    </a:lnTo>
                    <a:lnTo>
                      <a:pt x="619" y="1977"/>
                    </a:lnTo>
                    <a:close/>
                    <a:moveTo>
                      <a:pt x="1858" y="1"/>
                    </a:moveTo>
                    <a:cubicBezTo>
                      <a:pt x="1786" y="1"/>
                      <a:pt x="1691" y="96"/>
                      <a:pt x="1691" y="191"/>
                    </a:cubicBezTo>
                    <a:lnTo>
                      <a:pt x="1691" y="1406"/>
                    </a:lnTo>
                    <a:lnTo>
                      <a:pt x="286" y="72"/>
                    </a:lnTo>
                    <a:cubicBezTo>
                      <a:pt x="248" y="34"/>
                      <a:pt x="206" y="18"/>
                      <a:pt x="165" y="18"/>
                    </a:cubicBezTo>
                    <a:cubicBezTo>
                      <a:pt x="78" y="18"/>
                      <a:pt x="0" y="94"/>
                      <a:pt x="0" y="191"/>
                    </a:cubicBezTo>
                    <a:lnTo>
                      <a:pt x="0" y="3454"/>
                    </a:lnTo>
                    <a:cubicBezTo>
                      <a:pt x="0" y="3549"/>
                      <a:pt x="72" y="3644"/>
                      <a:pt x="167" y="3644"/>
                    </a:cubicBezTo>
                    <a:cubicBezTo>
                      <a:pt x="262" y="3644"/>
                      <a:pt x="357" y="3549"/>
                      <a:pt x="357" y="3454"/>
                    </a:cubicBezTo>
                    <a:lnTo>
                      <a:pt x="357" y="2239"/>
                    </a:lnTo>
                    <a:lnTo>
                      <a:pt x="1739" y="3573"/>
                    </a:lnTo>
                    <a:cubicBezTo>
                      <a:pt x="1779" y="3614"/>
                      <a:pt x="1828" y="3632"/>
                      <a:pt x="1875" y="3632"/>
                    </a:cubicBezTo>
                    <a:cubicBezTo>
                      <a:pt x="1966" y="3632"/>
                      <a:pt x="2048" y="3564"/>
                      <a:pt x="2048" y="3454"/>
                    </a:cubicBezTo>
                    <a:lnTo>
                      <a:pt x="2048" y="191"/>
                    </a:lnTo>
                    <a:cubicBezTo>
                      <a:pt x="2024" y="96"/>
                      <a:pt x="1953" y="1"/>
                      <a:pt x="185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40"/>
              <p:cNvSpPr/>
              <p:nvPr/>
            </p:nvSpPr>
            <p:spPr>
              <a:xfrm>
                <a:off x="1077124" y="3457488"/>
                <a:ext cx="12003" cy="249224"/>
              </a:xfrm>
              <a:custGeom>
                <a:avLst/>
                <a:gdLst/>
                <a:ahLst/>
                <a:cxnLst/>
                <a:rect l="l" t="t" r="r" b="b"/>
                <a:pathLst>
                  <a:path w="359" h="7454" extrusionOk="0">
                    <a:moveTo>
                      <a:pt x="168" y="0"/>
                    </a:moveTo>
                    <a:cubicBezTo>
                      <a:pt x="72" y="0"/>
                      <a:pt x="1" y="95"/>
                      <a:pt x="1" y="191"/>
                    </a:cubicBezTo>
                    <a:lnTo>
                      <a:pt x="1" y="7263"/>
                    </a:lnTo>
                    <a:cubicBezTo>
                      <a:pt x="1" y="7359"/>
                      <a:pt x="72" y="7454"/>
                      <a:pt x="168" y="7454"/>
                    </a:cubicBezTo>
                    <a:cubicBezTo>
                      <a:pt x="263" y="7454"/>
                      <a:pt x="311" y="7383"/>
                      <a:pt x="358" y="7263"/>
                    </a:cubicBezTo>
                    <a:lnTo>
                      <a:pt x="358" y="191"/>
                    </a:lnTo>
                    <a:cubicBezTo>
                      <a:pt x="358" y="95"/>
                      <a:pt x="263" y="0"/>
                      <a:pt x="16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40"/>
              <p:cNvSpPr/>
              <p:nvPr/>
            </p:nvSpPr>
            <p:spPr>
              <a:xfrm>
                <a:off x="827921" y="3553016"/>
                <a:ext cx="110703" cy="59748"/>
              </a:xfrm>
              <a:custGeom>
                <a:avLst/>
                <a:gdLst/>
                <a:ahLst/>
                <a:cxnLst/>
                <a:rect l="l" t="t" r="r" b="b"/>
                <a:pathLst>
                  <a:path w="3311" h="1787" extrusionOk="0">
                    <a:moveTo>
                      <a:pt x="1643" y="1"/>
                    </a:moveTo>
                    <a:lnTo>
                      <a:pt x="381" y="1"/>
                    </a:lnTo>
                    <a:lnTo>
                      <a:pt x="0" y="596"/>
                    </a:lnTo>
                    <a:lnTo>
                      <a:pt x="381" y="1382"/>
                    </a:lnTo>
                    <a:lnTo>
                      <a:pt x="1786" y="1787"/>
                    </a:lnTo>
                    <a:lnTo>
                      <a:pt x="3310" y="1382"/>
                    </a:lnTo>
                    <a:lnTo>
                      <a:pt x="3310" y="1"/>
                    </a:lnTo>
                    <a:close/>
                    <a:moveTo>
                      <a:pt x="1643"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40"/>
              <p:cNvSpPr/>
              <p:nvPr/>
            </p:nvSpPr>
            <p:spPr>
              <a:xfrm>
                <a:off x="860555" y="3416862"/>
                <a:ext cx="77268" cy="27116"/>
              </a:xfrm>
              <a:custGeom>
                <a:avLst/>
                <a:gdLst/>
                <a:ahLst/>
                <a:cxnLst/>
                <a:rect l="l" t="t" r="r" b="b"/>
                <a:pathLst>
                  <a:path w="2311" h="811" extrusionOk="0">
                    <a:moveTo>
                      <a:pt x="334" y="810"/>
                    </a:moveTo>
                    <a:lnTo>
                      <a:pt x="2191" y="810"/>
                    </a:lnTo>
                    <a:cubicBezTo>
                      <a:pt x="2239" y="810"/>
                      <a:pt x="2310" y="739"/>
                      <a:pt x="2310" y="691"/>
                    </a:cubicBezTo>
                    <a:lnTo>
                      <a:pt x="2310" y="120"/>
                    </a:lnTo>
                    <a:cubicBezTo>
                      <a:pt x="2310" y="72"/>
                      <a:pt x="2239" y="1"/>
                      <a:pt x="2191" y="1"/>
                    </a:cubicBezTo>
                    <a:lnTo>
                      <a:pt x="120" y="1"/>
                    </a:lnTo>
                    <a:cubicBezTo>
                      <a:pt x="72" y="1"/>
                      <a:pt x="0" y="72"/>
                      <a:pt x="0" y="120"/>
                    </a:cubicBezTo>
                    <a:lnTo>
                      <a:pt x="0" y="691"/>
                    </a:lnTo>
                    <a:cubicBezTo>
                      <a:pt x="0" y="739"/>
                      <a:pt x="72" y="810"/>
                      <a:pt x="120" y="810"/>
                    </a:cubicBezTo>
                    <a:close/>
                    <a:moveTo>
                      <a:pt x="334" y="81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40"/>
              <p:cNvSpPr/>
              <p:nvPr/>
            </p:nvSpPr>
            <p:spPr>
              <a:xfrm>
                <a:off x="952138" y="3447122"/>
                <a:ext cx="138555" cy="164066"/>
              </a:xfrm>
              <a:custGeom>
                <a:avLst/>
                <a:gdLst/>
                <a:ahLst/>
                <a:cxnLst/>
                <a:rect l="l" t="t" r="r" b="b"/>
                <a:pathLst>
                  <a:path w="4144" h="4907" extrusionOk="0">
                    <a:moveTo>
                      <a:pt x="3215" y="262"/>
                    </a:moveTo>
                    <a:lnTo>
                      <a:pt x="0" y="4525"/>
                    </a:lnTo>
                    <a:lnTo>
                      <a:pt x="715" y="4906"/>
                    </a:lnTo>
                    <a:lnTo>
                      <a:pt x="1858" y="4525"/>
                    </a:lnTo>
                    <a:lnTo>
                      <a:pt x="4025" y="786"/>
                    </a:lnTo>
                    <a:cubicBezTo>
                      <a:pt x="4144" y="548"/>
                      <a:pt x="4120" y="286"/>
                      <a:pt x="3882" y="143"/>
                    </a:cubicBezTo>
                    <a:cubicBezTo>
                      <a:pt x="3668" y="1"/>
                      <a:pt x="3382" y="48"/>
                      <a:pt x="3215" y="262"/>
                    </a:cubicBezTo>
                    <a:close/>
                    <a:moveTo>
                      <a:pt x="3215" y="262"/>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40"/>
              <p:cNvSpPr/>
              <p:nvPr/>
            </p:nvSpPr>
            <p:spPr>
              <a:xfrm>
                <a:off x="753056" y="3631859"/>
                <a:ext cx="33468" cy="88402"/>
              </a:xfrm>
              <a:custGeom>
                <a:avLst/>
                <a:gdLst/>
                <a:ahLst/>
                <a:cxnLst/>
                <a:rect l="l" t="t" r="r" b="b"/>
                <a:pathLst>
                  <a:path w="1001" h="2644" extrusionOk="0">
                    <a:moveTo>
                      <a:pt x="1001" y="2620"/>
                    </a:moveTo>
                    <a:lnTo>
                      <a:pt x="1001" y="0"/>
                    </a:lnTo>
                    <a:lnTo>
                      <a:pt x="0" y="0"/>
                    </a:lnTo>
                    <a:lnTo>
                      <a:pt x="0" y="2572"/>
                    </a:lnTo>
                    <a:cubicBezTo>
                      <a:pt x="96" y="2525"/>
                      <a:pt x="215" y="2525"/>
                      <a:pt x="358" y="2525"/>
                    </a:cubicBezTo>
                    <a:cubicBezTo>
                      <a:pt x="572" y="2525"/>
                      <a:pt x="763" y="2572"/>
                      <a:pt x="929" y="2644"/>
                    </a:cubicBezTo>
                    <a:cubicBezTo>
                      <a:pt x="953" y="2596"/>
                      <a:pt x="1001" y="2620"/>
                      <a:pt x="1001" y="2620"/>
                    </a:cubicBezTo>
                    <a:close/>
                    <a:moveTo>
                      <a:pt x="1001" y="262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40"/>
              <p:cNvSpPr/>
              <p:nvPr/>
            </p:nvSpPr>
            <p:spPr>
              <a:xfrm>
                <a:off x="859753" y="3631057"/>
                <a:ext cx="31897" cy="91612"/>
              </a:xfrm>
              <a:custGeom>
                <a:avLst/>
                <a:gdLst/>
                <a:ahLst/>
                <a:cxnLst/>
                <a:rect l="l" t="t" r="r" b="b"/>
                <a:pathLst>
                  <a:path w="954" h="2740" extrusionOk="0">
                    <a:moveTo>
                      <a:pt x="1" y="1"/>
                    </a:moveTo>
                    <a:lnTo>
                      <a:pt x="1" y="2596"/>
                    </a:lnTo>
                    <a:cubicBezTo>
                      <a:pt x="24" y="2596"/>
                      <a:pt x="24" y="2620"/>
                      <a:pt x="72" y="2620"/>
                    </a:cubicBezTo>
                    <a:cubicBezTo>
                      <a:pt x="239" y="2668"/>
                      <a:pt x="429" y="2739"/>
                      <a:pt x="620" y="2739"/>
                    </a:cubicBezTo>
                    <a:cubicBezTo>
                      <a:pt x="739" y="2739"/>
                      <a:pt x="858" y="2739"/>
                      <a:pt x="953" y="2715"/>
                    </a:cubicBezTo>
                    <a:lnTo>
                      <a:pt x="953" y="24"/>
                    </a:lnTo>
                    <a:lnTo>
                      <a:pt x="1" y="24"/>
                    </a:lnTo>
                    <a:close/>
                    <a:moveTo>
                      <a:pt x="1"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40"/>
              <p:cNvSpPr/>
              <p:nvPr/>
            </p:nvSpPr>
            <p:spPr>
              <a:xfrm>
                <a:off x="965647" y="3631057"/>
                <a:ext cx="31897" cy="90809"/>
              </a:xfrm>
              <a:custGeom>
                <a:avLst/>
                <a:gdLst/>
                <a:ahLst/>
                <a:cxnLst/>
                <a:rect l="l" t="t" r="r" b="b"/>
                <a:pathLst>
                  <a:path w="954" h="2716" extrusionOk="0">
                    <a:moveTo>
                      <a:pt x="1" y="1"/>
                    </a:moveTo>
                    <a:lnTo>
                      <a:pt x="1" y="2715"/>
                    </a:lnTo>
                    <a:lnTo>
                      <a:pt x="358" y="2620"/>
                    </a:lnTo>
                    <a:cubicBezTo>
                      <a:pt x="525" y="2549"/>
                      <a:pt x="715" y="2501"/>
                      <a:pt x="906" y="2501"/>
                    </a:cubicBezTo>
                    <a:lnTo>
                      <a:pt x="954" y="2501"/>
                    </a:lnTo>
                    <a:lnTo>
                      <a:pt x="954" y="1"/>
                    </a:lnTo>
                    <a:lnTo>
                      <a:pt x="1" y="1"/>
                    </a:lnTo>
                    <a:close/>
                    <a:moveTo>
                      <a:pt x="1"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40"/>
              <p:cNvSpPr/>
              <p:nvPr/>
            </p:nvSpPr>
            <p:spPr>
              <a:xfrm>
                <a:off x="737140" y="3478987"/>
                <a:ext cx="102746" cy="131400"/>
              </a:xfrm>
              <a:custGeom>
                <a:avLst/>
                <a:gdLst/>
                <a:ahLst/>
                <a:cxnLst/>
                <a:rect l="l" t="t" r="r" b="b"/>
                <a:pathLst>
                  <a:path w="3073" h="3930" extrusionOk="0">
                    <a:moveTo>
                      <a:pt x="48" y="3572"/>
                    </a:moveTo>
                    <a:lnTo>
                      <a:pt x="1405" y="3929"/>
                    </a:lnTo>
                    <a:lnTo>
                      <a:pt x="3072" y="3572"/>
                    </a:lnTo>
                    <a:lnTo>
                      <a:pt x="3072" y="1858"/>
                    </a:lnTo>
                    <a:lnTo>
                      <a:pt x="2596" y="1429"/>
                    </a:lnTo>
                    <a:lnTo>
                      <a:pt x="3072" y="857"/>
                    </a:lnTo>
                    <a:lnTo>
                      <a:pt x="3072" y="119"/>
                    </a:lnTo>
                    <a:cubicBezTo>
                      <a:pt x="3072" y="48"/>
                      <a:pt x="3001" y="0"/>
                      <a:pt x="2953" y="0"/>
                    </a:cubicBezTo>
                    <a:lnTo>
                      <a:pt x="119" y="0"/>
                    </a:lnTo>
                    <a:cubicBezTo>
                      <a:pt x="72" y="0"/>
                      <a:pt x="0" y="48"/>
                      <a:pt x="0" y="119"/>
                    </a:cubicBezTo>
                    <a:lnTo>
                      <a:pt x="0" y="3572"/>
                    </a:lnTo>
                    <a:close/>
                    <a:moveTo>
                      <a:pt x="48" y="3572"/>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40"/>
              <p:cNvSpPr/>
              <p:nvPr/>
            </p:nvSpPr>
            <p:spPr>
              <a:xfrm>
                <a:off x="770577" y="3507643"/>
                <a:ext cx="34271" cy="33468"/>
              </a:xfrm>
              <a:custGeom>
                <a:avLst/>
                <a:gdLst/>
                <a:ahLst/>
                <a:cxnLst/>
                <a:rect l="l" t="t" r="r" b="b"/>
                <a:pathLst>
                  <a:path w="1025" h="1001" extrusionOk="0">
                    <a:moveTo>
                      <a:pt x="119" y="1001"/>
                    </a:moveTo>
                    <a:lnTo>
                      <a:pt x="1024" y="1001"/>
                    </a:lnTo>
                    <a:lnTo>
                      <a:pt x="1024" y="0"/>
                    </a:lnTo>
                    <a:lnTo>
                      <a:pt x="119" y="0"/>
                    </a:lnTo>
                    <a:cubicBezTo>
                      <a:pt x="48" y="0"/>
                      <a:pt x="0" y="48"/>
                      <a:pt x="0" y="119"/>
                    </a:cubicBezTo>
                    <a:lnTo>
                      <a:pt x="0" y="882"/>
                    </a:lnTo>
                    <a:cubicBezTo>
                      <a:pt x="0" y="953"/>
                      <a:pt x="48" y="1001"/>
                      <a:pt x="119" y="1001"/>
                    </a:cubicBezTo>
                    <a:close/>
                    <a:moveTo>
                      <a:pt x="119" y="100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40"/>
              <p:cNvSpPr/>
              <p:nvPr/>
            </p:nvSpPr>
            <p:spPr>
              <a:xfrm>
                <a:off x="751451" y="3453509"/>
                <a:ext cx="76499" cy="26280"/>
              </a:xfrm>
              <a:custGeom>
                <a:avLst/>
                <a:gdLst/>
                <a:ahLst/>
                <a:cxnLst/>
                <a:rect l="l" t="t" r="r" b="b"/>
                <a:pathLst>
                  <a:path w="2288" h="786" extrusionOk="0">
                    <a:moveTo>
                      <a:pt x="1" y="786"/>
                    </a:moveTo>
                    <a:lnTo>
                      <a:pt x="2287" y="786"/>
                    </a:lnTo>
                    <a:lnTo>
                      <a:pt x="2287" y="405"/>
                    </a:lnTo>
                    <a:cubicBezTo>
                      <a:pt x="2287" y="191"/>
                      <a:pt x="2120" y="0"/>
                      <a:pt x="1906" y="0"/>
                    </a:cubicBezTo>
                    <a:lnTo>
                      <a:pt x="382" y="0"/>
                    </a:lnTo>
                    <a:cubicBezTo>
                      <a:pt x="168" y="0"/>
                      <a:pt x="1" y="191"/>
                      <a:pt x="1" y="405"/>
                    </a:cubicBezTo>
                    <a:lnTo>
                      <a:pt x="1" y="786"/>
                    </a:lnTo>
                    <a:close/>
                    <a:moveTo>
                      <a:pt x="1" y="786"/>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40"/>
              <p:cNvSpPr/>
              <p:nvPr/>
            </p:nvSpPr>
            <p:spPr>
              <a:xfrm>
                <a:off x="726775" y="3598423"/>
                <a:ext cx="299410" cy="40624"/>
              </a:xfrm>
              <a:custGeom>
                <a:avLst/>
                <a:gdLst/>
                <a:ahLst/>
                <a:cxnLst/>
                <a:rect l="l" t="t" r="r" b="b"/>
                <a:pathLst>
                  <a:path w="8955" h="1215" extrusionOk="0">
                    <a:moveTo>
                      <a:pt x="6740" y="0"/>
                    </a:moveTo>
                    <a:lnTo>
                      <a:pt x="120" y="0"/>
                    </a:lnTo>
                    <a:cubicBezTo>
                      <a:pt x="48" y="0"/>
                      <a:pt x="1" y="48"/>
                      <a:pt x="1" y="119"/>
                    </a:cubicBezTo>
                    <a:lnTo>
                      <a:pt x="1" y="119"/>
                    </a:lnTo>
                    <a:lnTo>
                      <a:pt x="1" y="1096"/>
                    </a:lnTo>
                    <a:lnTo>
                      <a:pt x="1" y="1096"/>
                    </a:lnTo>
                    <a:cubicBezTo>
                      <a:pt x="1" y="1143"/>
                      <a:pt x="48" y="1215"/>
                      <a:pt x="120" y="1215"/>
                    </a:cubicBezTo>
                    <a:lnTo>
                      <a:pt x="8836" y="1215"/>
                    </a:lnTo>
                    <a:cubicBezTo>
                      <a:pt x="8883" y="1215"/>
                      <a:pt x="8955" y="1143"/>
                      <a:pt x="8955" y="1096"/>
                    </a:cubicBezTo>
                    <a:lnTo>
                      <a:pt x="8955" y="119"/>
                    </a:lnTo>
                    <a:cubicBezTo>
                      <a:pt x="8955" y="48"/>
                      <a:pt x="8883" y="0"/>
                      <a:pt x="8836" y="0"/>
                    </a:cubicBezTo>
                    <a:close/>
                    <a:moveTo>
                      <a:pt x="674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40"/>
              <p:cNvSpPr/>
              <p:nvPr/>
            </p:nvSpPr>
            <p:spPr>
              <a:xfrm>
                <a:off x="790472" y="3507643"/>
                <a:ext cx="34271" cy="33468"/>
              </a:xfrm>
              <a:custGeom>
                <a:avLst/>
                <a:gdLst/>
                <a:ahLst/>
                <a:cxnLst/>
                <a:rect l="l" t="t" r="r" b="b"/>
                <a:pathLst>
                  <a:path w="1025" h="1001" extrusionOk="0">
                    <a:moveTo>
                      <a:pt x="1" y="0"/>
                    </a:moveTo>
                    <a:lnTo>
                      <a:pt x="1025" y="0"/>
                    </a:lnTo>
                    <a:lnTo>
                      <a:pt x="1025" y="1001"/>
                    </a:lnTo>
                    <a:lnTo>
                      <a:pt x="1" y="100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40"/>
              <p:cNvSpPr/>
              <p:nvPr/>
            </p:nvSpPr>
            <p:spPr>
              <a:xfrm>
                <a:off x="799232" y="3452706"/>
                <a:ext cx="27918" cy="27082"/>
              </a:xfrm>
              <a:custGeom>
                <a:avLst/>
                <a:gdLst/>
                <a:ahLst/>
                <a:cxnLst/>
                <a:rect l="l" t="t" r="r" b="b"/>
                <a:pathLst>
                  <a:path w="835" h="810" extrusionOk="0">
                    <a:moveTo>
                      <a:pt x="382" y="429"/>
                    </a:moveTo>
                    <a:lnTo>
                      <a:pt x="382" y="810"/>
                    </a:lnTo>
                    <a:lnTo>
                      <a:pt x="834" y="810"/>
                    </a:lnTo>
                    <a:lnTo>
                      <a:pt x="834" y="429"/>
                    </a:lnTo>
                    <a:cubicBezTo>
                      <a:pt x="834" y="215"/>
                      <a:pt x="644" y="24"/>
                      <a:pt x="453" y="24"/>
                    </a:cubicBezTo>
                    <a:lnTo>
                      <a:pt x="1" y="24"/>
                    </a:lnTo>
                    <a:cubicBezTo>
                      <a:pt x="215" y="0"/>
                      <a:pt x="382" y="191"/>
                      <a:pt x="382" y="429"/>
                    </a:cubicBezTo>
                    <a:close/>
                    <a:moveTo>
                      <a:pt x="382" y="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40"/>
              <p:cNvSpPr/>
              <p:nvPr/>
            </p:nvSpPr>
            <p:spPr>
              <a:xfrm>
                <a:off x="820732" y="3479756"/>
                <a:ext cx="19158" cy="28721"/>
              </a:xfrm>
              <a:custGeom>
                <a:avLst/>
                <a:gdLst/>
                <a:ahLst/>
                <a:cxnLst/>
                <a:rect l="l" t="t" r="r" b="b"/>
                <a:pathLst>
                  <a:path w="573" h="859" extrusionOk="0">
                    <a:moveTo>
                      <a:pt x="191" y="1"/>
                    </a:moveTo>
                    <a:lnTo>
                      <a:pt x="1" y="1"/>
                    </a:lnTo>
                    <a:cubicBezTo>
                      <a:pt x="72" y="1"/>
                      <a:pt x="120" y="49"/>
                      <a:pt x="120" y="120"/>
                    </a:cubicBezTo>
                    <a:lnTo>
                      <a:pt x="120" y="858"/>
                    </a:lnTo>
                    <a:lnTo>
                      <a:pt x="572" y="858"/>
                    </a:lnTo>
                    <a:lnTo>
                      <a:pt x="572" y="120"/>
                    </a:lnTo>
                    <a:cubicBezTo>
                      <a:pt x="572" y="49"/>
                      <a:pt x="525" y="1"/>
                      <a:pt x="453" y="1"/>
                    </a:cubicBezTo>
                    <a:close/>
                    <a:moveTo>
                      <a:pt x="191" y="1"/>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40"/>
              <p:cNvSpPr/>
              <p:nvPr/>
            </p:nvSpPr>
            <p:spPr>
              <a:xfrm>
                <a:off x="824711" y="3507643"/>
                <a:ext cx="15179" cy="33468"/>
              </a:xfrm>
              <a:custGeom>
                <a:avLst/>
                <a:gdLst/>
                <a:ahLst/>
                <a:cxnLst/>
                <a:rect l="l" t="t" r="r" b="b"/>
                <a:pathLst>
                  <a:path w="454" h="1001" extrusionOk="0">
                    <a:moveTo>
                      <a:pt x="1" y="0"/>
                    </a:moveTo>
                    <a:lnTo>
                      <a:pt x="453" y="0"/>
                    </a:lnTo>
                    <a:lnTo>
                      <a:pt x="453" y="1001"/>
                    </a:lnTo>
                    <a:lnTo>
                      <a:pt x="1" y="100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40"/>
              <p:cNvSpPr/>
              <p:nvPr/>
            </p:nvSpPr>
            <p:spPr>
              <a:xfrm>
                <a:off x="824711" y="3541079"/>
                <a:ext cx="15179" cy="57374"/>
              </a:xfrm>
              <a:custGeom>
                <a:avLst/>
                <a:gdLst/>
                <a:ahLst/>
                <a:cxnLst/>
                <a:rect l="l" t="t" r="r" b="b"/>
                <a:pathLst>
                  <a:path w="454" h="1716" extrusionOk="0">
                    <a:moveTo>
                      <a:pt x="1" y="929"/>
                    </a:moveTo>
                    <a:lnTo>
                      <a:pt x="1" y="1715"/>
                    </a:lnTo>
                    <a:lnTo>
                      <a:pt x="453" y="1715"/>
                    </a:lnTo>
                    <a:lnTo>
                      <a:pt x="453" y="1"/>
                    </a:lnTo>
                    <a:lnTo>
                      <a:pt x="1" y="1"/>
                    </a:lnTo>
                    <a:close/>
                    <a:moveTo>
                      <a:pt x="1" y="929"/>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40"/>
              <p:cNvSpPr/>
              <p:nvPr/>
            </p:nvSpPr>
            <p:spPr>
              <a:xfrm>
                <a:off x="991159" y="3599225"/>
                <a:ext cx="35040" cy="40624"/>
              </a:xfrm>
              <a:custGeom>
                <a:avLst/>
                <a:gdLst/>
                <a:ahLst/>
                <a:cxnLst/>
                <a:rect l="l" t="t" r="r" b="b"/>
                <a:pathLst>
                  <a:path w="1048" h="1215" extrusionOk="0">
                    <a:moveTo>
                      <a:pt x="119" y="167"/>
                    </a:moveTo>
                    <a:lnTo>
                      <a:pt x="119" y="1096"/>
                    </a:lnTo>
                    <a:cubicBezTo>
                      <a:pt x="119" y="1167"/>
                      <a:pt x="71" y="1215"/>
                      <a:pt x="0" y="1215"/>
                    </a:cubicBezTo>
                    <a:lnTo>
                      <a:pt x="929" y="1215"/>
                    </a:lnTo>
                    <a:cubicBezTo>
                      <a:pt x="976" y="1215"/>
                      <a:pt x="1048" y="1167"/>
                      <a:pt x="1048" y="1096"/>
                    </a:cubicBezTo>
                    <a:lnTo>
                      <a:pt x="1048" y="119"/>
                    </a:lnTo>
                    <a:cubicBezTo>
                      <a:pt x="1048" y="48"/>
                      <a:pt x="976" y="0"/>
                      <a:pt x="929" y="0"/>
                    </a:cubicBezTo>
                    <a:lnTo>
                      <a:pt x="0" y="0"/>
                    </a:lnTo>
                    <a:cubicBezTo>
                      <a:pt x="71" y="0"/>
                      <a:pt x="119" y="48"/>
                      <a:pt x="119" y="119"/>
                    </a:cubicBezTo>
                    <a:close/>
                    <a:moveTo>
                      <a:pt x="119" y="16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40"/>
              <p:cNvSpPr/>
              <p:nvPr/>
            </p:nvSpPr>
            <p:spPr>
              <a:xfrm>
                <a:off x="914689" y="3553016"/>
                <a:ext cx="23939" cy="46241"/>
              </a:xfrm>
              <a:custGeom>
                <a:avLst/>
                <a:gdLst/>
                <a:ahLst/>
                <a:cxnLst/>
                <a:rect l="l" t="t" r="r" b="b"/>
                <a:pathLst>
                  <a:path w="716" h="1383" extrusionOk="0">
                    <a:moveTo>
                      <a:pt x="1" y="1"/>
                    </a:moveTo>
                    <a:lnTo>
                      <a:pt x="715" y="1"/>
                    </a:lnTo>
                    <a:lnTo>
                      <a:pt x="715" y="1382"/>
                    </a:lnTo>
                    <a:lnTo>
                      <a:pt x="1" y="1382"/>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40"/>
              <p:cNvSpPr/>
              <p:nvPr/>
            </p:nvSpPr>
            <p:spPr>
              <a:xfrm>
                <a:off x="987146" y="3448727"/>
                <a:ext cx="102746" cy="149722"/>
              </a:xfrm>
              <a:custGeom>
                <a:avLst/>
                <a:gdLst/>
                <a:ahLst/>
                <a:cxnLst/>
                <a:rect l="l" t="t" r="r" b="b"/>
                <a:pathLst>
                  <a:path w="3073" h="4478" extrusionOk="0">
                    <a:moveTo>
                      <a:pt x="2335" y="905"/>
                    </a:moveTo>
                    <a:lnTo>
                      <a:pt x="1" y="4477"/>
                    </a:lnTo>
                    <a:lnTo>
                      <a:pt x="787" y="4477"/>
                    </a:lnTo>
                    <a:lnTo>
                      <a:pt x="2954" y="738"/>
                    </a:lnTo>
                    <a:cubicBezTo>
                      <a:pt x="3073" y="500"/>
                      <a:pt x="3049" y="238"/>
                      <a:pt x="2811" y="95"/>
                    </a:cubicBezTo>
                    <a:cubicBezTo>
                      <a:pt x="2692" y="0"/>
                      <a:pt x="2525" y="0"/>
                      <a:pt x="2382" y="24"/>
                    </a:cubicBezTo>
                    <a:cubicBezTo>
                      <a:pt x="2525" y="262"/>
                      <a:pt x="2597" y="500"/>
                      <a:pt x="2335" y="905"/>
                    </a:cubicBezTo>
                    <a:close/>
                    <a:moveTo>
                      <a:pt x="2335" y="905"/>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40"/>
              <p:cNvSpPr/>
              <p:nvPr/>
            </p:nvSpPr>
            <p:spPr>
              <a:xfrm>
                <a:off x="866908" y="3416060"/>
                <a:ext cx="71718" cy="27116"/>
              </a:xfrm>
              <a:custGeom>
                <a:avLst/>
                <a:gdLst/>
                <a:ahLst/>
                <a:cxnLst/>
                <a:rect l="l" t="t" r="r" b="b"/>
                <a:pathLst>
                  <a:path w="2145" h="811" extrusionOk="0">
                    <a:moveTo>
                      <a:pt x="1477" y="120"/>
                    </a:moveTo>
                    <a:lnTo>
                      <a:pt x="1477" y="691"/>
                    </a:lnTo>
                    <a:cubicBezTo>
                      <a:pt x="1477" y="739"/>
                      <a:pt x="1430" y="810"/>
                      <a:pt x="1358" y="810"/>
                    </a:cubicBezTo>
                    <a:lnTo>
                      <a:pt x="1" y="810"/>
                    </a:lnTo>
                    <a:lnTo>
                      <a:pt x="25" y="810"/>
                    </a:lnTo>
                    <a:lnTo>
                      <a:pt x="2025" y="810"/>
                    </a:lnTo>
                    <a:cubicBezTo>
                      <a:pt x="2073" y="810"/>
                      <a:pt x="2144" y="739"/>
                      <a:pt x="2144" y="691"/>
                    </a:cubicBezTo>
                    <a:lnTo>
                      <a:pt x="2144" y="120"/>
                    </a:lnTo>
                    <a:cubicBezTo>
                      <a:pt x="2144" y="48"/>
                      <a:pt x="2073" y="1"/>
                      <a:pt x="2025" y="1"/>
                    </a:cubicBezTo>
                    <a:lnTo>
                      <a:pt x="1406" y="1"/>
                    </a:lnTo>
                    <a:cubicBezTo>
                      <a:pt x="1430" y="1"/>
                      <a:pt x="1477" y="48"/>
                      <a:pt x="1477" y="120"/>
                    </a:cubicBezTo>
                    <a:close/>
                    <a:moveTo>
                      <a:pt x="1477" y="12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40"/>
              <p:cNvSpPr/>
              <p:nvPr/>
            </p:nvSpPr>
            <p:spPr>
              <a:xfrm>
                <a:off x="965647" y="3638212"/>
                <a:ext cx="31897" cy="62156"/>
              </a:xfrm>
              <a:custGeom>
                <a:avLst/>
                <a:gdLst/>
                <a:ahLst/>
                <a:cxnLst/>
                <a:rect l="l" t="t" r="r" b="b"/>
                <a:pathLst>
                  <a:path w="954" h="1859" extrusionOk="0">
                    <a:moveTo>
                      <a:pt x="1" y="25"/>
                    </a:moveTo>
                    <a:lnTo>
                      <a:pt x="1" y="406"/>
                    </a:lnTo>
                    <a:lnTo>
                      <a:pt x="525" y="406"/>
                    </a:lnTo>
                    <a:lnTo>
                      <a:pt x="525" y="1858"/>
                    </a:lnTo>
                    <a:cubicBezTo>
                      <a:pt x="644" y="1835"/>
                      <a:pt x="787" y="1811"/>
                      <a:pt x="906" y="1811"/>
                    </a:cubicBezTo>
                    <a:lnTo>
                      <a:pt x="954" y="1811"/>
                    </a:lnTo>
                    <a:lnTo>
                      <a:pt x="954" y="1"/>
                    </a:lnTo>
                    <a:lnTo>
                      <a:pt x="1" y="1"/>
                    </a:lnTo>
                    <a:close/>
                    <a:moveTo>
                      <a:pt x="1" y="25"/>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40"/>
              <p:cNvSpPr/>
              <p:nvPr/>
            </p:nvSpPr>
            <p:spPr>
              <a:xfrm>
                <a:off x="754661" y="3639015"/>
                <a:ext cx="32666" cy="64530"/>
              </a:xfrm>
              <a:custGeom>
                <a:avLst/>
                <a:gdLst/>
                <a:ahLst/>
                <a:cxnLst/>
                <a:rect l="l" t="t" r="r" b="b"/>
                <a:pathLst>
                  <a:path w="977" h="1930" extrusionOk="0">
                    <a:moveTo>
                      <a:pt x="0" y="382"/>
                    </a:moveTo>
                    <a:lnTo>
                      <a:pt x="595" y="382"/>
                    </a:lnTo>
                    <a:lnTo>
                      <a:pt x="595" y="1811"/>
                    </a:lnTo>
                    <a:cubicBezTo>
                      <a:pt x="715" y="1834"/>
                      <a:pt x="786" y="1882"/>
                      <a:pt x="905" y="1906"/>
                    </a:cubicBezTo>
                    <a:cubicBezTo>
                      <a:pt x="953" y="1906"/>
                      <a:pt x="953" y="1906"/>
                      <a:pt x="976" y="1930"/>
                    </a:cubicBezTo>
                    <a:lnTo>
                      <a:pt x="976" y="1"/>
                    </a:lnTo>
                    <a:lnTo>
                      <a:pt x="0" y="1"/>
                    </a:lnTo>
                    <a:close/>
                    <a:moveTo>
                      <a:pt x="0" y="38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40"/>
              <p:cNvSpPr/>
              <p:nvPr/>
            </p:nvSpPr>
            <p:spPr>
              <a:xfrm>
                <a:off x="859753" y="3639015"/>
                <a:ext cx="32699" cy="80478"/>
              </a:xfrm>
              <a:custGeom>
                <a:avLst/>
                <a:gdLst/>
                <a:ahLst/>
                <a:cxnLst/>
                <a:rect l="l" t="t" r="r" b="b"/>
                <a:pathLst>
                  <a:path w="978" h="2407" extrusionOk="0">
                    <a:moveTo>
                      <a:pt x="1" y="382"/>
                    </a:moveTo>
                    <a:lnTo>
                      <a:pt x="596" y="382"/>
                    </a:lnTo>
                    <a:lnTo>
                      <a:pt x="596" y="2287"/>
                    </a:lnTo>
                    <a:cubicBezTo>
                      <a:pt x="715" y="2311"/>
                      <a:pt x="810" y="2335"/>
                      <a:pt x="929" y="2382"/>
                    </a:cubicBezTo>
                    <a:cubicBezTo>
                      <a:pt x="953" y="2382"/>
                      <a:pt x="953" y="2382"/>
                      <a:pt x="977" y="2406"/>
                    </a:cubicBezTo>
                    <a:lnTo>
                      <a:pt x="977" y="1"/>
                    </a:lnTo>
                    <a:lnTo>
                      <a:pt x="1" y="1"/>
                    </a:lnTo>
                    <a:close/>
                    <a:moveTo>
                      <a:pt x="1" y="38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40"/>
              <p:cNvSpPr/>
              <p:nvPr/>
            </p:nvSpPr>
            <p:spPr>
              <a:xfrm>
                <a:off x="732359" y="3565755"/>
                <a:ext cx="114682" cy="12772"/>
              </a:xfrm>
              <a:custGeom>
                <a:avLst/>
                <a:gdLst/>
                <a:ahLst/>
                <a:cxnLst/>
                <a:rect l="l" t="t" r="r" b="b"/>
                <a:pathLst>
                  <a:path w="3430" h="382" extrusionOk="0">
                    <a:moveTo>
                      <a:pt x="191" y="1"/>
                    </a:moveTo>
                    <a:cubicBezTo>
                      <a:pt x="96" y="1"/>
                      <a:pt x="0" y="96"/>
                      <a:pt x="0" y="191"/>
                    </a:cubicBezTo>
                    <a:cubicBezTo>
                      <a:pt x="0" y="287"/>
                      <a:pt x="96" y="382"/>
                      <a:pt x="191" y="382"/>
                    </a:cubicBezTo>
                    <a:lnTo>
                      <a:pt x="3215" y="382"/>
                    </a:lnTo>
                    <a:cubicBezTo>
                      <a:pt x="3311" y="382"/>
                      <a:pt x="3406" y="287"/>
                      <a:pt x="3430" y="191"/>
                    </a:cubicBezTo>
                    <a:cubicBezTo>
                      <a:pt x="3430" y="96"/>
                      <a:pt x="3334" y="1"/>
                      <a:pt x="3239"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40"/>
              <p:cNvSpPr/>
              <p:nvPr/>
            </p:nvSpPr>
            <p:spPr>
              <a:xfrm>
                <a:off x="764191" y="3501256"/>
                <a:ext cx="82049" cy="46241"/>
              </a:xfrm>
              <a:custGeom>
                <a:avLst/>
                <a:gdLst/>
                <a:ahLst/>
                <a:cxnLst/>
                <a:rect l="l" t="t" r="r" b="b"/>
                <a:pathLst>
                  <a:path w="2454" h="1383" extrusionOk="0">
                    <a:moveTo>
                      <a:pt x="1049" y="358"/>
                    </a:moveTo>
                    <a:lnTo>
                      <a:pt x="1049" y="1025"/>
                    </a:lnTo>
                    <a:lnTo>
                      <a:pt x="358" y="1025"/>
                    </a:lnTo>
                    <a:lnTo>
                      <a:pt x="358" y="358"/>
                    </a:lnTo>
                    <a:close/>
                    <a:moveTo>
                      <a:pt x="310" y="1"/>
                    </a:moveTo>
                    <a:cubicBezTo>
                      <a:pt x="144" y="1"/>
                      <a:pt x="1" y="120"/>
                      <a:pt x="1" y="310"/>
                    </a:cubicBezTo>
                    <a:lnTo>
                      <a:pt x="1" y="1073"/>
                    </a:lnTo>
                    <a:cubicBezTo>
                      <a:pt x="1" y="1239"/>
                      <a:pt x="120" y="1382"/>
                      <a:pt x="310" y="1382"/>
                    </a:cubicBezTo>
                    <a:lnTo>
                      <a:pt x="2263" y="1382"/>
                    </a:lnTo>
                    <a:cubicBezTo>
                      <a:pt x="2359" y="1382"/>
                      <a:pt x="2454" y="1287"/>
                      <a:pt x="2454" y="1192"/>
                    </a:cubicBezTo>
                    <a:cubicBezTo>
                      <a:pt x="2454" y="1120"/>
                      <a:pt x="2359" y="1025"/>
                      <a:pt x="2263" y="1025"/>
                    </a:cubicBezTo>
                    <a:lnTo>
                      <a:pt x="1406" y="1025"/>
                    </a:lnTo>
                    <a:lnTo>
                      <a:pt x="1406" y="358"/>
                    </a:lnTo>
                    <a:lnTo>
                      <a:pt x="2263" y="358"/>
                    </a:lnTo>
                    <a:cubicBezTo>
                      <a:pt x="2359" y="358"/>
                      <a:pt x="2454" y="287"/>
                      <a:pt x="2454" y="191"/>
                    </a:cubicBezTo>
                    <a:cubicBezTo>
                      <a:pt x="2454" y="96"/>
                      <a:pt x="2359" y="1"/>
                      <a:pt x="2263" y="1"/>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40"/>
              <p:cNvSpPr/>
              <p:nvPr/>
            </p:nvSpPr>
            <p:spPr>
              <a:xfrm>
                <a:off x="729183" y="3696358"/>
                <a:ext cx="378217" cy="50988"/>
              </a:xfrm>
              <a:custGeom>
                <a:avLst/>
                <a:gdLst/>
                <a:ahLst/>
                <a:cxnLst/>
                <a:rect l="l" t="t" r="r" b="b"/>
                <a:pathLst>
                  <a:path w="11312" h="1525" extrusionOk="0">
                    <a:moveTo>
                      <a:pt x="6859" y="310"/>
                    </a:moveTo>
                    <a:cubicBezTo>
                      <a:pt x="6644" y="310"/>
                      <a:pt x="6478" y="262"/>
                      <a:pt x="6287" y="191"/>
                    </a:cubicBezTo>
                    <a:cubicBezTo>
                      <a:pt x="6120" y="119"/>
                      <a:pt x="5930" y="72"/>
                      <a:pt x="5716" y="72"/>
                    </a:cubicBezTo>
                    <a:cubicBezTo>
                      <a:pt x="5501" y="72"/>
                      <a:pt x="5334" y="96"/>
                      <a:pt x="5144" y="191"/>
                    </a:cubicBezTo>
                    <a:cubicBezTo>
                      <a:pt x="5073" y="215"/>
                      <a:pt x="5001" y="239"/>
                      <a:pt x="4906" y="239"/>
                    </a:cubicBezTo>
                    <a:cubicBezTo>
                      <a:pt x="4787" y="286"/>
                      <a:pt x="4715" y="286"/>
                      <a:pt x="4596" y="286"/>
                    </a:cubicBezTo>
                    <a:cubicBezTo>
                      <a:pt x="4382" y="286"/>
                      <a:pt x="4215" y="239"/>
                      <a:pt x="4025" y="167"/>
                    </a:cubicBezTo>
                    <a:cubicBezTo>
                      <a:pt x="4001" y="167"/>
                      <a:pt x="4001" y="119"/>
                      <a:pt x="3953" y="119"/>
                    </a:cubicBezTo>
                    <a:cubicBezTo>
                      <a:pt x="3810" y="72"/>
                      <a:pt x="3644" y="48"/>
                      <a:pt x="3453" y="48"/>
                    </a:cubicBezTo>
                    <a:cubicBezTo>
                      <a:pt x="3239" y="48"/>
                      <a:pt x="3072" y="72"/>
                      <a:pt x="2882" y="167"/>
                    </a:cubicBezTo>
                    <a:cubicBezTo>
                      <a:pt x="2715" y="215"/>
                      <a:pt x="2524" y="262"/>
                      <a:pt x="2334" y="262"/>
                    </a:cubicBezTo>
                    <a:cubicBezTo>
                      <a:pt x="2143" y="262"/>
                      <a:pt x="1977" y="239"/>
                      <a:pt x="1786" y="191"/>
                    </a:cubicBezTo>
                    <a:cubicBezTo>
                      <a:pt x="1762" y="191"/>
                      <a:pt x="1762" y="191"/>
                      <a:pt x="1738" y="143"/>
                    </a:cubicBezTo>
                    <a:cubicBezTo>
                      <a:pt x="1548" y="96"/>
                      <a:pt x="1381" y="24"/>
                      <a:pt x="1167" y="24"/>
                    </a:cubicBezTo>
                    <a:cubicBezTo>
                      <a:pt x="1048" y="24"/>
                      <a:pt x="929" y="72"/>
                      <a:pt x="810" y="72"/>
                    </a:cubicBezTo>
                    <a:cubicBezTo>
                      <a:pt x="619" y="96"/>
                      <a:pt x="476" y="191"/>
                      <a:pt x="262" y="215"/>
                    </a:cubicBezTo>
                    <a:cubicBezTo>
                      <a:pt x="71" y="262"/>
                      <a:pt x="0" y="429"/>
                      <a:pt x="0" y="572"/>
                    </a:cubicBezTo>
                    <a:lnTo>
                      <a:pt x="0" y="1525"/>
                    </a:lnTo>
                    <a:cubicBezTo>
                      <a:pt x="214" y="1525"/>
                      <a:pt x="381" y="1501"/>
                      <a:pt x="572" y="1405"/>
                    </a:cubicBezTo>
                    <a:cubicBezTo>
                      <a:pt x="738" y="1358"/>
                      <a:pt x="929" y="1286"/>
                      <a:pt x="1143" y="1286"/>
                    </a:cubicBezTo>
                    <a:cubicBezTo>
                      <a:pt x="1334" y="1286"/>
                      <a:pt x="1524" y="1310"/>
                      <a:pt x="1691" y="1405"/>
                    </a:cubicBezTo>
                    <a:cubicBezTo>
                      <a:pt x="1881" y="1453"/>
                      <a:pt x="2048" y="1525"/>
                      <a:pt x="2262" y="1525"/>
                    </a:cubicBezTo>
                    <a:cubicBezTo>
                      <a:pt x="2477" y="1525"/>
                      <a:pt x="2643" y="1501"/>
                      <a:pt x="2834" y="1405"/>
                    </a:cubicBezTo>
                    <a:cubicBezTo>
                      <a:pt x="3001" y="1358"/>
                      <a:pt x="3191" y="1286"/>
                      <a:pt x="3406" y="1286"/>
                    </a:cubicBezTo>
                    <a:cubicBezTo>
                      <a:pt x="3620" y="1286"/>
                      <a:pt x="3810" y="1310"/>
                      <a:pt x="3977" y="1405"/>
                    </a:cubicBezTo>
                    <a:cubicBezTo>
                      <a:pt x="4144" y="1453"/>
                      <a:pt x="4334" y="1525"/>
                      <a:pt x="4525" y="1525"/>
                    </a:cubicBezTo>
                    <a:cubicBezTo>
                      <a:pt x="4739" y="1525"/>
                      <a:pt x="4953" y="1501"/>
                      <a:pt x="5096" y="1405"/>
                    </a:cubicBezTo>
                    <a:cubicBezTo>
                      <a:pt x="5287" y="1358"/>
                      <a:pt x="5454" y="1286"/>
                      <a:pt x="5668" y="1286"/>
                    </a:cubicBezTo>
                    <a:cubicBezTo>
                      <a:pt x="5882" y="1286"/>
                      <a:pt x="6073" y="1310"/>
                      <a:pt x="6239" y="1405"/>
                    </a:cubicBezTo>
                    <a:cubicBezTo>
                      <a:pt x="6406" y="1453"/>
                      <a:pt x="6597" y="1525"/>
                      <a:pt x="6787" y="1525"/>
                    </a:cubicBezTo>
                    <a:cubicBezTo>
                      <a:pt x="7001" y="1525"/>
                      <a:pt x="7192" y="1501"/>
                      <a:pt x="7359" y="1405"/>
                    </a:cubicBezTo>
                    <a:cubicBezTo>
                      <a:pt x="7549" y="1358"/>
                      <a:pt x="7716" y="1286"/>
                      <a:pt x="7930" y="1286"/>
                    </a:cubicBezTo>
                    <a:cubicBezTo>
                      <a:pt x="8145" y="1286"/>
                      <a:pt x="8335" y="1310"/>
                      <a:pt x="8502" y="1405"/>
                    </a:cubicBezTo>
                    <a:cubicBezTo>
                      <a:pt x="8669" y="1453"/>
                      <a:pt x="8859" y="1525"/>
                      <a:pt x="9050" y="1525"/>
                    </a:cubicBezTo>
                    <a:cubicBezTo>
                      <a:pt x="9264" y="1525"/>
                      <a:pt x="9454" y="1501"/>
                      <a:pt x="9621" y="1405"/>
                    </a:cubicBezTo>
                    <a:cubicBezTo>
                      <a:pt x="9812" y="1358"/>
                      <a:pt x="9978" y="1286"/>
                      <a:pt x="10193" y="1286"/>
                    </a:cubicBezTo>
                    <a:cubicBezTo>
                      <a:pt x="10407" y="1286"/>
                      <a:pt x="10574" y="1310"/>
                      <a:pt x="10764" y="1405"/>
                    </a:cubicBezTo>
                    <a:cubicBezTo>
                      <a:pt x="10931" y="1453"/>
                      <a:pt x="11121" y="1525"/>
                      <a:pt x="11312" y="1525"/>
                    </a:cubicBezTo>
                    <a:lnTo>
                      <a:pt x="11312" y="572"/>
                    </a:lnTo>
                    <a:cubicBezTo>
                      <a:pt x="11312" y="429"/>
                      <a:pt x="11312" y="262"/>
                      <a:pt x="11121" y="215"/>
                    </a:cubicBezTo>
                    <a:cubicBezTo>
                      <a:pt x="10907" y="167"/>
                      <a:pt x="10717" y="96"/>
                      <a:pt x="10550" y="24"/>
                    </a:cubicBezTo>
                    <a:cubicBezTo>
                      <a:pt x="10431" y="0"/>
                      <a:pt x="10312" y="0"/>
                      <a:pt x="10193" y="0"/>
                    </a:cubicBezTo>
                    <a:cubicBezTo>
                      <a:pt x="9978" y="0"/>
                      <a:pt x="9812" y="24"/>
                      <a:pt x="9621" y="119"/>
                    </a:cubicBezTo>
                    <a:cubicBezTo>
                      <a:pt x="9454" y="191"/>
                      <a:pt x="9264" y="239"/>
                      <a:pt x="9050" y="239"/>
                    </a:cubicBezTo>
                    <a:cubicBezTo>
                      <a:pt x="8859" y="239"/>
                      <a:pt x="8669" y="215"/>
                      <a:pt x="8502" y="119"/>
                    </a:cubicBezTo>
                    <a:cubicBezTo>
                      <a:pt x="8311" y="72"/>
                      <a:pt x="8145" y="24"/>
                      <a:pt x="7954" y="0"/>
                    </a:cubicBezTo>
                    <a:lnTo>
                      <a:pt x="7930" y="0"/>
                    </a:lnTo>
                    <a:cubicBezTo>
                      <a:pt x="7716" y="0"/>
                      <a:pt x="7549" y="24"/>
                      <a:pt x="7359" y="119"/>
                    </a:cubicBezTo>
                    <a:cubicBezTo>
                      <a:pt x="7240" y="143"/>
                      <a:pt x="7121" y="215"/>
                      <a:pt x="7001" y="215"/>
                    </a:cubicBezTo>
                    <a:cubicBezTo>
                      <a:pt x="7001" y="310"/>
                      <a:pt x="6954" y="310"/>
                      <a:pt x="6859" y="310"/>
                    </a:cubicBezTo>
                    <a:close/>
                    <a:moveTo>
                      <a:pt x="6859" y="31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40"/>
              <p:cNvSpPr/>
              <p:nvPr/>
            </p:nvSpPr>
            <p:spPr>
              <a:xfrm>
                <a:off x="731557" y="3742534"/>
                <a:ext cx="384603" cy="59748"/>
              </a:xfrm>
              <a:custGeom>
                <a:avLst/>
                <a:gdLst/>
                <a:ahLst/>
                <a:cxnLst/>
                <a:rect l="l" t="t" r="r" b="b"/>
                <a:pathLst>
                  <a:path w="11503" h="1787" extrusionOk="0">
                    <a:moveTo>
                      <a:pt x="6216" y="120"/>
                    </a:moveTo>
                    <a:cubicBezTo>
                      <a:pt x="6049" y="48"/>
                      <a:pt x="5859" y="1"/>
                      <a:pt x="5645" y="1"/>
                    </a:cubicBezTo>
                    <a:cubicBezTo>
                      <a:pt x="5430" y="1"/>
                      <a:pt x="5263" y="24"/>
                      <a:pt x="5073" y="120"/>
                    </a:cubicBezTo>
                    <a:cubicBezTo>
                      <a:pt x="4906" y="167"/>
                      <a:pt x="4716" y="239"/>
                      <a:pt x="4525" y="239"/>
                    </a:cubicBezTo>
                    <a:cubicBezTo>
                      <a:pt x="4311" y="239"/>
                      <a:pt x="4120" y="191"/>
                      <a:pt x="3954" y="120"/>
                    </a:cubicBezTo>
                    <a:cubicBezTo>
                      <a:pt x="3763" y="48"/>
                      <a:pt x="3596" y="1"/>
                      <a:pt x="3382" y="1"/>
                    </a:cubicBezTo>
                    <a:cubicBezTo>
                      <a:pt x="3168" y="1"/>
                      <a:pt x="3001" y="24"/>
                      <a:pt x="2811" y="120"/>
                    </a:cubicBezTo>
                    <a:cubicBezTo>
                      <a:pt x="2644" y="167"/>
                      <a:pt x="2453" y="239"/>
                      <a:pt x="2263" y="239"/>
                    </a:cubicBezTo>
                    <a:cubicBezTo>
                      <a:pt x="2049" y="239"/>
                      <a:pt x="1858" y="191"/>
                      <a:pt x="1691" y="120"/>
                    </a:cubicBezTo>
                    <a:cubicBezTo>
                      <a:pt x="1501" y="48"/>
                      <a:pt x="1334" y="1"/>
                      <a:pt x="1120" y="1"/>
                    </a:cubicBezTo>
                    <a:cubicBezTo>
                      <a:pt x="905" y="1"/>
                      <a:pt x="715" y="24"/>
                      <a:pt x="548" y="120"/>
                    </a:cubicBezTo>
                    <a:cubicBezTo>
                      <a:pt x="382" y="167"/>
                      <a:pt x="191" y="239"/>
                      <a:pt x="0" y="239"/>
                    </a:cubicBezTo>
                    <a:lnTo>
                      <a:pt x="0" y="1620"/>
                    </a:lnTo>
                    <a:lnTo>
                      <a:pt x="0" y="1668"/>
                    </a:lnTo>
                    <a:lnTo>
                      <a:pt x="0" y="1668"/>
                    </a:lnTo>
                    <a:cubicBezTo>
                      <a:pt x="0" y="1715"/>
                      <a:pt x="24" y="1787"/>
                      <a:pt x="72" y="1787"/>
                    </a:cubicBezTo>
                    <a:lnTo>
                      <a:pt x="11431" y="1787"/>
                    </a:lnTo>
                    <a:cubicBezTo>
                      <a:pt x="11479" y="1787"/>
                      <a:pt x="11503" y="1715"/>
                      <a:pt x="11503" y="1668"/>
                    </a:cubicBezTo>
                    <a:lnTo>
                      <a:pt x="11503" y="1644"/>
                    </a:lnTo>
                    <a:lnTo>
                      <a:pt x="11503" y="239"/>
                    </a:lnTo>
                    <a:cubicBezTo>
                      <a:pt x="11312" y="239"/>
                      <a:pt x="11122" y="215"/>
                      <a:pt x="10955" y="120"/>
                    </a:cubicBezTo>
                    <a:cubicBezTo>
                      <a:pt x="10765" y="48"/>
                      <a:pt x="10598" y="1"/>
                      <a:pt x="10384" y="1"/>
                    </a:cubicBezTo>
                    <a:cubicBezTo>
                      <a:pt x="10169" y="1"/>
                      <a:pt x="10003" y="24"/>
                      <a:pt x="9812" y="120"/>
                    </a:cubicBezTo>
                    <a:cubicBezTo>
                      <a:pt x="9645" y="167"/>
                      <a:pt x="9455" y="239"/>
                      <a:pt x="9241" y="239"/>
                    </a:cubicBezTo>
                    <a:cubicBezTo>
                      <a:pt x="9050" y="239"/>
                      <a:pt x="8859" y="215"/>
                      <a:pt x="8693" y="120"/>
                    </a:cubicBezTo>
                    <a:cubicBezTo>
                      <a:pt x="8502" y="48"/>
                      <a:pt x="8336" y="1"/>
                      <a:pt x="8121" y="1"/>
                    </a:cubicBezTo>
                    <a:cubicBezTo>
                      <a:pt x="7907" y="1"/>
                      <a:pt x="7740" y="24"/>
                      <a:pt x="7550" y="120"/>
                    </a:cubicBezTo>
                    <a:cubicBezTo>
                      <a:pt x="7383" y="167"/>
                      <a:pt x="7192" y="239"/>
                      <a:pt x="6978" y="239"/>
                    </a:cubicBezTo>
                    <a:cubicBezTo>
                      <a:pt x="6573" y="239"/>
                      <a:pt x="6407" y="215"/>
                      <a:pt x="6216" y="120"/>
                    </a:cubicBezTo>
                    <a:close/>
                    <a:moveTo>
                      <a:pt x="6216" y="12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40"/>
              <p:cNvSpPr/>
              <p:nvPr/>
            </p:nvSpPr>
            <p:spPr>
              <a:xfrm>
                <a:off x="1050074" y="3699535"/>
                <a:ext cx="61320" cy="51791"/>
              </a:xfrm>
              <a:custGeom>
                <a:avLst/>
                <a:gdLst/>
                <a:ahLst/>
                <a:cxnLst/>
                <a:rect l="l" t="t" r="r" b="b"/>
                <a:pathLst>
                  <a:path w="1834" h="1549" extrusionOk="0">
                    <a:moveTo>
                      <a:pt x="143" y="120"/>
                    </a:moveTo>
                    <a:cubicBezTo>
                      <a:pt x="96" y="144"/>
                      <a:pt x="48" y="144"/>
                      <a:pt x="0" y="191"/>
                    </a:cubicBezTo>
                    <a:cubicBezTo>
                      <a:pt x="167" y="501"/>
                      <a:pt x="262" y="834"/>
                      <a:pt x="262" y="1191"/>
                    </a:cubicBezTo>
                    <a:lnTo>
                      <a:pt x="262" y="1382"/>
                    </a:lnTo>
                    <a:cubicBezTo>
                      <a:pt x="405" y="1334"/>
                      <a:pt x="572" y="1310"/>
                      <a:pt x="715" y="1310"/>
                    </a:cubicBezTo>
                    <a:cubicBezTo>
                      <a:pt x="929" y="1310"/>
                      <a:pt x="1096" y="1334"/>
                      <a:pt x="1286" y="1430"/>
                    </a:cubicBezTo>
                    <a:cubicBezTo>
                      <a:pt x="1453" y="1501"/>
                      <a:pt x="1643" y="1549"/>
                      <a:pt x="1834" y="1549"/>
                    </a:cubicBezTo>
                    <a:lnTo>
                      <a:pt x="1834" y="596"/>
                    </a:lnTo>
                    <a:cubicBezTo>
                      <a:pt x="1834" y="453"/>
                      <a:pt x="1834" y="310"/>
                      <a:pt x="1643" y="239"/>
                    </a:cubicBezTo>
                    <a:cubicBezTo>
                      <a:pt x="1429" y="191"/>
                      <a:pt x="1239" y="120"/>
                      <a:pt x="1072" y="72"/>
                    </a:cubicBezTo>
                    <a:cubicBezTo>
                      <a:pt x="953" y="24"/>
                      <a:pt x="834" y="24"/>
                      <a:pt x="715" y="24"/>
                    </a:cubicBezTo>
                    <a:cubicBezTo>
                      <a:pt x="500" y="1"/>
                      <a:pt x="334" y="24"/>
                      <a:pt x="143" y="120"/>
                    </a:cubicBezTo>
                    <a:close/>
                    <a:moveTo>
                      <a:pt x="143" y="12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40"/>
              <p:cNvSpPr/>
              <p:nvPr/>
            </p:nvSpPr>
            <p:spPr>
              <a:xfrm>
                <a:off x="1025398" y="3743337"/>
                <a:ext cx="88402" cy="58946"/>
              </a:xfrm>
              <a:custGeom>
                <a:avLst/>
                <a:gdLst/>
                <a:ahLst/>
                <a:cxnLst/>
                <a:rect l="l" t="t" r="r" b="b"/>
                <a:pathLst>
                  <a:path w="2644" h="1763" extrusionOk="0">
                    <a:moveTo>
                      <a:pt x="1477" y="0"/>
                    </a:moveTo>
                    <a:cubicBezTo>
                      <a:pt x="1334" y="0"/>
                      <a:pt x="1143" y="24"/>
                      <a:pt x="1024" y="72"/>
                    </a:cubicBezTo>
                    <a:cubicBezTo>
                      <a:pt x="976" y="691"/>
                      <a:pt x="595" y="1286"/>
                      <a:pt x="0" y="1763"/>
                    </a:cubicBezTo>
                    <a:lnTo>
                      <a:pt x="2548" y="1763"/>
                    </a:lnTo>
                    <a:cubicBezTo>
                      <a:pt x="2596" y="1763"/>
                      <a:pt x="2643" y="1691"/>
                      <a:pt x="2643" y="1644"/>
                    </a:cubicBezTo>
                    <a:lnTo>
                      <a:pt x="2643" y="1620"/>
                    </a:lnTo>
                    <a:lnTo>
                      <a:pt x="2643" y="215"/>
                    </a:lnTo>
                    <a:cubicBezTo>
                      <a:pt x="2429" y="215"/>
                      <a:pt x="2262" y="191"/>
                      <a:pt x="2072" y="96"/>
                    </a:cubicBezTo>
                    <a:cubicBezTo>
                      <a:pt x="1858" y="24"/>
                      <a:pt x="1667" y="0"/>
                      <a:pt x="1477" y="0"/>
                    </a:cubicBezTo>
                    <a:close/>
                    <a:moveTo>
                      <a:pt x="1477"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545" name="Google Shape;2545;p40"/>
          <p:cNvGrpSpPr/>
          <p:nvPr/>
        </p:nvGrpSpPr>
        <p:grpSpPr>
          <a:xfrm>
            <a:off x="3275675" y="3301313"/>
            <a:ext cx="615000" cy="615000"/>
            <a:chOff x="3275679" y="2943938"/>
            <a:chExt cx="615000" cy="615000"/>
          </a:xfrm>
        </p:grpSpPr>
        <p:sp>
          <p:nvSpPr>
            <p:cNvPr id="2478" name="Google Shape;2478;p40"/>
            <p:cNvSpPr/>
            <p:nvPr/>
          </p:nvSpPr>
          <p:spPr>
            <a:xfrm>
              <a:off x="3275679" y="294393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46" name="Google Shape;2546;p40"/>
            <p:cNvGrpSpPr/>
            <p:nvPr/>
          </p:nvGrpSpPr>
          <p:grpSpPr>
            <a:xfrm>
              <a:off x="3386088" y="3089257"/>
              <a:ext cx="394182" cy="390201"/>
              <a:chOff x="2344808" y="3415257"/>
              <a:chExt cx="394182" cy="390201"/>
            </a:xfrm>
          </p:grpSpPr>
          <p:sp>
            <p:nvSpPr>
              <p:cNvPr id="2547" name="Google Shape;2547;p40"/>
              <p:cNvSpPr/>
              <p:nvPr/>
            </p:nvSpPr>
            <p:spPr>
              <a:xfrm>
                <a:off x="2344808" y="3571339"/>
                <a:ext cx="227759" cy="144138"/>
              </a:xfrm>
              <a:custGeom>
                <a:avLst/>
                <a:gdLst/>
                <a:ahLst/>
                <a:cxnLst/>
                <a:rect l="l" t="t" r="r" b="b"/>
                <a:pathLst>
                  <a:path w="6812" h="4311" extrusionOk="0">
                    <a:moveTo>
                      <a:pt x="2882" y="1"/>
                    </a:moveTo>
                    <a:lnTo>
                      <a:pt x="739" y="2501"/>
                    </a:lnTo>
                    <a:cubicBezTo>
                      <a:pt x="1" y="3358"/>
                      <a:pt x="239" y="4311"/>
                      <a:pt x="1287" y="4311"/>
                    </a:cubicBezTo>
                    <a:lnTo>
                      <a:pt x="5002" y="4311"/>
                    </a:lnTo>
                    <a:cubicBezTo>
                      <a:pt x="5811" y="4097"/>
                      <a:pt x="6812" y="1287"/>
                      <a:pt x="5907" y="334"/>
                    </a:cubicBezTo>
                    <a:lnTo>
                      <a:pt x="5597" y="1"/>
                    </a:lnTo>
                    <a:close/>
                    <a:moveTo>
                      <a:pt x="2882" y="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40"/>
              <p:cNvSpPr/>
              <p:nvPr/>
            </p:nvSpPr>
            <p:spPr>
              <a:xfrm>
                <a:off x="2450702" y="3607986"/>
                <a:ext cx="29523" cy="30259"/>
              </a:xfrm>
              <a:custGeom>
                <a:avLst/>
                <a:gdLst/>
                <a:ahLst/>
                <a:cxnLst/>
                <a:rect l="l" t="t" r="r" b="b"/>
                <a:pathLst>
                  <a:path w="883" h="905" extrusionOk="0">
                    <a:moveTo>
                      <a:pt x="430" y="0"/>
                    </a:moveTo>
                    <a:cubicBezTo>
                      <a:pt x="191" y="0"/>
                      <a:pt x="1" y="214"/>
                      <a:pt x="1" y="452"/>
                    </a:cubicBezTo>
                    <a:cubicBezTo>
                      <a:pt x="1" y="691"/>
                      <a:pt x="191" y="905"/>
                      <a:pt x="430" y="905"/>
                    </a:cubicBezTo>
                    <a:cubicBezTo>
                      <a:pt x="668" y="905"/>
                      <a:pt x="882" y="691"/>
                      <a:pt x="882" y="452"/>
                    </a:cubicBezTo>
                    <a:cubicBezTo>
                      <a:pt x="882" y="214"/>
                      <a:pt x="668" y="0"/>
                      <a:pt x="430" y="0"/>
                    </a:cubicBezTo>
                    <a:close/>
                    <a:moveTo>
                      <a:pt x="43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40"/>
              <p:cNvSpPr/>
              <p:nvPr/>
            </p:nvSpPr>
            <p:spPr>
              <a:xfrm>
                <a:off x="2396568" y="3652556"/>
                <a:ext cx="35876" cy="35876"/>
              </a:xfrm>
              <a:custGeom>
                <a:avLst/>
                <a:gdLst/>
                <a:ahLst/>
                <a:cxnLst/>
                <a:rect l="l" t="t" r="r" b="b"/>
                <a:pathLst>
                  <a:path w="1073" h="1073" extrusionOk="0">
                    <a:moveTo>
                      <a:pt x="1072" y="548"/>
                    </a:moveTo>
                    <a:cubicBezTo>
                      <a:pt x="1072" y="239"/>
                      <a:pt x="834" y="1"/>
                      <a:pt x="548" y="1"/>
                    </a:cubicBezTo>
                    <a:cubicBezTo>
                      <a:pt x="239" y="1"/>
                      <a:pt x="1" y="239"/>
                      <a:pt x="1" y="548"/>
                    </a:cubicBezTo>
                    <a:cubicBezTo>
                      <a:pt x="1" y="834"/>
                      <a:pt x="239" y="1072"/>
                      <a:pt x="548" y="1072"/>
                    </a:cubicBezTo>
                    <a:cubicBezTo>
                      <a:pt x="834" y="1072"/>
                      <a:pt x="1072" y="834"/>
                      <a:pt x="1072" y="548"/>
                    </a:cubicBezTo>
                    <a:close/>
                    <a:moveTo>
                      <a:pt x="1072" y="5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40"/>
              <p:cNvSpPr/>
              <p:nvPr/>
            </p:nvSpPr>
            <p:spPr>
              <a:xfrm>
                <a:off x="2441173" y="3443143"/>
                <a:ext cx="90809" cy="137786"/>
              </a:xfrm>
              <a:custGeom>
                <a:avLst/>
                <a:gdLst/>
                <a:ahLst/>
                <a:cxnLst/>
                <a:rect l="l" t="t" r="r" b="b"/>
                <a:pathLst>
                  <a:path w="2716" h="4121" extrusionOk="0">
                    <a:moveTo>
                      <a:pt x="0" y="3835"/>
                    </a:moveTo>
                    <a:cubicBezTo>
                      <a:pt x="691" y="4120"/>
                      <a:pt x="2024" y="4120"/>
                      <a:pt x="2715" y="3835"/>
                    </a:cubicBezTo>
                    <a:lnTo>
                      <a:pt x="2572" y="3644"/>
                    </a:lnTo>
                    <a:cubicBezTo>
                      <a:pt x="2358" y="3382"/>
                      <a:pt x="2310" y="3263"/>
                      <a:pt x="2310" y="2977"/>
                    </a:cubicBezTo>
                    <a:lnTo>
                      <a:pt x="2310" y="0"/>
                    </a:lnTo>
                    <a:lnTo>
                      <a:pt x="453" y="0"/>
                    </a:lnTo>
                    <a:lnTo>
                      <a:pt x="453" y="2882"/>
                    </a:lnTo>
                    <a:cubicBezTo>
                      <a:pt x="453" y="3215"/>
                      <a:pt x="357" y="3382"/>
                      <a:pt x="191" y="3644"/>
                    </a:cubicBezTo>
                    <a:close/>
                    <a:moveTo>
                      <a:pt x="0" y="383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40"/>
              <p:cNvSpPr/>
              <p:nvPr/>
            </p:nvSpPr>
            <p:spPr>
              <a:xfrm>
                <a:off x="2587692" y="3460664"/>
                <a:ext cx="61320" cy="63727"/>
              </a:xfrm>
              <a:custGeom>
                <a:avLst/>
                <a:gdLst/>
                <a:ahLst/>
                <a:cxnLst/>
                <a:rect l="l" t="t" r="r" b="b"/>
                <a:pathLst>
                  <a:path w="1834" h="1906" extrusionOk="0">
                    <a:moveTo>
                      <a:pt x="0" y="1548"/>
                    </a:moveTo>
                    <a:lnTo>
                      <a:pt x="1000" y="1906"/>
                    </a:lnTo>
                    <a:lnTo>
                      <a:pt x="1834" y="1548"/>
                    </a:lnTo>
                    <a:lnTo>
                      <a:pt x="1834" y="334"/>
                    </a:lnTo>
                    <a:lnTo>
                      <a:pt x="929" y="0"/>
                    </a:lnTo>
                    <a:lnTo>
                      <a:pt x="0" y="334"/>
                    </a:lnTo>
                    <a:lnTo>
                      <a:pt x="0" y="1548"/>
                    </a:lnTo>
                    <a:close/>
                    <a:moveTo>
                      <a:pt x="0" y="15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40"/>
              <p:cNvSpPr/>
              <p:nvPr/>
            </p:nvSpPr>
            <p:spPr>
              <a:xfrm>
                <a:off x="2570940" y="3443946"/>
                <a:ext cx="94019" cy="27885"/>
              </a:xfrm>
              <a:custGeom>
                <a:avLst/>
                <a:gdLst/>
                <a:ahLst/>
                <a:cxnLst/>
                <a:rect l="l" t="t" r="r" b="b"/>
                <a:pathLst>
                  <a:path w="2812" h="834" extrusionOk="0">
                    <a:moveTo>
                      <a:pt x="501" y="834"/>
                    </a:moveTo>
                    <a:lnTo>
                      <a:pt x="2406" y="834"/>
                    </a:lnTo>
                    <a:cubicBezTo>
                      <a:pt x="2621" y="834"/>
                      <a:pt x="2811" y="643"/>
                      <a:pt x="2811" y="405"/>
                    </a:cubicBezTo>
                    <a:cubicBezTo>
                      <a:pt x="2811" y="215"/>
                      <a:pt x="2644" y="0"/>
                      <a:pt x="2406" y="0"/>
                    </a:cubicBezTo>
                    <a:lnTo>
                      <a:pt x="406" y="0"/>
                    </a:lnTo>
                    <a:cubicBezTo>
                      <a:pt x="191" y="0"/>
                      <a:pt x="1" y="167"/>
                      <a:pt x="1" y="405"/>
                    </a:cubicBezTo>
                    <a:cubicBezTo>
                      <a:pt x="1" y="619"/>
                      <a:pt x="168" y="834"/>
                      <a:pt x="406" y="834"/>
                    </a:cubicBezTo>
                    <a:close/>
                    <a:moveTo>
                      <a:pt x="501" y="83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40"/>
              <p:cNvSpPr/>
              <p:nvPr/>
            </p:nvSpPr>
            <p:spPr>
              <a:xfrm>
                <a:off x="2439568" y="3415257"/>
                <a:ext cx="94788" cy="27918"/>
              </a:xfrm>
              <a:custGeom>
                <a:avLst/>
                <a:gdLst/>
                <a:ahLst/>
                <a:cxnLst/>
                <a:rect l="l" t="t" r="r" b="b"/>
                <a:pathLst>
                  <a:path w="2835" h="835" extrusionOk="0">
                    <a:moveTo>
                      <a:pt x="2406" y="834"/>
                    </a:moveTo>
                    <a:cubicBezTo>
                      <a:pt x="2620" y="834"/>
                      <a:pt x="2834" y="644"/>
                      <a:pt x="2834" y="406"/>
                    </a:cubicBezTo>
                    <a:cubicBezTo>
                      <a:pt x="2834" y="191"/>
                      <a:pt x="2644" y="1"/>
                      <a:pt x="2406" y="1"/>
                    </a:cubicBezTo>
                    <a:lnTo>
                      <a:pt x="405" y="1"/>
                    </a:lnTo>
                    <a:cubicBezTo>
                      <a:pt x="215" y="1"/>
                      <a:pt x="1" y="168"/>
                      <a:pt x="1" y="406"/>
                    </a:cubicBezTo>
                    <a:cubicBezTo>
                      <a:pt x="1" y="644"/>
                      <a:pt x="167" y="834"/>
                      <a:pt x="405" y="834"/>
                    </a:cubicBezTo>
                    <a:close/>
                    <a:moveTo>
                      <a:pt x="2406" y="83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40"/>
              <p:cNvSpPr/>
              <p:nvPr/>
            </p:nvSpPr>
            <p:spPr>
              <a:xfrm>
                <a:off x="2530348" y="3512424"/>
                <a:ext cx="176804" cy="218999"/>
              </a:xfrm>
              <a:custGeom>
                <a:avLst/>
                <a:gdLst/>
                <a:ahLst/>
                <a:cxnLst/>
                <a:rect l="l" t="t" r="r" b="b"/>
                <a:pathLst>
                  <a:path w="5288" h="6550" extrusionOk="0">
                    <a:moveTo>
                      <a:pt x="3930" y="5740"/>
                    </a:moveTo>
                    <a:cubicBezTo>
                      <a:pt x="4763" y="5311"/>
                      <a:pt x="5287" y="4406"/>
                      <a:pt x="5287" y="3430"/>
                    </a:cubicBezTo>
                    <a:cubicBezTo>
                      <a:pt x="5287" y="2382"/>
                      <a:pt x="4692" y="1501"/>
                      <a:pt x="3835" y="1048"/>
                    </a:cubicBezTo>
                    <a:cubicBezTo>
                      <a:pt x="3477" y="858"/>
                      <a:pt x="3573" y="834"/>
                      <a:pt x="3573" y="381"/>
                    </a:cubicBezTo>
                    <a:lnTo>
                      <a:pt x="3573" y="0"/>
                    </a:lnTo>
                    <a:lnTo>
                      <a:pt x="1715" y="0"/>
                    </a:lnTo>
                    <a:lnTo>
                      <a:pt x="1715" y="381"/>
                    </a:lnTo>
                    <a:cubicBezTo>
                      <a:pt x="1715" y="834"/>
                      <a:pt x="1810" y="858"/>
                      <a:pt x="1453" y="1048"/>
                    </a:cubicBezTo>
                    <a:cubicBezTo>
                      <a:pt x="1001" y="1286"/>
                      <a:pt x="620" y="1643"/>
                      <a:pt x="358" y="2096"/>
                    </a:cubicBezTo>
                    <a:cubicBezTo>
                      <a:pt x="119" y="2477"/>
                      <a:pt x="0" y="2929"/>
                      <a:pt x="0" y="3382"/>
                    </a:cubicBezTo>
                    <a:cubicBezTo>
                      <a:pt x="0" y="3549"/>
                      <a:pt x="0" y="3668"/>
                      <a:pt x="24" y="3811"/>
                    </a:cubicBezTo>
                    <a:cubicBezTo>
                      <a:pt x="215" y="5144"/>
                      <a:pt x="1405" y="6549"/>
                      <a:pt x="3930" y="5740"/>
                    </a:cubicBezTo>
                    <a:close/>
                    <a:moveTo>
                      <a:pt x="2406" y="1429"/>
                    </a:moveTo>
                    <a:cubicBezTo>
                      <a:pt x="2644" y="1429"/>
                      <a:pt x="2858" y="1643"/>
                      <a:pt x="2858" y="1882"/>
                    </a:cubicBezTo>
                    <a:cubicBezTo>
                      <a:pt x="2858" y="2120"/>
                      <a:pt x="2644" y="2334"/>
                      <a:pt x="2406" y="2334"/>
                    </a:cubicBezTo>
                    <a:cubicBezTo>
                      <a:pt x="2168" y="2334"/>
                      <a:pt x="1953" y="2120"/>
                      <a:pt x="1953" y="1882"/>
                    </a:cubicBezTo>
                    <a:cubicBezTo>
                      <a:pt x="1953" y="1643"/>
                      <a:pt x="2168" y="1429"/>
                      <a:pt x="2406" y="1429"/>
                    </a:cubicBezTo>
                    <a:close/>
                    <a:moveTo>
                      <a:pt x="2406" y="142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40"/>
              <p:cNvSpPr/>
              <p:nvPr/>
            </p:nvSpPr>
            <p:spPr>
              <a:xfrm>
                <a:off x="2595650" y="3560205"/>
                <a:ext cx="30292" cy="30292"/>
              </a:xfrm>
              <a:custGeom>
                <a:avLst/>
                <a:gdLst/>
                <a:ahLst/>
                <a:cxnLst/>
                <a:rect l="l" t="t" r="r" b="b"/>
                <a:pathLst>
                  <a:path w="906" h="906" extrusionOk="0">
                    <a:moveTo>
                      <a:pt x="453" y="905"/>
                    </a:moveTo>
                    <a:cubicBezTo>
                      <a:pt x="691" y="905"/>
                      <a:pt x="905" y="691"/>
                      <a:pt x="905" y="453"/>
                    </a:cubicBezTo>
                    <a:cubicBezTo>
                      <a:pt x="905" y="214"/>
                      <a:pt x="691" y="0"/>
                      <a:pt x="453" y="0"/>
                    </a:cubicBezTo>
                    <a:cubicBezTo>
                      <a:pt x="215" y="0"/>
                      <a:pt x="0" y="214"/>
                      <a:pt x="0" y="453"/>
                    </a:cubicBezTo>
                    <a:cubicBezTo>
                      <a:pt x="0" y="691"/>
                      <a:pt x="215" y="905"/>
                      <a:pt x="453" y="905"/>
                    </a:cubicBezTo>
                    <a:close/>
                    <a:moveTo>
                      <a:pt x="453" y="90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40"/>
              <p:cNvSpPr/>
              <p:nvPr/>
            </p:nvSpPr>
            <p:spPr>
              <a:xfrm>
                <a:off x="2631461" y="3443946"/>
                <a:ext cx="35073" cy="27885"/>
              </a:xfrm>
              <a:custGeom>
                <a:avLst/>
                <a:gdLst/>
                <a:ahLst/>
                <a:cxnLst/>
                <a:rect l="l" t="t" r="r" b="b"/>
                <a:pathLst>
                  <a:path w="1049" h="834" extrusionOk="0">
                    <a:moveTo>
                      <a:pt x="620" y="834"/>
                    </a:moveTo>
                    <a:cubicBezTo>
                      <a:pt x="834" y="834"/>
                      <a:pt x="1049" y="643"/>
                      <a:pt x="1049" y="405"/>
                    </a:cubicBezTo>
                    <a:cubicBezTo>
                      <a:pt x="1049" y="215"/>
                      <a:pt x="858" y="0"/>
                      <a:pt x="620" y="0"/>
                    </a:cubicBezTo>
                    <a:lnTo>
                      <a:pt x="1" y="0"/>
                    </a:lnTo>
                    <a:cubicBezTo>
                      <a:pt x="215" y="0"/>
                      <a:pt x="406" y="167"/>
                      <a:pt x="406" y="405"/>
                    </a:cubicBezTo>
                    <a:cubicBezTo>
                      <a:pt x="406" y="524"/>
                      <a:pt x="358" y="643"/>
                      <a:pt x="263" y="715"/>
                    </a:cubicBezTo>
                    <a:cubicBezTo>
                      <a:pt x="215" y="762"/>
                      <a:pt x="120" y="810"/>
                      <a:pt x="1" y="810"/>
                    </a:cubicBezTo>
                    <a:close/>
                    <a:moveTo>
                      <a:pt x="620" y="83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40"/>
              <p:cNvSpPr/>
              <p:nvPr/>
            </p:nvSpPr>
            <p:spPr>
              <a:xfrm>
                <a:off x="2625910" y="3512424"/>
                <a:ext cx="81247" cy="191917"/>
              </a:xfrm>
              <a:custGeom>
                <a:avLst/>
                <a:gdLst/>
                <a:ahLst/>
                <a:cxnLst/>
                <a:rect l="l" t="t" r="r" b="b"/>
                <a:pathLst>
                  <a:path w="2430" h="5740" extrusionOk="0">
                    <a:moveTo>
                      <a:pt x="715" y="0"/>
                    </a:moveTo>
                    <a:lnTo>
                      <a:pt x="72" y="0"/>
                    </a:lnTo>
                    <a:lnTo>
                      <a:pt x="72" y="500"/>
                    </a:lnTo>
                    <a:cubicBezTo>
                      <a:pt x="72" y="953"/>
                      <a:pt x="0" y="977"/>
                      <a:pt x="334" y="1167"/>
                    </a:cubicBezTo>
                    <a:cubicBezTo>
                      <a:pt x="1215" y="1596"/>
                      <a:pt x="1810" y="2382"/>
                      <a:pt x="1810" y="3430"/>
                    </a:cubicBezTo>
                    <a:cubicBezTo>
                      <a:pt x="1810" y="4144"/>
                      <a:pt x="1500" y="4787"/>
                      <a:pt x="1048" y="5263"/>
                    </a:cubicBezTo>
                    <a:lnTo>
                      <a:pt x="1048" y="5740"/>
                    </a:lnTo>
                    <a:cubicBezTo>
                      <a:pt x="1881" y="5311"/>
                      <a:pt x="2429" y="4406"/>
                      <a:pt x="2429" y="3430"/>
                    </a:cubicBezTo>
                    <a:cubicBezTo>
                      <a:pt x="2429" y="2382"/>
                      <a:pt x="1834" y="1501"/>
                      <a:pt x="977" y="1048"/>
                    </a:cubicBezTo>
                    <a:cubicBezTo>
                      <a:pt x="619" y="858"/>
                      <a:pt x="715" y="834"/>
                      <a:pt x="715" y="381"/>
                    </a:cubicBezTo>
                    <a:close/>
                    <a:moveTo>
                      <a:pt x="715"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40"/>
              <p:cNvSpPr/>
              <p:nvPr/>
            </p:nvSpPr>
            <p:spPr>
              <a:xfrm>
                <a:off x="2456286" y="3443143"/>
                <a:ext cx="75697" cy="133807"/>
              </a:xfrm>
              <a:custGeom>
                <a:avLst/>
                <a:gdLst/>
                <a:ahLst/>
                <a:cxnLst/>
                <a:rect l="l" t="t" r="r" b="b"/>
                <a:pathLst>
                  <a:path w="2264" h="4002" extrusionOk="0">
                    <a:moveTo>
                      <a:pt x="1215" y="1096"/>
                    </a:moveTo>
                    <a:lnTo>
                      <a:pt x="1215" y="3406"/>
                    </a:lnTo>
                    <a:cubicBezTo>
                      <a:pt x="1215" y="3596"/>
                      <a:pt x="1263" y="3715"/>
                      <a:pt x="1310" y="3835"/>
                    </a:cubicBezTo>
                    <a:cubicBezTo>
                      <a:pt x="1334" y="3882"/>
                      <a:pt x="1382" y="3954"/>
                      <a:pt x="1430" y="4001"/>
                    </a:cubicBezTo>
                    <a:cubicBezTo>
                      <a:pt x="1763" y="3977"/>
                      <a:pt x="2025" y="3930"/>
                      <a:pt x="2263" y="3835"/>
                    </a:cubicBezTo>
                    <a:lnTo>
                      <a:pt x="2120" y="3644"/>
                    </a:lnTo>
                    <a:cubicBezTo>
                      <a:pt x="1906" y="3382"/>
                      <a:pt x="1858" y="3263"/>
                      <a:pt x="1858" y="2977"/>
                    </a:cubicBezTo>
                    <a:lnTo>
                      <a:pt x="1858" y="0"/>
                    </a:lnTo>
                    <a:lnTo>
                      <a:pt x="1" y="0"/>
                    </a:lnTo>
                    <a:lnTo>
                      <a:pt x="1" y="477"/>
                    </a:lnTo>
                    <a:lnTo>
                      <a:pt x="929" y="477"/>
                    </a:lnTo>
                    <a:cubicBezTo>
                      <a:pt x="1310" y="477"/>
                      <a:pt x="1215" y="667"/>
                      <a:pt x="1215" y="1096"/>
                    </a:cubicBezTo>
                    <a:close/>
                    <a:moveTo>
                      <a:pt x="1215" y="1096"/>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40"/>
              <p:cNvSpPr/>
              <p:nvPr/>
            </p:nvSpPr>
            <p:spPr>
              <a:xfrm>
                <a:off x="2479391" y="3572142"/>
                <a:ext cx="62122" cy="143336"/>
              </a:xfrm>
              <a:custGeom>
                <a:avLst/>
                <a:gdLst/>
                <a:ahLst/>
                <a:cxnLst/>
                <a:rect l="l" t="t" r="r" b="b"/>
                <a:pathLst>
                  <a:path w="1858" h="4287" extrusionOk="0">
                    <a:moveTo>
                      <a:pt x="1215" y="1024"/>
                    </a:moveTo>
                    <a:cubicBezTo>
                      <a:pt x="215" y="1977"/>
                      <a:pt x="0" y="2882"/>
                      <a:pt x="96" y="4287"/>
                    </a:cubicBezTo>
                    <a:lnTo>
                      <a:pt x="953" y="4287"/>
                    </a:lnTo>
                    <a:cubicBezTo>
                      <a:pt x="762" y="3668"/>
                      <a:pt x="858" y="2977"/>
                      <a:pt x="1239" y="2406"/>
                    </a:cubicBezTo>
                    <a:cubicBezTo>
                      <a:pt x="1334" y="2287"/>
                      <a:pt x="1429" y="2144"/>
                      <a:pt x="1548" y="2048"/>
                    </a:cubicBezTo>
                    <a:cubicBezTo>
                      <a:pt x="1501" y="1906"/>
                      <a:pt x="1501" y="1786"/>
                      <a:pt x="1501" y="1644"/>
                    </a:cubicBezTo>
                    <a:cubicBezTo>
                      <a:pt x="1501" y="1167"/>
                      <a:pt x="1620" y="715"/>
                      <a:pt x="1858" y="334"/>
                    </a:cubicBezTo>
                    <a:lnTo>
                      <a:pt x="1572" y="0"/>
                    </a:lnTo>
                    <a:cubicBezTo>
                      <a:pt x="1358" y="96"/>
                      <a:pt x="1072" y="143"/>
                      <a:pt x="739" y="191"/>
                    </a:cubicBezTo>
                    <a:close/>
                    <a:moveTo>
                      <a:pt x="1215" y="102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40"/>
              <p:cNvSpPr/>
              <p:nvPr/>
            </p:nvSpPr>
            <p:spPr>
              <a:xfrm>
                <a:off x="2502462" y="3415257"/>
                <a:ext cx="31897" cy="27918"/>
              </a:xfrm>
              <a:custGeom>
                <a:avLst/>
                <a:gdLst/>
                <a:ahLst/>
                <a:cxnLst/>
                <a:rect l="l" t="t" r="r" b="b"/>
                <a:pathLst>
                  <a:path w="954" h="835" extrusionOk="0">
                    <a:moveTo>
                      <a:pt x="406" y="406"/>
                    </a:moveTo>
                    <a:cubicBezTo>
                      <a:pt x="406" y="644"/>
                      <a:pt x="215" y="834"/>
                      <a:pt x="1" y="834"/>
                    </a:cubicBezTo>
                    <a:lnTo>
                      <a:pt x="525" y="834"/>
                    </a:lnTo>
                    <a:cubicBezTo>
                      <a:pt x="739" y="834"/>
                      <a:pt x="953" y="644"/>
                      <a:pt x="953" y="406"/>
                    </a:cubicBezTo>
                    <a:cubicBezTo>
                      <a:pt x="953" y="191"/>
                      <a:pt x="763" y="1"/>
                      <a:pt x="525" y="1"/>
                    </a:cubicBezTo>
                    <a:lnTo>
                      <a:pt x="1" y="1"/>
                    </a:lnTo>
                    <a:cubicBezTo>
                      <a:pt x="239" y="25"/>
                      <a:pt x="406" y="191"/>
                      <a:pt x="406" y="406"/>
                    </a:cubicBezTo>
                    <a:close/>
                    <a:moveTo>
                      <a:pt x="406" y="406"/>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40"/>
              <p:cNvSpPr/>
              <p:nvPr/>
            </p:nvSpPr>
            <p:spPr>
              <a:xfrm>
                <a:off x="2587692" y="3471799"/>
                <a:ext cx="62122" cy="40657"/>
              </a:xfrm>
              <a:custGeom>
                <a:avLst/>
                <a:gdLst/>
                <a:ahLst/>
                <a:cxnLst/>
                <a:rect l="l" t="t" r="r" b="b"/>
                <a:pathLst>
                  <a:path w="1858" h="1216" extrusionOk="0">
                    <a:moveTo>
                      <a:pt x="1858" y="1215"/>
                    </a:moveTo>
                    <a:lnTo>
                      <a:pt x="1858" y="1"/>
                    </a:lnTo>
                    <a:lnTo>
                      <a:pt x="0" y="1"/>
                    </a:lnTo>
                    <a:lnTo>
                      <a:pt x="0" y="406"/>
                    </a:lnTo>
                    <a:lnTo>
                      <a:pt x="810" y="406"/>
                    </a:lnTo>
                    <a:cubicBezTo>
                      <a:pt x="1072" y="406"/>
                      <a:pt x="1215" y="406"/>
                      <a:pt x="1215" y="715"/>
                    </a:cubicBezTo>
                    <a:lnTo>
                      <a:pt x="1215" y="1215"/>
                    </a:lnTo>
                    <a:lnTo>
                      <a:pt x="1858" y="1215"/>
                    </a:lnTo>
                    <a:close/>
                    <a:moveTo>
                      <a:pt x="1858" y="12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40"/>
              <p:cNvSpPr/>
              <p:nvPr/>
            </p:nvSpPr>
            <p:spPr>
              <a:xfrm>
                <a:off x="2470630" y="3673053"/>
                <a:ext cx="11970" cy="11401"/>
              </a:xfrm>
              <a:custGeom>
                <a:avLst/>
                <a:gdLst/>
                <a:ahLst/>
                <a:cxnLst/>
                <a:rect l="l" t="t" r="r" b="b"/>
                <a:pathLst>
                  <a:path w="358" h="341" extrusionOk="0">
                    <a:moveTo>
                      <a:pt x="176" y="1"/>
                    </a:moveTo>
                    <a:cubicBezTo>
                      <a:pt x="131" y="1"/>
                      <a:pt x="84" y="19"/>
                      <a:pt x="48" y="54"/>
                    </a:cubicBezTo>
                    <a:cubicBezTo>
                      <a:pt x="0" y="102"/>
                      <a:pt x="0" y="221"/>
                      <a:pt x="48" y="293"/>
                    </a:cubicBezTo>
                    <a:cubicBezTo>
                      <a:pt x="72" y="316"/>
                      <a:pt x="143" y="340"/>
                      <a:pt x="167" y="340"/>
                    </a:cubicBezTo>
                    <a:cubicBezTo>
                      <a:pt x="191" y="340"/>
                      <a:pt x="262" y="316"/>
                      <a:pt x="286" y="293"/>
                    </a:cubicBezTo>
                    <a:cubicBezTo>
                      <a:pt x="358" y="221"/>
                      <a:pt x="358" y="102"/>
                      <a:pt x="286" y="54"/>
                    </a:cubicBezTo>
                    <a:cubicBezTo>
                      <a:pt x="262" y="19"/>
                      <a:pt x="221" y="1"/>
                      <a:pt x="176"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40"/>
              <p:cNvSpPr/>
              <p:nvPr/>
            </p:nvSpPr>
            <p:spPr>
              <a:xfrm>
                <a:off x="2650586" y="3592404"/>
                <a:ext cx="11970" cy="11602"/>
              </a:xfrm>
              <a:custGeom>
                <a:avLst/>
                <a:gdLst/>
                <a:ahLst/>
                <a:cxnLst/>
                <a:rect l="l" t="t" r="r" b="b"/>
                <a:pathLst>
                  <a:path w="358" h="347" extrusionOk="0">
                    <a:moveTo>
                      <a:pt x="174" y="0"/>
                    </a:moveTo>
                    <a:cubicBezTo>
                      <a:pt x="119" y="0"/>
                      <a:pt x="72" y="21"/>
                      <a:pt x="24" y="85"/>
                    </a:cubicBezTo>
                    <a:cubicBezTo>
                      <a:pt x="0" y="180"/>
                      <a:pt x="0" y="252"/>
                      <a:pt x="96" y="323"/>
                    </a:cubicBezTo>
                    <a:cubicBezTo>
                      <a:pt x="119" y="347"/>
                      <a:pt x="143" y="347"/>
                      <a:pt x="167" y="347"/>
                    </a:cubicBezTo>
                    <a:cubicBezTo>
                      <a:pt x="239" y="347"/>
                      <a:pt x="286" y="323"/>
                      <a:pt x="334" y="252"/>
                    </a:cubicBezTo>
                    <a:cubicBezTo>
                      <a:pt x="358" y="180"/>
                      <a:pt x="358" y="85"/>
                      <a:pt x="262" y="14"/>
                    </a:cubicBezTo>
                    <a:cubicBezTo>
                      <a:pt x="231" y="6"/>
                      <a:pt x="201" y="0"/>
                      <a:pt x="174"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40"/>
              <p:cNvSpPr/>
              <p:nvPr/>
            </p:nvSpPr>
            <p:spPr>
              <a:xfrm>
                <a:off x="2639418" y="3723442"/>
                <a:ext cx="43031" cy="42228"/>
              </a:xfrm>
              <a:custGeom>
                <a:avLst/>
                <a:gdLst/>
                <a:ahLst/>
                <a:cxnLst/>
                <a:rect l="l" t="t" r="r" b="b"/>
                <a:pathLst>
                  <a:path w="1287" h="1263" extrusionOk="0">
                    <a:moveTo>
                      <a:pt x="501" y="0"/>
                    </a:moveTo>
                    <a:cubicBezTo>
                      <a:pt x="382" y="262"/>
                      <a:pt x="239" y="548"/>
                      <a:pt x="1" y="738"/>
                    </a:cubicBezTo>
                    <a:lnTo>
                      <a:pt x="787" y="1262"/>
                    </a:lnTo>
                    <a:lnTo>
                      <a:pt x="1287" y="500"/>
                    </a:lnTo>
                    <a:close/>
                    <a:moveTo>
                      <a:pt x="50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40"/>
              <p:cNvSpPr/>
              <p:nvPr/>
            </p:nvSpPr>
            <p:spPr>
              <a:xfrm>
                <a:off x="2662523" y="3733774"/>
                <a:ext cx="76466" cy="71685"/>
              </a:xfrm>
              <a:custGeom>
                <a:avLst/>
                <a:gdLst/>
                <a:ahLst/>
                <a:cxnLst/>
                <a:rect l="l" t="t" r="r" b="b"/>
                <a:pathLst>
                  <a:path w="2287" h="2144" extrusionOk="0">
                    <a:moveTo>
                      <a:pt x="596" y="191"/>
                    </a:moveTo>
                    <a:lnTo>
                      <a:pt x="96" y="953"/>
                    </a:lnTo>
                    <a:lnTo>
                      <a:pt x="48" y="1001"/>
                    </a:lnTo>
                    <a:cubicBezTo>
                      <a:pt x="1" y="1096"/>
                      <a:pt x="24" y="1239"/>
                      <a:pt x="120" y="1310"/>
                    </a:cubicBezTo>
                    <a:lnTo>
                      <a:pt x="1025" y="1906"/>
                    </a:lnTo>
                    <a:cubicBezTo>
                      <a:pt x="1358" y="2144"/>
                      <a:pt x="1834" y="2025"/>
                      <a:pt x="2072" y="1691"/>
                    </a:cubicBezTo>
                    <a:cubicBezTo>
                      <a:pt x="2287" y="1358"/>
                      <a:pt x="2192" y="882"/>
                      <a:pt x="1882" y="667"/>
                    </a:cubicBezTo>
                    <a:lnTo>
                      <a:pt x="953" y="48"/>
                    </a:lnTo>
                    <a:cubicBezTo>
                      <a:pt x="858" y="1"/>
                      <a:pt x="715" y="24"/>
                      <a:pt x="644" y="120"/>
                    </a:cubicBezTo>
                    <a:close/>
                    <a:moveTo>
                      <a:pt x="596" y="19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40"/>
              <p:cNvSpPr/>
              <p:nvPr/>
            </p:nvSpPr>
            <p:spPr>
              <a:xfrm>
                <a:off x="2506441" y="3619120"/>
                <a:ext cx="162494" cy="152898"/>
              </a:xfrm>
              <a:custGeom>
                <a:avLst/>
                <a:gdLst/>
                <a:ahLst/>
                <a:cxnLst/>
                <a:rect l="l" t="t" r="r" b="b"/>
                <a:pathLst>
                  <a:path w="4860" h="4573" extrusionOk="0">
                    <a:moveTo>
                      <a:pt x="430" y="1001"/>
                    </a:moveTo>
                    <a:cubicBezTo>
                      <a:pt x="49" y="1572"/>
                      <a:pt x="1" y="2263"/>
                      <a:pt x="144" y="2882"/>
                    </a:cubicBezTo>
                    <a:cubicBezTo>
                      <a:pt x="287" y="3382"/>
                      <a:pt x="620" y="3858"/>
                      <a:pt x="1096" y="4192"/>
                    </a:cubicBezTo>
                    <a:cubicBezTo>
                      <a:pt x="1477" y="4454"/>
                      <a:pt x="1930" y="4573"/>
                      <a:pt x="2335" y="4573"/>
                    </a:cubicBezTo>
                    <a:cubicBezTo>
                      <a:pt x="2763" y="4573"/>
                      <a:pt x="3192" y="4454"/>
                      <a:pt x="3597" y="4192"/>
                    </a:cubicBezTo>
                    <a:cubicBezTo>
                      <a:pt x="3740" y="4096"/>
                      <a:pt x="3859" y="3977"/>
                      <a:pt x="3978" y="3906"/>
                    </a:cubicBezTo>
                    <a:cubicBezTo>
                      <a:pt x="4716" y="3144"/>
                      <a:pt x="4859" y="1953"/>
                      <a:pt x="4264" y="1048"/>
                    </a:cubicBezTo>
                    <a:cubicBezTo>
                      <a:pt x="3835" y="358"/>
                      <a:pt x="3121" y="0"/>
                      <a:pt x="2382" y="0"/>
                    </a:cubicBezTo>
                    <a:cubicBezTo>
                      <a:pt x="1787" y="0"/>
                      <a:pt x="1192" y="239"/>
                      <a:pt x="739" y="691"/>
                    </a:cubicBezTo>
                    <a:cubicBezTo>
                      <a:pt x="620" y="762"/>
                      <a:pt x="525" y="882"/>
                      <a:pt x="430" y="1001"/>
                    </a:cubicBezTo>
                    <a:close/>
                    <a:moveTo>
                      <a:pt x="430" y="100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40"/>
              <p:cNvSpPr/>
              <p:nvPr/>
            </p:nvSpPr>
            <p:spPr>
              <a:xfrm>
                <a:off x="2557432" y="3617515"/>
                <a:ext cx="109098" cy="153701"/>
              </a:xfrm>
              <a:custGeom>
                <a:avLst/>
                <a:gdLst/>
                <a:ahLst/>
                <a:cxnLst/>
                <a:rect l="l" t="t" r="r" b="b"/>
                <a:pathLst>
                  <a:path w="3263" h="4597" extrusionOk="0">
                    <a:moveTo>
                      <a:pt x="95" y="4454"/>
                    </a:moveTo>
                    <a:lnTo>
                      <a:pt x="0" y="4454"/>
                    </a:lnTo>
                    <a:cubicBezTo>
                      <a:pt x="286" y="4573"/>
                      <a:pt x="548" y="4597"/>
                      <a:pt x="857" y="4597"/>
                    </a:cubicBezTo>
                    <a:cubicBezTo>
                      <a:pt x="1262" y="4597"/>
                      <a:pt x="1715" y="4478"/>
                      <a:pt x="2096" y="4216"/>
                    </a:cubicBezTo>
                    <a:cubicBezTo>
                      <a:pt x="2239" y="4121"/>
                      <a:pt x="2358" y="4002"/>
                      <a:pt x="2477" y="3906"/>
                    </a:cubicBezTo>
                    <a:cubicBezTo>
                      <a:pt x="2691" y="3716"/>
                      <a:pt x="2882" y="3430"/>
                      <a:pt x="2977" y="3168"/>
                    </a:cubicBezTo>
                    <a:cubicBezTo>
                      <a:pt x="3048" y="2978"/>
                      <a:pt x="3096" y="2811"/>
                      <a:pt x="3144" y="2597"/>
                    </a:cubicBezTo>
                    <a:cubicBezTo>
                      <a:pt x="3167" y="2454"/>
                      <a:pt x="3167" y="2287"/>
                      <a:pt x="3144" y="2120"/>
                    </a:cubicBezTo>
                    <a:cubicBezTo>
                      <a:pt x="3096" y="1763"/>
                      <a:pt x="2977" y="1382"/>
                      <a:pt x="2786" y="1049"/>
                    </a:cubicBezTo>
                    <a:cubicBezTo>
                      <a:pt x="2358" y="406"/>
                      <a:pt x="1691" y="48"/>
                      <a:pt x="953" y="1"/>
                    </a:cubicBezTo>
                    <a:cubicBezTo>
                      <a:pt x="3263" y="930"/>
                      <a:pt x="2667" y="4454"/>
                      <a:pt x="95" y="4454"/>
                    </a:cubicBezTo>
                    <a:close/>
                    <a:moveTo>
                      <a:pt x="95" y="445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40"/>
              <p:cNvSpPr/>
              <p:nvPr/>
            </p:nvSpPr>
            <p:spPr>
              <a:xfrm>
                <a:off x="2650586" y="3722639"/>
                <a:ext cx="32666" cy="28687"/>
              </a:xfrm>
              <a:custGeom>
                <a:avLst/>
                <a:gdLst/>
                <a:ahLst/>
                <a:cxnLst/>
                <a:rect l="l" t="t" r="r" b="b"/>
                <a:pathLst>
                  <a:path w="977" h="858" extrusionOk="0">
                    <a:moveTo>
                      <a:pt x="0" y="381"/>
                    </a:moveTo>
                    <a:lnTo>
                      <a:pt x="739" y="858"/>
                    </a:lnTo>
                    <a:lnTo>
                      <a:pt x="977" y="500"/>
                    </a:lnTo>
                    <a:lnTo>
                      <a:pt x="191" y="0"/>
                    </a:lnTo>
                    <a:cubicBezTo>
                      <a:pt x="119" y="143"/>
                      <a:pt x="48" y="262"/>
                      <a:pt x="0" y="381"/>
                    </a:cubicBezTo>
                    <a:close/>
                    <a:moveTo>
                      <a:pt x="0" y="38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40"/>
              <p:cNvSpPr/>
              <p:nvPr/>
            </p:nvSpPr>
            <p:spPr>
              <a:xfrm>
                <a:off x="2500890" y="3612734"/>
                <a:ext cx="169616" cy="164868"/>
              </a:xfrm>
              <a:custGeom>
                <a:avLst/>
                <a:gdLst/>
                <a:ahLst/>
                <a:cxnLst/>
                <a:rect l="l" t="t" r="r" b="b"/>
                <a:pathLst>
                  <a:path w="5073" h="4931" extrusionOk="0">
                    <a:moveTo>
                      <a:pt x="2525" y="310"/>
                    </a:moveTo>
                    <a:cubicBezTo>
                      <a:pt x="3287" y="310"/>
                      <a:pt x="3930" y="668"/>
                      <a:pt x="4311" y="1263"/>
                    </a:cubicBezTo>
                    <a:cubicBezTo>
                      <a:pt x="4858" y="2097"/>
                      <a:pt x="4739" y="3192"/>
                      <a:pt x="4049" y="3906"/>
                    </a:cubicBezTo>
                    <a:cubicBezTo>
                      <a:pt x="3930" y="4026"/>
                      <a:pt x="3811" y="4121"/>
                      <a:pt x="3692" y="4216"/>
                    </a:cubicBezTo>
                    <a:cubicBezTo>
                      <a:pt x="3334" y="4454"/>
                      <a:pt x="2953" y="4573"/>
                      <a:pt x="2548" y="4573"/>
                    </a:cubicBezTo>
                    <a:cubicBezTo>
                      <a:pt x="2120" y="4573"/>
                      <a:pt x="1691" y="4454"/>
                      <a:pt x="1405" y="4168"/>
                    </a:cubicBezTo>
                    <a:cubicBezTo>
                      <a:pt x="953" y="3906"/>
                      <a:pt x="667" y="3502"/>
                      <a:pt x="500" y="2978"/>
                    </a:cubicBezTo>
                    <a:cubicBezTo>
                      <a:pt x="357" y="2382"/>
                      <a:pt x="453" y="1763"/>
                      <a:pt x="786" y="1263"/>
                    </a:cubicBezTo>
                    <a:cubicBezTo>
                      <a:pt x="858" y="1144"/>
                      <a:pt x="953" y="1025"/>
                      <a:pt x="1048" y="930"/>
                    </a:cubicBezTo>
                    <a:cubicBezTo>
                      <a:pt x="1429" y="549"/>
                      <a:pt x="1977" y="310"/>
                      <a:pt x="2525" y="310"/>
                    </a:cubicBezTo>
                    <a:close/>
                    <a:moveTo>
                      <a:pt x="2572" y="1"/>
                    </a:moveTo>
                    <a:cubicBezTo>
                      <a:pt x="1905" y="1"/>
                      <a:pt x="1262" y="239"/>
                      <a:pt x="810" y="715"/>
                    </a:cubicBezTo>
                    <a:cubicBezTo>
                      <a:pt x="691" y="834"/>
                      <a:pt x="572" y="953"/>
                      <a:pt x="477" y="1120"/>
                    </a:cubicBezTo>
                    <a:cubicBezTo>
                      <a:pt x="96" y="1716"/>
                      <a:pt x="0" y="2454"/>
                      <a:pt x="191" y="3144"/>
                    </a:cubicBezTo>
                    <a:cubicBezTo>
                      <a:pt x="334" y="3692"/>
                      <a:pt x="691" y="4216"/>
                      <a:pt x="1191" y="4526"/>
                    </a:cubicBezTo>
                    <a:cubicBezTo>
                      <a:pt x="1596" y="4764"/>
                      <a:pt x="2048" y="4930"/>
                      <a:pt x="2548" y="4930"/>
                    </a:cubicBezTo>
                    <a:cubicBezTo>
                      <a:pt x="3025" y="4930"/>
                      <a:pt x="3453" y="4764"/>
                      <a:pt x="3906" y="4526"/>
                    </a:cubicBezTo>
                    <a:cubicBezTo>
                      <a:pt x="4049" y="4454"/>
                      <a:pt x="4215" y="4311"/>
                      <a:pt x="4335" y="4216"/>
                    </a:cubicBezTo>
                    <a:cubicBezTo>
                      <a:pt x="4716" y="3811"/>
                      <a:pt x="4954" y="3311"/>
                      <a:pt x="5001" y="2740"/>
                    </a:cubicBezTo>
                    <a:cubicBezTo>
                      <a:pt x="5073" y="2192"/>
                      <a:pt x="4930" y="1620"/>
                      <a:pt x="4620" y="1144"/>
                    </a:cubicBezTo>
                    <a:cubicBezTo>
                      <a:pt x="4168" y="430"/>
                      <a:pt x="3406" y="1"/>
                      <a:pt x="257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40"/>
              <p:cNvSpPr/>
              <p:nvPr/>
            </p:nvSpPr>
            <p:spPr>
              <a:xfrm>
                <a:off x="2552650" y="3646972"/>
                <a:ext cx="63727" cy="92414"/>
              </a:xfrm>
              <a:custGeom>
                <a:avLst/>
                <a:gdLst/>
                <a:ahLst/>
                <a:cxnLst/>
                <a:rect l="l" t="t" r="r" b="b"/>
                <a:pathLst>
                  <a:path w="1906" h="2764" extrusionOk="0">
                    <a:moveTo>
                      <a:pt x="905" y="96"/>
                    </a:moveTo>
                    <a:cubicBezTo>
                      <a:pt x="643" y="477"/>
                      <a:pt x="0" y="1335"/>
                      <a:pt x="0" y="1811"/>
                    </a:cubicBezTo>
                    <a:cubicBezTo>
                      <a:pt x="0" y="2430"/>
                      <a:pt x="477" y="2763"/>
                      <a:pt x="953" y="2763"/>
                    </a:cubicBezTo>
                    <a:cubicBezTo>
                      <a:pt x="1429" y="2763"/>
                      <a:pt x="1905" y="2430"/>
                      <a:pt x="1905" y="1811"/>
                    </a:cubicBezTo>
                    <a:cubicBezTo>
                      <a:pt x="1905" y="1335"/>
                      <a:pt x="1286" y="477"/>
                      <a:pt x="1024" y="96"/>
                    </a:cubicBezTo>
                    <a:cubicBezTo>
                      <a:pt x="1000" y="1"/>
                      <a:pt x="953" y="1"/>
                      <a:pt x="905" y="96"/>
                    </a:cubicBezTo>
                    <a:close/>
                    <a:moveTo>
                      <a:pt x="905" y="9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40"/>
              <p:cNvSpPr/>
              <p:nvPr/>
            </p:nvSpPr>
            <p:spPr>
              <a:xfrm>
                <a:off x="2559806" y="3646972"/>
                <a:ext cx="58143" cy="92414"/>
              </a:xfrm>
              <a:custGeom>
                <a:avLst/>
                <a:gdLst/>
                <a:ahLst/>
                <a:cxnLst/>
                <a:rect l="l" t="t" r="r" b="b"/>
                <a:pathLst>
                  <a:path w="1739" h="2764" extrusionOk="0">
                    <a:moveTo>
                      <a:pt x="1072" y="1454"/>
                    </a:moveTo>
                    <a:cubicBezTo>
                      <a:pt x="1072" y="1644"/>
                      <a:pt x="1048" y="1787"/>
                      <a:pt x="977" y="1906"/>
                    </a:cubicBezTo>
                    <a:cubicBezTo>
                      <a:pt x="834" y="2239"/>
                      <a:pt x="477" y="2406"/>
                      <a:pt x="120" y="2406"/>
                    </a:cubicBezTo>
                    <a:lnTo>
                      <a:pt x="1" y="2406"/>
                    </a:lnTo>
                    <a:cubicBezTo>
                      <a:pt x="191" y="2644"/>
                      <a:pt x="477" y="2763"/>
                      <a:pt x="786" y="2763"/>
                    </a:cubicBezTo>
                    <a:cubicBezTo>
                      <a:pt x="1215" y="2763"/>
                      <a:pt x="1668" y="2501"/>
                      <a:pt x="1739" y="1954"/>
                    </a:cubicBezTo>
                    <a:lnTo>
                      <a:pt x="1739" y="1811"/>
                    </a:lnTo>
                    <a:cubicBezTo>
                      <a:pt x="1739" y="1335"/>
                      <a:pt x="1096" y="477"/>
                      <a:pt x="834" y="96"/>
                    </a:cubicBezTo>
                    <a:cubicBezTo>
                      <a:pt x="786" y="1"/>
                      <a:pt x="739" y="1"/>
                      <a:pt x="691" y="96"/>
                    </a:cubicBezTo>
                    <a:cubicBezTo>
                      <a:pt x="667" y="144"/>
                      <a:pt x="596" y="215"/>
                      <a:pt x="572" y="287"/>
                    </a:cubicBezTo>
                    <a:cubicBezTo>
                      <a:pt x="810" y="692"/>
                      <a:pt x="1072" y="1120"/>
                      <a:pt x="1072" y="1454"/>
                    </a:cubicBezTo>
                    <a:close/>
                    <a:moveTo>
                      <a:pt x="1072" y="145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40"/>
              <p:cNvSpPr/>
              <p:nvPr/>
            </p:nvSpPr>
            <p:spPr>
              <a:xfrm>
                <a:off x="2676065" y="3733774"/>
                <a:ext cx="62925" cy="61353"/>
              </a:xfrm>
              <a:custGeom>
                <a:avLst/>
                <a:gdLst/>
                <a:ahLst/>
                <a:cxnLst/>
                <a:rect l="l" t="t" r="r" b="b"/>
                <a:pathLst>
                  <a:path w="1882" h="1835" extrusionOk="0">
                    <a:moveTo>
                      <a:pt x="0" y="477"/>
                    </a:moveTo>
                    <a:close/>
                    <a:moveTo>
                      <a:pt x="310" y="406"/>
                    </a:moveTo>
                    <a:lnTo>
                      <a:pt x="1239" y="1001"/>
                    </a:lnTo>
                    <a:cubicBezTo>
                      <a:pt x="1501" y="1191"/>
                      <a:pt x="1620" y="1549"/>
                      <a:pt x="1525" y="1834"/>
                    </a:cubicBezTo>
                    <a:lnTo>
                      <a:pt x="1667" y="1691"/>
                    </a:lnTo>
                    <a:cubicBezTo>
                      <a:pt x="1882" y="1358"/>
                      <a:pt x="1787" y="882"/>
                      <a:pt x="1477" y="667"/>
                    </a:cubicBezTo>
                    <a:lnTo>
                      <a:pt x="548" y="48"/>
                    </a:lnTo>
                    <a:cubicBezTo>
                      <a:pt x="453" y="1"/>
                      <a:pt x="310" y="24"/>
                      <a:pt x="239" y="120"/>
                    </a:cubicBezTo>
                    <a:lnTo>
                      <a:pt x="215" y="167"/>
                    </a:lnTo>
                    <a:lnTo>
                      <a:pt x="24" y="477"/>
                    </a:lnTo>
                    <a:lnTo>
                      <a:pt x="24" y="477"/>
                    </a:lnTo>
                    <a:cubicBezTo>
                      <a:pt x="72" y="382"/>
                      <a:pt x="191" y="358"/>
                      <a:pt x="310" y="406"/>
                    </a:cubicBezTo>
                    <a:close/>
                    <a:moveTo>
                      <a:pt x="310" y="406"/>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573" name="Google Shape;2573;p40"/>
          <p:cNvGrpSpPr/>
          <p:nvPr/>
        </p:nvGrpSpPr>
        <p:grpSpPr>
          <a:xfrm>
            <a:off x="7203475" y="3301313"/>
            <a:ext cx="615000" cy="615000"/>
            <a:chOff x="7203513" y="2943938"/>
            <a:chExt cx="615000" cy="615000"/>
          </a:xfrm>
        </p:grpSpPr>
        <p:sp>
          <p:nvSpPr>
            <p:cNvPr id="2482" name="Google Shape;2482;p40"/>
            <p:cNvSpPr/>
            <p:nvPr/>
          </p:nvSpPr>
          <p:spPr>
            <a:xfrm>
              <a:off x="7203513" y="294393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74" name="Google Shape;2574;p40"/>
            <p:cNvGrpSpPr/>
            <p:nvPr/>
          </p:nvGrpSpPr>
          <p:grpSpPr>
            <a:xfrm>
              <a:off x="7317499" y="3091244"/>
              <a:ext cx="387028" cy="386224"/>
              <a:chOff x="7229167" y="2787019"/>
              <a:chExt cx="387028" cy="386224"/>
            </a:xfrm>
          </p:grpSpPr>
          <p:sp>
            <p:nvSpPr>
              <p:cNvPr id="2575" name="Google Shape;2575;p40"/>
              <p:cNvSpPr/>
              <p:nvPr/>
            </p:nvSpPr>
            <p:spPr>
              <a:xfrm>
                <a:off x="7416312" y="3104732"/>
                <a:ext cx="11970" cy="40624"/>
              </a:xfrm>
              <a:custGeom>
                <a:avLst/>
                <a:gdLst/>
                <a:ahLst/>
                <a:cxnLst/>
                <a:rect l="l" t="t" r="r" b="b"/>
                <a:pathLst>
                  <a:path w="358" h="1215" extrusionOk="0">
                    <a:moveTo>
                      <a:pt x="167" y="0"/>
                    </a:moveTo>
                    <a:cubicBezTo>
                      <a:pt x="95" y="0"/>
                      <a:pt x="0" y="72"/>
                      <a:pt x="0" y="167"/>
                    </a:cubicBezTo>
                    <a:lnTo>
                      <a:pt x="0" y="1024"/>
                    </a:lnTo>
                    <a:cubicBezTo>
                      <a:pt x="0" y="1120"/>
                      <a:pt x="95" y="1215"/>
                      <a:pt x="167" y="1215"/>
                    </a:cubicBezTo>
                    <a:cubicBezTo>
                      <a:pt x="286" y="1215"/>
                      <a:pt x="357" y="1143"/>
                      <a:pt x="357" y="1024"/>
                    </a:cubicBezTo>
                    <a:lnTo>
                      <a:pt x="357" y="167"/>
                    </a:lnTo>
                    <a:cubicBezTo>
                      <a:pt x="357" y="72"/>
                      <a:pt x="262" y="0"/>
                      <a:pt x="167"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40"/>
              <p:cNvSpPr/>
              <p:nvPr/>
            </p:nvSpPr>
            <p:spPr>
              <a:xfrm>
                <a:off x="7416312" y="2814102"/>
                <a:ext cx="11970" cy="40624"/>
              </a:xfrm>
              <a:custGeom>
                <a:avLst/>
                <a:gdLst/>
                <a:ahLst/>
                <a:cxnLst/>
                <a:rect l="l" t="t" r="r" b="b"/>
                <a:pathLst>
                  <a:path w="358" h="1215" extrusionOk="0">
                    <a:moveTo>
                      <a:pt x="167" y="0"/>
                    </a:moveTo>
                    <a:cubicBezTo>
                      <a:pt x="95" y="0"/>
                      <a:pt x="0" y="72"/>
                      <a:pt x="0" y="167"/>
                    </a:cubicBezTo>
                    <a:lnTo>
                      <a:pt x="0" y="1024"/>
                    </a:lnTo>
                    <a:cubicBezTo>
                      <a:pt x="0" y="1119"/>
                      <a:pt x="95" y="1215"/>
                      <a:pt x="167" y="1215"/>
                    </a:cubicBezTo>
                    <a:cubicBezTo>
                      <a:pt x="286" y="1215"/>
                      <a:pt x="357" y="1143"/>
                      <a:pt x="357" y="1024"/>
                    </a:cubicBezTo>
                    <a:lnTo>
                      <a:pt x="357" y="167"/>
                    </a:lnTo>
                    <a:cubicBezTo>
                      <a:pt x="357" y="72"/>
                      <a:pt x="262" y="0"/>
                      <a:pt x="167"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40"/>
              <p:cNvSpPr/>
              <p:nvPr/>
            </p:nvSpPr>
            <p:spPr>
              <a:xfrm>
                <a:off x="7257053" y="2974129"/>
                <a:ext cx="40624" cy="11970"/>
              </a:xfrm>
              <a:custGeom>
                <a:avLst/>
                <a:gdLst/>
                <a:ahLst/>
                <a:cxnLst/>
                <a:rect l="l" t="t" r="r" b="b"/>
                <a:pathLst>
                  <a:path w="1215" h="358" extrusionOk="0">
                    <a:moveTo>
                      <a:pt x="167" y="1"/>
                    </a:moveTo>
                    <a:cubicBezTo>
                      <a:pt x="95" y="1"/>
                      <a:pt x="0" y="72"/>
                      <a:pt x="0" y="167"/>
                    </a:cubicBezTo>
                    <a:cubicBezTo>
                      <a:pt x="0" y="263"/>
                      <a:pt x="95" y="358"/>
                      <a:pt x="167" y="358"/>
                    </a:cubicBezTo>
                    <a:lnTo>
                      <a:pt x="1048" y="358"/>
                    </a:lnTo>
                    <a:cubicBezTo>
                      <a:pt x="1119" y="358"/>
                      <a:pt x="1215" y="263"/>
                      <a:pt x="1215" y="167"/>
                    </a:cubicBezTo>
                    <a:cubicBezTo>
                      <a:pt x="1215" y="72"/>
                      <a:pt x="1119" y="1"/>
                      <a:pt x="1048"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40"/>
              <p:cNvSpPr/>
              <p:nvPr/>
            </p:nvSpPr>
            <p:spPr>
              <a:xfrm>
                <a:off x="7547685" y="2974129"/>
                <a:ext cx="40624" cy="11970"/>
              </a:xfrm>
              <a:custGeom>
                <a:avLst/>
                <a:gdLst/>
                <a:ahLst/>
                <a:cxnLst/>
                <a:rect l="l" t="t" r="r" b="b"/>
                <a:pathLst>
                  <a:path w="1215" h="358" extrusionOk="0">
                    <a:moveTo>
                      <a:pt x="167" y="1"/>
                    </a:moveTo>
                    <a:cubicBezTo>
                      <a:pt x="96" y="1"/>
                      <a:pt x="0" y="72"/>
                      <a:pt x="0" y="167"/>
                    </a:cubicBezTo>
                    <a:cubicBezTo>
                      <a:pt x="0" y="263"/>
                      <a:pt x="96" y="358"/>
                      <a:pt x="167" y="358"/>
                    </a:cubicBezTo>
                    <a:lnTo>
                      <a:pt x="1048" y="358"/>
                    </a:lnTo>
                    <a:cubicBezTo>
                      <a:pt x="1120" y="358"/>
                      <a:pt x="1191" y="263"/>
                      <a:pt x="1215" y="167"/>
                    </a:cubicBezTo>
                    <a:cubicBezTo>
                      <a:pt x="1215" y="72"/>
                      <a:pt x="1120" y="1"/>
                      <a:pt x="1048"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40"/>
              <p:cNvSpPr/>
              <p:nvPr/>
            </p:nvSpPr>
            <p:spPr>
              <a:xfrm>
                <a:off x="7508664" y="2842757"/>
                <a:ext cx="79642" cy="50988"/>
              </a:xfrm>
              <a:custGeom>
                <a:avLst/>
                <a:gdLst/>
                <a:ahLst/>
                <a:cxnLst/>
                <a:rect l="l" t="t" r="r" b="b"/>
                <a:pathLst>
                  <a:path w="2382" h="1525" extrusionOk="0">
                    <a:moveTo>
                      <a:pt x="1334" y="0"/>
                    </a:moveTo>
                    <a:cubicBezTo>
                      <a:pt x="1310" y="0"/>
                      <a:pt x="1263" y="24"/>
                      <a:pt x="1215" y="48"/>
                    </a:cubicBezTo>
                    <a:lnTo>
                      <a:pt x="72" y="1215"/>
                    </a:lnTo>
                    <a:cubicBezTo>
                      <a:pt x="1" y="1263"/>
                      <a:pt x="1" y="1405"/>
                      <a:pt x="72" y="1453"/>
                    </a:cubicBezTo>
                    <a:cubicBezTo>
                      <a:pt x="96" y="1477"/>
                      <a:pt x="143" y="1525"/>
                      <a:pt x="191" y="1525"/>
                    </a:cubicBezTo>
                    <a:cubicBezTo>
                      <a:pt x="239" y="1525"/>
                      <a:pt x="263" y="1477"/>
                      <a:pt x="334" y="1453"/>
                    </a:cubicBezTo>
                    <a:lnTo>
                      <a:pt x="1429" y="358"/>
                    </a:lnTo>
                    <a:lnTo>
                      <a:pt x="2215" y="358"/>
                    </a:lnTo>
                    <a:cubicBezTo>
                      <a:pt x="2287" y="358"/>
                      <a:pt x="2382" y="262"/>
                      <a:pt x="2382" y="167"/>
                    </a:cubicBezTo>
                    <a:cubicBezTo>
                      <a:pt x="2382" y="96"/>
                      <a:pt x="2287" y="0"/>
                      <a:pt x="2215"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40"/>
              <p:cNvSpPr/>
              <p:nvPr/>
            </p:nvSpPr>
            <p:spPr>
              <a:xfrm>
                <a:off x="7508664" y="3066113"/>
                <a:ext cx="78873" cy="50587"/>
              </a:xfrm>
              <a:custGeom>
                <a:avLst/>
                <a:gdLst/>
                <a:ahLst/>
                <a:cxnLst/>
                <a:rect l="l" t="t" r="r" b="b"/>
                <a:pathLst>
                  <a:path w="2359" h="1513" extrusionOk="0">
                    <a:moveTo>
                      <a:pt x="182" y="0"/>
                    </a:moveTo>
                    <a:cubicBezTo>
                      <a:pt x="137" y="0"/>
                      <a:pt x="96" y="12"/>
                      <a:pt x="72" y="36"/>
                    </a:cubicBezTo>
                    <a:cubicBezTo>
                      <a:pt x="1" y="108"/>
                      <a:pt x="1" y="227"/>
                      <a:pt x="72" y="274"/>
                    </a:cubicBezTo>
                    <a:lnTo>
                      <a:pt x="1215" y="1441"/>
                    </a:lnTo>
                    <a:cubicBezTo>
                      <a:pt x="1263" y="1465"/>
                      <a:pt x="1287" y="1513"/>
                      <a:pt x="1334" y="1513"/>
                    </a:cubicBezTo>
                    <a:lnTo>
                      <a:pt x="2215" y="1513"/>
                    </a:lnTo>
                    <a:cubicBezTo>
                      <a:pt x="2287" y="1513"/>
                      <a:pt x="2358" y="1441"/>
                      <a:pt x="2358" y="1322"/>
                    </a:cubicBezTo>
                    <a:cubicBezTo>
                      <a:pt x="2358" y="1227"/>
                      <a:pt x="2263" y="1155"/>
                      <a:pt x="2168" y="1155"/>
                    </a:cubicBezTo>
                    <a:lnTo>
                      <a:pt x="1406" y="1155"/>
                    </a:lnTo>
                    <a:lnTo>
                      <a:pt x="310" y="36"/>
                    </a:lnTo>
                    <a:cubicBezTo>
                      <a:pt x="274" y="12"/>
                      <a:pt x="227" y="0"/>
                      <a:pt x="182"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40"/>
              <p:cNvSpPr/>
              <p:nvPr/>
            </p:nvSpPr>
            <p:spPr>
              <a:xfrm>
                <a:off x="7257053" y="2842757"/>
                <a:ext cx="79642" cy="50988"/>
              </a:xfrm>
              <a:custGeom>
                <a:avLst/>
                <a:gdLst/>
                <a:ahLst/>
                <a:cxnLst/>
                <a:rect l="l" t="t" r="r" b="b"/>
                <a:pathLst>
                  <a:path w="2382" h="1525" extrusionOk="0">
                    <a:moveTo>
                      <a:pt x="167" y="0"/>
                    </a:moveTo>
                    <a:cubicBezTo>
                      <a:pt x="72" y="0"/>
                      <a:pt x="0" y="72"/>
                      <a:pt x="0" y="167"/>
                    </a:cubicBezTo>
                    <a:cubicBezTo>
                      <a:pt x="0" y="262"/>
                      <a:pt x="95" y="358"/>
                      <a:pt x="167" y="358"/>
                    </a:cubicBezTo>
                    <a:lnTo>
                      <a:pt x="953" y="358"/>
                    </a:lnTo>
                    <a:lnTo>
                      <a:pt x="2048" y="1453"/>
                    </a:lnTo>
                    <a:cubicBezTo>
                      <a:pt x="2072" y="1477"/>
                      <a:pt x="2143" y="1525"/>
                      <a:pt x="2167" y="1525"/>
                    </a:cubicBezTo>
                    <a:cubicBezTo>
                      <a:pt x="2239" y="1525"/>
                      <a:pt x="2263" y="1477"/>
                      <a:pt x="2310" y="1453"/>
                    </a:cubicBezTo>
                    <a:cubicBezTo>
                      <a:pt x="2382" y="1382"/>
                      <a:pt x="2382" y="1263"/>
                      <a:pt x="2310" y="1215"/>
                    </a:cubicBezTo>
                    <a:lnTo>
                      <a:pt x="1143" y="48"/>
                    </a:lnTo>
                    <a:cubicBezTo>
                      <a:pt x="1119" y="24"/>
                      <a:pt x="1096" y="0"/>
                      <a:pt x="1024"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40"/>
              <p:cNvSpPr/>
              <p:nvPr/>
            </p:nvSpPr>
            <p:spPr>
              <a:xfrm>
                <a:off x="7257053" y="3066113"/>
                <a:ext cx="78840" cy="50587"/>
              </a:xfrm>
              <a:custGeom>
                <a:avLst/>
                <a:gdLst/>
                <a:ahLst/>
                <a:cxnLst/>
                <a:rect l="l" t="t" r="r" b="b"/>
                <a:pathLst>
                  <a:path w="2358" h="1513" extrusionOk="0">
                    <a:moveTo>
                      <a:pt x="2176" y="0"/>
                    </a:moveTo>
                    <a:cubicBezTo>
                      <a:pt x="2132" y="0"/>
                      <a:pt x="2084" y="12"/>
                      <a:pt x="2048" y="36"/>
                    </a:cubicBezTo>
                    <a:lnTo>
                      <a:pt x="953" y="1155"/>
                    </a:lnTo>
                    <a:lnTo>
                      <a:pt x="167" y="1155"/>
                    </a:lnTo>
                    <a:cubicBezTo>
                      <a:pt x="95" y="1155"/>
                      <a:pt x="0" y="1227"/>
                      <a:pt x="0" y="1322"/>
                    </a:cubicBezTo>
                    <a:cubicBezTo>
                      <a:pt x="0" y="1417"/>
                      <a:pt x="95" y="1513"/>
                      <a:pt x="167" y="1513"/>
                    </a:cubicBezTo>
                    <a:lnTo>
                      <a:pt x="1048" y="1513"/>
                    </a:lnTo>
                    <a:cubicBezTo>
                      <a:pt x="1072" y="1513"/>
                      <a:pt x="1119" y="1513"/>
                      <a:pt x="1119" y="1441"/>
                    </a:cubicBezTo>
                    <a:lnTo>
                      <a:pt x="2286" y="274"/>
                    </a:lnTo>
                    <a:cubicBezTo>
                      <a:pt x="2358" y="227"/>
                      <a:pt x="2358" y="108"/>
                      <a:pt x="2286" y="36"/>
                    </a:cubicBezTo>
                    <a:cubicBezTo>
                      <a:pt x="2263" y="12"/>
                      <a:pt x="2221" y="0"/>
                      <a:pt x="2176"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40"/>
              <p:cNvSpPr/>
              <p:nvPr/>
            </p:nvSpPr>
            <p:spPr>
              <a:xfrm>
                <a:off x="7229167" y="2831623"/>
                <a:ext cx="33468" cy="33468"/>
              </a:xfrm>
              <a:custGeom>
                <a:avLst/>
                <a:gdLst/>
                <a:ahLst/>
                <a:cxnLst/>
                <a:rect l="l" t="t" r="r" b="b"/>
                <a:pathLst>
                  <a:path w="1001" h="1001" extrusionOk="0">
                    <a:moveTo>
                      <a:pt x="501" y="1000"/>
                    </a:moveTo>
                    <a:cubicBezTo>
                      <a:pt x="763" y="1000"/>
                      <a:pt x="1001" y="762"/>
                      <a:pt x="1001" y="500"/>
                    </a:cubicBezTo>
                    <a:cubicBezTo>
                      <a:pt x="1001" y="238"/>
                      <a:pt x="763" y="0"/>
                      <a:pt x="501" y="0"/>
                    </a:cubicBezTo>
                    <a:cubicBezTo>
                      <a:pt x="239" y="0"/>
                      <a:pt x="1" y="238"/>
                      <a:pt x="1" y="500"/>
                    </a:cubicBezTo>
                    <a:cubicBezTo>
                      <a:pt x="1" y="810"/>
                      <a:pt x="239" y="1000"/>
                      <a:pt x="501" y="1000"/>
                    </a:cubicBezTo>
                    <a:close/>
                    <a:moveTo>
                      <a:pt x="501" y="100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40"/>
              <p:cNvSpPr/>
              <p:nvPr/>
            </p:nvSpPr>
            <p:spPr>
              <a:xfrm>
                <a:off x="7229167" y="2962995"/>
                <a:ext cx="33468" cy="34271"/>
              </a:xfrm>
              <a:custGeom>
                <a:avLst/>
                <a:gdLst/>
                <a:ahLst/>
                <a:cxnLst/>
                <a:rect l="l" t="t" r="r" b="b"/>
                <a:pathLst>
                  <a:path w="1001" h="1025" extrusionOk="0">
                    <a:moveTo>
                      <a:pt x="1001" y="500"/>
                    </a:moveTo>
                    <a:cubicBezTo>
                      <a:pt x="1001" y="239"/>
                      <a:pt x="763" y="0"/>
                      <a:pt x="501" y="0"/>
                    </a:cubicBezTo>
                    <a:cubicBezTo>
                      <a:pt x="239" y="0"/>
                      <a:pt x="1" y="239"/>
                      <a:pt x="1" y="500"/>
                    </a:cubicBezTo>
                    <a:cubicBezTo>
                      <a:pt x="1" y="762"/>
                      <a:pt x="239" y="1024"/>
                      <a:pt x="501" y="1024"/>
                    </a:cubicBezTo>
                    <a:cubicBezTo>
                      <a:pt x="810" y="1024"/>
                      <a:pt x="1001" y="786"/>
                      <a:pt x="1001" y="500"/>
                    </a:cubicBezTo>
                    <a:close/>
                    <a:moveTo>
                      <a:pt x="1001" y="50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40"/>
              <p:cNvSpPr/>
              <p:nvPr/>
            </p:nvSpPr>
            <p:spPr>
              <a:xfrm>
                <a:off x="7229167" y="3094367"/>
                <a:ext cx="33468" cy="34271"/>
              </a:xfrm>
              <a:custGeom>
                <a:avLst/>
                <a:gdLst/>
                <a:ahLst/>
                <a:cxnLst/>
                <a:rect l="l" t="t" r="r" b="b"/>
                <a:pathLst>
                  <a:path w="1001" h="1025" extrusionOk="0">
                    <a:moveTo>
                      <a:pt x="1001" y="501"/>
                    </a:moveTo>
                    <a:cubicBezTo>
                      <a:pt x="1001" y="239"/>
                      <a:pt x="763" y="1"/>
                      <a:pt x="501" y="1"/>
                    </a:cubicBezTo>
                    <a:cubicBezTo>
                      <a:pt x="239" y="1"/>
                      <a:pt x="1" y="239"/>
                      <a:pt x="1" y="501"/>
                    </a:cubicBezTo>
                    <a:cubicBezTo>
                      <a:pt x="1" y="787"/>
                      <a:pt x="239" y="1025"/>
                      <a:pt x="501" y="1025"/>
                    </a:cubicBezTo>
                    <a:cubicBezTo>
                      <a:pt x="810" y="1025"/>
                      <a:pt x="1001" y="787"/>
                      <a:pt x="1001" y="501"/>
                    </a:cubicBezTo>
                    <a:close/>
                    <a:moveTo>
                      <a:pt x="1001" y="50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40"/>
              <p:cNvSpPr/>
              <p:nvPr/>
            </p:nvSpPr>
            <p:spPr>
              <a:xfrm>
                <a:off x="7405144" y="3138971"/>
                <a:ext cx="34271" cy="34271"/>
              </a:xfrm>
              <a:custGeom>
                <a:avLst/>
                <a:gdLst/>
                <a:ahLst/>
                <a:cxnLst/>
                <a:rect l="l" t="t" r="r" b="b"/>
                <a:pathLst>
                  <a:path w="1025" h="1025" extrusionOk="0">
                    <a:moveTo>
                      <a:pt x="501" y="0"/>
                    </a:moveTo>
                    <a:cubicBezTo>
                      <a:pt x="239" y="0"/>
                      <a:pt x="1" y="238"/>
                      <a:pt x="1" y="524"/>
                    </a:cubicBezTo>
                    <a:cubicBezTo>
                      <a:pt x="1" y="786"/>
                      <a:pt x="239" y="1024"/>
                      <a:pt x="501" y="1024"/>
                    </a:cubicBezTo>
                    <a:cubicBezTo>
                      <a:pt x="787" y="1024"/>
                      <a:pt x="1025" y="786"/>
                      <a:pt x="1025" y="524"/>
                    </a:cubicBezTo>
                    <a:cubicBezTo>
                      <a:pt x="1025" y="238"/>
                      <a:pt x="810" y="0"/>
                      <a:pt x="501" y="0"/>
                    </a:cubicBezTo>
                    <a:close/>
                    <a:moveTo>
                      <a:pt x="501"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40"/>
              <p:cNvSpPr/>
              <p:nvPr/>
            </p:nvSpPr>
            <p:spPr>
              <a:xfrm>
                <a:off x="7581122" y="3094367"/>
                <a:ext cx="34271" cy="33468"/>
              </a:xfrm>
              <a:custGeom>
                <a:avLst/>
                <a:gdLst/>
                <a:ahLst/>
                <a:cxnLst/>
                <a:rect l="l" t="t" r="r" b="b"/>
                <a:pathLst>
                  <a:path w="1025" h="1001" extrusionOk="0">
                    <a:moveTo>
                      <a:pt x="525" y="1"/>
                    </a:moveTo>
                    <a:cubicBezTo>
                      <a:pt x="239" y="1"/>
                      <a:pt x="1" y="239"/>
                      <a:pt x="1" y="501"/>
                    </a:cubicBezTo>
                    <a:cubicBezTo>
                      <a:pt x="1" y="763"/>
                      <a:pt x="239" y="1001"/>
                      <a:pt x="525" y="1001"/>
                    </a:cubicBezTo>
                    <a:cubicBezTo>
                      <a:pt x="787" y="1001"/>
                      <a:pt x="1025" y="763"/>
                      <a:pt x="1025" y="501"/>
                    </a:cubicBezTo>
                    <a:cubicBezTo>
                      <a:pt x="1025" y="215"/>
                      <a:pt x="810" y="1"/>
                      <a:pt x="525" y="1"/>
                    </a:cubicBezTo>
                    <a:close/>
                    <a:moveTo>
                      <a:pt x="525"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40"/>
              <p:cNvSpPr/>
              <p:nvPr/>
            </p:nvSpPr>
            <p:spPr>
              <a:xfrm>
                <a:off x="7582726" y="2962995"/>
                <a:ext cx="33468" cy="34271"/>
              </a:xfrm>
              <a:custGeom>
                <a:avLst/>
                <a:gdLst/>
                <a:ahLst/>
                <a:cxnLst/>
                <a:rect l="l" t="t" r="r" b="b"/>
                <a:pathLst>
                  <a:path w="1001" h="1025" extrusionOk="0">
                    <a:moveTo>
                      <a:pt x="0" y="500"/>
                    </a:moveTo>
                    <a:cubicBezTo>
                      <a:pt x="0" y="762"/>
                      <a:pt x="238" y="1024"/>
                      <a:pt x="500" y="1024"/>
                    </a:cubicBezTo>
                    <a:cubicBezTo>
                      <a:pt x="762" y="1024"/>
                      <a:pt x="1001" y="762"/>
                      <a:pt x="1001" y="500"/>
                    </a:cubicBezTo>
                    <a:cubicBezTo>
                      <a:pt x="1001" y="239"/>
                      <a:pt x="762" y="0"/>
                      <a:pt x="500" y="0"/>
                    </a:cubicBezTo>
                    <a:cubicBezTo>
                      <a:pt x="191" y="0"/>
                      <a:pt x="0" y="239"/>
                      <a:pt x="0" y="500"/>
                    </a:cubicBezTo>
                    <a:close/>
                    <a:moveTo>
                      <a:pt x="0" y="50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40"/>
              <p:cNvSpPr/>
              <p:nvPr/>
            </p:nvSpPr>
            <p:spPr>
              <a:xfrm>
                <a:off x="7582726" y="2832392"/>
                <a:ext cx="33468" cy="34271"/>
              </a:xfrm>
              <a:custGeom>
                <a:avLst/>
                <a:gdLst/>
                <a:ahLst/>
                <a:cxnLst/>
                <a:rect l="l" t="t" r="r" b="b"/>
                <a:pathLst>
                  <a:path w="1001" h="1025" extrusionOk="0">
                    <a:moveTo>
                      <a:pt x="0" y="525"/>
                    </a:moveTo>
                    <a:cubicBezTo>
                      <a:pt x="0" y="787"/>
                      <a:pt x="238" y="1025"/>
                      <a:pt x="500" y="1025"/>
                    </a:cubicBezTo>
                    <a:cubicBezTo>
                      <a:pt x="762" y="1025"/>
                      <a:pt x="1001" y="787"/>
                      <a:pt x="1001" y="525"/>
                    </a:cubicBezTo>
                    <a:cubicBezTo>
                      <a:pt x="1001" y="239"/>
                      <a:pt x="762" y="1"/>
                      <a:pt x="500" y="1"/>
                    </a:cubicBezTo>
                    <a:cubicBezTo>
                      <a:pt x="191" y="1"/>
                      <a:pt x="0" y="215"/>
                      <a:pt x="0" y="525"/>
                    </a:cubicBezTo>
                    <a:close/>
                    <a:moveTo>
                      <a:pt x="0" y="52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40"/>
              <p:cNvSpPr/>
              <p:nvPr/>
            </p:nvSpPr>
            <p:spPr>
              <a:xfrm>
                <a:off x="7405144" y="2787019"/>
                <a:ext cx="34271" cy="33468"/>
              </a:xfrm>
              <a:custGeom>
                <a:avLst/>
                <a:gdLst/>
                <a:ahLst/>
                <a:cxnLst/>
                <a:rect l="l" t="t" r="r" b="b"/>
                <a:pathLst>
                  <a:path w="1025" h="1001" extrusionOk="0">
                    <a:moveTo>
                      <a:pt x="1025" y="501"/>
                    </a:moveTo>
                    <a:cubicBezTo>
                      <a:pt x="1025" y="239"/>
                      <a:pt x="787" y="0"/>
                      <a:pt x="501" y="0"/>
                    </a:cubicBezTo>
                    <a:lnTo>
                      <a:pt x="501" y="0"/>
                    </a:lnTo>
                    <a:cubicBezTo>
                      <a:pt x="239" y="0"/>
                      <a:pt x="1" y="239"/>
                      <a:pt x="1" y="501"/>
                    </a:cubicBezTo>
                    <a:cubicBezTo>
                      <a:pt x="1" y="762"/>
                      <a:pt x="239" y="1001"/>
                      <a:pt x="501" y="1001"/>
                    </a:cubicBezTo>
                    <a:cubicBezTo>
                      <a:pt x="810" y="1001"/>
                      <a:pt x="1025" y="762"/>
                      <a:pt x="1025" y="501"/>
                    </a:cubicBezTo>
                    <a:close/>
                    <a:moveTo>
                      <a:pt x="1025" y="50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40"/>
              <p:cNvSpPr/>
              <p:nvPr/>
            </p:nvSpPr>
            <p:spPr>
              <a:xfrm>
                <a:off x="7292095" y="2849913"/>
                <a:ext cx="258787" cy="258018"/>
              </a:xfrm>
              <a:custGeom>
                <a:avLst/>
                <a:gdLst/>
                <a:ahLst/>
                <a:cxnLst/>
                <a:rect l="l" t="t" r="r" b="b"/>
                <a:pathLst>
                  <a:path w="7740" h="7717" extrusionOk="0">
                    <a:moveTo>
                      <a:pt x="5620" y="1001"/>
                    </a:moveTo>
                    <a:cubicBezTo>
                      <a:pt x="5358" y="858"/>
                      <a:pt x="5049" y="715"/>
                      <a:pt x="4763" y="644"/>
                    </a:cubicBezTo>
                    <a:lnTo>
                      <a:pt x="4763" y="287"/>
                    </a:lnTo>
                    <a:cubicBezTo>
                      <a:pt x="4763" y="120"/>
                      <a:pt x="4596" y="1"/>
                      <a:pt x="4453" y="1"/>
                    </a:cubicBezTo>
                    <a:lnTo>
                      <a:pt x="3405" y="1"/>
                    </a:lnTo>
                    <a:cubicBezTo>
                      <a:pt x="3239" y="1"/>
                      <a:pt x="3120" y="144"/>
                      <a:pt x="3120" y="287"/>
                    </a:cubicBezTo>
                    <a:lnTo>
                      <a:pt x="3120" y="644"/>
                    </a:lnTo>
                    <a:cubicBezTo>
                      <a:pt x="2810" y="739"/>
                      <a:pt x="2524" y="858"/>
                      <a:pt x="2262" y="1001"/>
                    </a:cubicBezTo>
                    <a:lnTo>
                      <a:pt x="1977" y="739"/>
                    </a:lnTo>
                    <a:cubicBezTo>
                      <a:pt x="1858" y="620"/>
                      <a:pt x="1667" y="620"/>
                      <a:pt x="1548" y="739"/>
                    </a:cubicBezTo>
                    <a:lnTo>
                      <a:pt x="1191" y="1096"/>
                    </a:lnTo>
                    <a:lnTo>
                      <a:pt x="834" y="1453"/>
                    </a:lnTo>
                    <a:cubicBezTo>
                      <a:pt x="714" y="1572"/>
                      <a:pt x="714" y="1787"/>
                      <a:pt x="834" y="1906"/>
                    </a:cubicBezTo>
                    <a:lnTo>
                      <a:pt x="1095" y="2168"/>
                    </a:lnTo>
                    <a:cubicBezTo>
                      <a:pt x="953" y="2430"/>
                      <a:pt x="786" y="2716"/>
                      <a:pt x="738" y="3025"/>
                    </a:cubicBezTo>
                    <a:lnTo>
                      <a:pt x="286" y="3025"/>
                    </a:lnTo>
                    <a:cubicBezTo>
                      <a:pt x="119" y="3025"/>
                      <a:pt x="0" y="3168"/>
                      <a:pt x="0" y="3311"/>
                    </a:cubicBezTo>
                    <a:lnTo>
                      <a:pt x="0" y="4359"/>
                    </a:lnTo>
                    <a:cubicBezTo>
                      <a:pt x="0" y="4549"/>
                      <a:pt x="143" y="4668"/>
                      <a:pt x="286" y="4668"/>
                    </a:cubicBezTo>
                    <a:lnTo>
                      <a:pt x="643" y="4668"/>
                    </a:lnTo>
                    <a:cubicBezTo>
                      <a:pt x="738" y="5002"/>
                      <a:pt x="857" y="5264"/>
                      <a:pt x="1000" y="5549"/>
                    </a:cubicBezTo>
                    <a:lnTo>
                      <a:pt x="738" y="5811"/>
                    </a:lnTo>
                    <a:cubicBezTo>
                      <a:pt x="619" y="5931"/>
                      <a:pt x="619" y="6145"/>
                      <a:pt x="738" y="6264"/>
                    </a:cubicBezTo>
                    <a:lnTo>
                      <a:pt x="1095" y="6621"/>
                    </a:lnTo>
                    <a:lnTo>
                      <a:pt x="1453" y="6978"/>
                    </a:lnTo>
                    <a:cubicBezTo>
                      <a:pt x="1572" y="7097"/>
                      <a:pt x="1786" y="7097"/>
                      <a:pt x="1905" y="6978"/>
                    </a:cubicBezTo>
                    <a:lnTo>
                      <a:pt x="2167" y="6716"/>
                    </a:lnTo>
                    <a:cubicBezTo>
                      <a:pt x="2429" y="6859"/>
                      <a:pt x="2739" y="7002"/>
                      <a:pt x="3024" y="7074"/>
                    </a:cubicBezTo>
                    <a:lnTo>
                      <a:pt x="3024" y="7431"/>
                    </a:lnTo>
                    <a:cubicBezTo>
                      <a:pt x="3024" y="7598"/>
                      <a:pt x="3167" y="7717"/>
                      <a:pt x="3334" y="7717"/>
                    </a:cubicBezTo>
                    <a:lnTo>
                      <a:pt x="4358" y="7717"/>
                    </a:lnTo>
                    <a:cubicBezTo>
                      <a:pt x="4549" y="7717"/>
                      <a:pt x="4668" y="7574"/>
                      <a:pt x="4668" y="7431"/>
                    </a:cubicBezTo>
                    <a:lnTo>
                      <a:pt x="4668" y="7074"/>
                    </a:lnTo>
                    <a:cubicBezTo>
                      <a:pt x="5001" y="6978"/>
                      <a:pt x="5263" y="6859"/>
                      <a:pt x="5549" y="6716"/>
                    </a:cubicBezTo>
                    <a:lnTo>
                      <a:pt x="5835" y="6978"/>
                    </a:lnTo>
                    <a:cubicBezTo>
                      <a:pt x="5954" y="7097"/>
                      <a:pt x="6144" y="7097"/>
                      <a:pt x="6263" y="6978"/>
                    </a:cubicBezTo>
                    <a:lnTo>
                      <a:pt x="6620" y="6621"/>
                    </a:lnTo>
                    <a:lnTo>
                      <a:pt x="6978" y="6264"/>
                    </a:lnTo>
                    <a:cubicBezTo>
                      <a:pt x="7097" y="6145"/>
                      <a:pt x="7097" y="5931"/>
                      <a:pt x="6978" y="5811"/>
                    </a:cubicBezTo>
                    <a:lnTo>
                      <a:pt x="6716" y="5549"/>
                    </a:lnTo>
                    <a:cubicBezTo>
                      <a:pt x="6859" y="5288"/>
                      <a:pt x="7025" y="5002"/>
                      <a:pt x="7073" y="4668"/>
                    </a:cubicBezTo>
                    <a:lnTo>
                      <a:pt x="7430" y="4668"/>
                    </a:lnTo>
                    <a:cubicBezTo>
                      <a:pt x="7621" y="4668"/>
                      <a:pt x="7740" y="4502"/>
                      <a:pt x="7740" y="4359"/>
                    </a:cubicBezTo>
                    <a:lnTo>
                      <a:pt x="7740" y="3311"/>
                    </a:lnTo>
                    <a:cubicBezTo>
                      <a:pt x="7740" y="3144"/>
                      <a:pt x="7573" y="3025"/>
                      <a:pt x="7430" y="3025"/>
                    </a:cubicBezTo>
                    <a:lnTo>
                      <a:pt x="7144" y="3025"/>
                    </a:lnTo>
                    <a:cubicBezTo>
                      <a:pt x="7049" y="2716"/>
                      <a:pt x="6930" y="2430"/>
                      <a:pt x="6787" y="2168"/>
                    </a:cubicBezTo>
                    <a:lnTo>
                      <a:pt x="7049" y="1906"/>
                    </a:lnTo>
                    <a:cubicBezTo>
                      <a:pt x="7168" y="1787"/>
                      <a:pt x="7168" y="1572"/>
                      <a:pt x="7049" y="1453"/>
                    </a:cubicBezTo>
                    <a:lnTo>
                      <a:pt x="6692" y="1096"/>
                    </a:lnTo>
                    <a:lnTo>
                      <a:pt x="6335" y="739"/>
                    </a:lnTo>
                    <a:cubicBezTo>
                      <a:pt x="6216" y="620"/>
                      <a:pt x="6001" y="620"/>
                      <a:pt x="5882" y="739"/>
                    </a:cubicBezTo>
                    <a:close/>
                    <a:moveTo>
                      <a:pt x="5620" y="100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40"/>
              <p:cNvSpPr/>
              <p:nvPr/>
            </p:nvSpPr>
            <p:spPr>
              <a:xfrm>
                <a:off x="7345427" y="2903277"/>
                <a:ext cx="153701" cy="153701"/>
              </a:xfrm>
              <a:custGeom>
                <a:avLst/>
                <a:gdLst/>
                <a:ahLst/>
                <a:cxnLst/>
                <a:rect l="l" t="t" r="r" b="b"/>
                <a:pathLst>
                  <a:path w="4597" h="4597" extrusionOk="0">
                    <a:moveTo>
                      <a:pt x="4597" y="2286"/>
                    </a:moveTo>
                    <a:cubicBezTo>
                      <a:pt x="4597" y="1048"/>
                      <a:pt x="3573" y="0"/>
                      <a:pt x="2287" y="0"/>
                    </a:cubicBezTo>
                    <a:cubicBezTo>
                      <a:pt x="1001" y="0"/>
                      <a:pt x="1" y="1001"/>
                      <a:pt x="1" y="2286"/>
                    </a:cubicBezTo>
                    <a:cubicBezTo>
                      <a:pt x="1" y="3572"/>
                      <a:pt x="1001" y="4596"/>
                      <a:pt x="2287" y="4596"/>
                    </a:cubicBezTo>
                    <a:cubicBezTo>
                      <a:pt x="3573" y="4596"/>
                      <a:pt x="4597" y="3549"/>
                      <a:pt x="4597" y="2286"/>
                    </a:cubicBezTo>
                    <a:close/>
                    <a:moveTo>
                      <a:pt x="4597" y="2286"/>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40"/>
              <p:cNvSpPr/>
              <p:nvPr/>
            </p:nvSpPr>
            <p:spPr>
              <a:xfrm>
                <a:off x="7388426" y="2927954"/>
                <a:ext cx="67706" cy="97965"/>
              </a:xfrm>
              <a:custGeom>
                <a:avLst/>
                <a:gdLst/>
                <a:ahLst/>
                <a:cxnLst/>
                <a:rect l="l" t="t" r="r" b="b"/>
                <a:pathLst>
                  <a:path w="2025" h="2930" extrusionOk="0">
                    <a:moveTo>
                      <a:pt x="2025" y="1906"/>
                    </a:moveTo>
                    <a:cubicBezTo>
                      <a:pt x="2025" y="1406"/>
                      <a:pt x="1358" y="524"/>
                      <a:pt x="1096" y="96"/>
                    </a:cubicBezTo>
                    <a:cubicBezTo>
                      <a:pt x="1048" y="1"/>
                      <a:pt x="1001" y="1"/>
                      <a:pt x="929" y="96"/>
                    </a:cubicBezTo>
                    <a:cubicBezTo>
                      <a:pt x="644" y="501"/>
                      <a:pt x="1" y="1406"/>
                      <a:pt x="1" y="1906"/>
                    </a:cubicBezTo>
                    <a:cubicBezTo>
                      <a:pt x="1" y="2572"/>
                      <a:pt x="501" y="2906"/>
                      <a:pt x="1001" y="2906"/>
                    </a:cubicBezTo>
                    <a:cubicBezTo>
                      <a:pt x="1525" y="2930"/>
                      <a:pt x="2025" y="2596"/>
                      <a:pt x="2025" y="1906"/>
                    </a:cubicBezTo>
                    <a:close/>
                    <a:moveTo>
                      <a:pt x="2025" y="190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40"/>
              <p:cNvSpPr/>
              <p:nvPr/>
            </p:nvSpPr>
            <p:spPr>
              <a:xfrm>
                <a:off x="7407552" y="2849913"/>
                <a:ext cx="144138" cy="261194"/>
              </a:xfrm>
              <a:custGeom>
                <a:avLst/>
                <a:gdLst/>
                <a:ahLst/>
                <a:cxnLst/>
                <a:rect l="l" t="t" r="r" b="b"/>
                <a:pathLst>
                  <a:path w="4311" h="7812" extrusionOk="0">
                    <a:moveTo>
                      <a:pt x="429" y="1"/>
                    </a:moveTo>
                    <a:lnTo>
                      <a:pt x="0" y="1"/>
                    </a:lnTo>
                    <a:cubicBezTo>
                      <a:pt x="262" y="477"/>
                      <a:pt x="476" y="1025"/>
                      <a:pt x="619" y="1620"/>
                    </a:cubicBezTo>
                    <a:cubicBezTo>
                      <a:pt x="1786" y="1715"/>
                      <a:pt x="2691" y="2692"/>
                      <a:pt x="2691" y="3882"/>
                    </a:cubicBezTo>
                    <a:cubicBezTo>
                      <a:pt x="2691" y="5049"/>
                      <a:pt x="1858" y="5978"/>
                      <a:pt x="762" y="6145"/>
                    </a:cubicBezTo>
                    <a:cubicBezTo>
                      <a:pt x="643" y="6740"/>
                      <a:pt x="476" y="7312"/>
                      <a:pt x="262" y="7812"/>
                    </a:cubicBezTo>
                    <a:lnTo>
                      <a:pt x="953" y="7812"/>
                    </a:lnTo>
                    <a:cubicBezTo>
                      <a:pt x="1119" y="7812"/>
                      <a:pt x="1238" y="7669"/>
                      <a:pt x="1238" y="7526"/>
                    </a:cubicBezTo>
                    <a:lnTo>
                      <a:pt x="1238" y="7169"/>
                    </a:lnTo>
                    <a:cubicBezTo>
                      <a:pt x="1572" y="7074"/>
                      <a:pt x="1834" y="6955"/>
                      <a:pt x="2143" y="6812"/>
                    </a:cubicBezTo>
                    <a:lnTo>
                      <a:pt x="2405" y="7074"/>
                    </a:lnTo>
                    <a:cubicBezTo>
                      <a:pt x="2524" y="7193"/>
                      <a:pt x="2739" y="7193"/>
                      <a:pt x="2858" y="7074"/>
                    </a:cubicBezTo>
                    <a:lnTo>
                      <a:pt x="3215" y="6716"/>
                    </a:lnTo>
                    <a:lnTo>
                      <a:pt x="3572" y="6359"/>
                    </a:lnTo>
                    <a:cubicBezTo>
                      <a:pt x="3691" y="6240"/>
                      <a:pt x="3691" y="6026"/>
                      <a:pt x="3572" y="5907"/>
                    </a:cubicBezTo>
                    <a:lnTo>
                      <a:pt x="3287" y="5645"/>
                    </a:lnTo>
                    <a:cubicBezTo>
                      <a:pt x="3453" y="5383"/>
                      <a:pt x="3596" y="5073"/>
                      <a:pt x="3644" y="4787"/>
                    </a:cubicBezTo>
                    <a:lnTo>
                      <a:pt x="4001" y="4787"/>
                    </a:lnTo>
                    <a:cubicBezTo>
                      <a:pt x="4191" y="4787"/>
                      <a:pt x="4311" y="4645"/>
                      <a:pt x="4311" y="4478"/>
                    </a:cubicBezTo>
                    <a:lnTo>
                      <a:pt x="4311" y="3454"/>
                    </a:lnTo>
                    <a:cubicBezTo>
                      <a:pt x="4311" y="3263"/>
                      <a:pt x="4168" y="3144"/>
                      <a:pt x="4001" y="3144"/>
                    </a:cubicBezTo>
                    <a:lnTo>
                      <a:pt x="3691" y="3144"/>
                    </a:lnTo>
                    <a:cubicBezTo>
                      <a:pt x="3596" y="2858"/>
                      <a:pt x="3477" y="2549"/>
                      <a:pt x="3334" y="2287"/>
                    </a:cubicBezTo>
                    <a:lnTo>
                      <a:pt x="3596" y="2025"/>
                    </a:lnTo>
                    <a:cubicBezTo>
                      <a:pt x="3715" y="1906"/>
                      <a:pt x="3715" y="1692"/>
                      <a:pt x="3596" y="1572"/>
                    </a:cubicBezTo>
                    <a:lnTo>
                      <a:pt x="3239" y="1215"/>
                    </a:lnTo>
                    <a:lnTo>
                      <a:pt x="2882" y="858"/>
                    </a:lnTo>
                    <a:cubicBezTo>
                      <a:pt x="2763" y="739"/>
                      <a:pt x="2548" y="739"/>
                      <a:pt x="2429" y="858"/>
                    </a:cubicBezTo>
                    <a:lnTo>
                      <a:pt x="2167" y="1120"/>
                    </a:lnTo>
                    <a:cubicBezTo>
                      <a:pt x="1881" y="977"/>
                      <a:pt x="1596" y="834"/>
                      <a:pt x="1286" y="763"/>
                    </a:cubicBezTo>
                    <a:lnTo>
                      <a:pt x="1286" y="406"/>
                    </a:lnTo>
                    <a:cubicBezTo>
                      <a:pt x="1286" y="239"/>
                      <a:pt x="1143" y="120"/>
                      <a:pt x="1000" y="120"/>
                    </a:cubicBezTo>
                    <a:lnTo>
                      <a:pt x="429" y="120"/>
                    </a:lnTo>
                    <a:close/>
                    <a:moveTo>
                      <a:pt x="429"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40"/>
              <p:cNvSpPr/>
              <p:nvPr/>
            </p:nvSpPr>
            <p:spPr>
              <a:xfrm>
                <a:off x="7429052" y="2904080"/>
                <a:ext cx="70080" cy="151293"/>
              </a:xfrm>
              <a:custGeom>
                <a:avLst/>
                <a:gdLst/>
                <a:ahLst/>
                <a:cxnLst/>
                <a:rect l="l" t="t" r="r" b="b"/>
                <a:pathLst>
                  <a:path w="2096" h="4525" extrusionOk="0">
                    <a:moveTo>
                      <a:pt x="0" y="0"/>
                    </a:moveTo>
                    <a:cubicBezTo>
                      <a:pt x="119" y="453"/>
                      <a:pt x="214" y="905"/>
                      <a:pt x="262" y="1381"/>
                    </a:cubicBezTo>
                    <a:cubicBezTo>
                      <a:pt x="524" y="1786"/>
                      <a:pt x="834" y="2310"/>
                      <a:pt x="834" y="2620"/>
                    </a:cubicBezTo>
                    <a:cubicBezTo>
                      <a:pt x="834" y="3072"/>
                      <a:pt x="595" y="3382"/>
                      <a:pt x="310" y="3525"/>
                    </a:cubicBezTo>
                    <a:cubicBezTo>
                      <a:pt x="262" y="3882"/>
                      <a:pt x="214" y="4215"/>
                      <a:pt x="143" y="4525"/>
                    </a:cubicBezTo>
                    <a:cubicBezTo>
                      <a:pt x="1262" y="4382"/>
                      <a:pt x="2096" y="3429"/>
                      <a:pt x="2096" y="2262"/>
                    </a:cubicBezTo>
                    <a:cubicBezTo>
                      <a:pt x="2096" y="1072"/>
                      <a:pt x="1167" y="95"/>
                      <a:pt x="0" y="0"/>
                    </a:cubicBezTo>
                    <a:close/>
                    <a:moveTo>
                      <a:pt x="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40"/>
              <p:cNvSpPr/>
              <p:nvPr/>
            </p:nvSpPr>
            <p:spPr>
              <a:xfrm>
                <a:off x="7399560" y="2927954"/>
                <a:ext cx="57374" cy="97162"/>
              </a:xfrm>
              <a:custGeom>
                <a:avLst/>
                <a:gdLst/>
                <a:ahLst/>
                <a:cxnLst/>
                <a:rect l="l" t="t" r="r" b="b"/>
                <a:pathLst>
                  <a:path w="1716" h="2906" extrusionOk="0">
                    <a:moveTo>
                      <a:pt x="477" y="310"/>
                    </a:moveTo>
                    <a:cubicBezTo>
                      <a:pt x="763" y="763"/>
                      <a:pt x="1096" y="1287"/>
                      <a:pt x="1096" y="1644"/>
                    </a:cubicBezTo>
                    <a:cubicBezTo>
                      <a:pt x="1096" y="2311"/>
                      <a:pt x="596" y="2620"/>
                      <a:pt x="72" y="2620"/>
                    </a:cubicBezTo>
                    <a:lnTo>
                      <a:pt x="1" y="2620"/>
                    </a:lnTo>
                    <a:cubicBezTo>
                      <a:pt x="168" y="2811"/>
                      <a:pt x="430" y="2906"/>
                      <a:pt x="715" y="2906"/>
                    </a:cubicBezTo>
                    <a:cubicBezTo>
                      <a:pt x="882" y="2906"/>
                      <a:pt x="1025" y="2858"/>
                      <a:pt x="1192" y="2787"/>
                    </a:cubicBezTo>
                    <a:cubicBezTo>
                      <a:pt x="1477" y="2620"/>
                      <a:pt x="1716" y="2334"/>
                      <a:pt x="1716" y="1882"/>
                    </a:cubicBezTo>
                    <a:cubicBezTo>
                      <a:pt x="1716" y="1548"/>
                      <a:pt x="1430" y="1048"/>
                      <a:pt x="1144" y="644"/>
                    </a:cubicBezTo>
                    <a:cubicBezTo>
                      <a:pt x="1001" y="429"/>
                      <a:pt x="882" y="215"/>
                      <a:pt x="787" y="96"/>
                    </a:cubicBezTo>
                    <a:cubicBezTo>
                      <a:pt x="739" y="1"/>
                      <a:pt x="715" y="1"/>
                      <a:pt x="620" y="96"/>
                    </a:cubicBezTo>
                    <a:cubicBezTo>
                      <a:pt x="549" y="167"/>
                      <a:pt x="525" y="239"/>
                      <a:pt x="477" y="310"/>
                    </a:cubicBezTo>
                    <a:close/>
                    <a:moveTo>
                      <a:pt x="477" y="31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40"/>
              <p:cNvSpPr/>
              <p:nvPr/>
            </p:nvSpPr>
            <p:spPr>
              <a:xfrm>
                <a:off x="7519799" y="2974129"/>
                <a:ext cx="12003" cy="11970"/>
              </a:xfrm>
              <a:custGeom>
                <a:avLst/>
                <a:gdLst/>
                <a:ahLst/>
                <a:cxnLst/>
                <a:rect l="l" t="t" r="r" b="b"/>
                <a:pathLst>
                  <a:path w="359" h="358" extrusionOk="0">
                    <a:moveTo>
                      <a:pt x="168" y="1"/>
                    </a:moveTo>
                    <a:cubicBezTo>
                      <a:pt x="96" y="1"/>
                      <a:pt x="1" y="72"/>
                      <a:pt x="1" y="167"/>
                    </a:cubicBezTo>
                    <a:cubicBezTo>
                      <a:pt x="1" y="263"/>
                      <a:pt x="96" y="358"/>
                      <a:pt x="168" y="358"/>
                    </a:cubicBezTo>
                    <a:cubicBezTo>
                      <a:pt x="263" y="358"/>
                      <a:pt x="334" y="263"/>
                      <a:pt x="358" y="167"/>
                    </a:cubicBezTo>
                    <a:cubicBezTo>
                      <a:pt x="358" y="72"/>
                      <a:pt x="263" y="1"/>
                      <a:pt x="168"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40"/>
              <p:cNvSpPr/>
              <p:nvPr/>
            </p:nvSpPr>
            <p:spPr>
              <a:xfrm>
                <a:off x="7313595" y="2974129"/>
                <a:ext cx="11970" cy="11970"/>
              </a:xfrm>
              <a:custGeom>
                <a:avLst/>
                <a:gdLst/>
                <a:ahLst/>
                <a:cxnLst/>
                <a:rect l="l" t="t" r="r" b="b"/>
                <a:pathLst>
                  <a:path w="358" h="358" extrusionOk="0">
                    <a:moveTo>
                      <a:pt x="191" y="1"/>
                    </a:moveTo>
                    <a:cubicBezTo>
                      <a:pt x="95" y="1"/>
                      <a:pt x="0" y="72"/>
                      <a:pt x="0" y="167"/>
                    </a:cubicBezTo>
                    <a:cubicBezTo>
                      <a:pt x="0" y="263"/>
                      <a:pt x="95" y="358"/>
                      <a:pt x="191" y="358"/>
                    </a:cubicBezTo>
                    <a:cubicBezTo>
                      <a:pt x="262" y="358"/>
                      <a:pt x="357" y="263"/>
                      <a:pt x="357" y="167"/>
                    </a:cubicBezTo>
                    <a:cubicBezTo>
                      <a:pt x="357" y="72"/>
                      <a:pt x="262" y="1"/>
                      <a:pt x="191"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40"/>
              <p:cNvSpPr/>
              <p:nvPr/>
            </p:nvSpPr>
            <p:spPr>
              <a:xfrm>
                <a:off x="7416312" y="2871412"/>
                <a:ext cx="11970" cy="11970"/>
              </a:xfrm>
              <a:custGeom>
                <a:avLst/>
                <a:gdLst/>
                <a:ahLst/>
                <a:cxnLst/>
                <a:rect l="l" t="t" r="r" b="b"/>
                <a:pathLst>
                  <a:path w="358" h="358" extrusionOk="0">
                    <a:moveTo>
                      <a:pt x="167" y="1"/>
                    </a:moveTo>
                    <a:cubicBezTo>
                      <a:pt x="95" y="1"/>
                      <a:pt x="0" y="96"/>
                      <a:pt x="0" y="167"/>
                    </a:cubicBezTo>
                    <a:cubicBezTo>
                      <a:pt x="0" y="263"/>
                      <a:pt x="95" y="358"/>
                      <a:pt x="167" y="358"/>
                    </a:cubicBezTo>
                    <a:cubicBezTo>
                      <a:pt x="286" y="358"/>
                      <a:pt x="357" y="263"/>
                      <a:pt x="357" y="167"/>
                    </a:cubicBezTo>
                    <a:cubicBezTo>
                      <a:pt x="357" y="96"/>
                      <a:pt x="262" y="1"/>
                      <a:pt x="167"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40"/>
              <p:cNvSpPr/>
              <p:nvPr/>
            </p:nvSpPr>
            <p:spPr>
              <a:xfrm>
                <a:off x="7416312" y="3076846"/>
                <a:ext cx="11970" cy="12003"/>
              </a:xfrm>
              <a:custGeom>
                <a:avLst/>
                <a:gdLst/>
                <a:ahLst/>
                <a:cxnLst/>
                <a:rect l="l" t="t" r="r" b="b"/>
                <a:pathLst>
                  <a:path w="358" h="359" extrusionOk="0">
                    <a:moveTo>
                      <a:pt x="167" y="1"/>
                    </a:moveTo>
                    <a:cubicBezTo>
                      <a:pt x="95" y="1"/>
                      <a:pt x="0" y="72"/>
                      <a:pt x="0" y="168"/>
                    </a:cubicBezTo>
                    <a:cubicBezTo>
                      <a:pt x="0" y="263"/>
                      <a:pt x="95" y="358"/>
                      <a:pt x="167" y="358"/>
                    </a:cubicBezTo>
                    <a:cubicBezTo>
                      <a:pt x="286" y="358"/>
                      <a:pt x="357" y="263"/>
                      <a:pt x="357" y="168"/>
                    </a:cubicBezTo>
                    <a:cubicBezTo>
                      <a:pt x="357" y="72"/>
                      <a:pt x="262" y="1"/>
                      <a:pt x="167"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40"/>
              <p:cNvSpPr/>
              <p:nvPr/>
            </p:nvSpPr>
            <p:spPr>
              <a:xfrm>
                <a:off x="7487967" y="2901071"/>
                <a:ext cx="13575" cy="12572"/>
              </a:xfrm>
              <a:custGeom>
                <a:avLst/>
                <a:gdLst/>
                <a:ahLst/>
                <a:cxnLst/>
                <a:rect l="l" t="t" r="r" b="b"/>
                <a:pathLst>
                  <a:path w="406" h="376" extrusionOk="0">
                    <a:moveTo>
                      <a:pt x="223" y="1"/>
                    </a:moveTo>
                    <a:cubicBezTo>
                      <a:pt x="191" y="1"/>
                      <a:pt x="157" y="14"/>
                      <a:pt x="119" y="42"/>
                    </a:cubicBezTo>
                    <a:cubicBezTo>
                      <a:pt x="24" y="90"/>
                      <a:pt x="0" y="185"/>
                      <a:pt x="48" y="281"/>
                    </a:cubicBezTo>
                    <a:cubicBezTo>
                      <a:pt x="96" y="328"/>
                      <a:pt x="143" y="376"/>
                      <a:pt x="215" y="376"/>
                    </a:cubicBezTo>
                    <a:cubicBezTo>
                      <a:pt x="262" y="376"/>
                      <a:pt x="286" y="376"/>
                      <a:pt x="286" y="328"/>
                    </a:cubicBezTo>
                    <a:cubicBezTo>
                      <a:pt x="381" y="281"/>
                      <a:pt x="405" y="185"/>
                      <a:pt x="358" y="90"/>
                    </a:cubicBezTo>
                    <a:cubicBezTo>
                      <a:pt x="314" y="32"/>
                      <a:pt x="271" y="1"/>
                      <a:pt x="223"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40"/>
              <p:cNvSpPr/>
              <p:nvPr/>
            </p:nvSpPr>
            <p:spPr>
              <a:xfrm>
                <a:off x="7343822" y="2902074"/>
                <a:ext cx="12003" cy="11569"/>
              </a:xfrm>
              <a:custGeom>
                <a:avLst/>
                <a:gdLst/>
                <a:ahLst/>
                <a:cxnLst/>
                <a:rect l="l" t="t" r="r" b="b"/>
                <a:pathLst>
                  <a:path w="359" h="346" extrusionOk="0">
                    <a:moveTo>
                      <a:pt x="177" y="1"/>
                    </a:moveTo>
                    <a:cubicBezTo>
                      <a:pt x="132" y="1"/>
                      <a:pt x="84" y="12"/>
                      <a:pt x="49" y="36"/>
                    </a:cubicBezTo>
                    <a:cubicBezTo>
                      <a:pt x="1" y="84"/>
                      <a:pt x="1" y="227"/>
                      <a:pt x="49" y="274"/>
                    </a:cubicBezTo>
                    <a:cubicBezTo>
                      <a:pt x="72" y="298"/>
                      <a:pt x="144" y="346"/>
                      <a:pt x="168" y="346"/>
                    </a:cubicBezTo>
                    <a:cubicBezTo>
                      <a:pt x="239" y="346"/>
                      <a:pt x="263" y="298"/>
                      <a:pt x="287" y="274"/>
                    </a:cubicBezTo>
                    <a:cubicBezTo>
                      <a:pt x="358" y="227"/>
                      <a:pt x="358" y="84"/>
                      <a:pt x="287" y="36"/>
                    </a:cubicBezTo>
                    <a:cubicBezTo>
                      <a:pt x="263" y="12"/>
                      <a:pt x="221" y="1"/>
                      <a:pt x="177"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40"/>
              <p:cNvSpPr/>
              <p:nvPr/>
            </p:nvSpPr>
            <p:spPr>
              <a:xfrm>
                <a:off x="7488769" y="3046954"/>
                <a:ext cx="11970" cy="11635"/>
              </a:xfrm>
              <a:custGeom>
                <a:avLst/>
                <a:gdLst/>
                <a:ahLst/>
                <a:cxnLst/>
                <a:rect l="l" t="t" r="r" b="b"/>
                <a:pathLst>
                  <a:path w="358" h="348" extrusionOk="0">
                    <a:moveTo>
                      <a:pt x="185" y="0"/>
                    </a:moveTo>
                    <a:cubicBezTo>
                      <a:pt x="130" y="0"/>
                      <a:pt x="72" y="22"/>
                      <a:pt x="24" y="85"/>
                    </a:cubicBezTo>
                    <a:cubicBezTo>
                      <a:pt x="0" y="180"/>
                      <a:pt x="0" y="252"/>
                      <a:pt x="95" y="323"/>
                    </a:cubicBezTo>
                    <a:cubicBezTo>
                      <a:pt x="119" y="347"/>
                      <a:pt x="143" y="347"/>
                      <a:pt x="191" y="347"/>
                    </a:cubicBezTo>
                    <a:cubicBezTo>
                      <a:pt x="238" y="347"/>
                      <a:pt x="310" y="323"/>
                      <a:pt x="334" y="252"/>
                    </a:cubicBezTo>
                    <a:cubicBezTo>
                      <a:pt x="357" y="180"/>
                      <a:pt x="357" y="85"/>
                      <a:pt x="262" y="14"/>
                    </a:cubicBezTo>
                    <a:cubicBezTo>
                      <a:pt x="238" y="6"/>
                      <a:pt x="212" y="0"/>
                      <a:pt x="185" y="0"/>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40"/>
              <p:cNvSpPr/>
              <p:nvPr/>
            </p:nvSpPr>
            <p:spPr>
              <a:xfrm>
                <a:off x="7343822" y="3047188"/>
                <a:ext cx="12003" cy="11401"/>
              </a:xfrm>
              <a:custGeom>
                <a:avLst/>
                <a:gdLst/>
                <a:ahLst/>
                <a:cxnLst/>
                <a:rect l="l" t="t" r="r" b="b"/>
                <a:pathLst>
                  <a:path w="359" h="341" extrusionOk="0">
                    <a:moveTo>
                      <a:pt x="177" y="1"/>
                    </a:moveTo>
                    <a:cubicBezTo>
                      <a:pt x="132" y="1"/>
                      <a:pt x="84" y="19"/>
                      <a:pt x="49" y="54"/>
                    </a:cubicBezTo>
                    <a:cubicBezTo>
                      <a:pt x="1" y="102"/>
                      <a:pt x="1" y="221"/>
                      <a:pt x="49" y="292"/>
                    </a:cubicBezTo>
                    <a:cubicBezTo>
                      <a:pt x="72" y="316"/>
                      <a:pt x="144" y="340"/>
                      <a:pt x="168" y="340"/>
                    </a:cubicBezTo>
                    <a:cubicBezTo>
                      <a:pt x="239" y="340"/>
                      <a:pt x="263" y="316"/>
                      <a:pt x="287" y="292"/>
                    </a:cubicBezTo>
                    <a:cubicBezTo>
                      <a:pt x="358" y="221"/>
                      <a:pt x="358" y="102"/>
                      <a:pt x="287" y="54"/>
                    </a:cubicBezTo>
                    <a:cubicBezTo>
                      <a:pt x="263" y="19"/>
                      <a:pt x="221" y="1"/>
                      <a:pt x="177" y="1"/>
                    </a:cubicBez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605" name="Google Shape;2605;p40"/>
          <p:cNvGrpSpPr/>
          <p:nvPr/>
        </p:nvGrpSpPr>
        <p:grpSpPr>
          <a:xfrm>
            <a:off x="1311775" y="1499763"/>
            <a:ext cx="615000" cy="615000"/>
            <a:chOff x="1311763" y="1142388"/>
            <a:chExt cx="615000" cy="615000"/>
          </a:xfrm>
        </p:grpSpPr>
        <p:sp>
          <p:nvSpPr>
            <p:cNvPr id="2466" name="Google Shape;2466;p40"/>
            <p:cNvSpPr/>
            <p:nvPr/>
          </p:nvSpPr>
          <p:spPr>
            <a:xfrm>
              <a:off x="1311763" y="114238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6" name="Google Shape;2606;p40"/>
            <p:cNvGrpSpPr/>
            <p:nvPr/>
          </p:nvGrpSpPr>
          <p:grpSpPr>
            <a:xfrm>
              <a:off x="1423377" y="1263153"/>
              <a:ext cx="391772" cy="373470"/>
              <a:chOff x="4785416" y="2163528"/>
              <a:chExt cx="391772" cy="373470"/>
            </a:xfrm>
          </p:grpSpPr>
          <p:sp>
            <p:nvSpPr>
              <p:cNvPr id="2607" name="Google Shape;2607;p40"/>
              <p:cNvSpPr/>
              <p:nvPr/>
            </p:nvSpPr>
            <p:spPr>
              <a:xfrm>
                <a:off x="4785416" y="2178675"/>
                <a:ext cx="312952" cy="358323"/>
              </a:xfrm>
              <a:custGeom>
                <a:avLst/>
                <a:gdLst/>
                <a:ahLst/>
                <a:cxnLst/>
                <a:rect l="l" t="t" r="r" b="b"/>
                <a:pathLst>
                  <a:path w="9360" h="10717" extrusionOk="0">
                    <a:moveTo>
                      <a:pt x="1429" y="8097"/>
                    </a:moveTo>
                    <a:cubicBezTo>
                      <a:pt x="2334" y="9074"/>
                      <a:pt x="3644" y="9716"/>
                      <a:pt x="5073" y="9716"/>
                    </a:cubicBezTo>
                    <a:cubicBezTo>
                      <a:pt x="5382" y="9716"/>
                      <a:pt x="5739" y="9669"/>
                      <a:pt x="6073" y="9621"/>
                    </a:cubicBezTo>
                    <a:lnTo>
                      <a:pt x="6073" y="10240"/>
                    </a:lnTo>
                    <a:cubicBezTo>
                      <a:pt x="6073" y="10502"/>
                      <a:pt x="6287" y="10717"/>
                      <a:pt x="6549" y="10717"/>
                    </a:cubicBezTo>
                    <a:cubicBezTo>
                      <a:pt x="6811" y="10717"/>
                      <a:pt x="7025" y="10502"/>
                      <a:pt x="7025" y="10240"/>
                    </a:cubicBezTo>
                    <a:lnTo>
                      <a:pt x="7025" y="9312"/>
                    </a:lnTo>
                    <a:cubicBezTo>
                      <a:pt x="7287" y="9193"/>
                      <a:pt x="7525" y="9074"/>
                      <a:pt x="7764" y="8907"/>
                    </a:cubicBezTo>
                    <a:lnTo>
                      <a:pt x="7764" y="9264"/>
                    </a:lnTo>
                    <a:cubicBezTo>
                      <a:pt x="7764" y="9550"/>
                      <a:pt x="8002" y="9764"/>
                      <a:pt x="8287" y="9764"/>
                    </a:cubicBezTo>
                    <a:cubicBezTo>
                      <a:pt x="8573" y="9764"/>
                      <a:pt x="8788" y="9526"/>
                      <a:pt x="8788" y="9264"/>
                    </a:cubicBezTo>
                    <a:lnTo>
                      <a:pt x="8788" y="8002"/>
                    </a:lnTo>
                    <a:lnTo>
                      <a:pt x="9359" y="3715"/>
                    </a:lnTo>
                    <a:lnTo>
                      <a:pt x="4144" y="0"/>
                    </a:lnTo>
                    <a:cubicBezTo>
                      <a:pt x="2739" y="262"/>
                      <a:pt x="1524" y="1143"/>
                      <a:pt x="810" y="2334"/>
                    </a:cubicBezTo>
                    <a:cubicBezTo>
                      <a:pt x="453" y="3168"/>
                      <a:pt x="0" y="6644"/>
                      <a:pt x="1429" y="8097"/>
                    </a:cubicBezTo>
                    <a:close/>
                    <a:moveTo>
                      <a:pt x="1429" y="8097"/>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40"/>
              <p:cNvSpPr/>
              <p:nvPr/>
            </p:nvSpPr>
            <p:spPr>
              <a:xfrm>
                <a:off x="4791769" y="2254308"/>
                <a:ext cx="105153" cy="195127"/>
              </a:xfrm>
              <a:custGeom>
                <a:avLst/>
                <a:gdLst/>
                <a:ahLst/>
                <a:cxnLst/>
                <a:rect l="l" t="t" r="r" b="b"/>
                <a:pathLst>
                  <a:path w="3145" h="5836" extrusionOk="0">
                    <a:moveTo>
                      <a:pt x="667" y="1"/>
                    </a:moveTo>
                    <a:cubicBezTo>
                      <a:pt x="239" y="739"/>
                      <a:pt x="1" y="1596"/>
                      <a:pt x="1" y="2525"/>
                    </a:cubicBezTo>
                    <a:cubicBezTo>
                      <a:pt x="1" y="3811"/>
                      <a:pt x="477" y="4978"/>
                      <a:pt x="1263" y="5835"/>
                    </a:cubicBezTo>
                    <a:cubicBezTo>
                      <a:pt x="2263" y="5240"/>
                      <a:pt x="1334" y="4240"/>
                      <a:pt x="2311" y="3668"/>
                    </a:cubicBezTo>
                    <a:cubicBezTo>
                      <a:pt x="2930" y="3335"/>
                      <a:pt x="3144" y="2215"/>
                      <a:pt x="2144" y="1906"/>
                    </a:cubicBezTo>
                    <a:cubicBezTo>
                      <a:pt x="596" y="1501"/>
                      <a:pt x="1977" y="906"/>
                      <a:pt x="667" y="1"/>
                    </a:cubicBezTo>
                    <a:close/>
                    <a:moveTo>
                      <a:pt x="667"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40"/>
              <p:cNvSpPr/>
              <p:nvPr/>
            </p:nvSpPr>
            <p:spPr>
              <a:xfrm>
                <a:off x="4864226" y="2172288"/>
                <a:ext cx="155306" cy="197501"/>
              </a:xfrm>
              <a:custGeom>
                <a:avLst/>
                <a:gdLst/>
                <a:ahLst/>
                <a:cxnLst/>
                <a:rect l="l" t="t" r="r" b="b"/>
                <a:pathLst>
                  <a:path w="4645" h="5907" extrusionOk="0">
                    <a:moveTo>
                      <a:pt x="1834" y="144"/>
                    </a:moveTo>
                    <a:cubicBezTo>
                      <a:pt x="572" y="572"/>
                      <a:pt x="1" y="2716"/>
                      <a:pt x="1572" y="3454"/>
                    </a:cubicBezTo>
                    <a:cubicBezTo>
                      <a:pt x="2430" y="3882"/>
                      <a:pt x="2430" y="3859"/>
                      <a:pt x="2430" y="4406"/>
                    </a:cubicBezTo>
                    <a:cubicBezTo>
                      <a:pt x="2406" y="5907"/>
                      <a:pt x="4192" y="5716"/>
                      <a:pt x="4525" y="4811"/>
                    </a:cubicBezTo>
                    <a:lnTo>
                      <a:pt x="4168" y="4454"/>
                    </a:lnTo>
                    <a:cubicBezTo>
                      <a:pt x="4073" y="4359"/>
                      <a:pt x="4073" y="4216"/>
                      <a:pt x="4168" y="4121"/>
                    </a:cubicBezTo>
                    <a:lnTo>
                      <a:pt x="4335" y="3930"/>
                    </a:lnTo>
                    <a:cubicBezTo>
                      <a:pt x="4216" y="3740"/>
                      <a:pt x="4144" y="3525"/>
                      <a:pt x="4073" y="3287"/>
                    </a:cubicBezTo>
                    <a:lnTo>
                      <a:pt x="3811" y="3287"/>
                    </a:lnTo>
                    <a:cubicBezTo>
                      <a:pt x="3692" y="3287"/>
                      <a:pt x="3573" y="3192"/>
                      <a:pt x="3573" y="3049"/>
                    </a:cubicBezTo>
                    <a:lnTo>
                      <a:pt x="3573" y="2263"/>
                    </a:lnTo>
                    <a:cubicBezTo>
                      <a:pt x="3573" y="2144"/>
                      <a:pt x="3668" y="2025"/>
                      <a:pt x="3811" y="2025"/>
                    </a:cubicBezTo>
                    <a:lnTo>
                      <a:pt x="4073" y="2025"/>
                    </a:lnTo>
                    <a:cubicBezTo>
                      <a:pt x="4144" y="1787"/>
                      <a:pt x="4216" y="1596"/>
                      <a:pt x="4335" y="1382"/>
                    </a:cubicBezTo>
                    <a:lnTo>
                      <a:pt x="4168" y="1191"/>
                    </a:lnTo>
                    <a:cubicBezTo>
                      <a:pt x="4073" y="1120"/>
                      <a:pt x="4073" y="953"/>
                      <a:pt x="4168" y="882"/>
                    </a:cubicBezTo>
                    <a:lnTo>
                      <a:pt x="4644" y="406"/>
                    </a:lnTo>
                    <a:cubicBezTo>
                      <a:pt x="4049" y="167"/>
                      <a:pt x="3382" y="1"/>
                      <a:pt x="2716" y="1"/>
                    </a:cubicBezTo>
                    <a:cubicBezTo>
                      <a:pt x="2406" y="72"/>
                      <a:pt x="2120" y="96"/>
                      <a:pt x="1834" y="144"/>
                    </a:cubicBezTo>
                    <a:close/>
                    <a:moveTo>
                      <a:pt x="1834" y="14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40"/>
              <p:cNvSpPr/>
              <p:nvPr/>
            </p:nvSpPr>
            <p:spPr>
              <a:xfrm>
                <a:off x="4928726" y="2334723"/>
                <a:ext cx="190345" cy="201479"/>
              </a:xfrm>
              <a:custGeom>
                <a:avLst/>
                <a:gdLst/>
                <a:ahLst/>
                <a:cxnLst/>
                <a:rect l="l" t="t" r="r" b="b"/>
                <a:pathLst>
                  <a:path w="5693" h="6026" extrusionOk="0">
                    <a:moveTo>
                      <a:pt x="4859" y="715"/>
                    </a:moveTo>
                    <a:lnTo>
                      <a:pt x="4144" y="715"/>
                    </a:lnTo>
                    <a:lnTo>
                      <a:pt x="4073" y="715"/>
                    </a:lnTo>
                    <a:cubicBezTo>
                      <a:pt x="4001" y="691"/>
                      <a:pt x="3930" y="596"/>
                      <a:pt x="3930" y="525"/>
                    </a:cubicBezTo>
                    <a:lnTo>
                      <a:pt x="3930" y="239"/>
                    </a:lnTo>
                    <a:cubicBezTo>
                      <a:pt x="3716" y="191"/>
                      <a:pt x="3549" y="120"/>
                      <a:pt x="3358" y="1"/>
                    </a:cubicBezTo>
                    <a:lnTo>
                      <a:pt x="3358" y="168"/>
                    </a:lnTo>
                    <a:cubicBezTo>
                      <a:pt x="3358" y="2478"/>
                      <a:pt x="1930" y="4407"/>
                      <a:pt x="1" y="4954"/>
                    </a:cubicBezTo>
                    <a:cubicBezTo>
                      <a:pt x="263" y="4978"/>
                      <a:pt x="548" y="5002"/>
                      <a:pt x="810" y="5002"/>
                    </a:cubicBezTo>
                    <a:cubicBezTo>
                      <a:pt x="1144" y="5002"/>
                      <a:pt x="1477" y="4978"/>
                      <a:pt x="1811" y="4930"/>
                    </a:cubicBezTo>
                    <a:lnTo>
                      <a:pt x="1811" y="5550"/>
                    </a:lnTo>
                    <a:cubicBezTo>
                      <a:pt x="1811" y="5812"/>
                      <a:pt x="2025" y="6026"/>
                      <a:pt x="2287" y="6026"/>
                    </a:cubicBezTo>
                    <a:cubicBezTo>
                      <a:pt x="2549" y="6026"/>
                      <a:pt x="2763" y="5812"/>
                      <a:pt x="2763" y="5550"/>
                    </a:cubicBezTo>
                    <a:lnTo>
                      <a:pt x="2763" y="4621"/>
                    </a:lnTo>
                    <a:cubicBezTo>
                      <a:pt x="3025" y="4502"/>
                      <a:pt x="3287" y="4383"/>
                      <a:pt x="3525" y="4216"/>
                    </a:cubicBezTo>
                    <a:lnTo>
                      <a:pt x="3525" y="4573"/>
                    </a:lnTo>
                    <a:cubicBezTo>
                      <a:pt x="3525" y="4859"/>
                      <a:pt x="3740" y="5073"/>
                      <a:pt x="4025" y="5073"/>
                    </a:cubicBezTo>
                    <a:cubicBezTo>
                      <a:pt x="4311" y="5073"/>
                      <a:pt x="4525" y="4835"/>
                      <a:pt x="4525" y="4573"/>
                    </a:cubicBezTo>
                    <a:lnTo>
                      <a:pt x="4525" y="3311"/>
                    </a:lnTo>
                    <a:cubicBezTo>
                      <a:pt x="5216" y="2501"/>
                      <a:pt x="5668" y="1477"/>
                      <a:pt x="5692" y="310"/>
                    </a:cubicBezTo>
                    <a:lnTo>
                      <a:pt x="5692" y="48"/>
                    </a:lnTo>
                    <a:cubicBezTo>
                      <a:pt x="5502" y="120"/>
                      <a:pt x="5335" y="191"/>
                      <a:pt x="5145" y="239"/>
                    </a:cubicBezTo>
                    <a:lnTo>
                      <a:pt x="5145" y="525"/>
                    </a:lnTo>
                    <a:cubicBezTo>
                      <a:pt x="5145" y="644"/>
                      <a:pt x="5073" y="763"/>
                      <a:pt x="4906" y="763"/>
                    </a:cubicBezTo>
                    <a:close/>
                    <a:moveTo>
                      <a:pt x="4859" y="715"/>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40"/>
              <p:cNvSpPr/>
              <p:nvPr/>
            </p:nvSpPr>
            <p:spPr>
              <a:xfrm>
                <a:off x="4923142" y="2174696"/>
                <a:ext cx="96393" cy="56539"/>
              </a:xfrm>
              <a:custGeom>
                <a:avLst/>
                <a:gdLst/>
                <a:ahLst/>
                <a:cxnLst/>
                <a:rect l="l" t="t" r="r" b="b"/>
                <a:pathLst>
                  <a:path w="2883" h="1691" extrusionOk="0">
                    <a:moveTo>
                      <a:pt x="2882" y="381"/>
                    </a:moveTo>
                    <a:cubicBezTo>
                      <a:pt x="2287" y="143"/>
                      <a:pt x="1620" y="0"/>
                      <a:pt x="954" y="0"/>
                    </a:cubicBezTo>
                    <a:cubicBezTo>
                      <a:pt x="644" y="0"/>
                      <a:pt x="358" y="24"/>
                      <a:pt x="49" y="95"/>
                    </a:cubicBezTo>
                    <a:cubicBezTo>
                      <a:pt x="25" y="95"/>
                      <a:pt x="1" y="119"/>
                      <a:pt x="1" y="119"/>
                    </a:cubicBezTo>
                    <a:cubicBezTo>
                      <a:pt x="954" y="357"/>
                      <a:pt x="1811" y="929"/>
                      <a:pt x="2430" y="1691"/>
                    </a:cubicBezTo>
                    <a:cubicBezTo>
                      <a:pt x="2501" y="1572"/>
                      <a:pt x="2525" y="1500"/>
                      <a:pt x="2573" y="1381"/>
                    </a:cubicBezTo>
                    <a:lnTo>
                      <a:pt x="2406" y="1191"/>
                    </a:lnTo>
                    <a:cubicBezTo>
                      <a:pt x="2311" y="1096"/>
                      <a:pt x="2311" y="953"/>
                      <a:pt x="2406" y="857"/>
                    </a:cubicBezTo>
                    <a:lnTo>
                      <a:pt x="2668" y="596"/>
                    </a:lnTo>
                    <a:close/>
                    <a:moveTo>
                      <a:pt x="2882" y="38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40"/>
              <p:cNvSpPr/>
              <p:nvPr/>
            </p:nvSpPr>
            <p:spPr>
              <a:xfrm>
                <a:off x="4889705" y="2383306"/>
                <a:ext cx="97196" cy="70113"/>
              </a:xfrm>
              <a:custGeom>
                <a:avLst/>
                <a:gdLst/>
                <a:ahLst/>
                <a:cxnLst/>
                <a:rect l="l" t="t" r="r" b="b"/>
                <a:pathLst>
                  <a:path w="2907" h="2097" extrusionOk="0">
                    <a:moveTo>
                      <a:pt x="1072" y="810"/>
                    </a:moveTo>
                    <a:cubicBezTo>
                      <a:pt x="834" y="786"/>
                      <a:pt x="548" y="715"/>
                      <a:pt x="310" y="1025"/>
                    </a:cubicBezTo>
                    <a:cubicBezTo>
                      <a:pt x="1" y="1477"/>
                      <a:pt x="453" y="2096"/>
                      <a:pt x="1596" y="1763"/>
                    </a:cubicBezTo>
                    <a:cubicBezTo>
                      <a:pt x="2001" y="1644"/>
                      <a:pt x="2311" y="1406"/>
                      <a:pt x="2454" y="1144"/>
                    </a:cubicBezTo>
                    <a:cubicBezTo>
                      <a:pt x="2906" y="358"/>
                      <a:pt x="2096" y="1"/>
                      <a:pt x="1620" y="524"/>
                    </a:cubicBezTo>
                    <a:cubicBezTo>
                      <a:pt x="1501" y="667"/>
                      <a:pt x="1311" y="858"/>
                      <a:pt x="1072" y="810"/>
                    </a:cubicBezTo>
                    <a:close/>
                    <a:moveTo>
                      <a:pt x="1072" y="81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40"/>
              <p:cNvSpPr/>
              <p:nvPr/>
            </p:nvSpPr>
            <p:spPr>
              <a:xfrm>
                <a:off x="4889705" y="2383306"/>
                <a:ext cx="97196" cy="70113"/>
              </a:xfrm>
              <a:custGeom>
                <a:avLst/>
                <a:gdLst/>
                <a:ahLst/>
                <a:cxnLst/>
                <a:rect l="l" t="t" r="r" b="b"/>
                <a:pathLst>
                  <a:path w="2907" h="2097" extrusionOk="0">
                    <a:moveTo>
                      <a:pt x="1072" y="810"/>
                    </a:moveTo>
                    <a:cubicBezTo>
                      <a:pt x="834" y="786"/>
                      <a:pt x="548" y="715"/>
                      <a:pt x="310" y="1025"/>
                    </a:cubicBezTo>
                    <a:cubicBezTo>
                      <a:pt x="1" y="1477"/>
                      <a:pt x="453" y="2096"/>
                      <a:pt x="1596" y="1763"/>
                    </a:cubicBezTo>
                    <a:cubicBezTo>
                      <a:pt x="2001" y="1644"/>
                      <a:pt x="2311" y="1406"/>
                      <a:pt x="2454" y="1144"/>
                    </a:cubicBezTo>
                    <a:cubicBezTo>
                      <a:pt x="2906" y="358"/>
                      <a:pt x="2096" y="1"/>
                      <a:pt x="1620" y="524"/>
                    </a:cubicBezTo>
                    <a:cubicBezTo>
                      <a:pt x="1501" y="667"/>
                      <a:pt x="1311" y="858"/>
                      <a:pt x="1072" y="810"/>
                    </a:cubicBezTo>
                    <a:close/>
                    <a:moveTo>
                      <a:pt x="1072" y="81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40"/>
              <p:cNvSpPr/>
              <p:nvPr/>
            </p:nvSpPr>
            <p:spPr>
              <a:xfrm>
                <a:off x="4983662" y="2163528"/>
                <a:ext cx="193522" cy="197501"/>
              </a:xfrm>
              <a:custGeom>
                <a:avLst/>
                <a:gdLst/>
                <a:ahLst/>
                <a:cxnLst/>
                <a:rect l="l" t="t" r="r" b="b"/>
                <a:pathLst>
                  <a:path w="5788" h="5907" extrusionOk="0">
                    <a:moveTo>
                      <a:pt x="2287" y="310"/>
                    </a:moveTo>
                    <a:lnTo>
                      <a:pt x="2287" y="572"/>
                    </a:lnTo>
                    <a:cubicBezTo>
                      <a:pt x="2049" y="644"/>
                      <a:pt x="1835" y="715"/>
                      <a:pt x="1620" y="834"/>
                    </a:cubicBezTo>
                    <a:lnTo>
                      <a:pt x="1454" y="668"/>
                    </a:lnTo>
                    <a:cubicBezTo>
                      <a:pt x="1358" y="572"/>
                      <a:pt x="1215" y="572"/>
                      <a:pt x="1120" y="668"/>
                    </a:cubicBezTo>
                    <a:lnTo>
                      <a:pt x="858" y="930"/>
                    </a:lnTo>
                    <a:lnTo>
                      <a:pt x="596" y="1191"/>
                    </a:lnTo>
                    <a:cubicBezTo>
                      <a:pt x="501" y="1287"/>
                      <a:pt x="501" y="1430"/>
                      <a:pt x="596" y="1525"/>
                    </a:cubicBezTo>
                    <a:lnTo>
                      <a:pt x="763" y="1715"/>
                    </a:lnTo>
                    <a:cubicBezTo>
                      <a:pt x="644" y="1906"/>
                      <a:pt x="572" y="2120"/>
                      <a:pt x="501" y="2358"/>
                    </a:cubicBezTo>
                    <a:lnTo>
                      <a:pt x="239" y="2358"/>
                    </a:lnTo>
                    <a:cubicBezTo>
                      <a:pt x="120" y="2358"/>
                      <a:pt x="1" y="2454"/>
                      <a:pt x="1" y="2597"/>
                    </a:cubicBezTo>
                    <a:lnTo>
                      <a:pt x="1" y="3382"/>
                    </a:lnTo>
                    <a:cubicBezTo>
                      <a:pt x="1" y="3478"/>
                      <a:pt x="96" y="3621"/>
                      <a:pt x="239" y="3621"/>
                    </a:cubicBezTo>
                    <a:lnTo>
                      <a:pt x="501" y="3621"/>
                    </a:lnTo>
                    <a:cubicBezTo>
                      <a:pt x="572" y="3859"/>
                      <a:pt x="644" y="4049"/>
                      <a:pt x="763" y="4264"/>
                    </a:cubicBezTo>
                    <a:lnTo>
                      <a:pt x="596" y="4454"/>
                    </a:lnTo>
                    <a:cubicBezTo>
                      <a:pt x="501" y="4525"/>
                      <a:pt x="501" y="4692"/>
                      <a:pt x="596" y="4764"/>
                    </a:cubicBezTo>
                    <a:lnTo>
                      <a:pt x="739" y="4930"/>
                    </a:lnTo>
                    <a:lnTo>
                      <a:pt x="1120" y="5311"/>
                    </a:lnTo>
                    <a:cubicBezTo>
                      <a:pt x="1215" y="5407"/>
                      <a:pt x="1358" y="5407"/>
                      <a:pt x="1454" y="5311"/>
                    </a:cubicBezTo>
                    <a:lnTo>
                      <a:pt x="1644" y="5121"/>
                    </a:lnTo>
                    <a:cubicBezTo>
                      <a:pt x="1835" y="5240"/>
                      <a:pt x="2049" y="5335"/>
                      <a:pt x="2287" y="5407"/>
                    </a:cubicBezTo>
                    <a:lnTo>
                      <a:pt x="2287" y="5669"/>
                    </a:lnTo>
                    <a:cubicBezTo>
                      <a:pt x="2287" y="5788"/>
                      <a:pt x="2382" y="5907"/>
                      <a:pt x="2525" y="5907"/>
                    </a:cubicBezTo>
                    <a:lnTo>
                      <a:pt x="3311" y="5907"/>
                    </a:lnTo>
                    <a:cubicBezTo>
                      <a:pt x="3430" y="5907"/>
                      <a:pt x="3549" y="5811"/>
                      <a:pt x="3549" y="5669"/>
                    </a:cubicBezTo>
                    <a:lnTo>
                      <a:pt x="3549" y="5407"/>
                    </a:lnTo>
                    <a:cubicBezTo>
                      <a:pt x="3764" y="5335"/>
                      <a:pt x="3978" y="5240"/>
                      <a:pt x="4192" y="5121"/>
                    </a:cubicBezTo>
                    <a:lnTo>
                      <a:pt x="4383" y="5311"/>
                    </a:lnTo>
                    <a:cubicBezTo>
                      <a:pt x="4454" y="5407"/>
                      <a:pt x="4621" y="5407"/>
                      <a:pt x="4692" y="5311"/>
                    </a:cubicBezTo>
                    <a:lnTo>
                      <a:pt x="5240" y="4764"/>
                    </a:lnTo>
                    <a:cubicBezTo>
                      <a:pt x="5335" y="4692"/>
                      <a:pt x="5335" y="4525"/>
                      <a:pt x="5240" y="4454"/>
                    </a:cubicBezTo>
                    <a:lnTo>
                      <a:pt x="5026" y="4216"/>
                    </a:lnTo>
                    <a:cubicBezTo>
                      <a:pt x="5145" y="4002"/>
                      <a:pt x="5240" y="3787"/>
                      <a:pt x="5288" y="3549"/>
                    </a:cubicBezTo>
                    <a:lnTo>
                      <a:pt x="5550" y="3549"/>
                    </a:lnTo>
                    <a:cubicBezTo>
                      <a:pt x="5669" y="3549"/>
                      <a:pt x="5788" y="3454"/>
                      <a:pt x="5788" y="3311"/>
                    </a:cubicBezTo>
                    <a:lnTo>
                      <a:pt x="5788" y="2549"/>
                    </a:lnTo>
                    <a:cubicBezTo>
                      <a:pt x="5788" y="2430"/>
                      <a:pt x="5716" y="2311"/>
                      <a:pt x="5550" y="2311"/>
                    </a:cubicBezTo>
                    <a:lnTo>
                      <a:pt x="5288" y="2311"/>
                    </a:lnTo>
                    <a:cubicBezTo>
                      <a:pt x="5240" y="2073"/>
                      <a:pt x="5145" y="1858"/>
                      <a:pt x="5026" y="1644"/>
                    </a:cubicBezTo>
                    <a:lnTo>
                      <a:pt x="5216" y="1477"/>
                    </a:lnTo>
                    <a:cubicBezTo>
                      <a:pt x="5288" y="1382"/>
                      <a:pt x="5288" y="1239"/>
                      <a:pt x="5216" y="1144"/>
                    </a:cubicBezTo>
                    <a:lnTo>
                      <a:pt x="4668" y="596"/>
                    </a:lnTo>
                    <a:cubicBezTo>
                      <a:pt x="4573" y="525"/>
                      <a:pt x="4430" y="525"/>
                      <a:pt x="4335" y="596"/>
                    </a:cubicBezTo>
                    <a:lnTo>
                      <a:pt x="4168" y="787"/>
                    </a:lnTo>
                    <a:cubicBezTo>
                      <a:pt x="3954" y="668"/>
                      <a:pt x="3740" y="572"/>
                      <a:pt x="3502" y="525"/>
                    </a:cubicBezTo>
                    <a:lnTo>
                      <a:pt x="3502" y="239"/>
                    </a:lnTo>
                    <a:cubicBezTo>
                      <a:pt x="3502" y="120"/>
                      <a:pt x="3430" y="1"/>
                      <a:pt x="3263" y="1"/>
                    </a:cubicBezTo>
                    <a:lnTo>
                      <a:pt x="2501" y="1"/>
                    </a:lnTo>
                    <a:cubicBezTo>
                      <a:pt x="2406" y="72"/>
                      <a:pt x="2287" y="191"/>
                      <a:pt x="2287" y="310"/>
                    </a:cubicBezTo>
                    <a:close/>
                    <a:moveTo>
                      <a:pt x="2906" y="1311"/>
                    </a:moveTo>
                    <a:cubicBezTo>
                      <a:pt x="3835" y="1311"/>
                      <a:pt x="4573" y="2073"/>
                      <a:pt x="4573" y="2978"/>
                    </a:cubicBezTo>
                    <a:cubicBezTo>
                      <a:pt x="4573" y="3906"/>
                      <a:pt x="3835" y="4645"/>
                      <a:pt x="2906" y="4645"/>
                    </a:cubicBezTo>
                    <a:cubicBezTo>
                      <a:pt x="1977" y="4645"/>
                      <a:pt x="1239" y="3906"/>
                      <a:pt x="1239" y="2978"/>
                    </a:cubicBezTo>
                    <a:cubicBezTo>
                      <a:pt x="1239" y="2025"/>
                      <a:pt x="1977" y="1311"/>
                      <a:pt x="2906" y="1311"/>
                    </a:cubicBezTo>
                    <a:close/>
                    <a:moveTo>
                      <a:pt x="2906" y="131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40"/>
              <p:cNvSpPr/>
              <p:nvPr/>
            </p:nvSpPr>
            <p:spPr>
              <a:xfrm>
                <a:off x="5064880" y="2165935"/>
                <a:ext cx="112308" cy="191917"/>
              </a:xfrm>
              <a:custGeom>
                <a:avLst/>
                <a:gdLst/>
                <a:ahLst/>
                <a:cxnLst/>
                <a:rect l="l" t="t" r="r" b="b"/>
                <a:pathLst>
                  <a:path w="3359" h="5740" extrusionOk="0">
                    <a:moveTo>
                      <a:pt x="834" y="0"/>
                    </a:moveTo>
                    <a:lnTo>
                      <a:pt x="72" y="0"/>
                    </a:lnTo>
                    <a:cubicBezTo>
                      <a:pt x="430" y="381"/>
                      <a:pt x="692" y="810"/>
                      <a:pt x="906" y="1286"/>
                    </a:cubicBezTo>
                    <a:cubicBezTo>
                      <a:pt x="1573" y="1477"/>
                      <a:pt x="2120" y="2120"/>
                      <a:pt x="2120" y="2858"/>
                    </a:cubicBezTo>
                    <a:cubicBezTo>
                      <a:pt x="2120" y="3620"/>
                      <a:pt x="1596" y="4287"/>
                      <a:pt x="858" y="4453"/>
                    </a:cubicBezTo>
                    <a:cubicBezTo>
                      <a:pt x="834" y="4549"/>
                      <a:pt x="787" y="4668"/>
                      <a:pt x="715" y="4763"/>
                    </a:cubicBezTo>
                    <a:cubicBezTo>
                      <a:pt x="549" y="5120"/>
                      <a:pt x="311" y="5454"/>
                      <a:pt x="1" y="5739"/>
                    </a:cubicBezTo>
                    <a:lnTo>
                      <a:pt x="72" y="5739"/>
                    </a:lnTo>
                    <a:lnTo>
                      <a:pt x="834" y="5739"/>
                    </a:lnTo>
                    <a:cubicBezTo>
                      <a:pt x="953" y="5739"/>
                      <a:pt x="1073" y="5644"/>
                      <a:pt x="1073" y="5501"/>
                    </a:cubicBezTo>
                    <a:lnTo>
                      <a:pt x="1073" y="5239"/>
                    </a:lnTo>
                    <a:cubicBezTo>
                      <a:pt x="1311" y="5168"/>
                      <a:pt x="1525" y="5096"/>
                      <a:pt x="1739" y="4977"/>
                    </a:cubicBezTo>
                    <a:lnTo>
                      <a:pt x="1906" y="5144"/>
                    </a:lnTo>
                    <a:cubicBezTo>
                      <a:pt x="2001" y="5239"/>
                      <a:pt x="2144" y="5239"/>
                      <a:pt x="2239" y="5144"/>
                    </a:cubicBezTo>
                    <a:lnTo>
                      <a:pt x="2787" y="4620"/>
                    </a:lnTo>
                    <a:cubicBezTo>
                      <a:pt x="2859" y="4525"/>
                      <a:pt x="2859" y="4382"/>
                      <a:pt x="2787" y="4287"/>
                    </a:cubicBezTo>
                    <a:lnTo>
                      <a:pt x="2597" y="4144"/>
                    </a:lnTo>
                    <a:cubicBezTo>
                      <a:pt x="2716" y="3930"/>
                      <a:pt x="2811" y="3715"/>
                      <a:pt x="2859" y="3477"/>
                    </a:cubicBezTo>
                    <a:lnTo>
                      <a:pt x="3121" y="3477"/>
                    </a:lnTo>
                    <a:cubicBezTo>
                      <a:pt x="3240" y="3477"/>
                      <a:pt x="3359" y="3382"/>
                      <a:pt x="3359" y="3239"/>
                    </a:cubicBezTo>
                    <a:lnTo>
                      <a:pt x="3359" y="2477"/>
                    </a:lnTo>
                    <a:cubicBezTo>
                      <a:pt x="3359" y="2358"/>
                      <a:pt x="3287" y="2239"/>
                      <a:pt x="3121" y="2239"/>
                    </a:cubicBezTo>
                    <a:lnTo>
                      <a:pt x="2859" y="2239"/>
                    </a:lnTo>
                    <a:cubicBezTo>
                      <a:pt x="2811" y="2001"/>
                      <a:pt x="2716" y="1786"/>
                      <a:pt x="2597" y="1572"/>
                    </a:cubicBezTo>
                    <a:lnTo>
                      <a:pt x="2787" y="1405"/>
                    </a:lnTo>
                    <a:cubicBezTo>
                      <a:pt x="2859" y="1310"/>
                      <a:pt x="2859" y="1167"/>
                      <a:pt x="2787" y="1072"/>
                    </a:cubicBezTo>
                    <a:lnTo>
                      <a:pt x="2239" y="524"/>
                    </a:lnTo>
                    <a:cubicBezTo>
                      <a:pt x="2144" y="453"/>
                      <a:pt x="2001" y="453"/>
                      <a:pt x="1906" y="524"/>
                    </a:cubicBezTo>
                    <a:lnTo>
                      <a:pt x="1739" y="715"/>
                    </a:lnTo>
                    <a:cubicBezTo>
                      <a:pt x="1525" y="596"/>
                      <a:pt x="1311" y="500"/>
                      <a:pt x="1073" y="453"/>
                    </a:cubicBezTo>
                    <a:lnTo>
                      <a:pt x="1073" y="167"/>
                    </a:lnTo>
                    <a:cubicBezTo>
                      <a:pt x="1073" y="119"/>
                      <a:pt x="1001" y="0"/>
                      <a:pt x="834" y="0"/>
                    </a:cubicBezTo>
                    <a:close/>
                    <a:moveTo>
                      <a:pt x="834"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40"/>
              <p:cNvSpPr/>
              <p:nvPr/>
            </p:nvSpPr>
            <p:spPr>
              <a:xfrm>
                <a:off x="5025090" y="2206527"/>
                <a:ext cx="111506" cy="111506"/>
              </a:xfrm>
              <a:custGeom>
                <a:avLst/>
                <a:gdLst/>
                <a:ahLst/>
                <a:cxnLst/>
                <a:rect l="l" t="t" r="r" b="b"/>
                <a:pathLst>
                  <a:path w="3335" h="3335" extrusionOk="0">
                    <a:moveTo>
                      <a:pt x="0" y="1668"/>
                    </a:moveTo>
                    <a:cubicBezTo>
                      <a:pt x="0" y="2596"/>
                      <a:pt x="738" y="3335"/>
                      <a:pt x="1667" y="3335"/>
                    </a:cubicBezTo>
                    <a:cubicBezTo>
                      <a:pt x="2596" y="3335"/>
                      <a:pt x="3334" y="2596"/>
                      <a:pt x="3334" y="1668"/>
                    </a:cubicBezTo>
                    <a:cubicBezTo>
                      <a:pt x="3334" y="739"/>
                      <a:pt x="2596" y="1"/>
                      <a:pt x="1667" y="1"/>
                    </a:cubicBezTo>
                    <a:cubicBezTo>
                      <a:pt x="738" y="25"/>
                      <a:pt x="0" y="739"/>
                      <a:pt x="0" y="1668"/>
                    </a:cubicBezTo>
                    <a:close/>
                    <a:moveTo>
                      <a:pt x="0" y="166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40"/>
              <p:cNvSpPr/>
              <p:nvPr/>
            </p:nvSpPr>
            <p:spPr>
              <a:xfrm>
                <a:off x="5060901" y="2232808"/>
                <a:ext cx="38250" cy="54165"/>
              </a:xfrm>
              <a:custGeom>
                <a:avLst/>
                <a:gdLst/>
                <a:ahLst/>
                <a:cxnLst/>
                <a:rect l="l" t="t" r="r" b="b"/>
                <a:pathLst>
                  <a:path w="1144" h="1620" extrusionOk="0">
                    <a:moveTo>
                      <a:pt x="549" y="48"/>
                    </a:moveTo>
                    <a:cubicBezTo>
                      <a:pt x="406" y="286"/>
                      <a:pt x="1" y="786"/>
                      <a:pt x="1" y="1072"/>
                    </a:cubicBezTo>
                    <a:cubicBezTo>
                      <a:pt x="1" y="1453"/>
                      <a:pt x="310" y="1620"/>
                      <a:pt x="572" y="1620"/>
                    </a:cubicBezTo>
                    <a:cubicBezTo>
                      <a:pt x="882" y="1620"/>
                      <a:pt x="1144" y="1453"/>
                      <a:pt x="1144" y="1072"/>
                    </a:cubicBezTo>
                    <a:cubicBezTo>
                      <a:pt x="1144" y="763"/>
                      <a:pt x="787" y="286"/>
                      <a:pt x="596" y="48"/>
                    </a:cubicBezTo>
                    <a:cubicBezTo>
                      <a:pt x="596" y="1"/>
                      <a:pt x="572" y="1"/>
                      <a:pt x="549" y="48"/>
                    </a:cubicBezTo>
                    <a:close/>
                    <a:moveTo>
                      <a:pt x="549" y="4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40"/>
              <p:cNvSpPr/>
              <p:nvPr/>
            </p:nvSpPr>
            <p:spPr>
              <a:xfrm>
                <a:off x="5068090" y="2232808"/>
                <a:ext cx="31061" cy="54165"/>
              </a:xfrm>
              <a:custGeom>
                <a:avLst/>
                <a:gdLst/>
                <a:ahLst/>
                <a:cxnLst/>
                <a:rect l="l" t="t" r="r" b="b"/>
                <a:pathLst>
                  <a:path w="929" h="1620" extrusionOk="0">
                    <a:moveTo>
                      <a:pt x="191" y="263"/>
                    </a:moveTo>
                    <a:cubicBezTo>
                      <a:pt x="334" y="501"/>
                      <a:pt x="476" y="763"/>
                      <a:pt x="476" y="953"/>
                    </a:cubicBezTo>
                    <a:cubicBezTo>
                      <a:pt x="476" y="1191"/>
                      <a:pt x="381" y="1334"/>
                      <a:pt x="238" y="1429"/>
                    </a:cubicBezTo>
                    <a:cubicBezTo>
                      <a:pt x="191" y="1453"/>
                      <a:pt x="95" y="1477"/>
                      <a:pt x="0" y="1501"/>
                    </a:cubicBezTo>
                    <a:cubicBezTo>
                      <a:pt x="95" y="1572"/>
                      <a:pt x="215" y="1620"/>
                      <a:pt x="310" y="1620"/>
                    </a:cubicBezTo>
                    <a:lnTo>
                      <a:pt x="357" y="1620"/>
                    </a:lnTo>
                    <a:cubicBezTo>
                      <a:pt x="667" y="1620"/>
                      <a:pt x="929" y="1453"/>
                      <a:pt x="929" y="1072"/>
                    </a:cubicBezTo>
                    <a:cubicBezTo>
                      <a:pt x="929" y="763"/>
                      <a:pt x="572" y="286"/>
                      <a:pt x="381" y="48"/>
                    </a:cubicBezTo>
                    <a:cubicBezTo>
                      <a:pt x="357" y="1"/>
                      <a:pt x="334" y="1"/>
                      <a:pt x="310" y="48"/>
                    </a:cubicBezTo>
                    <a:cubicBezTo>
                      <a:pt x="310" y="120"/>
                      <a:pt x="238" y="191"/>
                      <a:pt x="191" y="263"/>
                    </a:cubicBezTo>
                    <a:close/>
                    <a:moveTo>
                      <a:pt x="191" y="26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40"/>
              <p:cNvSpPr/>
              <p:nvPr/>
            </p:nvSpPr>
            <p:spPr>
              <a:xfrm>
                <a:off x="5093568" y="2209704"/>
                <a:ext cx="42228" cy="106758"/>
              </a:xfrm>
              <a:custGeom>
                <a:avLst/>
                <a:gdLst/>
                <a:ahLst/>
                <a:cxnLst/>
                <a:rect l="l" t="t" r="r" b="b"/>
                <a:pathLst>
                  <a:path w="1263" h="3193" extrusionOk="0">
                    <a:moveTo>
                      <a:pt x="72" y="1"/>
                    </a:moveTo>
                    <a:cubicBezTo>
                      <a:pt x="286" y="477"/>
                      <a:pt x="381" y="1001"/>
                      <a:pt x="381" y="1549"/>
                    </a:cubicBezTo>
                    <a:cubicBezTo>
                      <a:pt x="381" y="2144"/>
                      <a:pt x="262" y="2668"/>
                      <a:pt x="0" y="3192"/>
                    </a:cubicBezTo>
                    <a:cubicBezTo>
                      <a:pt x="715" y="3002"/>
                      <a:pt x="1262" y="2335"/>
                      <a:pt x="1262" y="1573"/>
                    </a:cubicBezTo>
                    <a:cubicBezTo>
                      <a:pt x="1262" y="834"/>
                      <a:pt x="762" y="168"/>
                      <a:pt x="72" y="1"/>
                    </a:cubicBezTo>
                    <a:close/>
                    <a:moveTo>
                      <a:pt x="72"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620" name="Google Shape;2620;p40"/>
          <p:cNvGrpSpPr/>
          <p:nvPr/>
        </p:nvGrpSpPr>
        <p:grpSpPr>
          <a:xfrm>
            <a:off x="7203475" y="1499763"/>
            <a:ext cx="615000" cy="615000"/>
            <a:chOff x="7203513" y="1142388"/>
            <a:chExt cx="615000" cy="615000"/>
          </a:xfrm>
        </p:grpSpPr>
        <p:sp>
          <p:nvSpPr>
            <p:cNvPr id="2471" name="Google Shape;2471;p40"/>
            <p:cNvSpPr/>
            <p:nvPr/>
          </p:nvSpPr>
          <p:spPr>
            <a:xfrm>
              <a:off x="7203513" y="114238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21" name="Google Shape;2621;p40"/>
            <p:cNvGrpSpPr/>
            <p:nvPr/>
          </p:nvGrpSpPr>
          <p:grpSpPr>
            <a:xfrm>
              <a:off x="7345770" y="1255590"/>
              <a:ext cx="330484" cy="388594"/>
              <a:chOff x="4005841" y="2156372"/>
              <a:chExt cx="330484" cy="388594"/>
            </a:xfrm>
          </p:grpSpPr>
          <p:sp>
            <p:nvSpPr>
              <p:cNvPr id="2622" name="Google Shape;2622;p40"/>
              <p:cNvSpPr/>
              <p:nvPr/>
            </p:nvSpPr>
            <p:spPr>
              <a:xfrm>
                <a:off x="4005841" y="2156372"/>
                <a:ext cx="328900" cy="383800"/>
              </a:xfrm>
              <a:custGeom>
                <a:avLst/>
                <a:gdLst/>
                <a:ahLst/>
                <a:cxnLst/>
                <a:rect l="l" t="t" r="r" b="b"/>
                <a:pathLst>
                  <a:path w="9837" h="11479" extrusionOk="0">
                    <a:moveTo>
                      <a:pt x="48" y="3144"/>
                    </a:moveTo>
                    <a:cubicBezTo>
                      <a:pt x="1" y="4216"/>
                      <a:pt x="167" y="5121"/>
                      <a:pt x="477" y="6073"/>
                    </a:cubicBezTo>
                    <a:cubicBezTo>
                      <a:pt x="572" y="6311"/>
                      <a:pt x="667" y="6573"/>
                      <a:pt x="787" y="6835"/>
                    </a:cubicBezTo>
                    <a:cubicBezTo>
                      <a:pt x="810" y="6859"/>
                      <a:pt x="810" y="6907"/>
                      <a:pt x="834" y="6954"/>
                    </a:cubicBezTo>
                    <a:cubicBezTo>
                      <a:pt x="953" y="7240"/>
                      <a:pt x="1120" y="7502"/>
                      <a:pt x="1263" y="7788"/>
                    </a:cubicBezTo>
                    <a:cubicBezTo>
                      <a:pt x="1739" y="8669"/>
                      <a:pt x="2454" y="9621"/>
                      <a:pt x="3144" y="10336"/>
                    </a:cubicBezTo>
                    <a:cubicBezTo>
                      <a:pt x="3740" y="10979"/>
                      <a:pt x="4383" y="11479"/>
                      <a:pt x="4930" y="11479"/>
                    </a:cubicBezTo>
                    <a:cubicBezTo>
                      <a:pt x="5454" y="11479"/>
                      <a:pt x="6121" y="11003"/>
                      <a:pt x="6716" y="10336"/>
                    </a:cubicBezTo>
                    <a:cubicBezTo>
                      <a:pt x="6907" y="10098"/>
                      <a:pt x="8336" y="8216"/>
                      <a:pt x="8574" y="7788"/>
                    </a:cubicBezTo>
                    <a:cubicBezTo>
                      <a:pt x="8764" y="7454"/>
                      <a:pt x="8907" y="7121"/>
                      <a:pt x="9050" y="6835"/>
                    </a:cubicBezTo>
                    <a:cubicBezTo>
                      <a:pt x="9169" y="6597"/>
                      <a:pt x="9264" y="6311"/>
                      <a:pt x="9360" y="6073"/>
                    </a:cubicBezTo>
                    <a:cubicBezTo>
                      <a:pt x="9693" y="5121"/>
                      <a:pt x="9836" y="4216"/>
                      <a:pt x="9812" y="3144"/>
                    </a:cubicBezTo>
                    <a:cubicBezTo>
                      <a:pt x="9765" y="2596"/>
                      <a:pt x="9812" y="2596"/>
                      <a:pt x="9264" y="2477"/>
                    </a:cubicBezTo>
                    <a:cubicBezTo>
                      <a:pt x="7859" y="2191"/>
                      <a:pt x="6383" y="1310"/>
                      <a:pt x="5240" y="239"/>
                    </a:cubicBezTo>
                    <a:cubicBezTo>
                      <a:pt x="4978" y="0"/>
                      <a:pt x="4859" y="0"/>
                      <a:pt x="4597" y="239"/>
                    </a:cubicBezTo>
                    <a:cubicBezTo>
                      <a:pt x="3454" y="1310"/>
                      <a:pt x="1977" y="2191"/>
                      <a:pt x="572" y="2477"/>
                    </a:cubicBezTo>
                    <a:cubicBezTo>
                      <a:pt x="48" y="2596"/>
                      <a:pt x="48" y="2596"/>
                      <a:pt x="48" y="3144"/>
                    </a:cubicBezTo>
                    <a:close/>
                    <a:moveTo>
                      <a:pt x="48" y="314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40"/>
              <p:cNvSpPr/>
              <p:nvPr/>
            </p:nvSpPr>
            <p:spPr>
              <a:xfrm>
                <a:off x="4121297" y="2207330"/>
                <a:ext cx="212647" cy="332076"/>
              </a:xfrm>
              <a:custGeom>
                <a:avLst/>
                <a:gdLst/>
                <a:ahLst/>
                <a:cxnLst/>
                <a:rect l="l" t="t" r="r" b="b"/>
                <a:pathLst>
                  <a:path w="6360" h="9932" extrusionOk="0">
                    <a:moveTo>
                      <a:pt x="3501" y="1"/>
                    </a:moveTo>
                    <a:cubicBezTo>
                      <a:pt x="4287" y="3263"/>
                      <a:pt x="3216" y="7574"/>
                      <a:pt x="1" y="9145"/>
                    </a:cubicBezTo>
                    <a:cubicBezTo>
                      <a:pt x="525" y="9598"/>
                      <a:pt x="1025" y="9931"/>
                      <a:pt x="1430" y="9931"/>
                    </a:cubicBezTo>
                    <a:cubicBezTo>
                      <a:pt x="2073" y="9931"/>
                      <a:pt x="2858" y="9217"/>
                      <a:pt x="3263" y="8764"/>
                    </a:cubicBezTo>
                    <a:cubicBezTo>
                      <a:pt x="3430" y="8550"/>
                      <a:pt x="4049" y="7740"/>
                      <a:pt x="4526" y="7097"/>
                    </a:cubicBezTo>
                    <a:cubicBezTo>
                      <a:pt x="4978" y="6478"/>
                      <a:pt x="5288" y="6002"/>
                      <a:pt x="5573" y="5287"/>
                    </a:cubicBezTo>
                    <a:cubicBezTo>
                      <a:pt x="5692" y="5049"/>
                      <a:pt x="5788" y="4763"/>
                      <a:pt x="5883" y="4525"/>
                    </a:cubicBezTo>
                    <a:cubicBezTo>
                      <a:pt x="6193" y="3573"/>
                      <a:pt x="6359" y="2668"/>
                      <a:pt x="6312" y="1596"/>
                    </a:cubicBezTo>
                    <a:cubicBezTo>
                      <a:pt x="6288" y="1048"/>
                      <a:pt x="6312" y="1048"/>
                      <a:pt x="5788" y="929"/>
                    </a:cubicBezTo>
                    <a:cubicBezTo>
                      <a:pt x="5049" y="786"/>
                      <a:pt x="4240" y="453"/>
                      <a:pt x="3501" y="1"/>
                    </a:cubicBezTo>
                    <a:close/>
                    <a:moveTo>
                      <a:pt x="3501"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40"/>
              <p:cNvSpPr/>
              <p:nvPr/>
            </p:nvSpPr>
            <p:spPr>
              <a:xfrm>
                <a:off x="4067163" y="2341109"/>
                <a:ext cx="32666" cy="39855"/>
              </a:xfrm>
              <a:custGeom>
                <a:avLst/>
                <a:gdLst/>
                <a:ahLst/>
                <a:cxnLst/>
                <a:rect l="l" t="t" r="r" b="b"/>
                <a:pathLst>
                  <a:path w="977" h="1192" extrusionOk="0">
                    <a:moveTo>
                      <a:pt x="715" y="0"/>
                    </a:moveTo>
                    <a:lnTo>
                      <a:pt x="358" y="0"/>
                    </a:lnTo>
                    <a:cubicBezTo>
                      <a:pt x="143" y="0"/>
                      <a:pt x="0" y="143"/>
                      <a:pt x="0" y="358"/>
                    </a:cubicBezTo>
                    <a:lnTo>
                      <a:pt x="0" y="596"/>
                    </a:lnTo>
                    <a:cubicBezTo>
                      <a:pt x="0" y="953"/>
                      <a:pt x="358" y="1143"/>
                      <a:pt x="739" y="1191"/>
                    </a:cubicBezTo>
                    <a:cubicBezTo>
                      <a:pt x="977" y="858"/>
                      <a:pt x="953" y="358"/>
                      <a:pt x="715" y="0"/>
                    </a:cubicBezTo>
                    <a:close/>
                    <a:moveTo>
                      <a:pt x="715" y="0"/>
                    </a:moveTo>
                    <a:close/>
                  </a:path>
                </a:pathLst>
              </a:custGeom>
              <a:solidFill>
                <a:srgbClr val="F5A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40"/>
              <p:cNvSpPr/>
              <p:nvPr/>
            </p:nvSpPr>
            <p:spPr>
              <a:xfrm>
                <a:off x="4239964" y="2341109"/>
                <a:ext cx="33468" cy="39855"/>
              </a:xfrm>
              <a:custGeom>
                <a:avLst/>
                <a:gdLst/>
                <a:ahLst/>
                <a:cxnLst/>
                <a:rect l="l" t="t" r="r" b="b"/>
                <a:pathLst>
                  <a:path w="1001" h="1192" extrusionOk="0">
                    <a:moveTo>
                      <a:pt x="310" y="0"/>
                    </a:moveTo>
                    <a:cubicBezTo>
                      <a:pt x="24" y="262"/>
                      <a:pt x="0" y="739"/>
                      <a:pt x="262" y="1191"/>
                    </a:cubicBezTo>
                    <a:cubicBezTo>
                      <a:pt x="667" y="1143"/>
                      <a:pt x="1000" y="953"/>
                      <a:pt x="1000" y="596"/>
                    </a:cubicBezTo>
                    <a:lnTo>
                      <a:pt x="1000" y="358"/>
                    </a:lnTo>
                    <a:cubicBezTo>
                      <a:pt x="1000" y="143"/>
                      <a:pt x="834" y="0"/>
                      <a:pt x="667" y="0"/>
                    </a:cubicBezTo>
                    <a:close/>
                    <a:moveTo>
                      <a:pt x="310" y="0"/>
                    </a:moveTo>
                    <a:close/>
                  </a:path>
                </a:pathLst>
              </a:custGeom>
              <a:solidFill>
                <a:srgbClr val="F5A9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40"/>
              <p:cNvSpPr/>
              <p:nvPr/>
            </p:nvSpPr>
            <p:spPr>
              <a:xfrm>
                <a:off x="4081508" y="2228829"/>
                <a:ext cx="79642" cy="93986"/>
              </a:xfrm>
              <a:custGeom>
                <a:avLst/>
                <a:gdLst/>
                <a:ahLst/>
                <a:cxnLst/>
                <a:rect l="l" t="t" r="r" b="b"/>
                <a:pathLst>
                  <a:path w="2382" h="2811" extrusionOk="0">
                    <a:moveTo>
                      <a:pt x="0" y="2572"/>
                    </a:moveTo>
                    <a:lnTo>
                      <a:pt x="2381" y="2811"/>
                    </a:lnTo>
                    <a:lnTo>
                      <a:pt x="2191" y="1"/>
                    </a:lnTo>
                    <a:lnTo>
                      <a:pt x="2191" y="1"/>
                    </a:lnTo>
                    <a:cubicBezTo>
                      <a:pt x="929" y="191"/>
                      <a:pt x="0" y="1310"/>
                      <a:pt x="0" y="2572"/>
                    </a:cubicBezTo>
                    <a:close/>
                    <a:moveTo>
                      <a:pt x="0" y="25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40"/>
              <p:cNvSpPr/>
              <p:nvPr/>
            </p:nvSpPr>
            <p:spPr>
              <a:xfrm>
                <a:off x="4182620" y="2227224"/>
                <a:ext cx="76466" cy="99569"/>
              </a:xfrm>
              <a:custGeom>
                <a:avLst/>
                <a:gdLst/>
                <a:ahLst/>
                <a:cxnLst/>
                <a:rect l="l" t="t" r="r" b="b"/>
                <a:pathLst>
                  <a:path w="2287" h="2978" extrusionOk="0">
                    <a:moveTo>
                      <a:pt x="0" y="2978"/>
                    </a:moveTo>
                    <a:lnTo>
                      <a:pt x="2287" y="2620"/>
                    </a:lnTo>
                    <a:cubicBezTo>
                      <a:pt x="2287" y="1311"/>
                      <a:pt x="1334" y="239"/>
                      <a:pt x="120" y="1"/>
                    </a:cubicBezTo>
                    <a:lnTo>
                      <a:pt x="120" y="1"/>
                    </a:lnTo>
                    <a:close/>
                    <a:moveTo>
                      <a:pt x="0" y="2978"/>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40"/>
              <p:cNvSpPr/>
              <p:nvPr/>
            </p:nvSpPr>
            <p:spPr>
              <a:xfrm>
                <a:off x="4091037" y="2327567"/>
                <a:ext cx="159284" cy="125849"/>
              </a:xfrm>
              <a:custGeom>
                <a:avLst/>
                <a:gdLst/>
                <a:ahLst/>
                <a:cxnLst/>
                <a:rect l="l" t="t" r="r" b="b"/>
                <a:pathLst>
                  <a:path w="4764" h="3764" extrusionOk="0">
                    <a:moveTo>
                      <a:pt x="4764" y="405"/>
                    </a:moveTo>
                    <a:lnTo>
                      <a:pt x="2478" y="1"/>
                    </a:lnTo>
                    <a:lnTo>
                      <a:pt x="1" y="405"/>
                    </a:lnTo>
                    <a:lnTo>
                      <a:pt x="1" y="1358"/>
                    </a:lnTo>
                    <a:cubicBezTo>
                      <a:pt x="1" y="1453"/>
                      <a:pt x="1" y="1501"/>
                      <a:pt x="25" y="1596"/>
                    </a:cubicBezTo>
                    <a:cubicBezTo>
                      <a:pt x="120" y="2215"/>
                      <a:pt x="596" y="2906"/>
                      <a:pt x="1215" y="3335"/>
                    </a:cubicBezTo>
                    <a:cubicBezTo>
                      <a:pt x="1382" y="3454"/>
                      <a:pt x="1573" y="3573"/>
                      <a:pt x="1787" y="3644"/>
                    </a:cubicBezTo>
                    <a:cubicBezTo>
                      <a:pt x="1977" y="3739"/>
                      <a:pt x="2192" y="3763"/>
                      <a:pt x="2382" y="3763"/>
                    </a:cubicBezTo>
                    <a:cubicBezTo>
                      <a:pt x="2549" y="3763"/>
                      <a:pt x="2763" y="3739"/>
                      <a:pt x="2978" y="3644"/>
                    </a:cubicBezTo>
                    <a:cubicBezTo>
                      <a:pt x="3168" y="3573"/>
                      <a:pt x="3359" y="3454"/>
                      <a:pt x="3525" y="3335"/>
                    </a:cubicBezTo>
                    <a:cubicBezTo>
                      <a:pt x="4168" y="2906"/>
                      <a:pt x="4621" y="2215"/>
                      <a:pt x="4716" y="1596"/>
                    </a:cubicBezTo>
                    <a:cubicBezTo>
                      <a:pt x="4716" y="1501"/>
                      <a:pt x="4764" y="1453"/>
                      <a:pt x="4764" y="1358"/>
                    </a:cubicBezTo>
                    <a:close/>
                    <a:moveTo>
                      <a:pt x="4764" y="405"/>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40"/>
              <p:cNvSpPr/>
              <p:nvPr/>
            </p:nvSpPr>
            <p:spPr>
              <a:xfrm>
                <a:off x="4147579" y="2221674"/>
                <a:ext cx="47010" cy="101141"/>
              </a:xfrm>
              <a:custGeom>
                <a:avLst/>
                <a:gdLst/>
                <a:ahLst/>
                <a:cxnLst/>
                <a:rect l="l" t="t" r="r" b="b"/>
                <a:pathLst>
                  <a:path w="1406" h="3025" extrusionOk="0">
                    <a:moveTo>
                      <a:pt x="48" y="2024"/>
                    </a:moveTo>
                    <a:lnTo>
                      <a:pt x="1" y="2786"/>
                    </a:lnTo>
                    <a:lnTo>
                      <a:pt x="739" y="3025"/>
                    </a:lnTo>
                    <a:lnTo>
                      <a:pt x="1406" y="2786"/>
                    </a:lnTo>
                    <a:lnTo>
                      <a:pt x="1334" y="2024"/>
                    </a:lnTo>
                    <a:lnTo>
                      <a:pt x="1191" y="215"/>
                    </a:lnTo>
                    <a:lnTo>
                      <a:pt x="1191" y="215"/>
                    </a:lnTo>
                    <a:cubicBezTo>
                      <a:pt x="1191" y="95"/>
                      <a:pt x="1096" y="0"/>
                      <a:pt x="977" y="0"/>
                    </a:cubicBezTo>
                    <a:lnTo>
                      <a:pt x="453" y="0"/>
                    </a:lnTo>
                    <a:cubicBezTo>
                      <a:pt x="334" y="0"/>
                      <a:pt x="263" y="95"/>
                      <a:pt x="239" y="215"/>
                    </a:cubicBezTo>
                    <a:lnTo>
                      <a:pt x="239" y="215"/>
                    </a:lnTo>
                    <a:close/>
                    <a:moveTo>
                      <a:pt x="48" y="202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40"/>
              <p:cNvSpPr/>
              <p:nvPr/>
            </p:nvSpPr>
            <p:spPr>
              <a:xfrm>
                <a:off x="4065559" y="2314828"/>
                <a:ext cx="208668" cy="26313"/>
              </a:xfrm>
              <a:custGeom>
                <a:avLst/>
                <a:gdLst/>
                <a:ahLst/>
                <a:cxnLst/>
                <a:rect l="l" t="t" r="r" b="b"/>
                <a:pathLst>
                  <a:path w="6241" h="787" extrusionOk="0">
                    <a:moveTo>
                      <a:pt x="406" y="0"/>
                    </a:moveTo>
                    <a:cubicBezTo>
                      <a:pt x="191" y="0"/>
                      <a:pt x="1" y="191"/>
                      <a:pt x="1" y="405"/>
                    </a:cubicBezTo>
                    <a:cubicBezTo>
                      <a:pt x="1" y="596"/>
                      <a:pt x="191" y="786"/>
                      <a:pt x="406" y="786"/>
                    </a:cubicBezTo>
                    <a:lnTo>
                      <a:pt x="5835" y="786"/>
                    </a:lnTo>
                    <a:cubicBezTo>
                      <a:pt x="6050" y="786"/>
                      <a:pt x="6240" y="596"/>
                      <a:pt x="6240" y="405"/>
                    </a:cubicBezTo>
                    <a:cubicBezTo>
                      <a:pt x="6240" y="191"/>
                      <a:pt x="6050" y="0"/>
                      <a:pt x="5835" y="0"/>
                    </a:cubicBezTo>
                    <a:close/>
                    <a:moveTo>
                      <a:pt x="406"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40"/>
              <p:cNvSpPr/>
              <p:nvPr/>
            </p:nvSpPr>
            <p:spPr>
              <a:xfrm>
                <a:off x="4165099" y="2221674"/>
                <a:ext cx="27116" cy="93183"/>
              </a:xfrm>
              <a:custGeom>
                <a:avLst/>
                <a:gdLst/>
                <a:ahLst/>
                <a:cxnLst/>
                <a:rect l="l" t="t" r="r" b="b"/>
                <a:pathLst>
                  <a:path w="811" h="2787" extrusionOk="0">
                    <a:moveTo>
                      <a:pt x="215" y="215"/>
                    </a:moveTo>
                    <a:lnTo>
                      <a:pt x="358" y="2024"/>
                    </a:lnTo>
                    <a:lnTo>
                      <a:pt x="429" y="2786"/>
                    </a:lnTo>
                    <a:lnTo>
                      <a:pt x="810" y="2786"/>
                    </a:lnTo>
                    <a:lnTo>
                      <a:pt x="763" y="2024"/>
                    </a:lnTo>
                    <a:lnTo>
                      <a:pt x="644" y="643"/>
                    </a:lnTo>
                    <a:lnTo>
                      <a:pt x="596" y="215"/>
                    </a:lnTo>
                    <a:lnTo>
                      <a:pt x="596" y="215"/>
                    </a:lnTo>
                    <a:cubicBezTo>
                      <a:pt x="596" y="95"/>
                      <a:pt x="524" y="0"/>
                      <a:pt x="405" y="0"/>
                    </a:cubicBezTo>
                    <a:lnTo>
                      <a:pt x="1" y="0"/>
                    </a:lnTo>
                    <a:cubicBezTo>
                      <a:pt x="120" y="0"/>
                      <a:pt x="215" y="95"/>
                      <a:pt x="215" y="215"/>
                    </a:cubicBezTo>
                    <a:close/>
                    <a:moveTo>
                      <a:pt x="215" y="215"/>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40"/>
              <p:cNvSpPr/>
              <p:nvPr/>
            </p:nvSpPr>
            <p:spPr>
              <a:xfrm>
                <a:off x="4234380" y="2314828"/>
                <a:ext cx="39855" cy="26313"/>
              </a:xfrm>
              <a:custGeom>
                <a:avLst/>
                <a:gdLst/>
                <a:ahLst/>
                <a:cxnLst/>
                <a:rect l="l" t="t" r="r" b="b"/>
                <a:pathLst>
                  <a:path w="1192" h="787" extrusionOk="0">
                    <a:moveTo>
                      <a:pt x="381" y="382"/>
                    </a:moveTo>
                    <a:cubicBezTo>
                      <a:pt x="381" y="548"/>
                      <a:pt x="286" y="667"/>
                      <a:pt x="167" y="715"/>
                    </a:cubicBezTo>
                    <a:cubicBezTo>
                      <a:pt x="119" y="763"/>
                      <a:pt x="48" y="786"/>
                      <a:pt x="0" y="786"/>
                    </a:cubicBezTo>
                    <a:lnTo>
                      <a:pt x="786" y="786"/>
                    </a:lnTo>
                    <a:cubicBezTo>
                      <a:pt x="1001" y="786"/>
                      <a:pt x="1191" y="596"/>
                      <a:pt x="1191" y="382"/>
                    </a:cubicBezTo>
                    <a:cubicBezTo>
                      <a:pt x="1191" y="191"/>
                      <a:pt x="1001" y="0"/>
                      <a:pt x="786" y="0"/>
                    </a:cubicBezTo>
                    <a:lnTo>
                      <a:pt x="0" y="0"/>
                    </a:lnTo>
                    <a:cubicBezTo>
                      <a:pt x="72" y="0"/>
                      <a:pt x="143" y="48"/>
                      <a:pt x="239" y="96"/>
                    </a:cubicBezTo>
                    <a:cubicBezTo>
                      <a:pt x="310" y="167"/>
                      <a:pt x="381" y="286"/>
                      <a:pt x="381" y="382"/>
                    </a:cubicBezTo>
                    <a:close/>
                    <a:moveTo>
                      <a:pt x="381" y="382"/>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40"/>
              <p:cNvSpPr/>
              <p:nvPr/>
            </p:nvSpPr>
            <p:spPr>
              <a:xfrm>
                <a:off x="4186599" y="2227224"/>
                <a:ext cx="72487" cy="87633"/>
              </a:xfrm>
              <a:custGeom>
                <a:avLst/>
                <a:gdLst/>
                <a:ahLst/>
                <a:cxnLst/>
                <a:rect l="l" t="t" r="r" b="b"/>
                <a:pathLst>
                  <a:path w="2168" h="2621" extrusionOk="0">
                    <a:moveTo>
                      <a:pt x="24" y="525"/>
                    </a:moveTo>
                    <a:cubicBezTo>
                      <a:pt x="953" y="763"/>
                      <a:pt x="1548" y="1549"/>
                      <a:pt x="1548" y="2620"/>
                    </a:cubicBezTo>
                    <a:lnTo>
                      <a:pt x="2168" y="2620"/>
                    </a:lnTo>
                    <a:cubicBezTo>
                      <a:pt x="2168" y="1311"/>
                      <a:pt x="1215" y="239"/>
                      <a:pt x="1" y="1"/>
                    </a:cubicBezTo>
                    <a:lnTo>
                      <a:pt x="1" y="1"/>
                    </a:lnTo>
                    <a:lnTo>
                      <a:pt x="24" y="453"/>
                    </a:lnTo>
                    <a:close/>
                    <a:moveTo>
                      <a:pt x="24" y="525"/>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40"/>
              <p:cNvSpPr/>
              <p:nvPr/>
            </p:nvSpPr>
            <p:spPr>
              <a:xfrm>
                <a:off x="4228796" y="2438242"/>
                <a:ext cx="105956" cy="106725"/>
              </a:xfrm>
              <a:custGeom>
                <a:avLst/>
                <a:gdLst/>
                <a:ahLst/>
                <a:cxnLst/>
                <a:rect l="l" t="t" r="r" b="b"/>
                <a:pathLst>
                  <a:path w="3169" h="3192" extrusionOk="0">
                    <a:moveTo>
                      <a:pt x="1382" y="48"/>
                    </a:moveTo>
                    <a:cubicBezTo>
                      <a:pt x="596" y="167"/>
                      <a:pt x="1" y="810"/>
                      <a:pt x="1" y="1620"/>
                    </a:cubicBezTo>
                    <a:lnTo>
                      <a:pt x="1" y="1739"/>
                    </a:lnTo>
                    <a:cubicBezTo>
                      <a:pt x="72" y="2573"/>
                      <a:pt x="739" y="3192"/>
                      <a:pt x="1596" y="3192"/>
                    </a:cubicBezTo>
                    <a:cubicBezTo>
                      <a:pt x="2454" y="3192"/>
                      <a:pt x="3168" y="2477"/>
                      <a:pt x="3168" y="1620"/>
                    </a:cubicBezTo>
                    <a:cubicBezTo>
                      <a:pt x="3168" y="739"/>
                      <a:pt x="2454" y="25"/>
                      <a:pt x="1596" y="25"/>
                    </a:cubicBezTo>
                    <a:cubicBezTo>
                      <a:pt x="1525" y="1"/>
                      <a:pt x="1477" y="1"/>
                      <a:pt x="1382" y="48"/>
                    </a:cubicBezTo>
                    <a:close/>
                    <a:moveTo>
                      <a:pt x="1382" y="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40"/>
              <p:cNvSpPr/>
              <p:nvPr/>
            </p:nvSpPr>
            <p:spPr>
              <a:xfrm>
                <a:off x="4266212" y="2438242"/>
                <a:ext cx="70113" cy="105956"/>
              </a:xfrm>
              <a:custGeom>
                <a:avLst/>
                <a:gdLst/>
                <a:ahLst/>
                <a:cxnLst/>
                <a:rect l="l" t="t" r="r" b="b"/>
                <a:pathLst>
                  <a:path w="2097" h="3169" extrusionOk="0">
                    <a:moveTo>
                      <a:pt x="263" y="215"/>
                    </a:moveTo>
                    <a:cubicBezTo>
                      <a:pt x="763" y="477"/>
                      <a:pt x="1096" y="1025"/>
                      <a:pt x="1096" y="1620"/>
                    </a:cubicBezTo>
                    <a:cubicBezTo>
                      <a:pt x="1096" y="2311"/>
                      <a:pt x="644" y="2906"/>
                      <a:pt x="49" y="3097"/>
                    </a:cubicBezTo>
                    <a:cubicBezTo>
                      <a:pt x="192" y="3168"/>
                      <a:pt x="358" y="3168"/>
                      <a:pt x="525" y="3168"/>
                    </a:cubicBezTo>
                    <a:cubicBezTo>
                      <a:pt x="1382" y="3168"/>
                      <a:pt x="2097" y="2454"/>
                      <a:pt x="2097" y="1572"/>
                    </a:cubicBezTo>
                    <a:cubicBezTo>
                      <a:pt x="2097" y="715"/>
                      <a:pt x="1382" y="1"/>
                      <a:pt x="525" y="1"/>
                    </a:cubicBezTo>
                    <a:lnTo>
                      <a:pt x="406" y="1"/>
                    </a:lnTo>
                    <a:lnTo>
                      <a:pt x="287" y="1"/>
                    </a:lnTo>
                    <a:cubicBezTo>
                      <a:pt x="168" y="25"/>
                      <a:pt x="72" y="25"/>
                      <a:pt x="1" y="96"/>
                    </a:cubicBezTo>
                    <a:cubicBezTo>
                      <a:pt x="49" y="120"/>
                      <a:pt x="168" y="167"/>
                      <a:pt x="263" y="215"/>
                    </a:cubicBezTo>
                    <a:close/>
                    <a:moveTo>
                      <a:pt x="263" y="2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40"/>
              <p:cNvSpPr/>
              <p:nvPr/>
            </p:nvSpPr>
            <p:spPr>
              <a:xfrm>
                <a:off x="4257485" y="2474688"/>
                <a:ext cx="54967" cy="38450"/>
              </a:xfrm>
              <a:custGeom>
                <a:avLst/>
                <a:gdLst/>
                <a:ahLst/>
                <a:cxnLst/>
                <a:rect l="l" t="t" r="r" b="b"/>
                <a:pathLst>
                  <a:path w="1644" h="1150" extrusionOk="0">
                    <a:moveTo>
                      <a:pt x="1468" y="0"/>
                    </a:moveTo>
                    <a:cubicBezTo>
                      <a:pt x="1423" y="0"/>
                      <a:pt x="1381" y="18"/>
                      <a:pt x="1357" y="54"/>
                    </a:cubicBezTo>
                    <a:lnTo>
                      <a:pt x="667" y="768"/>
                    </a:lnTo>
                    <a:lnTo>
                      <a:pt x="310" y="482"/>
                    </a:lnTo>
                    <a:cubicBezTo>
                      <a:pt x="280" y="463"/>
                      <a:pt x="242" y="451"/>
                      <a:pt x="205" y="451"/>
                    </a:cubicBezTo>
                    <a:cubicBezTo>
                      <a:pt x="152" y="451"/>
                      <a:pt x="99" y="474"/>
                      <a:pt x="71" y="530"/>
                    </a:cubicBezTo>
                    <a:cubicBezTo>
                      <a:pt x="0" y="578"/>
                      <a:pt x="0" y="697"/>
                      <a:pt x="95" y="768"/>
                    </a:cubicBezTo>
                    <a:lnTo>
                      <a:pt x="572" y="1125"/>
                    </a:lnTo>
                    <a:cubicBezTo>
                      <a:pt x="619" y="1149"/>
                      <a:pt x="643" y="1149"/>
                      <a:pt x="667" y="1149"/>
                    </a:cubicBezTo>
                    <a:cubicBezTo>
                      <a:pt x="738" y="1149"/>
                      <a:pt x="762" y="1149"/>
                      <a:pt x="786" y="1125"/>
                    </a:cubicBezTo>
                    <a:lnTo>
                      <a:pt x="1596" y="292"/>
                    </a:lnTo>
                    <a:cubicBezTo>
                      <a:pt x="1643" y="221"/>
                      <a:pt x="1643" y="101"/>
                      <a:pt x="1596" y="54"/>
                    </a:cubicBezTo>
                    <a:cubicBezTo>
                      <a:pt x="1560" y="18"/>
                      <a:pt x="1512" y="0"/>
                      <a:pt x="1468"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637" name="Google Shape;2637;p40"/>
          <p:cNvGrpSpPr/>
          <p:nvPr/>
        </p:nvGrpSpPr>
        <p:grpSpPr>
          <a:xfrm>
            <a:off x="3275675" y="1499763"/>
            <a:ext cx="615000" cy="615000"/>
            <a:chOff x="3275679" y="1142388"/>
            <a:chExt cx="615000" cy="615000"/>
          </a:xfrm>
        </p:grpSpPr>
        <p:sp>
          <p:nvSpPr>
            <p:cNvPr id="2467" name="Google Shape;2467;p40"/>
            <p:cNvSpPr/>
            <p:nvPr/>
          </p:nvSpPr>
          <p:spPr>
            <a:xfrm>
              <a:off x="3275679" y="114238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8" name="Google Shape;2638;p40"/>
            <p:cNvGrpSpPr/>
            <p:nvPr/>
          </p:nvGrpSpPr>
          <p:grpSpPr>
            <a:xfrm>
              <a:off x="3390469" y="1254385"/>
              <a:ext cx="385421" cy="391005"/>
              <a:chOff x="8042982" y="2153196"/>
              <a:chExt cx="385421" cy="391005"/>
            </a:xfrm>
          </p:grpSpPr>
          <p:sp>
            <p:nvSpPr>
              <p:cNvPr id="2639" name="Google Shape;2639;p40"/>
              <p:cNvSpPr/>
              <p:nvPr/>
            </p:nvSpPr>
            <p:spPr>
              <a:xfrm>
                <a:off x="8064482" y="2268652"/>
                <a:ext cx="254808" cy="262766"/>
              </a:xfrm>
              <a:custGeom>
                <a:avLst/>
                <a:gdLst/>
                <a:ahLst/>
                <a:cxnLst/>
                <a:rect l="l" t="t" r="r" b="b"/>
                <a:pathLst>
                  <a:path w="7621" h="7859" extrusionOk="0">
                    <a:moveTo>
                      <a:pt x="6001" y="405"/>
                    </a:moveTo>
                    <a:lnTo>
                      <a:pt x="3882" y="0"/>
                    </a:lnTo>
                    <a:lnTo>
                      <a:pt x="1572" y="405"/>
                    </a:lnTo>
                    <a:lnTo>
                      <a:pt x="1572" y="1239"/>
                    </a:lnTo>
                    <a:cubicBezTo>
                      <a:pt x="1572" y="3811"/>
                      <a:pt x="0" y="4596"/>
                      <a:pt x="0" y="7383"/>
                    </a:cubicBezTo>
                    <a:lnTo>
                      <a:pt x="3882" y="7859"/>
                    </a:lnTo>
                    <a:lnTo>
                      <a:pt x="7621" y="7383"/>
                    </a:lnTo>
                    <a:cubicBezTo>
                      <a:pt x="7621" y="4596"/>
                      <a:pt x="6025" y="3811"/>
                      <a:pt x="6025" y="1239"/>
                    </a:cubicBezTo>
                    <a:lnTo>
                      <a:pt x="6025" y="405"/>
                    </a:lnTo>
                    <a:close/>
                    <a:moveTo>
                      <a:pt x="6001" y="40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40"/>
              <p:cNvSpPr/>
              <p:nvPr/>
            </p:nvSpPr>
            <p:spPr>
              <a:xfrm>
                <a:off x="8260354" y="2310047"/>
                <a:ext cx="148117" cy="219802"/>
              </a:xfrm>
              <a:custGeom>
                <a:avLst/>
                <a:gdLst/>
                <a:ahLst/>
                <a:cxnLst/>
                <a:rect l="l" t="t" r="r" b="b"/>
                <a:pathLst>
                  <a:path w="4430" h="6574" extrusionOk="0">
                    <a:moveTo>
                      <a:pt x="3073" y="263"/>
                    </a:moveTo>
                    <a:lnTo>
                      <a:pt x="1572" y="1"/>
                    </a:lnTo>
                    <a:lnTo>
                      <a:pt x="167" y="263"/>
                    </a:lnTo>
                    <a:cubicBezTo>
                      <a:pt x="262" y="2620"/>
                      <a:pt x="0" y="3906"/>
                      <a:pt x="0" y="6573"/>
                    </a:cubicBezTo>
                    <a:lnTo>
                      <a:pt x="4430" y="6169"/>
                    </a:lnTo>
                    <a:cubicBezTo>
                      <a:pt x="4430" y="3835"/>
                      <a:pt x="3096" y="3168"/>
                      <a:pt x="3096" y="1025"/>
                    </a:cubicBezTo>
                    <a:lnTo>
                      <a:pt x="3096" y="263"/>
                    </a:lnTo>
                    <a:close/>
                    <a:moveTo>
                      <a:pt x="3073" y="26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40"/>
              <p:cNvSpPr/>
              <p:nvPr/>
            </p:nvSpPr>
            <p:spPr>
              <a:xfrm>
                <a:off x="8146468" y="2153196"/>
                <a:ext cx="213449" cy="117858"/>
              </a:xfrm>
              <a:custGeom>
                <a:avLst/>
                <a:gdLst/>
                <a:ahLst/>
                <a:cxnLst/>
                <a:rect l="l" t="t" r="r" b="b"/>
                <a:pathLst>
                  <a:path w="6384" h="3525" extrusionOk="0">
                    <a:moveTo>
                      <a:pt x="72" y="2906"/>
                    </a:moveTo>
                    <a:lnTo>
                      <a:pt x="1311" y="3525"/>
                    </a:lnTo>
                    <a:lnTo>
                      <a:pt x="2573" y="2906"/>
                    </a:lnTo>
                    <a:lnTo>
                      <a:pt x="2573" y="1977"/>
                    </a:lnTo>
                    <a:cubicBezTo>
                      <a:pt x="2954" y="2334"/>
                      <a:pt x="3883" y="2263"/>
                      <a:pt x="4097" y="1810"/>
                    </a:cubicBezTo>
                    <a:cubicBezTo>
                      <a:pt x="4264" y="2334"/>
                      <a:pt x="5097" y="2524"/>
                      <a:pt x="5574" y="1977"/>
                    </a:cubicBezTo>
                    <a:lnTo>
                      <a:pt x="5669" y="1977"/>
                    </a:lnTo>
                    <a:cubicBezTo>
                      <a:pt x="6050" y="1977"/>
                      <a:pt x="6383" y="1667"/>
                      <a:pt x="6383" y="1262"/>
                    </a:cubicBezTo>
                    <a:cubicBezTo>
                      <a:pt x="6383" y="881"/>
                      <a:pt x="6050" y="548"/>
                      <a:pt x="5669" y="548"/>
                    </a:cubicBezTo>
                    <a:cubicBezTo>
                      <a:pt x="5431" y="167"/>
                      <a:pt x="4954" y="238"/>
                      <a:pt x="4716" y="429"/>
                    </a:cubicBezTo>
                    <a:cubicBezTo>
                      <a:pt x="4216" y="0"/>
                      <a:pt x="3692" y="262"/>
                      <a:pt x="3526" y="500"/>
                    </a:cubicBezTo>
                    <a:cubicBezTo>
                      <a:pt x="3287" y="191"/>
                      <a:pt x="2597" y="72"/>
                      <a:pt x="2311" y="429"/>
                    </a:cubicBezTo>
                    <a:cubicBezTo>
                      <a:pt x="2192" y="262"/>
                      <a:pt x="2025" y="167"/>
                      <a:pt x="1763" y="167"/>
                    </a:cubicBezTo>
                    <a:cubicBezTo>
                      <a:pt x="1525" y="167"/>
                      <a:pt x="1287" y="310"/>
                      <a:pt x="1168" y="548"/>
                    </a:cubicBezTo>
                    <a:cubicBezTo>
                      <a:pt x="549" y="619"/>
                      <a:pt x="49" y="881"/>
                      <a:pt x="1" y="1739"/>
                    </a:cubicBezTo>
                    <a:close/>
                    <a:moveTo>
                      <a:pt x="72" y="2906"/>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40"/>
              <p:cNvSpPr/>
              <p:nvPr/>
            </p:nvSpPr>
            <p:spPr>
              <a:xfrm>
                <a:off x="8208594" y="2185830"/>
                <a:ext cx="152129" cy="64530"/>
              </a:xfrm>
              <a:custGeom>
                <a:avLst/>
                <a:gdLst/>
                <a:ahLst/>
                <a:cxnLst/>
                <a:rect l="l" t="t" r="r" b="b"/>
                <a:pathLst>
                  <a:path w="4550" h="1930" extrusionOk="0">
                    <a:moveTo>
                      <a:pt x="0" y="334"/>
                    </a:moveTo>
                    <a:lnTo>
                      <a:pt x="0" y="1930"/>
                    </a:lnTo>
                    <a:lnTo>
                      <a:pt x="739" y="1930"/>
                    </a:lnTo>
                    <a:lnTo>
                      <a:pt x="739" y="1001"/>
                    </a:lnTo>
                    <a:cubicBezTo>
                      <a:pt x="1120" y="1358"/>
                      <a:pt x="2049" y="1287"/>
                      <a:pt x="2263" y="834"/>
                    </a:cubicBezTo>
                    <a:cubicBezTo>
                      <a:pt x="2430" y="1358"/>
                      <a:pt x="3263" y="1548"/>
                      <a:pt x="3739" y="1001"/>
                    </a:cubicBezTo>
                    <a:lnTo>
                      <a:pt x="3835" y="1001"/>
                    </a:lnTo>
                    <a:cubicBezTo>
                      <a:pt x="4216" y="1001"/>
                      <a:pt x="4549" y="691"/>
                      <a:pt x="4549" y="286"/>
                    </a:cubicBezTo>
                    <a:cubicBezTo>
                      <a:pt x="4549" y="215"/>
                      <a:pt x="4525" y="96"/>
                      <a:pt x="4501" y="1"/>
                    </a:cubicBezTo>
                    <a:cubicBezTo>
                      <a:pt x="4406" y="334"/>
                      <a:pt x="4120" y="524"/>
                      <a:pt x="3787" y="524"/>
                    </a:cubicBezTo>
                    <a:cubicBezTo>
                      <a:pt x="3668" y="524"/>
                      <a:pt x="3716" y="501"/>
                      <a:pt x="3596" y="596"/>
                    </a:cubicBezTo>
                    <a:cubicBezTo>
                      <a:pt x="3192" y="977"/>
                      <a:pt x="2739" y="858"/>
                      <a:pt x="2477" y="501"/>
                    </a:cubicBezTo>
                    <a:cubicBezTo>
                      <a:pt x="2358" y="286"/>
                      <a:pt x="2144" y="334"/>
                      <a:pt x="2001" y="453"/>
                    </a:cubicBezTo>
                    <a:cubicBezTo>
                      <a:pt x="1668" y="739"/>
                      <a:pt x="691" y="858"/>
                      <a:pt x="382" y="263"/>
                    </a:cubicBezTo>
                    <a:cubicBezTo>
                      <a:pt x="286" y="1"/>
                      <a:pt x="0" y="143"/>
                      <a:pt x="0" y="334"/>
                    </a:cubicBezTo>
                    <a:close/>
                    <a:moveTo>
                      <a:pt x="0" y="334"/>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40"/>
              <p:cNvSpPr/>
              <p:nvPr/>
            </p:nvSpPr>
            <p:spPr>
              <a:xfrm>
                <a:off x="8117011" y="2250329"/>
                <a:ext cx="148150" cy="31897"/>
              </a:xfrm>
              <a:custGeom>
                <a:avLst/>
                <a:gdLst/>
                <a:ahLst/>
                <a:cxnLst/>
                <a:rect l="l" t="t" r="r" b="b"/>
                <a:pathLst>
                  <a:path w="4431" h="954" extrusionOk="0">
                    <a:moveTo>
                      <a:pt x="1" y="953"/>
                    </a:moveTo>
                    <a:lnTo>
                      <a:pt x="4430" y="953"/>
                    </a:lnTo>
                    <a:lnTo>
                      <a:pt x="4430" y="120"/>
                    </a:lnTo>
                    <a:cubicBezTo>
                      <a:pt x="4430" y="72"/>
                      <a:pt x="4359" y="1"/>
                      <a:pt x="4311" y="1"/>
                    </a:cubicBezTo>
                    <a:lnTo>
                      <a:pt x="120" y="1"/>
                    </a:lnTo>
                    <a:cubicBezTo>
                      <a:pt x="48" y="1"/>
                      <a:pt x="1" y="72"/>
                      <a:pt x="1" y="120"/>
                    </a:cubicBezTo>
                    <a:close/>
                    <a:moveTo>
                      <a:pt x="1" y="953"/>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40"/>
              <p:cNvSpPr/>
              <p:nvPr/>
            </p:nvSpPr>
            <p:spPr>
              <a:xfrm>
                <a:off x="8265135" y="2292526"/>
                <a:ext cx="97965" cy="27116"/>
              </a:xfrm>
              <a:custGeom>
                <a:avLst/>
                <a:gdLst/>
                <a:ahLst/>
                <a:cxnLst/>
                <a:rect l="l" t="t" r="r" b="b"/>
                <a:pathLst>
                  <a:path w="2930" h="811" extrusionOk="0">
                    <a:moveTo>
                      <a:pt x="2810" y="1"/>
                    </a:moveTo>
                    <a:lnTo>
                      <a:pt x="0" y="1"/>
                    </a:lnTo>
                    <a:lnTo>
                      <a:pt x="0" y="548"/>
                    </a:lnTo>
                    <a:lnTo>
                      <a:pt x="0" y="810"/>
                    </a:lnTo>
                    <a:lnTo>
                      <a:pt x="2882" y="810"/>
                    </a:lnTo>
                    <a:lnTo>
                      <a:pt x="2882" y="120"/>
                    </a:lnTo>
                    <a:cubicBezTo>
                      <a:pt x="2930" y="48"/>
                      <a:pt x="2858" y="1"/>
                      <a:pt x="2810" y="1"/>
                    </a:cubicBezTo>
                    <a:close/>
                    <a:moveTo>
                      <a:pt x="2810"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40"/>
              <p:cNvSpPr/>
              <p:nvPr/>
            </p:nvSpPr>
            <p:spPr>
              <a:xfrm>
                <a:off x="8042982" y="2516283"/>
                <a:ext cx="385405" cy="27918"/>
              </a:xfrm>
              <a:custGeom>
                <a:avLst/>
                <a:gdLst/>
                <a:ahLst/>
                <a:cxnLst/>
                <a:rect l="l" t="t" r="r" b="b"/>
                <a:pathLst>
                  <a:path w="11527" h="835" extrusionOk="0">
                    <a:moveTo>
                      <a:pt x="8264" y="1"/>
                    </a:moveTo>
                    <a:lnTo>
                      <a:pt x="429" y="1"/>
                    </a:lnTo>
                    <a:cubicBezTo>
                      <a:pt x="191" y="1"/>
                      <a:pt x="0" y="167"/>
                      <a:pt x="0" y="405"/>
                    </a:cubicBezTo>
                    <a:lnTo>
                      <a:pt x="0" y="405"/>
                    </a:lnTo>
                    <a:cubicBezTo>
                      <a:pt x="0" y="644"/>
                      <a:pt x="214" y="834"/>
                      <a:pt x="429" y="834"/>
                    </a:cubicBezTo>
                    <a:lnTo>
                      <a:pt x="11121" y="834"/>
                    </a:lnTo>
                    <a:cubicBezTo>
                      <a:pt x="11360" y="834"/>
                      <a:pt x="11526" y="644"/>
                      <a:pt x="11526" y="405"/>
                    </a:cubicBezTo>
                    <a:lnTo>
                      <a:pt x="11526" y="405"/>
                    </a:lnTo>
                    <a:cubicBezTo>
                      <a:pt x="11526" y="167"/>
                      <a:pt x="11312" y="1"/>
                      <a:pt x="11121" y="1"/>
                    </a:cubicBezTo>
                    <a:close/>
                    <a:moveTo>
                      <a:pt x="8264"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40"/>
              <p:cNvSpPr/>
              <p:nvPr/>
            </p:nvSpPr>
            <p:spPr>
              <a:xfrm>
                <a:off x="8239656" y="2250329"/>
                <a:ext cx="25511" cy="31897"/>
              </a:xfrm>
              <a:custGeom>
                <a:avLst/>
                <a:gdLst/>
                <a:ahLst/>
                <a:cxnLst/>
                <a:rect l="l" t="t" r="r" b="b"/>
                <a:pathLst>
                  <a:path w="763" h="954" extrusionOk="0">
                    <a:moveTo>
                      <a:pt x="762" y="953"/>
                    </a:moveTo>
                    <a:lnTo>
                      <a:pt x="762" y="120"/>
                    </a:lnTo>
                    <a:cubicBezTo>
                      <a:pt x="762" y="72"/>
                      <a:pt x="691" y="1"/>
                      <a:pt x="643" y="1"/>
                    </a:cubicBezTo>
                    <a:lnTo>
                      <a:pt x="0" y="1"/>
                    </a:lnTo>
                    <a:cubicBezTo>
                      <a:pt x="48" y="1"/>
                      <a:pt x="96" y="72"/>
                      <a:pt x="96" y="120"/>
                    </a:cubicBezTo>
                    <a:lnTo>
                      <a:pt x="96" y="953"/>
                    </a:lnTo>
                    <a:close/>
                    <a:moveTo>
                      <a:pt x="762" y="953"/>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40"/>
              <p:cNvSpPr/>
              <p:nvPr/>
            </p:nvSpPr>
            <p:spPr>
              <a:xfrm>
                <a:off x="8242833" y="2282194"/>
                <a:ext cx="74894" cy="233309"/>
              </a:xfrm>
              <a:custGeom>
                <a:avLst/>
                <a:gdLst/>
                <a:ahLst/>
                <a:cxnLst/>
                <a:rect l="l" t="t" r="r" b="b"/>
                <a:pathLst>
                  <a:path w="2240" h="6978" extrusionOk="0">
                    <a:moveTo>
                      <a:pt x="667" y="0"/>
                    </a:moveTo>
                    <a:lnTo>
                      <a:pt x="1" y="0"/>
                    </a:lnTo>
                    <a:lnTo>
                      <a:pt x="1" y="834"/>
                    </a:lnTo>
                    <a:cubicBezTo>
                      <a:pt x="1" y="3406"/>
                      <a:pt x="1596" y="4191"/>
                      <a:pt x="1596" y="6978"/>
                    </a:cubicBezTo>
                    <a:lnTo>
                      <a:pt x="2239" y="6978"/>
                    </a:lnTo>
                    <a:cubicBezTo>
                      <a:pt x="2239" y="4310"/>
                      <a:pt x="763" y="3453"/>
                      <a:pt x="667" y="1096"/>
                    </a:cubicBezTo>
                    <a:lnTo>
                      <a:pt x="667" y="834"/>
                    </a:lnTo>
                    <a:close/>
                    <a:moveTo>
                      <a:pt x="667"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40"/>
              <p:cNvSpPr/>
              <p:nvPr/>
            </p:nvSpPr>
            <p:spPr>
              <a:xfrm>
                <a:off x="8332811" y="2292526"/>
                <a:ext cx="30292" cy="26313"/>
              </a:xfrm>
              <a:custGeom>
                <a:avLst/>
                <a:gdLst/>
                <a:ahLst/>
                <a:cxnLst/>
                <a:rect l="l" t="t" r="r" b="b"/>
                <a:pathLst>
                  <a:path w="906" h="787" extrusionOk="0">
                    <a:moveTo>
                      <a:pt x="786" y="1"/>
                    </a:moveTo>
                    <a:lnTo>
                      <a:pt x="1" y="1"/>
                    </a:lnTo>
                    <a:cubicBezTo>
                      <a:pt x="72" y="1"/>
                      <a:pt x="96" y="48"/>
                      <a:pt x="96" y="72"/>
                    </a:cubicBezTo>
                    <a:lnTo>
                      <a:pt x="96" y="787"/>
                    </a:lnTo>
                    <a:lnTo>
                      <a:pt x="858" y="787"/>
                    </a:lnTo>
                    <a:lnTo>
                      <a:pt x="858" y="72"/>
                    </a:lnTo>
                    <a:cubicBezTo>
                      <a:pt x="906" y="48"/>
                      <a:pt x="834" y="1"/>
                      <a:pt x="786" y="1"/>
                    </a:cubicBezTo>
                    <a:close/>
                    <a:moveTo>
                      <a:pt x="786"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40"/>
              <p:cNvSpPr/>
              <p:nvPr/>
            </p:nvSpPr>
            <p:spPr>
              <a:xfrm>
                <a:off x="8336790" y="2318807"/>
                <a:ext cx="70916" cy="196698"/>
              </a:xfrm>
              <a:custGeom>
                <a:avLst/>
                <a:gdLst/>
                <a:ahLst/>
                <a:cxnLst/>
                <a:rect l="l" t="t" r="r" b="b"/>
                <a:pathLst>
                  <a:path w="2121" h="5883" extrusionOk="0">
                    <a:moveTo>
                      <a:pt x="787" y="1"/>
                    </a:moveTo>
                    <a:lnTo>
                      <a:pt x="1" y="1"/>
                    </a:lnTo>
                    <a:lnTo>
                      <a:pt x="1" y="715"/>
                    </a:lnTo>
                    <a:cubicBezTo>
                      <a:pt x="1" y="2858"/>
                      <a:pt x="1334" y="3549"/>
                      <a:pt x="1334" y="5883"/>
                    </a:cubicBezTo>
                    <a:lnTo>
                      <a:pt x="2120" y="5883"/>
                    </a:lnTo>
                    <a:cubicBezTo>
                      <a:pt x="2120" y="3549"/>
                      <a:pt x="787" y="2858"/>
                      <a:pt x="787" y="715"/>
                    </a:cubicBezTo>
                    <a:close/>
                    <a:moveTo>
                      <a:pt x="787"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40"/>
              <p:cNvSpPr/>
              <p:nvPr/>
            </p:nvSpPr>
            <p:spPr>
              <a:xfrm>
                <a:off x="8356718" y="2516283"/>
                <a:ext cx="71685" cy="27918"/>
              </a:xfrm>
              <a:custGeom>
                <a:avLst/>
                <a:gdLst/>
                <a:ahLst/>
                <a:cxnLst/>
                <a:rect l="l" t="t" r="r" b="b"/>
                <a:pathLst>
                  <a:path w="2144" h="835" extrusionOk="0">
                    <a:moveTo>
                      <a:pt x="1738" y="1"/>
                    </a:moveTo>
                    <a:lnTo>
                      <a:pt x="0" y="1"/>
                    </a:lnTo>
                    <a:cubicBezTo>
                      <a:pt x="238" y="1"/>
                      <a:pt x="429" y="167"/>
                      <a:pt x="429" y="405"/>
                    </a:cubicBezTo>
                    <a:lnTo>
                      <a:pt x="429" y="405"/>
                    </a:lnTo>
                    <a:cubicBezTo>
                      <a:pt x="429" y="644"/>
                      <a:pt x="214" y="834"/>
                      <a:pt x="0" y="834"/>
                    </a:cubicBezTo>
                    <a:lnTo>
                      <a:pt x="1691" y="834"/>
                    </a:lnTo>
                    <a:cubicBezTo>
                      <a:pt x="1929" y="834"/>
                      <a:pt x="2119" y="644"/>
                      <a:pt x="2119" y="405"/>
                    </a:cubicBezTo>
                    <a:lnTo>
                      <a:pt x="2119" y="405"/>
                    </a:lnTo>
                    <a:cubicBezTo>
                      <a:pt x="2143" y="167"/>
                      <a:pt x="1929" y="1"/>
                      <a:pt x="1738" y="1"/>
                    </a:cubicBezTo>
                    <a:close/>
                    <a:moveTo>
                      <a:pt x="1738"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40"/>
              <p:cNvSpPr/>
              <p:nvPr/>
            </p:nvSpPr>
            <p:spPr>
              <a:xfrm>
                <a:off x="8128981" y="2466931"/>
                <a:ext cx="11970" cy="19927"/>
              </a:xfrm>
              <a:custGeom>
                <a:avLst/>
                <a:gdLst/>
                <a:ahLst/>
                <a:cxnLst/>
                <a:rect l="l" t="t" r="r" b="b"/>
                <a:pathLst>
                  <a:path w="358" h="596" extrusionOk="0">
                    <a:moveTo>
                      <a:pt x="167" y="0"/>
                    </a:moveTo>
                    <a:cubicBezTo>
                      <a:pt x="95" y="0"/>
                      <a:pt x="0" y="95"/>
                      <a:pt x="0" y="191"/>
                    </a:cubicBezTo>
                    <a:lnTo>
                      <a:pt x="0" y="429"/>
                    </a:lnTo>
                    <a:cubicBezTo>
                      <a:pt x="0" y="524"/>
                      <a:pt x="95" y="595"/>
                      <a:pt x="167" y="595"/>
                    </a:cubicBezTo>
                    <a:cubicBezTo>
                      <a:pt x="262" y="595"/>
                      <a:pt x="333" y="548"/>
                      <a:pt x="357" y="429"/>
                    </a:cubicBezTo>
                    <a:lnTo>
                      <a:pt x="357" y="191"/>
                    </a:lnTo>
                    <a:cubicBezTo>
                      <a:pt x="357" y="95"/>
                      <a:pt x="262" y="0"/>
                      <a:pt x="16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40"/>
              <p:cNvSpPr/>
              <p:nvPr/>
            </p:nvSpPr>
            <p:spPr>
              <a:xfrm>
                <a:off x="8156834" y="2466931"/>
                <a:ext cx="11970" cy="19927"/>
              </a:xfrm>
              <a:custGeom>
                <a:avLst/>
                <a:gdLst/>
                <a:ahLst/>
                <a:cxnLst/>
                <a:rect l="l" t="t" r="r" b="b"/>
                <a:pathLst>
                  <a:path w="358" h="596" extrusionOk="0">
                    <a:moveTo>
                      <a:pt x="167" y="0"/>
                    </a:moveTo>
                    <a:cubicBezTo>
                      <a:pt x="96" y="0"/>
                      <a:pt x="1" y="95"/>
                      <a:pt x="1" y="191"/>
                    </a:cubicBezTo>
                    <a:lnTo>
                      <a:pt x="1" y="429"/>
                    </a:lnTo>
                    <a:cubicBezTo>
                      <a:pt x="1" y="524"/>
                      <a:pt x="96" y="595"/>
                      <a:pt x="167" y="595"/>
                    </a:cubicBezTo>
                    <a:cubicBezTo>
                      <a:pt x="263" y="595"/>
                      <a:pt x="358" y="548"/>
                      <a:pt x="358" y="429"/>
                    </a:cubicBezTo>
                    <a:lnTo>
                      <a:pt x="358" y="191"/>
                    </a:lnTo>
                    <a:cubicBezTo>
                      <a:pt x="358" y="95"/>
                      <a:pt x="263" y="0"/>
                      <a:pt x="16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40"/>
              <p:cNvSpPr/>
              <p:nvPr/>
            </p:nvSpPr>
            <p:spPr>
              <a:xfrm>
                <a:off x="8184720" y="2466931"/>
                <a:ext cx="11970" cy="19927"/>
              </a:xfrm>
              <a:custGeom>
                <a:avLst/>
                <a:gdLst/>
                <a:ahLst/>
                <a:cxnLst/>
                <a:rect l="l" t="t" r="r" b="b"/>
                <a:pathLst>
                  <a:path w="358" h="596" extrusionOk="0">
                    <a:moveTo>
                      <a:pt x="167" y="0"/>
                    </a:moveTo>
                    <a:cubicBezTo>
                      <a:pt x="72" y="0"/>
                      <a:pt x="0" y="95"/>
                      <a:pt x="0" y="191"/>
                    </a:cubicBezTo>
                    <a:lnTo>
                      <a:pt x="0" y="429"/>
                    </a:lnTo>
                    <a:cubicBezTo>
                      <a:pt x="0" y="524"/>
                      <a:pt x="95" y="595"/>
                      <a:pt x="167" y="595"/>
                    </a:cubicBezTo>
                    <a:cubicBezTo>
                      <a:pt x="286" y="595"/>
                      <a:pt x="357" y="548"/>
                      <a:pt x="357" y="429"/>
                    </a:cubicBezTo>
                    <a:lnTo>
                      <a:pt x="357" y="191"/>
                    </a:lnTo>
                    <a:cubicBezTo>
                      <a:pt x="357" y="95"/>
                      <a:pt x="262" y="0"/>
                      <a:pt x="16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40"/>
              <p:cNvSpPr/>
              <p:nvPr/>
            </p:nvSpPr>
            <p:spPr>
              <a:xfrm>
                <a:off x="8213375" y="2466931"/>
                <a:ext cx="11970" cy="19927"/>
              </a:xfrm>
              <a:custGeom>
                <a:avLst/>
                <a:gdLst/>
                <a:ahLst/>
                <a:cxnLst/>
                <a:rect l="l" t="t" r="r" b="b"/>
                <a:pathLst>
                  <a:path w="358" h="596" extrusionOk="0">
                    <a:moveTo>
                      <a:pt x="191" y="0"/>
                    </a:moveTo>
                    <a:cubicBezTo>
                      <a:pt x="96" y="0"/>
                      <a:pt x="0" y="95"/>
                      <a:pt x="0" y="191"/>
                    </a:cubicBezTo>
                    <a:lnTo>
                      <a:pt x="0" y="429"/>
                    </a:lnTo>
                    <a:cubicBezTo>
                      <a:pt x="0" y="524"/>
                      <a:pt x="96" y="595"/>
                      <a:pt x="191" y="595"/>
                    </a:cubicBezTo>
                    <a:cubicBezTo>
                      <a:pt x="262" y="595"/>
                      <a:pt x="358" y="548"/>
                      <a:pt x="358" y="429"/>
                    </a:cubicBezTo>
                    <a:lnTo>
                      <a:pt x="358" y="191"/>
                    </a:lnTo>
                    <a:cubicBezTo>
                      <a:pt x="358" y="95"/>
                      <a:pt x="262" y="0"/>
                      <a:pt x="19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40"/>
              <p:cNvSpPr/>
              <p:nvPr/>
            </p:nvSpPr>
            <p:spPr>
              <a:xfrm>
                <a:off x="8241228" y="2466931"/>
                <a:ext cx="12003" cy="19927"/>
              </a:xfrm>
              <a:custGeom>
                <a:avLst/>
                <a:gdLst/>
                <a:ahLst/>
                <a:cxnLst/>
                <a:rect l="l" t="t" r="r" b="b"/>
                <a:pathLst>
                  <a:path w="359" h="596" extrusionOk="0">
                    <a:moveTo>
                      <a:pt x="191" y="0"/>
                    </a:moveTo>
                    <a:cubicBezTo>
                      <a:pt x="96" y="0"/>
                      <a:pt x="1" y="95"/>
                      <a:pt x="1" y="191"/>
                    </a:cubicBezTo>
                    <a:lnTo>
                      <a:pt x="1" y="429"/>
                    </a:lnTo>
                    <a:cubicBezTo>
                      <a:pt x="1" y="524"/>
                      <a:pt x="96" y="595"/>
                      <a:pt x="191" y="595"/>
                    </a:cubicBezTo>
                    <a:cubicBezTo>
                      <a:pt x="310" y="595"/>
                      <a:pt x="358" y="548"/>
                      <a:pt x="358" y="429"/>
                    </a:cubicBezTo>
                    <a:lnTo>
                      <a:pt x="358" y="191"/>
                    </a:lnTo>
                    <a:cubicBezTo>
                      <a:pt x="358" y="95"/>
                      <a:pt x="263" y="0"/>
                      <a:pt x="19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40"/>
              <p:cNvSpPr/>
              <p:nvPr/>
            </p:nvSpPr>
            <p:spPr>
              <a:xfrm>
                <a:off x="8137741" y="2341912"/>
                <a:ext cx="106725" cy="105922"/>
              </a:xfrm>
              <a:custGeom>
                <a:avLst/>
                <a:gdLst/>
                <a:ahLst/>
                <a:cxnLst/>
                <a:rect l="l" t="t" r="r" b="b"/>
                <a:pathLst>
                  <a:path w="3192" h="3168" extrusionOk="0">
                    <a:moveTo>
                      <a:pt x="1572" y="0"/>
                    </a:moveTo>
                    <a:cubicBezTo>
                      <a:pt x="714" y="0"/>
                      <a:pt x="0" y="715"/>
                      <a:pt x="0" y="1572"/>
                    </a:cubicBezTo>
                    <a:cubicBezTo>
                      <a:pt x="0" y="2453"/>
                      <a:pt x="714" y="3167"/>
                      <a:pt x="1572" y="3167"/>
                    </a:cubicBezTo>
                    <a:cubicBezTo>
                      <a:pt x="2453" y="3167"/>
                      <a:pt x="3144" y="2453"/>
                      <a:pt x="3144" y="1572"/>
                    </a:cubicBezTo>
                    <a:cubicBezTo>
                      <a:pt x="3191" y="715"/>
                      <a:pt x="2477" y="0"/>
                      <a:pt x="1572" y="0"/>
                    </a:cubicBezTo>
                    <a:close/>
                    <a:moveTo>
                      <a:pt x="1572"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40"/>
              <p:cNvSpPr/>
              <p:nvPr/>
            </p:nvSpPr>
            <p:spPr>
              <a:xfrm>
                <a:off x="8172750" y="2365785"/>
                <a:ext cx="37481" cy="52593"/>
              </a:xfrm>
              <a:custGeom>
                <a:avLst/>
                <a:gdLst/>
                <a:ahLst/>
                <a:cxnLst/>
                <a:rect l="l" t="t" r="r" b="b"/>
                <a:pathLst>
                  <a:path w="1121" h="1573" extrusionOk="0">
                    <a:moveTo>
                      <a:pt x="501" y="48"/>
                    </a:moveTo>
                    <a:cubicBezTo>
                      <a:pt x="358" y="310"/>
                      <a:pt x="1" y="763"/>
                      <a:pt x="1" y="1048"/>
                    </a:cubicBezTo>
                    <a:cubicBezTo>
                      <a:pt x="1" y="1406"/>
                      <a:pt x="263" y="1572"/>
                      <a:pt x="572" y="1572"/>
                    </a:cubicBezTo>
                    <a:cubicBezTo>
                      <a:pt x="834" y="1572"/>
                      <a:pt x="1120" y="1406"/>
                      <a:pt x="1120" y="1048"/>
                    </a:cubicBezTo>
                    <a:cubicBezTo>
                      <a:pt x="1120" y="786"/>
                      <a:pt x="763" y="263"/>
                      <a:pt x="620" y="48"/>
                    </a:cubicBezTo>
                    <a:cubicBezTo>
                      <a:pt x="572" y="1"/>
                      <a:pt x="525" y="1"/>
                      <a:pt x="501" y="48"/>
                    </a:cubicBezTo>
                    <a:close/>
                    <a:moveTo>
                      <a:pt x="501" y="4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40"/>
              <p:cNvSpPr/>
              <p:nvPr/>
            </p:nvSpPr>
            <p:spPr>
              <a:xfrm>
                <a:off x="8181510" y="2365785"/>
                <a:ext cx="27918" cy="52593"/>
              </a:xfrm>
              <a:custGeom>
                <a:avLst/>
                <a:gdLst/>
                <a:ahLst/>
                <a:cxnLst/>
                <a:rect l="l" t="t" r="r" b="b"/>
                <a:pathLst>
                  <a:path w="835" h="1573" extrusionOk="0">
                    <a:moveTo>
                      <a:pt x="334" y="1025"/>
                    </a:moveTo>
                    <a:cubicBezTo>
                      <a:pt x="334" y="1287"/>
                      <a:pt x="191" y="1429"/>
                      <a:pt x="1" y="1525"/>
                    </a:cubicBezTo>
                    <a:cubicBezTo>
                      <a:pt x="96" y="1572"/>
                      <a:pt x="191" y="1572"/>
                      <a:pt x="263" y="1572"/>
                    </a:cubicBezTo>
                    <a:cubicBezTo>
                      <a:pt x="549" y="1572"/>
                      <a:pt x="834" y="1406"/>
                      <a:pt x="834" y="1048"/>
                    </a:cubicBezTo>
                    <a:cubicBezTo>
                      <a:pt x="834" y="786"/>
                      <a:pt x="477" y="263"/>
                      <a:pt x="334" y="48"/>
                    </a:cubicBezTo>
                    <a:cubicBezTo>
                      <a:pt x="287" y="1"/>
                      <a:pt x="263" y="1"/>
                      <a:pt x="239" y="48"/>
                    </a:cubicBezTo>
                    <a:cubicBezTo>
                      <a:pt x="168" y="143"/>
                      <a:pt x="120" y="239"/>
                      <a:pt x="25" y="358"/>
                    </a:cubicBezTo>
                    <a:cubicBezTo>
                      <a:pt x="191" y="572"/>
                      <a:pt x="334" y="834"/>
                      <a:pt x="334" y="1025"/>
                    </a:cubicBezTo>
                    <a:close/>
                    <a:moveTo>
                      <a:pt x="334" y="102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40"/>
              <p:cNvSpPr/>
              <p:nvPr/>
            </p:nvSpPr>
            <p:spPr>
              <a:xfrm>
                <a:off x="8172750" y="2341912"/>
                <a:ext cx="71718" cy="106725"/>
              </a:xfrm>
              <a:custGeom>
                <a:avLst/>
                <a:gdLst/>
                <a:ahLst/>
                <a:cxnLst/>
                <a:rect l="l" t="t" r="r" b="b"/>
                <a:pathLst>
                  <a:path w="2145" h="3192" extrusionOk="0">
                    <a:moveTo>
                      <a:pt x="572" y="0"/>
                    </a:moveTo>
                    <a:cubicBezTo>
                      <a:pt x="1168" y="238"/>
                      <a:pt x="1573" y="810"/>
                      <a:pt x="1573" y="1500"/>
                    </a:cubicBezTo>
                    <a:cubicBezTo>
                      <a:pt x="1573" y="2358"/>
                      <a:pt x="858" y="3072"/>
                      <a:pt x="1" y="3072"/>
                    </a:cubicBezTo>
                    <a:lnTo>
                      <a:pt x="1" y="3072"/>
                    </a:lnTo>
                    <a:cubicBezTo>
                      <a:pt x="168" y="3120"/>
                      <a:pt x="358" y="3191"/>
                      <a:pt x="572" y="3191"/>
                    </a:cubicBezTo>
                    <a:cubicBezTo>
                      <a:pt x="1430" y="3191"/>
                      <a:pt x="2144" y="2477"/>
                      <a:pt x="2144" y="1620"/>
                    </a:cubicBezTo>
                    <a:cubicBezTo>
                      <a:pt x="2144" y="715"/>
                      <a:pt x="1430" y="0"/>
                      <a:pt x="572" y="0"/>
                    </a:cubicBezTo>
                    <a:close/>
                    <a:moveTo>
                      <a:pt x="572"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40"/>
              <p:cNvSpPr/>
              <p:nvPr/>
            </p:nvSpPr>
            <p:spPr>
              <a:xfrm>
                <a:off x="8132158" y="2336328"/>
                <a:ext cx="117089" cy="117089"/>
              </a:xfrm>
              <a:custGeom>
                <a:avLst/>
                <a:gdLst/>
                <a:ahLst/>
                <a:cxnLst/>
                <a:rect l="l" t="t" r="r" b="b"/>
                <a:pathLst>
                  <a:path w="3502" h="3502" extrusionOk="0">
                    <a:moveTo>
                      <a:pt x="1739" y="334"/>
                    </a:moveTo>
                    <a:cubicBezTo>
                      <a:pt x="2548" y="334"/>
                      <a:pt x="3168" y="977"/>
                      <a:pt x="3144" y="1739"/>
                    </a:cubicBezTo>
                    <a:cubicBezTo>
                      <a:pt x="3144" y="2525"/>
                      <a:pt x="2525" y="3144"/>
                      <a:pt x="1739" y="3144"/>
                    </a:cubicBezTo>
                    <a:cubicBezTo>
                      <a:pt x="977" y="3144"/>
                      <a:pt x="334" y="2525"/>
                      <a:pt x="334" y="1739"/>
                    </a:cubicBezTo>
                    <a:cubicBezTo>
                      <a:pt x="334" y="977"/>
                      <a:pt x="977" y="334"/>
                      <a:pt x="1739" y="334"/>
                    </a:cubicBezTo>
                    <a:close/>
                    <a:moveTo>
                      <a:pt x="1739" y="0"/>
                    </a:moveTo>
                    <a:cubicBezTo>
                      <a:pt x="762" y="0"/>
                      <a:pt x="0" y="763"/>
                      <a:pt x="0" y="1739"/>
                    </a:cubicBezTo>
                    <a:cubicBezTo>
                      <a:pt x="0" y="2715"/>
                      <a:pt x="762" y="3501"/>
                      <a:pt x="1739" y="3501"/>
                    </a:cubicBezTo>
                    <a:cubicBezTo>
                      <a:pt x="2739" y="3501"/>
                      <a:pt x="3501" y="2715"/>
                      <a:pt x="3501" y="1739"/>
                    </a:cubicBezTo>
                    <a:cubicBezTo>
                      <a:pt x="3501" y="763"/>
                      <a:pt x="2715" y="0"/>
                      <a:pt x="1739"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661" name="Google Shape;2661;p40"/>
          <p:cNvGrpSpPr/>
          <p:nvPr/>
        </p:nvGrpSpPr>
        <p:grpSpPr>
          <a:xfrm>
            <a:off x="5239575" y="3301313"/>
            <a:ext cx="615000" cy="615000"/>
            <a:chOff x="5239596" y="2943938"/>
            <a:chExt cx="615000" cy="615000"/>
          </a:xfrm>
        </p:grpSpPr>
        <p:sp>
          <p:nvSpPr>
            <p:cNvPr id="2480" name="Google Shape;2480;p40"/>
            <p:cNvSpPr/>
            <p:nvPr/>
          </p:nvSpPr>
          <p:spPr>
            <a:xfrm>
              <a:off x="5239596" y="2943938"/>
              <a:ext cx="615000" cy="615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62" name="Google Shape;2662;p40"/>
            <p:cNvGrpSpPr/>
            <p:nvPr/>
          </p:nvGrpSpPr>
          <p:grpSpPr>
            <a:xfrm>
              <a:off x="5363130" y="3057538"/>
              <a:ext cx="367931" cy="387828"/>
              <a:chOff x="734733" y="1528100"/>
              <a:chExt cx="367931" cy="387828"/>
            </a:xfrm>
          </p:grpSpPr>
          <p:sp>
            <p:nvSpPr>
              <p:cNvPr id="2663" name="Google Shape;2663;p40"/>
              <p:cNvSpPr/>
              <p:nvPr/>
            </p:nvSpPr>
            <p:spPr>
              <a:xfrm>
                <a:off x="850992" y="1529705"/>
                <a:ext cx="84423" cy="168044"/>
              </a:xfrm>
              <a:custGeom>
                <a:avLst/>
                <a:gdLst/>
                <a:ahLst/>
                <a:cxnLst/>
                <a:rect l="l" t="t" r="r" b="b"/>
                <a:pathLst>
                  <a:path w="2525" h="5026" extrusionOk="0">
                    <a:moveTo>
                      <a:pt x="715" y="120"/>
                    </a:moveTo>
                    <a:lnTo>
                      <a:pt x="48" y="2882"/>
                    </a:lnTo>
                    <a:cubicBezTo>
                      <a:pt x="1" y="3096"/>
                      <a:pt x="1" y="3120"/>
                      <a:pt x="48" y="3287"/>
                    </a:cubicBezTo>
                    <a:lnTo>
                      <a:pt x="453" y="4287"/>
                    </a:lnTo>
                    <a:cubicBezTo>
                      <a:pt x="667" y="5002"/>
                      <a:pt x="1953" y="5025"/>
                      <a:pt x="2263" y="4478"/>
                    </a:cubicBezTo>
                    <a:cubicBezTo>
                      <a:pt x="2525" y="3930"/>
                      <a:pt x="2025" y="1691"/>
                      <a:pt x="2025" y="1691"/>
                    </a:cubicBezTo>
                    <a:lnTo>
                      <a:pt x="2049" y="1668"/>
                    </a:lnTo>
                    <a:lnTo>
                      <a:pt x="1691" y="143"/>
                    </a:lnTo>
                    <a:cubicBezTo>
                      <a:pt x="1668" y="96"/>
                      <a:pt x="1620" y="24"/>
                      <a:pt x="1572" y="24"/>
                    </a:cubicBezTo>
                    <a:lnTo>
                      <a:pt x="834" y="24"/>
                    </a:lnTo>
                    <a:cubicBezTo>
                      <a:pt x="763" y="1"/>
                      <a:pt x="715" y="24"/>
                      <a:pt x="715" y="120"/>
                    </a:cubicBezTo>
                    <a:close/>
                    <a:moveTo>
                      <a:pt x="715" y="12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40"/>
              <p:cNvSpPr/>
              <p:nvPr/>
            </p:nvSpPr>
            <p:spPr>
              <a:xfrm>
                <a:off x="734733" y="1688161"/>
                <a:ext cx="151327" cy="105153"/>
              </a:xfrm>
              <a:custGeom>
                <a:avLst/>
                <a:gdLst/>
                <a:ahLst/>
                <a:cxnLst/>
                <a:rect l="l" t="t" r="r" b="b"/>
                <a:pathLst>
                  <a:path w="4526" h="3145" extrusionOk="0">
                    <a:moveTo>
                      <a:pt x="2144" y="334"/>
                    </a:moveTo>
                    <a:lnTo>
                      <a:pt x="72" y="2263"/>
                    </a:lnTo>
                    <a:cubicBezTo>
                      <a:pt x="25" y="2311"/>
                      <a:pt x="1" y="2382"/>
                      <a:pt x="25" y="2430"/>
                    </a:cubicBezTo>
                    <a:lnTo>
                      <a:pt x="406" y="3096"/>
                    </a:lnTo>
                    <a:cubicBezTo>
                      <a:pt x="429" y="3144"/>
                      <a:pt x="501" y="3144"/>
                      <a:pt x="572" y="3144"/>
                    </a:cubicBezTo>
                    <a:lnTo>
                      <a:pt x="3287" y="2334"/>
                    </a:lnTo>
                    <a:cubicBezTo>
                      <a:pt x="3406" y="2311"/>
                      <a:pt x="3478" y="2287"/>
                      <a:pt x="3501" y="2263"/>
                    </a:cubicBezTo>
                    <a:lnTo>
                      <a:pt x="3621" y="2144"/>
                    </a:lnTo>
                    <a:lnTo>
                      <a:pt x="4311" y="1263"/>
                    </a:lnTo>
                    <a:cubicBezTo>
                      <a:pt x="4525" y="477"/>
                      <a:pt x="4097" y="24"/>
                      <a:pt x="3644" y="1"/>
                    </a:cubicBezTo>
                    <a:lnTo>
                      <a:pt x="2454" y="167"/>
                    </a:lnTo>
                    <a:cubicBezTo>
                      <a:pt x="2311" y="167"/>
                      <a:pt x="2287" y="167"/>
                      <a:pt x="2144" y="334"/>
                    </a:cubicBezTo>
                    <a:close/>
                    <a:moveTo>
                      <a:pt x="2144" y="33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40"/>
              <p:cNvSpPr/>
              <p:nvPr/>
            </p:nvSpPr>
            <p:spPr>
              <a:xfrm>
                <a:off x="901950" y="1707287"/>
                <a:ext cx="145743" cy="86028"/>
              </a:xfrm>
              <a:custGeom>
                <a:avLst/>
                <a:gdLst/>
                <a:ahLst/>
                <a:cxnLst/>
                <a:rect l="l" t="t" r="r" b="b"/>
                <a:pathLst>
                  <a:path w="4359" h="2573" extrusionOk="0">
                    <a:moveTo>
                      <a:pt x="620" y="191"/>
                    </a:moveTo>
                    <a:cubicBezTo>
                      <a:pt x="263" y="0"/>
                      <a:pt x="1" y="191"/>
                      <a:pt x="48" y="667"/>
                    </a:cubicBezTo>
                    <a:lnTo>
                      <a:pt x="739" y="1548"/>
                    </a:lnTo>
                    <a:cubicBezTo>
                      <a:pt x="858" y="1691"/>
                      <a:pt x="882" y="1691"/>
                      <a:pt x="1049" y="1739"/>
                    </a:cubicBezTo>
                    <a:lnTo>
                      <a:pt x="3763" y="2548"/>
                    </a:lnTo>
                    <a:cubicBezTo>
                      <a:pt x="3835" y="2572"/>
                      <a:pt x="3883" y="2548"/>
                      <a:pt x="3954" y="2477"/>
                    </a:cubicBezTo>
                    <a:lnTo>
                      <a:pt x="4335" y="1834"/>
                    </a:lnTo>
                    <a:cubicBezTo>
                      <a:pt x="4359" y="1786"/>
                      <a:pt x="4335" y="1715"/>
                      <a:pt x="4311" y="1667"/>
                    </a:cubicBezTo>
                    <a:lnTo>
                      <a:pt x="3644" y="1024"/>
                    </a:lnTo>
                    <a:close/>
                    <a:moveTo>
                      <a:pt x="620" y="19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40"/>
              <p:cNvSpPr/>
              <p:nvPr/>
            </p:nvSpPr>
            <p:spPr>
              <a:xfrm>
                <a:off x="898773" y="1545621"/>
                <a:ext cx="203084" cy="203887"/>
              </a:xfrm>
              <a:custGeom>
                <a:avLst/>
                <a:gdLst/>
                <a:ahLst/>
                <a:cxnLst/>
                <a:rect l="l" t="t" r="r" b="b"/>
                <a:pathLst>
                  <a:path w="6074" h="6098" extrusionOk="0">
                    <a:moveTo>
                      <a:pt x="1" y="2644"/>
                    </a:moveTo>
                    <a:lnTo>
                      <a:pt x="1" y="3454"/>
                    </a:lnTo>
                    <a:lnTo>
                      <a:pt x="1" y="3478"/>
                    </a:lnTo>
                    <a:cubicBezTo>
                      <a:pt x="1" y="3597"/>
                      <a:pt x="120" y="3692"/>
                      <a:pt x="239" y="3692"/>
                    </a:cubicBezTo>
                    <a:lnTo>
                      <a:pt x="501" y="3692"/>
                    </a:lnTo>
                    <a:lnTo>
                      <a:pt x="501" y="3716"/>
                    </a:lnTo>
                    <a:cubicBezTo>
                      <a:pt x="572" y="3954"/>
                      <a:pt x="644" y="4168"/>
                      <a:pt x="763" y="4383"/>
                    </a:cubicBezTo>
                    <a:lnTo>
                      <a:pt x="572" y="4573"/>
                    </a:lnTo>
                    <a:cubicBezTo>
                      <a:pt x="477" y="4668"/>
                      <a:pt x="477" y="4811"/>
                      <a:pt x="572" y="4930"/>
                    </a:cubicBezTo>
                    <a:lnTo>
                      <a:pt x="644" y="5026"/>
                    </a:lnTo>
                    <a:lnTo>
                      <a:pt x="1120" y="5502"/>
                    </a:lnTo>
                    <a:cubicBezTo>
                      <a:pt x="1215" y="5597"/>
                      <a:pt x="1358" y="5597"/>
                      <a:pt x="1477" y="5502"/>
                    </a:cubicBezTo>
                    <a:lnTo>
                      <a:pt x="1691" y="5288"/>
                    </a:lnTo>
                    <a:cubicBezTo>
                      <a:pt x="1906" y="5407"/>
                      <a:pt x="2144" y="5526"/>
                      <a:pt x="2382" y="5597"/>
                    </a:cubicBezTo>
                    <a:lnTo>
                      <a:pt x="2382" y="5859"/>
                    </a:lnTo>
                    <a:cubicBezTo>
                      <a:pt x="2382" y="6002"/>
                      <a:pt x="2501" y="6097"/>
                      <a:pt x="2620" y="6097"/>
                    </a:cubicBezTo>
                    <a:lnTo>
                      <a:pt x="3430" y="6097"/>
                    </a:lnTo>
                    <a:cubicBezTo>
                      <a:pt x="3549" y="6097"/>
                      <a:pt x="3668" y="6002"/>
                      <a:pt x="3668" y="5883"/>
                    </a:cubicBezTo>
                    <a:lnTo>
                      <a:pt x="3668" y="5859"/>
                    </a:lnTo>
                    <a:lnTo>
                      <a:pt x="3668" y="5597"/>
                    </a:lnTo>
                    <a:cubicBezTo>
                      <a:pt x="3906" y="5526"/>
                      <a:pt x="4144" y="5454"/>
                      <a:pt x="4335" y="5288"/>
                    </a:cubicBezTo>
                    <a:lnTo>
                      <a:pt x="4549" y="5502"/>
                    </a:lnTo>
                    <a:cubicBezTo>
                      <a:pt x="4644" y="5597"/>
                      <a:pt x="4787" y="5597"/>
                      <a:pt x="4906" y="5502"/>
                    </a:cubicBezTo>
                    <a:lnTo>
                      <a:pt x="5478" y="4930"/>
                    </a:lnTo>
                    <a:cubicBezTo>
                      <a:pt x="5573" y="4859"/>
                      <a:pt x="5573" y="4692"/>
                      <a:pt x="5478" y="4573"/>
                    </a:cubicBezTo>
                    <a:lnTo>
                      <a:pt x="5264" y="4383"/>
                    </a:lnTo>
                    <a:cubicBezTo>
                      <a:pt x="5383" y="4168"/>
                      <a:pt x="5502" y="3930"/>
                      <a:pt x="5573" y="3692"/>
                    </a:cubicBezTo>
                    <a:lnTo>
                      <a:pt x="5835" y="3692"/>
                    </a:lnTo>
                    <a:cubicBezTo>
                      <a:pt x="5978" y="3692"/>
                      <a:pt x="6073" y="3573"/>
                      <a:pt x="6073" y="3454"/>
                    </a:cubicBezTo>
                    <a:lnTo>
                      <a:pt x="6073" y="2644"/>
                    </a:lnTo>
                    <a:cubicBezTo>
                      <a:pt x="6073" y="2501"/>
                      <a:pt x="5954" y="2406"/>
                      <a:pt x="5835" y="2406"/>
                    </a:cubicBezTo>
                    <a:lnTo>
                      <a:pt x="5573" y="2406"/>
                    </a:lnTo>
                    <a:cubicBezTo>
                      <a:pt x="5502" y="2168"/>
                      <a:pt x="5406" y="1930"/>
                      <a:pt x="5264" y="1715"/>
                    </a:cubicBezTo>
                    <a:lnTo>
                      <a:pt x="5478" y="1525"/>
                    </a:lnTo>
                    <a:cubicBezTo>
                      <a:pt x="5573" y="1430"/>
                      <a:pt x="5573" y="1287"/>
                      <a:pt x="5478" y="1168"/>
                    </a:cubicBezTo>
                    <a:lnTo>
                      <a:pt x="4906" y="596"/>
                    </a:lnTo>
                    <a:cubicBezTo>
                      <a:pt x="4811" y="501"/>
                      <a:pt x="4668" y="501"/>
                      <a:pt x="4549" y="596"/>
                    </a:cubicBezTo>
                    <a:lnTo>
                      <a:pt x="4335" y="811"/>
                    </a:lnTo>
                    <a:cubicBezTo>
                      <a:pt x="4144" y="691"/>
                      <a:pt x="3906" y="572"/>
                      <a:pt x="3668" y="501"/>
                    </a:cubicBezTo>
                    <a:lnTo>
                      <a:pt x="3668" y="239"/>
                    </a:lnTo>
                    <a:cubicBezTo>
                      <a:pt x="3668" y="96"/>
                      <a:pt x="3549" y="1"/>
                      <a:pt x="3430" y="1"/>
                    </a:cubicBezTo>
                    <a:lnTo>
                      <a:pt x="2620" y="1"/>
                    </a:lnTo>
                    <a:cubicBezTo>
                      <a:pt x="2477" y="1"/>
                      <a:pt x="2382" y="120"/>
                      <a:pt x="2382" y="239"/>
                    </a:cubicBezTo>
                    <a:lnTo>
                      <a:pt x="2382" y="501"/>
                    </a:lnTo>
                    <a:cubicBezTo>
                      <a:pt x="2144" y="572"/>
                      <a:pt x="1906" y="644"/>
                      <a:pt x="1691" y="811"/>
                    </a:cubicBezTo>
                    <a:lnTo>
                      <a:pt x="1477" y="596"/>
                    </a:lnTo>
                    <a:cubicBezTo>
                      <a:pt x="1406" y="501"/>
                      <a:pt x="1239" y="501"/>
                      <a:pt x="1120" y="596"/>
                    </a:cubicBezTo>
                    <a:lnTo>
                      <a:pt x="572" y="1168"/>
                    </a:lnTo>
                    <a:lnTo>
                      <a:pt x="524" y="1192"/>
                    </a:lnTo>
                    <a:cubicBezTo>
                      <a:pt x="453" y="1287"/>
                      <a:pt x="453" y="1430"/>
                      <a:pt x="524" y="1549"/>
                    </a:cubicBezTo>
                    <a:lnTo>
                      <a:pt x="739" y="1763"/>
                    </a:lnTo>
                    <a:cubicBezTo>
                      <a:pt x="739" y="1787"/>
                      <a:pt x="715" y="1787"/>
                      <a:pt x="715" y="1811"/>
                    </a:cubicBezTo>
                    <a:cubicBezTo>
                      <a:pt x="596" y="2025"/>
                      <a:pt x="501" y="2239"/>
                      <a:pt x="453" y="2478"/>
                    </a:cubicBezTo>
                    <a:lnTo>
                      <a:pt x="167" y="2478"/>
                    </a:lnTo>
                    <a:cubicBezTo>
                      <a:pt x="120" y="2406"/>
                      <a:pt x="1" y="2525"/>
                      <a:pt x="1" y="2644"/>
                    </a:cubicBezTo>
                    <a:close/>
                    <a:moveTo>
                      <a:pt x="1" y="264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40"/>
              <p:cNvSpPr/>
              <p:nvPr/>
            </p:nvSpPr>
            <p:spPr>
              <a:xfrm>
                <a:off x="835879" y="1633225"/>
                <a:ext cx="109901" cy="225352"/>
              </a:xfrm>
              <a:custGeom>
                <a:avLst/>
                <a:gdLst/>
                <a:ahLst/>
                <a:cxnLst/>
                <a:rect l="l" t="t" r="r" b="b"/>
                <a:pathLst>
                  <a:path w="3287" h="6740" extrusionOk="0">
                    <a:moveTo>
                      <a:pt x="476" y="3906"/>
                    </a:moveTo>
                    <a:lnTo>
                      <a:pt x="0" y="6264"/>
                    </a:lnTo>
                    <a:lnTo>
                      <a:pt x="1643" y="6740"/>
                    </a:lnTo>
                    <a:lnTo>
                      <a:pt x="3287" y="6264"/>
                    </a:lnTo>
                    <a:lnTo>
                      <a:pt x="2810" y="3906"/>
                    </a:lnTo>
                    <a:cubicBezTo>
                      <a:pt x="2644" y="2930"/>
                      <a:pt x="1786" y="0"/>
                      <a:pt x="476" y="3906"/>
                    </a:cubicBezTo>
                    <a:close/>
                    <a:moveTo>
                      <a:pt x="476" y="390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40"/>
              <p:cNvSpPr/>
              <p:nvPr/>
            </p:nvSpPr>
            <p:spPr>
              <a:xfrm>
                <a:off x="830295" y="1842638"/>
                <a:ext cx="121871" cy="49417"/>
              </a:xfrm>
              <a:custGeom>
                <a:avLst/>
                <a:gdLst/>
                <a:ahLst/>
                <a:cxnLst/>
                <a:rect l="l" t="t" r="r" b="b"/>
                <a:pathLst>
                  <a:path w="3645" h="1478" extrusionOk="0">
                    <a:moveTo>
                      <a:pt x="3477" y="1"/>
                    </a:moveTo>
                    <a:lnTo>
                      <a:pt x="191" y="1"/>
                    </a:lnTo>
                    <a:lnTo>
                      <a:pt x="0" y="977"/>
                    </a:lnTo>
                    <a:lnTo>
                      <a:pt x="1715" y="1477"/>
                    </a:lnTo>
                    <a:lnTo>
                      <a:pt x="3644" y="977"/>
                    </a:lnTo>
                    <a:close/>
                    <a:moveTo>
                      <a:pt x="3477"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40"/>
              <p:cNvSpPr/>
              <p:nvPr/>
            </p:nvSpPr>
            <p:spPr>
              <a:xfrm>
                <a:off x="779338" y="1874503"/>
                <a:ext cx="223780" cy="41426"/>
              </a:xfrm>
              <a:custGeom>
                <a:avLst/>
                <a:gdLst/>
                <a:ahLst/>
                <a:cxnLst/>
                <a:rect l="l" t="t" r="r" b="b"/>
                <a:pathLst>
                  <a:path w="6693" h="1239" extrusionOk="0">
                    <a:moveTo>
                      <a:pt x="5168" y="0"/>
                    </a:moveTo>
                    <a:lnTo>
                      <a:pt x="620" y="0"/>
                    </a:lnTo>
                    <a:cubicBezTo>
                      <a:pt x="286" y="0"/>
                      <a:pt x="0" y="262"/>
                      <a:pt x="0" y="619"/>
                    </a:cubicBezTo>
                    <a:lnTo>
                      <a:pt x="0" y="1119"/>
                    </a:lnTo>
                    <a:cubicBezTo>
                      <a:pt x="0" y="1191"/>
                      <a:pt x="48" y="1238"/>
                      <a:pt x="119" y="1238"/>
                    </a:cubicBezTo>
                    <a:lnTo>
                      <a:pt x="6573" y="1238"/>
                    </a:lnTo>
                    <a:cubicBezTo>
                      <a:pt x="6645" y="1238"/>
                      <a:pt x="6692" y="1191"/>
                      <a:pt x="6692" y="1119"/>
                    </a:cubicBezTo>
                    <a:lnTo>
                      <a:pt x="6692" y="619"/>
                    </a:lnTo>
                    <a:cubicBezTo>
                      <a:pt x="6692" y="286"/>
                      <a:pt x="6430" y="0"/>
                      <a:pt x="6073" y="0"/>
                    </a:cubicBezTo>
                    <a:close/>
                    <a:moveTo>
                      <a:pt x="5168" y="0"/>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40"/>
              <p:cNvSpPr/>
              <p:nvPr/>
            </p:nvSpPr>
            <p:spPr>
              <a:xfrm>
                <a:off x="903555" y="1720795"/>
                <a:ext cx="138588" cy="72521"/>
              </a:xfrm>
              <a:custGeom>
                <a:avLst/>
                <a:gdLst/>
                <a:ahLst/>
                <a:cxnLst/>
                <a:rect l="l" t="t" r="r" b="b"/>
                <a:pathLst>
                  <a:path w="4145" h="2169" extrusionOk="0">
                    <a:moveTo>
                      <a:pt x="1310" y="930"/>
                    </a:moveTo>
                    <a:cubicBezTo>
                      <a:pt x="1191" y="906"/>
                      <a:pt x="1144" y="858"/>
                      <a:pt x="1096" y="834"/>
                    </a:cubicBezTo>
                    <a:lnTo>
                      <a:pt x="977" y="715"/>
                    </a:lnTo>
                    <a:lnTo>
                      <a:pt x="405" y="1"/>
                    </a:lnTo>
                    <a:cubicBezTo>
                      <a:pt x="286" y="120"/>
                      <a:pt x="167" y="215"/>
                      <a:pt x="0" y="263"/>
                    </a:cubicBezTo>
                    <a:lnTo>
                      <a:pt x="691" y="1144"/>
                    </a:lnTo>
                    <a:cubicBezTo>
                      <a:pt x="739" y="1192"/>
                      <a:pt x="739" y="1216"/>
                      <a:pt x="810" y="1263"/>
                    </a:cubicBezTo>
                    <a:cubicBezTo>
                      <a:pt x="858" y="1287"/>
                      <a:pt x="882" y="1311"/>
                      <a:pt x="1001" y="1335"/>
                    </a:cubicBezTo>
                    <a:lnTo>
                      <a:pt x="3715" y="2144"/>
                    </a:lnTo>
                    <a:cubicBezTo>
                      <a:pt x="3787" y="2168"/>
                      <a:pt x="3835" y="2144"/>
                      <a:pt x="3906" y="2097"/>
                    </a:cubicBezTo>
                    <a:lnTo>
                      <a:pt x="4144" y="1692"/>
                    </a:lnTo>
                    <a:lnTo>
                      <a:pt x="4025" y="1692"/>
                    </a:lnTo>
                    <a:close/>
                    <a:moveTo>
                      <a:pt x="1310" y="93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40"/>
              <p:cNvSpPr/>
              <p:nvPr/>
            </p:nvSpPr>
            <p:spPr>
              <a:xfrm>
                <a:off x="740317" y="1720795"/>
                <a:ext cx="138588" cy="72521"/>
              </a:xfrm>
              <a:custGeom>
                <a:avLst/>
                <a:gdLst/>
                <a:ahLst/>
                <a:cxnLst/>
                <a:rect l="l" t="t" r="r" b="b"/>
                <a:pathLst>
                  <a:path w="4145" h="2169" extrusionOk="0">
                    <a:moveTo>
                      <a:pt x="2834" y="930"/>
                    </a:moveTo>
                    <a:cubicBezTo>
                      <a:pt x="2953" y="906"/>
                      <a:pt x="3001" y="858"/>
                      <a:pt x="3049" y="834"/>
                    </a:cubicBezTo>
                    <a:lnTo>
                      <a:pt x="3168" y="715"/>
                    </a:lnTo>
                    <a:lnTo>
                      <a:pt x="3716" y="1"/>
                    </a:lnTo>
                    <a:cubicBezTo>
                      <a:pt x="3835" y="120"/>
                      <a:pt x="3954" y="215"/>
                      <a:pt x="4144" y="263"/>
                    </a:cubicBezTo>
                    <a:lnTo>
                      <a:pt x="3454" y="1144"/>
                    </a:lnTo>
                    <a:cubicBezTo>
                      <a:pt x="3406" y="1192"/>
                      <a:pt x="3406" y="1216"/>
                      <a:pt x="3334" y="1263"/>
                    </a:cubicBezTo>
                    <a:cubicBezTo>
                      <a:pt x="3287" y="1287"/>
                      <a:pt x="3239" y="1311"/>
                      <a:pt x="3120" y="1335"/>
                    </a:cubicBezTo>
                    <a:lnTo>
                      <a:pt x="429" y="2144"/>
                    </a:lnTo>
                    <a:cubicBezTo>
                      <a:pt x="358" y="2168"/>
                      <a:pt x="310" y="2144"/>
                      <a:pt x="239" y="2120"/>
                    </a:cubicBezTo>
                    <a:lnTo>
                      <a:pt x="0" y="1739"/>
                    </a:lnTo>
                    <a:lnTo>
                      <a:pt x="120" y="1739"/>
                    </a:lnTo>
                    <a:close/>
                    <a:moveTo>
                      <a:pt x="2834" y="93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40"/>
              <p:cNvSpPr/>
              <p:nvPr/>
            </p:nvSpPr>
            <p:spPr>
              <a:xfrm>
                <a:off x="887639" y="1528100"/>
                <a:ext cx="39052" cy="97998"/>
              </a:xfrm>
              <a:custGeom>
                <a:avLst/>
                <a:gdLst/>
                <a:ahLst/>
                <a:cxnLst/>
                <a:rect l="l" t="t" r="r" b="b"/>
                <a:pathLst>
                  <a:path w="1168" h="2931" extrusionOk="0">
                    <a:moveTo>
                      <a:pt x="24" y="120"/>
                    </a:moveTo>
                    <a:lnTo>
                      <a:pt x="738" y="2930"/>
                    </a:lnTo>
                    <a:lnTo>
                      <a:pt x="857" y="2930"/>
                    </a:lnTo>
                    <a:cubicBezTo>
                      <a:pt x="929" y="2692"/>
                      <a:pt x="1024" y="2501"/>
                      <a:pt x="1143" y="2287"/>
                    </a:cubicBezTo>
                    <a:cubicBezTo>
                      <a:pt x="1143" y="2263"/>
                      <a:pt x="1167" y="2263"/>
                      <a:pt x="1167" y="2216"/>
                    </a:cubicBezTo>
                    <a:lnTo>
                      <a:pt x="953" y="2025"/>
                    </a:lnTo>
                    <a:cubicBezTo>
                      <a:pt x="857" y="1930"/>
                      <a:pt x="857" y="1787"/>
                      <a:pt x="953" y="1668"/>
                    </a:cubicBezTo>
                    <a:lnTo>
                      <a:pt x="977" y="1620"/>
                    </a:lnTo>
                    <a:lnTo>
                      <a:pt x="619" y="120"/>
                    </a:lnTo>
                    <a:cubicBezTo>
                      <a:pt x="595" y="49"/>
                      <a:pt x="572" y="1"/>
                      <a:pt x="500" y="1"/>
                    </a:cubicBezTo>
                    <a:lnTo>
                      <a:pt x="24" y="1"/>
                    </a:lnTo>
                    <a:cubicBezTo>
                      <a:pt x="0" y="49"/>
                      <a:pt x="24" y="72"/>
                      <a:pt x="24" y="120"/>
                    </a:cubicBezTo>
                    <a:close/>
                    <a:moveTo>
                      <a:pt x="24" y="12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40"/>
              <p:cNvSpPr/>
              <p:nvPr/>
            </p:nvSpPr>
            <p:spPr>
              <a:xfrm>
                <a:off x="872492" y="1730358"/>
                <a:ext cx="74092" cy="112308"/>
              </a:xfrm>
              <a:custGeom>
                <a:avLst/>
                <a:gdLst/>
                <a:ahLst/>
                <a:cxnLst/>
                <a:rect l="l" t="t" r="r" b="b"/>
                <a:pathLst>
                  <a:path w="2216" h="3359" extrusionOk="0">
                    <a:moveTo>
                      <a:pt x="572" y="1001"/>
                    </a:moveTo>
                    <a:lnTo>
                      <a:pt x="1048" y="3359"/>
                    </a:lnTo>
                    <a:lnTo>
                      <a:pt x="2215" y="3359"/>
                    </a:lnTo>
                    <a:lnTo>
                      <a:pt x="1739" y="1001"/>
                    </a:lnTo>
                    <a:lnTo>
                      <a:pt x="1620" y="882"/>
                    </a:lnTo>
                    <a:lnTo>
                      <a:pt x="929" y="1"/>
                    </a:lnTo>
                    <a:cubicBezTo>
                      <a:pt x="810" y="48"/>
                      <a:pt x="691" y="72"/>
                      <a:pt x="572" y="72"/>
                    </a:cubicBezTo>
                    <a:cubicBezTo>
                      <a:pt x="453" y="72"/>
                      <a:pt x="334" y="48"/>
                      <a:pt x="215" y="1"/>
                    </a:cubicBezTo>
                    <a:lnTo>
                      <a:pt x="1" y="287"/>
                    </a:lnTo>
                    <a:lnTo>
                      <a:pt x="477" y="882"/>
                    </a:lnTo>
                    <a:cubicBezTo>
                      <a:pt x="477" y="930"/>
                      <a:pt x="525" y="977"/>
                      <a:pt x="572" y="1001"/>
                    </a:cubicBezTo>
                    <a:close/>
                    <a:moveTo>
                      <a:pt x="572" y="100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40"/>
              <p:cNvSpPr/>
              <p:nvPr/>
            </p:nvSpPr>
            <p:spPr>
              <a:xfrm>
                <a:off x="906731" y="1842638"/>
                <a:ext cx="45438" cy="32666"/>
              </a:xfrm>
              <a:custGeom>
                <a:avLst/>
                <a:gdLst/>
                <a:ahLst/>
                <a:cxnLst/>
                <a:rect l="l" t="t" r="r" b="b"/>
                <a:pathLst>
                  <a:path w="1359" h="977" extrusionOk="0">
                    <a:moveTo>
                      <a:pt x="1" y="1"/>
                    </a:moveTo>
                    <a:lnTo>
                      <a:pt x="215" y="977"/>
                    </a:lnTo>
                    <a:lnTo>
                      <a:pt x="1358" y="977"/>
                    </a:lnTo>
                    <a:lnTo>
                      <a:pt x="1168" y="1"/>
                    </a:lnTo>
                    <a:close/>
                    <a:moveTo>
                      <a:pt x="1"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40"/>
              <p:cNvSpPr/>
              <p:nvPr/>
            </p:nvSpPr>
            <p:spPr>
              <a:xfrm>
                <a:off x="943378" y="1874503"/>
                <a:ext cx="59748" cy="41426"/>
              </a:xfrm>
              <a:custGeom>
                <a:avLst/>
                <a:gdLst/>
                <a:ahLst/>
                <a:cxnLst/>
                <a:rect l="l" t="t" r="r" b="b"/>
                <a:pathLst>
                  <a:path w="1787" h="1239" extrusionOk="0">
                    <a:moveTo>
                      <a:pt x="1167" y="0"/>
                    </a:moveTo>
                    <a:lnTo>
                      <a:pt x="0" y="0"/>
                    </a:lnTo>
                    <a:cubicBezTo>
                      <a:pt x="334" y="0"/>
                      <a:pt x="619" y="262"/>
                      <a:pt x="619" y="619"/>
                    </a:cubicBezTo>
                    <a:lnTo>
                      <a:pt x="619" y="1119"/>
                    </a:lnTo>
                    <a:cubicBezTo>
                      <a:pt x="619" y="1191"/>
                      <a:pt x="572" y="1238"/>
                      <a:pt x="500" y="1238"/>
                    </a:cubicBezTo>
                    <a:lnTo>
                      <a:pt x="1667" y="1238"/>
                    </a:lnTo>
                    <a:cubicBezTo>
                      <a:pt x="1715" y="1238"/>
                      <a:pt x="1786" y="1191"/>
                      <a:pt x="1786" y="1119"/>
                    </a:cubicBezTo>
                    <a:lnTo>
                      <a:pt x="1786" y="619"/>
                    </a:lnTo>
                    <a:cubicBezTo>
                      <a:pt x="1786" y="286"/>
                      <a:pt x="1524" y="0"/>
                      <a:pt x="1167" y="0"/>
                    </a:cubicBezTo>
                    <a:close/>
                    <a:moveTo>
                      <a:pt x="1167" y="0"/>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40"/>
              <p:cNvSpPr/>
              <p:nvPr/>
            </p:nvSpPr>
            <p:spPr>
              <a:xfrm>
                <a:off x="986377" y="1544852"/>
                <a:ext cx="116287" cy="204656"/>
              </a:xfrm>
              <a:custGeom>
                <a:avLst/>
                <a:gdLst/>
                <a:ahLst/>
                <a:cxnLst/>
                <a:rect l="l" t="t" r="r" b="b"/>
                <a:pathLst>
                  <a:path w="3478" h="6121" extrusionOk="0">
                    <a:moveTo>
                      <a:pt x="167" y="0"/>
                    </a:moveTo>
                    <a:cubicBezTo>
                      <a:pt x="453" y="381"/>
                      <a:pt x="643" y="834"/>
                      <a:pt x="786" y="1334"/>
                    </a:cubicBezTo>
                    <a:cubicBezTo>
                      <a:pt x="1596" y="1476"/>
                      <a:pt x="2191" y="2191"/>
                      <a:pt x="2191" y="3072"/>
                    </a:cubicBezTo>
                    <a:cubicBezTo>
                      <a:pt x="2191" y="3929"/>
                      <a:pt x="1548" y="4668"/>
                      <a:pt x="715" y="4787"/>
                    </a:cubicBezTo>
                    <a:cubicBezTo>
                      <a:pt x="524" y="5287"/>
                      <a:pt x="286" y="5739"/>
                      <a:pt x="0" y="6120"/>
                    </a:cubicBezTo>
                    <a:lnTo>
                      <a:pt x="24" y="6120"/>
                    </a:lnTo>
                    <a:lnTo>
                      <a:pt x="834" y="6120"/>
                    </a:lnTo>
                    <a:cubicBezTo>
                      <a:pt x="953" y="6120"/>
                      <a:pt x="1072" y="6049"/>
                      <a:pt x="1072" y="5930"/>
                    </a:cubicBezTo>
                    <a:lnTo>
                      <a:pt x="1072" y="5882"/>
                    </a:lnTo>
                    <a:lnTo>
                      <a:pt x="1072" y="5620"/>
                    </a:lnTo>
                    <a:cubicBezTo>
                      <a:pt x="1310" y="5573"/>
                      <a:pt x="1548" y="5477"/>
                      <a:pt x="1739" y="5334"/>
                    </a:cubicBezTo>
                    <a:lnTo>
                      <a:pt x="1953" y="5525"/>
                    </a:lnTo>
                    <a:cubicBezTo>
                      <a:pt x="2048" y="5620"/>
                      <a:pt x="2191" y="5620"/>
                      <a:pt x="2310" y="5525"/>
                    </a:cubicBezTo>
                    <a:lnTo>
                      <a:pt x="2882" y="4977"/>
                    </a:lnTo>
                    <a:cubicBezTo>
                      <a:pt x="2977" y="4882"/>
                      <a:pt x="2977" y="4739"/>
                      <a:pt x="2882" y="4620"/>
                    </a:cubicBezTo>
                    <a:lnTo>
                      <a:pt x="2667" y="4406"/>
                    </a:lnTo>
                    <a:cubicBezTo>
                      <a:pt x="2786" y="4191"/>
                      <a:pt x="2905" y="3953"/>
                      <a:pt x="2977" y="3715"/>
                    </a:cubicBezTo>
                    <a:lnTo>
                      <a:pt x="3239" y="3715"/>
                    </a:lnTo>
                    <a:cubicBezTo>
                      <a:pt x="3382" y="3715"/>
                      <a:pt x="3477" y="3596"/>
                      <a:pt x="3477" y="3477"/>
                    </a:cubicBezTo>
                    <a:lnTo>
                      <a:pt x="3477" y="2667"/>
                    </a:lnTo>
                    <a:cubicBezTo>
                      <a:pt x="3477" y="2524"/>
                      <a:pt x="3358" y="2429"/>
                      <a:pt x="3239" y="2429"/>
                    </a:cubicBezTo>
                    <a:lnTo>
                      <a:pt x="2977" y="2429"/>
                    </a:lnTo>
                    <a:cubicBezTo>
                      <a:pt x="2905" y="2191"/>
                      <a:pt x="2810" y="1953"/>
                      <a:pt x="2667" y="1762"/>
                    </a:cubicBezTo>
                    <a:lnTo>
                      <a:pt x="2882" y="1548"/>
                    </a:lnTo>
                    <a:cubicBezTo>
                      <a:pt x="2977" y="1453"/>
                      <a:pt x="2977" y="1310"/>
                      <a:pt x="2882" y="1191"/>
                    </a:cubicBezTo>
                    <a:lnTo>
                      <a:pt x="2310" y="619"/>
                    </a:lnTo>
                    <a:cubicBezTo>
                      <a:pt x="2215" y="524"/>
                      <a:pt x="2072" y="524"/>
                      <a:pt x="1953" y="619"/>
                    </a:cubicBezTo>
                    <a:lnTo>
                      <a:pt x="1739" y="834"/>
                    </a:lnTo>
                    <a:cubicBezTo>
                      <a:pt x="1548" y="714"/>
                      <a:pt x="1310" y="595"/>
                      <a:pt x="1072" y="524"/>
                    </a:cubicBezTo>
                    <a:lnTo>
                      <a:pt x="1072" y="262"/>
                    </a:lnTo>
                    <a:cubicBezTo>
                      <a:pt x="1072" y="119"/>
                      <a:pt x="953" y="24"/>
                      <a:pt x="834" y="24"/>
                    </a:cubicBezTo>
                    <a:lnTo>
                      <a:pt x="167" y="24"/>
                    </a:lnTo>
                    <a:close/>
                    <a:moveTo>
                      <a:pt x="167"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40"/>
              <p:cNvSpPr/>
              <p:nvPr/>
            </p:nvSpPr>
            <p:spPr>
              <a:xfrm>
                <a:off x="855774" y="1661077"/>
                <a:ext cx="70113" cy="70916"/>
              </a:xfrm>
              <a:custGeom>
                <a:avLst/>
                <a:gdLst/>
                <a:ahLst/>
                <a:cxnLst/>
                <a:rect l="l" t="t" r="r" b="b"/>
                <a:pathLst>
                  <a:path w="2097" h="2121" extrusionOk="0">
                    <a:moveTo>
                      <a:pt x="1" y="1073"/>
                    </a:moveTo>
                    <a:cubicBezTo>
                      <a:pt x="1" y="1525"/>
                      <a:pt x="310" y="1906"/>
                      <a:pt x="691" y="2049"/>
                    </a:cubicBezTo>
                    <a:cubicBezTo>
                      <a:pt x="810" y="2097"/>
                      <a:pt x="929" y="2120"/>
                      <a:pt x="1048" y="2120"/>
                    </a:cubicBezTo>
                    <a:cubicBezTo>
                      <a:pt x="1167" y="2120"/>
                      <a:pt x="1287" y="2097"/>
                      <a:pt x="1406" y="2049"/>
                    </a:cubicBezTo>
                    <a:cubicBezTo>
                      <a:pt x="1644" y="1977"/>
                      <a:pt x="1858" y="1787"/>
                      <a:pt x="1977" y="1573"/>
                    </a:cubicBezTo>
                    <a:lnTo>
                      <a:pt x="1882" y="1501"/>
                    </a:lnTo>
                    <a:cubicBezTo>
                      <a:pt x="1787" y="1406"/>
                      <a:pt x="1787" y="1263"/>
                      <a:pt x="1882" y="1144"/>
                    </a:cubicBezTo>
                    <a:lnTo>
                      <a:pt x="2096" y="930"/>
                    </a:lnTo>
                    <a:cubicBezTo>
                      <a:pt x="1977" y="715"/>
                      <a:pt x="1882" y="501"/>
                      <a:pt x="1810" y="263"/>
                    </a:cubicBezTo>
                    <a:lnTo>
                      <a:pt x="1810" y="239"/>
                    </a:lnTo>
                    <a:lnTo>
                      <a:pt x="1548" y="239"/>
                    </a:lnTo>
                    <a:cubicBezTo>
                      <a:pt x="1429" y="239"/>
                      <a:pt x="1310" y="144"/>
                      <a:pt x="1310" y="25"/>
                    </a:cubicBezTo>
                    <a:cubicBezTo>
                      <a:pt x="1263" y="1"/>
                      <a:pt x="1167" y="1"/>
                      <a:pt x="1072" y="1"/>
                    </a:cubicBezTo>
                    <a:cubicBezTo>
                      <a:pt x="786" y="1"/>
                      <a:pt x="501" y="120"/>
                      <a:pt x="334" y="310"/>
                    </a:cubicBezTo>
                    <a:cubicBezTo>
                      <a:pt x="215" y="430"/>
                      <a:pt x="120" y="572"/>
                      <a:pt x="72" y="739"/>
                    </a:cubicBezTo>
                    <a:cubicBezTo>
                      <a:pt x="1" y="858"/>
                      <a:pt x="1" y="977"/>
                      <a:pt x="1" y="1073"/>
                    </a:cubicBezTo>
                    <a:close/>
                    <a:moveTo>
                      <a:pt x="1" y="1073"/>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40"/>
              <p:cNvSpPr/>
              <p:nvPr/>
            </p:nvSpPr>
            <p:spPr>
              <a:xfrm>
                <a:off x="876471" y="1661880"/>
                <a:ext cx="49417" cy="70916"/>
              </a:xfrm>
              <a:custGeom>
                <a:avLst/>
                <a:gdLst/>
                <a:ahLst/>
                <a:cxnLst/>
                <a:rect l="l" t="t" r="r" b="b"/>
                <a:pathLst>
                  <a:path w="1478" h="2121" extrusionOk="0">
                    <a:moveTo>
                      <a:pt x="525" y="1072"/>
                    </a:moveTo>
                    <a:cubicBezTo>
                      <a:pt x="453" y="1430"/>
                      <a:pt x="286" y="1763"/>
                      <a:pt x="1" y="2025"/>
                    </a:cubicBezTo>
                    <a:cubicBezTo>
                      <a:pt x="48" y="2025"/>
                      <a:pt x="72" y="2049"/>
                      <a:pt x="72" y="2049"/>
                    </a:cubicBezTo>
                    <a:cubicBezTo>
                      <a:pt x="191" y="2096"/>
                      <a:pt x="310" y="2120"/>
                      <a:pt x="429" y="2120"/>
                    </a:cubicBezTo>
                    <a:cubicBezTo>
                      <a:pt x="548" y="2120"/>
                      <a:pt x="668" y="2096"/>
                      <a:pt x="787" y="2049"/>
                    </a:cubicBezTo>
                    <a:cubicBezTo>
                      <a:pt x="929" y="2001"/>
                      <a:pt x="1072" y="1906"/>
                      <a:pt x="1191" y="1787"/>
                    </a:cubicBezTo>
                    <a:lnTo>
                      <a:pt x="1191" y="1787"/>
                    </a:lnTo>
                    <a:cubicBezTo>
                      <a:pt x="1263" y="1739"/>
                      <a:pt x="1287" y="1668"/>
                      <a:pt x="1358" y="1596"/>
                    </a:cubicBezTo>
                    <a:lnTo>
                      <a:pt x="1263" y="1501"/>
                    </a:lnTo>
                    <a:cubicBezTo>
                      <a:pt x="1168" y="1406"/>
                      <a:pt x="1168" y="1263"/>
                      <a:pt x="1263" y="1144"/>
                    </a:cubicBezTo>
                    <a:lnTo>
                      <a:pt x="1477" y="929"/>
                    </a:lnTo>
                    <a:cubicBezTo>
                      <a:pt x="1358" y="715"/>
                      <a:pt x="1263" y="525"/>
                      <a:pt x="1191" y="286"/>
                    </a:cubicBezTo>
                    <a:lnTo>
                      <a:pt x="1191" y="239"/>
                    </a:lnTo>
                    <a:lnTo>
                      <a:pt x="929" y="239"/>
                    </a:lnTo>
                    <a:cubicBezTo>
                      <a:pt x="810" y="239"/>
                      <a:pt x="691" y="167"/>
                      <a:pt x="691" y="48"/>
                    </a:cubicBezTo>
                    <a:cubicBezTo>
                      <a:pt x="644" y="1"/>
                      <a:pt x="548" y="1"/>
                      <a:pt x="453" y="1"/>
                    </a:cubicBezTo>
                    <a:lnTo>
                      <a:pt x="358" y="1"/>
                    </a:lnTo>
                    <a:cubicBezTo>
                      <a:pt x="477" y="239"/>
                      <a:pt x="548" y="525"/>
                      <a:pt x="548" y="787"/>
                    </a:cubicBezTo>
                    <a:cubicBezTo>
                      <a:pt x="548" y="882"/>
                      <a:pt x="525" y="1001"/>
                      <a:pt x="525" y="1072"/>
                    </a:cubicBezTo>
                    <a:close/>
                    <a:moveTo>
                      <a:pt x="525" y="1072"/>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40"/>
              <p:cNvSpPr/>
              <p:nvPr/>
            </p:nvSpPr>
            <p:spPr>
              <a:xfrm>
                <a:off x="942575" y="1589423"/>
                <a:ext cx="117089" cy="117892"/>
              </a:xfrm>
              <a:custGeom>
                <a:avLst/>
                <a:gdLst/>
                <a:ahLst/>
                <a:cxnLst/>
                <a:rect l="l" t="t" r="r" b="b"/>
                <a:pathLst>
                  <a:path w="3502" h="3526" extrusionOk="0">
                    <a:moveTo>
                      <a:pt x="0" y="1763"/>
                    </a:moveTo>
                    <a:cubicBezTo>
                      <a:pt x="0" y="2739"/>
                      <a:pt x="810" y="3525"/>
                      <a:pt x="1763" y="3525"/>
                    </a:cubicBezTo>
                    <a:cubicBezTo>
                      <a:pt x="2739" y="3525"/>
                      <a:pt x="3501" y="2739"/>
                      <a:pt x="3501" y="1763"/>
                    </a:cubicBezTo>
                    <a:cubicBezTo>
                      <a:pt x="3501" y="786"/>
                      <a:pt x="2739" y="1"/>
                      <a:pt x="1763" y="1"/>
                    </a:cubicBezTo>
                    <a:cubicBezTo>
                      <a:pt x="810" y="1"/>
                      <a:pt x="0" y="786"/>
                      <a:pt x="0" y="1763"/>
                    </a:cubicBezTo>
                    <a:close/>
                    <a:moveTo>
                      <a:pt x="0" y="1763"/>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40"/>
              <p:cNvSpPr/>
              <p:nvPr/>
            </p:nvSpPr>
            <p:spPr>
              <a:xfrm>
                <a:off x="1011054" y="1590225"/>
                <a:ext cx="50186" cy="117089"/>
              </a:xfrm>
              <a:custGeom>
                <a:avLst/>
                <a:gdLst/>
                <a:ahLst/>
                <a:cxnLst/>
                <a:rect l="l" t="t" r="r" b="b"/>
                <a:pathLst>
                  <a:path w="1501" h="3502" extrusionOk="0">
                    <a:moveTo>
                      <a:pt x="72" y="0"/>
                    </a:moveTo>
                    <a:cubicBezTo>
                      <a:pt x="215" y="524"/>
                      <a:pt x="310" y="1048"/>
                      <a:pt x="310" y="1644"/>
                    </a:cubicBezTo>
                    <a:lnTo>
                      <a:pt x="310" y="1786"/>
                    </a:lnTo>
                    <a:cubicBezTo>
                      <a:pt x="334" y="1858"/>
                      <a:pt x="334" y="1906"/>
                      <a:pt x="334" y="1953"/>
                    </a:cubicBezTo>
                    <a:cubicBezTo>
                      <a:pt x="334" y="2025"/>
                      <a:pt x="310" y="2120"/>
                      <a:pt x="262" y="2215"/>
                    </a:cubicBezTo>
                    <a:cubicBezTo>
                      <a:pt x="239" y="2668"/>
                      <a:pt x="119" y="3096"/>
                      <a:pt x="0" y="3501"/>
                    </a:cubicBezTo>
                    <a:cubicBezTo>
                      <a:pt x="834" y="3334"/>
                      <a:pt x="1477" y="2620"/>
                      <a:pt x="1477" y="1763"/>
                    </a:cubicBezTo>
                    <a:cubicBezTo>
                      <a:pt x="1501" y="882"/>
                      <a:pt x="858" y="167"/>
                      <a:pt x="72" y="0"/>
                    </a:cubicBezTo>
                    <a:close/>
                    <a:moveTo>
                      <a:pt x="72"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40"/>
              <p:cNvSpPr/>
              <p:nvPr/>
            </p:nvSpPr>
            <p:spPr>
              <a:xfrm>
                <a:off x="981596" y="1616506"/>
                <a:ext cx="39821" cy="57341"/>
              </a:xfrm>
              <a:custGeom>
                <a:avLst/>
                <a:gdLst/>
                <a:ahLst/>
                <a:cxnLst/>
                <a:rect l="l" t="t" r="r" b="b"/>
                <a:pathLst>
                  <a:path w="1191" h="1715" extrusionOk="0">
                    <a:moveTo>
                      <a:pt x="0" y="1120"/>
                    </a:moveTo>
                    <a:cubicBezTo>
                      <a:pt x="0" y="1524"/>
                      <a:pt x="286" y="1715"/>
                      <a:pt x="596" y="1715"/>
                    </a:cubicBezTo>
                    <a:cubicBezTo>
                      <a:pt x="881" y="1715"/>
                      <a:pt x="1191" y="1524"/>
                      <a:pt x="1191" y="1120"/>
                    </a:cubicBezTo>
                    <a:cubicBezTo>
                      <a:pt x="1191" y="834"/>
                      <a:pt x="786" y="286"/>
                      <a:pt x="619" y="48"/>
                    </a:cubicBezTo>
                    <a:cubicBezTo>
                      <a:pt x="596" y="0"/>
                      <a:pt x="548" y="0"/>
                      <a:pt x="524" y="48"/>
                    </a:cubicBezTo>
                    <a:cubicBezTo>
                      <a:pt x="381" y="286"/>
                      <a:pt x="0" y="834"/>
                      <a:pt x="0" y="1120"/>
                    </a:cubicBezTo>
                    <a:close/>
                    <a:moveTo>
                      <a:pt x="0" y="1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40"/>
              <p:cNvSpPr/>
              <p:nvPr/>
            </p:nvSpPr>
            <p:spPr>
              <a:xfrm>
                <a:off x="987146" y="1617309"/>
                <a:ext cx="35876" cy="58143"/>
              </a:xfrm>
              <a:custGeom>
                <a:avLst/>
                <a:gdLst/>
                <a:ahLst/>
                <a:cxnLst/>
                <a:rect l="l" t="t" r="r" b="b"/>
                <a:pathLst>
                  <a:path w="1073" h="1739" extrusionOk="0">
                    <a:moveTo>
                      <a:pt x="263" y="214"/>
                    </a:moveTo>
                    <a:cubicBezTo>
                      <a:pt x="430" y="453"/>
                      <a:pt x="596" y="738"/>
                      <a:pt x="596" y="953"/>
                    </a:cubicBezTo>
                    <a:cubicBezTo>
                      <a:pt x="596" y="1334"/>
                      <a:pt x="311" y="1548"/>
                      <a:pt x="1" y="1548"/>
                    </a:cubicBezTo>
                    <a:cubicBezTo>
                      <a:pt x="120" y="1667"/>
                      <a:pt x="263" y="1739"/>
                      <a:pt x="453" y="1739"/>
                    </a:cubicBezTo>
                    <a:cubicBezTo>
                      <a:pt x="692" y="1739"/>
                      <a:pt x="906" y="1596"/>
                      <a:pt x="1025" y="1405"/>
                    </a:cubicBezTo>
                    <a:cubicBezTo>
                      <a:pt x="1049" y="1334"/>
                      <a:pt x="1073" y="1262"/>
                      <a:pt x="1073" y="1143"/>
                    </a:cubicBezTo>
                    <a:cubicBezTo>
                      <a:pt x="1073" y="1072"/>
                      <a:pt x="1073" y="1048"/>
                      <a:pt x="1049" y="976"/>
                    </a:cubicBezTo>
                    <a:cubicBezTo>
                      <a:pt x="954" y="691"/>
                      <a:pt x="668" y="262"/>
                      <a:pt x="501" y="72"/>
                    </a:cubicBezTo>
                    <a:cubicBezTo>
                      <a:pt x="477" y="0"/>
                      <a:pt x="453" y="0"/>
                      <a:pt x="430" y="72"/>
                    </a:cubicBezTo>
                    <a:cubicBezTo>
                      <a:pt x="358" y="95"/>
                      <a:pt x="311" y="143"/>
                      <a:pt x="263" y="214"/>
                    </a:cubicBezTo>
                    <a:close/>
                    <a:moveTo>
                      <a:pt x="263" y="21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2683" name="Google Shape;2683;p40"/>
          <p:cNvCxnSpPr>
            <a:stCxn id="2464" idx="2"/>
            <a:endCxn id="2477" idx="0"/>
          </p:cNvCxnSpPr>
          <p:nvPr/>
        </p:nvCxnSpPr>
        <p:spPr>
          <a:xfrm rot="5400000">
            <a:off x="4198375" y="-11180"/>
            <a:ext cx="733500" cy="5891700"/>
          </a:xfrm>
          <a:prstGeom prst="bentConnector3">
            <a:avLst>
              <a:gd name="adj1" fmla="val 49993"/>
            </a:avLst>
          </a:prstGeom>
          <a:noFill/>
          <a:ln w="9525" cap="flat" cmpd="sng">
            <a:solidFill>
              <a:schemeClr val="dk1"/>
            </a:solidFill>
            <a:prstDash val="solid"/>
            <a:round/>
            <a:headEnd type="none" w="med" len="med"/>
            <a:tailEnd type="diamond" w="med" len="med"/>
          </a:ln>
        </p:spPr>
      </p:cxnSp>
      <p:cxnSp>
        <p:nvCxnSpPr>
          <p:cNvPr id="2" name="Ευθεία γραμμή σύνδεσης 1">
            <a:extLst>
              <a:ext uri="{FF2B5EF4-FFF2-40B4-BE49-F238E27FC236}">
                <a16:creationId xmlns:a16="http://schemas.microsoft.com/office/drawing/2014/main" id="{9DF10259-2A80-C05B-41F6-09B9EAAD17DE}"/>
              </a:ext>
            </a:extLst>
          </p:cNvPr>
          <p:cNvCxnSpPr>
            <a:cxnSpLocks/>
          </p:cNvCxnSpPr>
          <p:nvPr/>
        </p:nvCxnSpPr>
        <p:spPr>
          <a:xfrm>
            <a:off x="484909" y="797785"/>
            <a:ext cx="806366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29"/>
          <p:cNvSpPr txBox="1">
            <a:spLocks noGrp="1"/>
          </p:cNvSpPr>
          <p:nvPr>
            <p:ph type="title"/>
          </p:nvPr>
        </p:nvSpPr>
        <p:spPr>
          <a:xfrm>
            <a:off x="647562" y="3500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cs typeface="Aptos Serif" panose="020B0502040204020203" pitchFamily="18" charset="0"/>
              </a:rPr>
              <a:t>Πίνακας</a:t>
            </a:r>
            <a:r>
              <a:rPr lang="el-GR" sz="2800" dirty="0">
                <a:solidFill>
                  <a:schemeClr val="tx1"/>
                </a:solidFill>
                <a:latin typeface="Aptos" panose="020B0004020202020204" pitchFamily="34" charset="0"/>
                <a:cs typeface="Aptos Serif" panose="020B0502040204020203" pitchFamily="18" charset="0"/>
              </a:rPr>
              <a:t> Περιεχομένων</a:t>
            </a:r>
            <a:endParaRPr sz="2800" dirty="0">
              <a:solidFill>
                <a:schemeClr val="tx1"/>
              </a:solidFill>
              <a:latin typeface="Aptos" panose="020B0004020202020204" pitchFamily="34" charset="0"/>
              <a:cs typeface="Aptos Serif" panose="020B0502040204020203" pitchFamily="18" charset="0"/>
            </a:endParaRPr>
          </a:p>
        </p:txBody>
      </p:sp>
      <p:sp>
        <p:nvSpPr>
          <p:cNvPr id="914" name="Google Shape;914;p29"/>
          <p:cNvSpPr txBox="1">
            <a:spLocks noGrp="1"/>
          </p:cNvSpPr>
          <p:nvPr>
            <p:ph type="subTitle" idx="1"/>
          </p:nvPr>
        </p:nvSpPr>
        <p:spPr>
          <a:xfrm>
            <a:off x="954163" y="1781649"/>
            <a:ext cx="1856100" cy="87225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dirty="0">
                <a:latin typeface="+mn-lt"/>
              </a:rPr>
              <a:t>Χρηματιστήριο Ενέργειας</a:t>
            </a:r>
            <a:endParaRPr dirty="0">
              <a:latin typeface="+mn-lt"/>
            </a:endParaRPr>
          </a:p>
        </p:txBody>
      </p:sp>
      <p:sp>
        <p:nvSpPr>
          <p:cNvPr id="915" name="Google Shape;915;p29"/>
          <p:cNvSpPr txBox="1">
            <a:spLocks noGrp="1"/>
          </p:cNvSpPr>
          <p:nvPr>
            <p:ph type="subTitle" idx="8"/>
          </p:nvPr>
        </p:nvSpPr>
        <p:spPr>
          <a:xfrm>
            <a:off x="6401754" y="1855153"/>
            <a:ext cx="1854600" cy="92992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dirty="0">
                <a:latin typeface="+mn-lt"/>
              </a:rPr>
              <a:t>Αγορά Φυσικού Αερίου στην Ευρώπη</a:t>
            </a:r>
            <a:endParaRPr dirty="0">
              <a:latin typeface="+mn-lt"/>
            </a:endParaRPr>
          </a:p>
        </p:txBody>
      </p:sp>
      <p:sp>
        <p:nvSpPr>
          <p:cNvPr id="916" name="Google Shape;916;p29"/>
          <p:cNvSpPr txBox="1">
            <a:spLocks noGrp="1"/>
          </p:cNvSpPr>
          <p:nvPr>
            <p:ph type="subTitle" idx="9"/>
          </p:nvPr>
        </p:nvSpPr>
        <p:spPr>
          <a:xfrm>
            <a:off x="2086179" y="3375600"/>
            <a:ext cx="1856100" cy="7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dirty="0">
                <a:latin typeface="Aptos" panose="020B0004020202020204" pitchFamily="34" charset="0"/>
              </a:rPr>
              <a:t>Διαμόρφωση Τιμής Φ.Α.</a:t>
            </a:r>
            <a:endParaRPr dirty="0">
              <a:latin typeface="Aptos" panose="020B0004020202020204" pitchFamily="34" charset="0"/>
            </a:endParaRPr>
          </a:p>
        </p:txBody>
      </p:sp>
      <p:sp>
        <p:nvSpPr>
          <p:cNvPr id="917" name="Google Shape;917;p29"/>
          <p:cNvSpPr txBox="1">
            <a:spLocks noGrp="1"/>
          </p:cNvSpPr>
          <p:nvPr>
            <p:ph type="subTitle" idx="13"/>
          </p:nvPr>
        </p:nvSpPr>
        <p:spPr>
          <a:xfrm>
            <a:off x="3546812" y="1918912"/>
            <a:ext cx="1905500" cy="7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mn-lt"/>
              </a:rPr>
              <a:t>Market Coupling</a:t>
            </a:r>
            <a:endParaRPr dirty="0">
              <a:latin typeface="+mn-lt"/>
            </a:endParaRPr>
          </a:p>
        </p:txBody>
      </p:sp>
      <p:sp>
        <p:nvSpPr>
          <p:cNvPr id="918" name="Google Shape;918;p29"/>
          <p:cNvSpPr txBox="1">
            <a:spLocks noGrp="1"/>
          </p:cNvSpPr>
          <p:nvPr>
            <p:ph type="subTitle" idx="14"/>
          </p:nvPr>
        </p:nvSpPr>
        <p:spPr>
          <a:xfrm>
            <a:off x="4876799" y="3357045"/>
            <a:ext cx="2452255" cy="7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dirty="0">
                <a:latin typeface="Aptos" panose="020B0004020202020204" pitchFamily="34" charset="0"/>
              </a:rPr>
              <a:t>Ενεργειακή Πολιτική- Προοπτικές της Ε.Ε</a:t>
            </a:r>
            <a:endParaRPr dirty="0">
              <a:latin typeface="Aptos" panose="020B0004020202020204" pitchFamily="34" charset="0"/>
            </a:endParaRPr>
          </a:p>
        </p:txBody>
      </p:sp>
      <p:sp>
        <p:nvSpPr>
          <p:cNvPr id="920" name="Google Shape;920;p29"/>
          <p:cNvSpPr/>
          <p:nvPr/>
        </p:nvSpPr>
        <p:spPr>
          <a:xfrm>
            <a:off x="-524833" y="3559046"/>
            <a:ext cx="106" cy="106"/>
          </a:xfrm>
          <a:custGeom>
            <a:avLst/>
            <a:gdLst/>
            <a:ahLst/>
            <a:cxnLst/>
            <a:rect l="l" t="t" r="r" b="b"/>
            <a:pathLst>
              <a:path w="1" h="1" extrusionOk="0">
                <a:moveTo>
                  <a:pt x="1" y="0"/>
                </a:move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Εικόνα 3">
            <a:extLst>
              <a:ext uri="{FF2B5EF4-FFF2-40B4-BE49-F238E27FC236}">
                <a16:creationId xmlns:a16="http://schemas.microsoft.com/office/drawing/2014/main" id="{234D1819-EDD4-FF7D-2520-A9E9AB0DDE82}"/>
              </a:ext>
            </a:extLst>
          </p:cNvPr>
          <p:cNvPicPr>
            <a:picLocks noChangeAspect="1"/>
          </p:cNvPicPr>
          <p:nvPr/>
        </p:nvPicPr>
        <p:blipFill>
          <a:blip r:embed="rId3"/>
          <a:stretch>
            <a:fillRect/>
          </a:stretch>
        </p:blipFill>
        <p:spPr>
          <a:xfrm>
            <a:off x="1512845" y="1359050"/>
            <a:ext cx="726743" cy="498301"/>
          </a:xfrm>
          <a:prstGeom prst="rect">
            <a:avLst/>
          </a:prstGeom>
        </p:spPr>
      </p:pic>
      <p:pic>
        <p:nvPicPr>
          <p:cNvPr id="7" name="Εικόνα 6">
            <a:extLst>
              <a:ext uri="{FF2B5EF4-FFF2-40B4-BE49-F238E27FC236}">
                <a16:creationId xmlns:a16="http://schemas.microsoft.com/office/drawing/2014/main" id="{B1E09934-5ADB-9F55-2292-D56F05AB8F41}"/>
              </a:ext>
            </a:extLst>
          </p:cNvPr>
          <p:cNvPicPr>
            <a:picLocks noChangeAspect="1"/>
          </p:cNvPicPr>
          <p:nvPr/>
        </p:nvPicPr>
        <p:blipFill>
          <a:blip r:embed="rId4"/>
          <a:stretch>
            <a:fillRect/>
          </a:stretch>
        </p:blipFill>
        <p:spPr>
          <a:xfrm>
            <a:off x="4255185" y="1325017"/>
            <a:ext cx="565694" cy="538757"/>
          </a:xfrm>
          <a:prstGeom prst="rect">
            <a:avLst/>
          </a:prstGeom>
        </p:spPr>
      </p:pic>
      <p:pic>
        <p:nvPicPr>
          <p:cNvPr id="10" name="Εικόνα 9">
            <a:extLst>
              <a:ext uri="{FF2B5EF4-FFF2-40B4-BE49-F238E27FC236}">
                <a16:creationId xmlns:a16="http://schemas.microsoft.com/office/drawing/2014/main" id="{91D31752-FD6F-D6D3-8EA8-24B4D02D1280}"/>
              </a:ext>
            </a:extLst>
          </p:cNvPr>
          <p:cNvPicPr>
            <a:picLocks noChangeAspect="1"/>
          </p:cNvPicPr>
          <p:nvPr/>
        </p:nvPicPr>
        <p:blipFill>
          <a:blip r:embed="rId5"/>
          <a:stretch>
            <a:fillRect/>
          </a:stretch>
        </p:blipFill>
        <p:spPr>
          <a:xfrm>
            <a:off x="7068091" y="1314367"/>
            <a:ext cx="505641" cy="561012"/>
          </a:xfrm>
          <a:prstGeom prst="rect">
            <a:avLst/>
          </a:prstGeom>
        </p:spPr>
      </p:pic>
      <p:pic>
        <p:nvPicPr>
          <p:cNvPr id="13" name="Εικόνα 12">
            <a:extLst>
              <a:ext uri="{FF2B5EF4-FFF2-40B4-BE49-F238E27FC236}">
                <a16:creationId xmlns:a16="http://schemas.microsoft.com/office/drawing/2014/main" id="{5D940EDB-43B9-7CFB-995A-9544454DF915}"/>
              </a:ext>
            </a:extLst>
          </p:cNvPr>
          <p:cNvPicPr>
            <a:picLocks noChangeAspect="1"/>
          </p:cNvPicPr>
          <p:nvPr/>
        </p:nvPicPr>
        <p:blipFill>
          <a:blip r:embed="rId6"/>
          <a:stretch>
            <a:fillRect/>
          </a:stretch>
        </p:blipFill>
        <p:spPr>
          <a:xfrm>
            <a:off x="2882141" y="2867324"/>
            <a:ext cx="455026" cy="448502"/>
          </a:xfrm>
          <a:prstGeom prst="rect">
            <a:avLst/>
          </a:prstGeom>
        </p:spPr>
      </p:pic>
      <p:pic>
        <p:nvPicPr>
          <p:cNvPr id="16" name="Εικόνα 15">
            <a:extLst>
              <a:ext uri="{FF2B5EF4-FFF2-40B4-BE49-F238E27FC236}">
                <a16:creationId xmlns:a16="http://schemas.microsoft.com/office/drawing/2014/main" id="{90EF7D82-037F-749A-A962-76DC6EC68AEA}"/>
              </a:ext>
            </a:extLst>
          </p:cNvPr>
          <p:cNvPicPr>
            <a:picLocks noChangeAspect="1"/>
          </p:cNvPicPr>
          <p:nvPr/>
        </p:nvPicPr>
        <p:blipFill>
          <a:blip r:embed="rId7"/>
          <a:stretch>
            <a:fillRect/>
          </a:stretch>
        </p:blipFill>
        <p:spPr>
          <a:xfrm>
            <a:off x="5806834" y="2925648"/>
            <a:ext cx="377238" cy="390178"/>
          </a:xfrm>
          <a:prstGeom prst="rect">
            <a:avLst/>
          </a:prstGeom>
        </p:spPr>
      </p:pic>
      <p:cxnSp>
        <p:nvCxnSpPr>
          <p:cNvPr id="2" name="Ευθεία γραμμή σύνδεσης 1">
            <a:extLst>
              <a:ext uri="{FF2B5EF4-FFF2-40B4-BE49-F238E27FC236}">
                <a16:creationId xmlns:a16="http://schemas.microsoft.com/office/drawing/2014/main" id="{7310426E-8016-0054-2620-0AAE351F0A22}"/>
              </a:ext>
            </a:extLst>
          </p:cNvPr>
          <p:cNvCxnSpPr>
            <a:cxnSpLocks/>
          </p:cNvCxnSpPr>
          <p:nvPr/>
        </p:nvCxnSpPr>
        <p:spPr>
          <a:xfrm>
            <a:off x="2239588" y="958485"/>
            <a:ext cx="45458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93"/>
        <p:cNvGrpSpPr/>
        <p:nvPr/>
      </p:nvGrpSpPr>
      <p:grpSpPr>
        <a:xfrm>
          <a:off x="0" y="0"/>
          <a:ext cx="0" cy="0"/>
          <a:chOff x="0" y="0"/>
          <a:chExt cx="0" cy="0"/>
        </a:xfrm>
      </p:grpSpPr>
      <p:sp>
        <p:nvSpPr>
          <p:cNvPr id="2694" name="Google Shape;2694;p42"/>
          <p:cNvSpPr txBox="1">
            <a:spLocks noGrp="1"/>
          </p:cNvSpPr>
          <p:nvPr>
            <p:ph type="title"/>
          </p:nvPr>
        </p:nvSpPr>
        <p:spPr>
          <a:xfrm>
            <a:off x="719974" y="303852"/>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Ενεργειακή Πολιτική της ΕΕ</a:t>
            </a:r>
            <a:endParaRPr sz="2800" dirty="0">
              <a:solidFill>
                <a:schemeClr val="tx1"/>
              </a:solidFill>
              <a:latin typeface="+mj-lt"/>
            </a:endParaRPr>
          </a:p>
        </p:txBody>
      </p:sp>
      <p:sp>
        <p:nvSpPr>
          <p:cNvPr id="2695" name="Google Shape;2695;p42"/>
          <p:cNvSpPr/>
          <p:nvPr/>
        </p:nvSpPr>
        <p:spPr>
          <a:xfrm>
            <a:off x="720000" y="1113548"/>
            <a:ext cx="7717500" cy="3475200"/>
          </a:xfrm>
          <a:prstGeom prst="mathPlus">
            <a:avLst>
              <a:gd name="adj1" fmla="val 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42"/>
          <p:cNvSpPr/>
          <p:nvPr/>
        </p:nvSpPr>
        <p:spPr>
          <a:xfrm>
            <a:off x="1759527" y="3048000"/>
            <a:ext cx="2516999" cy="848254"/>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l-GR" dirty="0">
                <a:solidFill>
                  <a:schemeClr val="dk1"/>
                </a:solidFill>
                <a:latin typeface="Aptos" panose="020B0004020202020204" pitchFamily="34" charset="0"/>
                <a:ea typeface="Archivo"/>
                <a:cs typeface="Archivo"/>
                <a:sym typeface="Archivo"/>
              </a:rPr>
              <a:t>Βελτίωση της ενεργειακής απόδοσης και τη μείωση της εξάρτησης από τις εισαγωγές ενέργειας.</a:t>
            </a:r>
            <a:endParaRPr lang="en-US" dirty="0">
              <a:solidFill>
                <a:schemeClr val="dk1"/>
              </a:solidFill>
              <a:latin typeface="Aptos" panose="020B0004020202020204" pitchFamily="34" charset="0"/>
              <a:ea typeface="Archivo"/>
              <a:cs typeface="Archivo"/>
              <a:sym typeface="Archivo"/>
            </a:endParaRPr>
          </a:p>
        </p:txBody>
      </p:sp>
      <p:sp>
        <p:nvSpPr>
          <p:cNvPr id="2702" name="Google Shape;2702;p42"/>
          <p:cNvSpPr/>
          <p:nvPr/>
        </p:nvSpPr>
        <p:spPr>
          <a:xfrm>
            <a:off x="4867361" y="3034200"/>
            <a:ext cx="2447837" cy="848254"/>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l-GR" dirty="0">
                <a:solidFill>
                  <a:schemeClr val="dk1"/>
                </a:solidFill>
                <a:latin typeface="Aptos" panose="020B0004020202020204" pitchFamily="34" charset="0"/>
                <a:ea typeface="Archivo"/>
                <a:cs typeface="Archivo"/>
                <a:sym typeface="Archivo"/>
              </a:rPr>
              <a:t>Προώθηση της έρευνας σε τεχνολογίες χαμηλών ανθρακούχων εκπομπών και καθαρές μορφές ενέργειας.</a:t>
            </a:r>
            <a:endParaRPr lang="en-US" dirty="0">
              <a:solidFill>
                <a:schemeClr val="dk1"/>
              </a:solidFill>
              <a:latin typeface="Aptos" panose="020B0004020202020204" pitchFamily="34" charset="0"/>
              <a:ea typeface="Archivo"/>
              <a:cs typeface="Archivo"/>
              <a:sym typeface="Archivo"/>
            </a:endParaRPr>
          </a:p>
        </p:txBody>
      </p:sp>
      <p:sp>
        <p:nvSpPr>
          <p:cNvPr id="2703" name="Google Shape;2703;p42"/>
          <p:cNvSpPr/>
          <p:nvPr/>
        </p:nvSpPr>
        <p:spPr>
          <a:xfrm>
            <a:off x="4867324" y="1517073"/>
            <a:ext cx="2447875" cy="993781"/>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l-GR" dirty="0">
                <a:solidFill>
                  <a:schemeClr val="dk1"/>
                </a:solidFill>
                <a:latin typeface="+mn-lt"/>
                <a:ea typeface="Archivo"/>
                <a:cs typeface="Archivo"/>
                <a:sym typeface="Archivo"/>
              </a:rPr>
              <a:t>Διασφάλιση της λειτουργίας μιας πλήρως ολοκληρωμένης εσωτερικής αγοράς ενέργειας.</a:t>
            </a:r>
            <a:endParaRPr lang="en-US" dirty="0">
              <a:solidFill>
                <a:schemeClr val="dk1"/>
              </a:solidFill>
              <a:latin typeface="+mn-lt"/>
              <a:ea typeface="Archivo"/>
              <a:cs typeface="Archivo"/>
              <a:sym typeface="Archivo"/>
            </a:endParaRPr>
          </a:p>
        </p:txBody>
      </p:sp>
      <p:sp>
        <p:nvSpPr>
          <p:cNvPr id="2" name="Google Shape;2703;p42">
            <a:extLst>
              <a:ext uri="{FF2B5EF4-FFF2-40B4-BE49-F238E27FC236}">
                <a16:creationId xmlns:a16="http://schemas.microsoft.com/office/drawing/2014/main" id="{6A7C3ABE-9AB0-383C-4D26-19C88A1CC6B9}"/>
              </a:ext>
            </a:extLst>
          </p:cNvPr>
          <p:cNvSpPr/>
          <p:nvPr/>
        </p:nvSpPr>
        <p:spPr>
          <a:xfrm>
            <a:off x="1932095" y="1517073"/>
            <a:ext cx="2301920" cy="976599"/>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l-GR" dirty="0">
                <a:solidFill>
                  <a:schemeClr val="tx1"/>
                </a:solidFill>
                <a:latin typeface="+mn-lt"/>
                <a:ea typeface="Archivo"/>
                <a:cs typeface="Archivo"/>
                <a:sym typeface="Archivo"/>
              </a:rPr>
              <a:t>Δ</a:t>
            </a:r>
            <a:r>
              <a:rPr lang="el-GR" sz="1400" dirty="0">
                <a:solidFill>
                  <a:schemeClr val="tx1"/>
                </a:solidFill>
                <a:latin typeface="+mn-lt"/>
                <a:ea typeface="Archivo"/>
                <a:cs typeface="Archivo"/>
                <a:sym typeface="Archivo"/>
              </a:rPr>
              <a:t>ιαφοροποίηση των πηγών ενέργειας της Ευρώπης.</a:t>
            </a:r>
            <a:endParaRPr lang="en-US" sz="1400" dirty="0">
              <a:solidFill>
                <a:schemeClr val="tx1"/>
              </a:solidFill>
              <a:latin typeface="+mn-lt"/>
              <a:ea typeface="Archivo"/>
              <a:cs typeface="Archivo"/>
              <a:sym typeface="Archivo"/>
            </a:endParaRPr>
          </a:p>
        </p:txBody>
      </p:sp>
      <p:pic>
        <p:nvPicPr>
          <p:cNvPr id="4" name="Εικόνα 3">
            <a:extLst>
              <a:ext uri="{FF2B5EF4-FFF2-40B4-BE49-F238E27FC236}">
                <a16:creationId xmlns:a16="http://schemas.microsoft.com/office/drawing/2014/main" id="{7FD8B571-E443-3815-4954-D129AA2553C5}"/>
              </a:ext>
            </a:extLst>
          </p:cNvPr>
          <p:cNvPicPr>
            <a:picLocks noChangeAspect="1"/>
          </p:cNvPicPr>
          <p:nvPr/>
        </p:nvPicPr>
        <p:blipFill>
          <a:blip r:embed="rId3"/>
          <a:stretch>
            <a:fillRect/>
          </a:stretch>
        </p:blipFill>
        <p:spPr>
          <a:xfrm>
            <a:off x="4322017" y="2601191"/>
            <a:ext cx="499915" cy="499915"/>
          </a:xfrm>
          <a:prstGeom prst="rect">
            <a:avLst/>
          </a:prstGeom>
        </p:spPr>
      </p:pic>
      <p:cxnSp>
        <p:nvCxnSpPr>
          <p:cNvPr id="3" name="Ευθεία γραμμή σύνδεσης 2">
            <a:extLst>
              <a:ext uri="{FF2B5EF4-FFF2-40B4-BE49-F238E27FC236}">
                <a16:creationId xmlns:a16="http://schemas.microsoft.com/office/drawing/2014/main" id="{F73987AB-3A85-1634-F8F1-EEFBC229F211}"/>
              </a:ext>
            </a:extLst>
          </p:cNvPr>
          <p:cNvCxnSpPr>
            <a:cxnSpLocks/>
          </p:cNvCxnSpPr>
          <p:nvPr/>
        </p:nvCxnSpPr>
        <p:spPr>
          <a:xfrm>
            <a:off x="1932095" y="970966"/>
            <a:ext cx="5079223"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81"/>
        <p:cNvGrpSpPr/>
        <p:nvPr/>
      </p:nvGrpSpPr>
      <p:grpSpPr>
        <a:xfrm>
          <a:off x="0" y="0"/>
          <a:ext cx="0" cy="0"/>
          <a:chOff x="0" y="0"/>
          <a:chExt cx="0" cy="0"/>
        </a:xfrm>
      </p:grpSpPr>
      <p:sp>
        <p:nvSpPr>
          <p:cNvPr id="1882" name="Google Shape;1882;p35"/>
          <p:cNvSpPr txBox="1">
            <a:spLocks noGrp="1"/>
          </p:cNvSpPr>
          <p:nvPr>
            <p:ph type="title"/>
          </p:nvPr>
        </p:nvSpPr>
        <p:spPr>
          <a:xfrm>
            <a:off x="1672268" y="0"/>
            <a:ext cx="5799462"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Ενεργειακοί στόχοι της ΕΕ για το 2030</a:t>
            </a:r>
            <a:endParaRPr sz="2800" dirty="0">
              <a:solidFill>
                <a:schemeClr val="tx1"/>
              </a:solidFill>
              <a:latin typeface="+mj-lt"/>
            </a:endParaRPr>
          </a:p>
        </p:txBody>
      </p:sp>
      <p:pic>
        <p:nvPicPr>
          <p:cNvPr id="2074" name="Εικόνα 2073" descr="Εικόνα που περιέχει κείμενο, στιγμιότυπο οθόνης, γράφημα, γραμμή&#10;&#10;Περιγραφή που δημιουργήθηκε αυτόματα">
            <a:extLst>
              <a:ext uri="{FF2B5EF4-FFF2-40B4-BE49-F238E27FC236}">
                <a16:creationId xmlns:a16="http://schemas.microsoft.com/office/drawing/2014/main" id="{DFD4F216-3BC2-F3F5-A0BA-FA153AE58E35}"/>
              </a:ext>
            </a:extLst>
          </p:cNvPr>
          <p:cNvPicPr>
            <a:picLocks noChangeAspect="1"/>
          </p:cNvPicPr>
          <p:nvPr/>
        </p:nvPicPr>
        <p:blipFill>
          <a:blip r:embed="rId3"/>
          <a:stretch>
            <a:fillRect/>
          </a:stretch>
        </p:blipFill>
        <p:spPr>
          <a:xfrm>
            <a:off x="0" y="899532"/>
            <a:ext cx="9143999" cy="3717073"/>
          </a:xfrm>
          <a:prstGeom prst="rect">
            <a:avLst/>
          </a:prstGeom>
        </p:spPr>
      </p:pic>
      <p:cxnSp>
        <p:nvCxnSpPr>
          <p:cNvPr id="2" name="Ευθεία γραμμή σύνδεσης 1">
            <a:extLst>
              <a:ext uri="{FF2B5EF4-FFF2-40B4-BE49-F238E27FC236}">
                <a16:creationId xmlns:a16="http://schemas.microsoft.com/office/drawing/2014/main" id="{A08C795C-2FF6-C0DD-1FB2-80D3601DF6E1}"/>
              </a:ext>
            </a:extLst>
          </p:cNvPr>
          <p:cNvCxnSpPr>
            <a:cxnSpLocks/>
          </p:cNvCxnSpPr>
          <p:nvPr/>
        </p:nvCxnSpPr>
        <p:spPr>
          <a:xfrm>
            <a:off x="1188027" y="572700"/>
            <a:ext cx="67679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6954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81"/>
        <p:cNvGrpSpPr/>
        <p:nvPr/>
      </p:nvGrpSpPr>
      <p:grpSpPr>
        <a:xfrm>
          <a:off x="0" y="0"/>
          <a:ext cx="0" cy="0"/>
          <a:chOff x="0" y="0"/>
          <a:chExt cx="0" cy="0"/>
        </a:xfrm>
      </p:grpSpPr>
      <p:sp>
        <p:nvSpPr>
          <p:cNvPr id="1882" name="Google Shape;1882;p35"/>
          <p:cNvSpPr txBox="1">
            <a:spLocks noGrp="1"/>
          </p:cNvSpPr>
          <p:nvPr>
            <p:ph type="title"/>
          </p:nvPr>
        </p:nvSpPr>
        <p:spPr>
          <a:xfrm>
            <a:off x="1658506" y="121043"/>
            <a:ext cx="612061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latin typeface="+mj-lt"/>
              </a:rPr>
              <a:t>Ενεργειακοί στόχοι της ΕΕ για το 2030</a:t>
            </a:r>
            <a:endParaRPr sz="2800" dirty="0">
              <a:latin typeface="+mj-lt"/>
            </a:endParaRPr>
          </a:p>
        </p:txBody>
      </p:sp>
      <p:sp>
        <p:nvSpPr>
          <p:cNvPr id="1883" name="Google Shape;1883;p35"/>
          <p:cNvSpPr txBox="1">
            <a:spLocks noGrp="1"/>
          </p:cNvSpPr>
          <p:nvPr>
            <p:ph type="subTitle" idx="1"/>
          </p:nvPr>
        </p:nvSpPr>
        <p:spPr>
          <a:xfrm>
            <a:off x="784819" y="1287527"/>
            <a:ext cx="2424563" cy="1209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Αύξηση του μεριδίου των ανανεώσιμων πηγών ενέργειας στην τελική ενεργειακή κατανάλωση σε 42,5% με στόχο την επίτευξη του 45 %.</a:t>
            </a:r>
            <a:r>
              <a:rPr lang="en-US" dirty="0">
                <a:latin typeface="+mn-lt"/>
              </a:rPr>
              <a:t>(</a:t>
            </a:r>
            <a:r>
              <a:rPr lang="el-GR" b="0" i="0" dirty="0">
                <a:solidFill>
                  <a:srgbClr val="1E1E1F"/>
                </a:solidFill>
                <a:effectLst/>
                <a:highlight>
                  <a:srgbClr val="FFFFFF"/>
                </a:highlight>
                <a:latin typeface="+mn-lt"/>
              </a:rPr>
              <a:t>Άρθρο 194(ΣΛΕΕ)</a:t>
            </a:r>
            <a:r>
              <a:rPr lang="en-US" b="0" i="0" dirty="0">
                <a:solidFill>
                  <a:srgbClr val="1E1E1F"/>
                </a:solidFill>
                <a:effectLst/>
                <a:highlight>
                  <a:srgbClr val="FFFFFF"/>
                </a:highlight>
                <a:latin typeface="+mn-lt"/>
              </a:rPr>
              <a:t>)</a:t>
            </a:r>
            <a:r>
              <a:rPr lang="el-GR" b="0" i="0" dirty="0">
                <a:solidFill>
                  <a:srgbClr val="1E1E1F"/>
                </a:solidFill>
                <a:effectLst/>
                <a:highlight>
                  <a:srgbClr val="FFFFFF"/>
                </a:highlight>
                <a:latin typeface="+mn-lt"/>
              </a:rPr>
              <a:t>.</a:t>
            </a:r>
            <a:endParaRPr lang="el-GR" dirty="0">
              <a:latin typeface="+mn-lt"/>
            </a:endParaRPr>
          </a:p>
        </p:txBody>
      </p:sp>
      <p:sp>
        <p:nvSpPr>
          <p:cNvPr id="1884" name="Google Shape;1884;p35"/>
          <p:cNvSpPr txBox="1">
            <a:spLocks noGrp="1"/>
          </p:cNvSpPr>
          <p:nvPr>
            <p:ph type="subTitle" idx="2"/>
          </p:nvPr>
        </p:nvSpPr>
        <p:spPr>
          <a:xfrm>
            <a:off x="3688047" y="1309913"/>
            <a:ext cx="2416500" cy="110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Μείωση κατά 11,7 % της πρωτογενούς (ενδεικτικής) και τελικής κατανάλωσης ενέργειας, σε σύγκριση με τις προβλέψεις του 2020</a:t>
            </a:r>
            <a:r>
              <a:rPr lang="en-US" dirty="0">
                <a:latin typeface="+mn-lt"/>
              </a:rPr>
              <a:t>.(</a:t>
            </a:r>
            <a:r>
              <a:rPr lang="el-GR" b="0" i="0" dirty="0">
                <a:solidFill>
                  <a:srgbClr val="1E1E1F"/>
                </a:solidFill>
                <a:effectLst/>
                <a:latin typeface="+mn-lt"/>
              </a:rPr>
              <a:t>Άρθρο 194(ΣΛΕΕ)</a:t>
            </a:r>
            <a:r>
              <a:rPr lang="en-US" b="0" i="0" dirty="0">
                <a:solidFill>
                  <a:srgbClr val="1E1E1F"/>
                </a:solidFill>
                <a:effectLst/>
                <a:latin typeface="+mn-lt"/>
              </a:rPr>
              <a:t>)</a:t>
            </a:r>
            <a:r>
              <a:rPr lang="el-GR" b="0" i="0" dirty="0">
                <a:solidFill>
                  <a:srgbClr val="1E1E1F"/>
                </a:solidFill>
                <a:effectLst/>
                <a:latin typeface="+mn-lt"/>
              </a:rPr>
              <a:t>.</a:t>
            </a:r>
            <a:endParaRPr lang="el-GR" dirty="0">
              <a:latin typeface="+mn-lt"/>
            </a:endParaRPr>
          </a:p>
        </p:txBody>
      </p:sp>
      <p:sp>
        <p:nvSpPr>
          <p:cNvPr id="1885" name="Google Shape;1885;p35"/>
          <p:cNvSpPr txBox="1">
            <a:spLocks noGrp="1"/>
          </p:cNvSpPr>
          <p:nvPr>
            <p:ph type="subTitle" idx="3"/>
          </p:nvPr>
        </p:nvSpPr>
        <p:spPr>
          <a:xfrm>
            <a:off x="775774" y="2684969"/>
            <a:ext cx="2355691" cy="154020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Το πρόγραμμα «</a:t>
            </a:r>
            <a:r>
              <a:rPr lang="el-GR" dirty="0" err="1">
                <a:latin typeface="+mn-lt"/>
              </a:rPr>
              <a:t>Ορίζων</a:t>
            </a:r>
            <a:r>
              <a:rPr lang="el-GR" dirty="0">
                <a:latin typeface="+mn-lt"/>
              </a:rPr>
              <a:t> Ευρώπη» είναι το πρόγραμμα-πλαίσιο που εκτείνεται από το 2021 έως το 2027 και το βασικό μέσο της ΕΕ για την προώθηση της ενεργειακής έρευνας, με προϋπολογισμό ύψους 95,5 δισ. </a:t>
            </a:r>
          </a:p>
        </p:txBody>
      </p:sp>
      <p:sp>
        <p:nvSpPr>
          <p:cNvPr id="1886" name="Google Shape;1886;p35"/>
          <p:cNvSpPr txBox="1">
            <a:spLocks noGrp="1"/>
          </p:cNvSpPr>
          <p:nvPr>
            <p:ph type="subTitle" idx="4"/>
          </p:nvPr>
        </p:nvSpPr>
        <p:spPr>
          <a:xfrm>
            <a:off x="3712297" y="2624356"/>
            <a:ext cx="2416500" cy="84562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Aptos" panose="020B0004020202020204" pitchFamily="34" charset="0"/>
              </a:rPr>
              <a:t>Εθελοντικούς στόχους μείωσης της ζήτησης αερίου για τις χώρες της ΕΕ κατά 15 % [κανονισμός (ΕΕ) 2022/1369].</a:t>
            </a:r>
          </a:p>
        </p:txBody>
      </p:sp>
      <p:sp>
        <p:nvSpPr>
          <p:cNvPr id="1890" name="Google Shape;1890;p35"/>
          <p:cNvSpPr txBox="1">
            <a:spLocks noGrp="1"/>
          </p:cNvSpPr>
          <p:nvPr>
            <p:ph type="subTitle" idx="5"/>
          </p:nvPr>
        </p:nvSpPr>
        <p:spPr>
          <a:xfrm>
            <a:off x="6734400" y="1316969"/>
            <a:ext cx="2297918" cy="73802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mn-lt"/>
              </a:rPr>
              <a:t>Βελτίωση της ενεργειακής απόδοσης κατά τουλάχιστον 32.5%.(Οδηγία</a:t>
            </a:r>
            <a:r>
              <a:rPr lang="en-US" dirty="0">
                <a:latin typeface="+mn-lt"/>
              </a:rPr>
              <a:t> 2018/2002/</a:t>
            </a:r>
            <a:r>
              <a:rPr lang="el-GR" dirty="0">
                <a:latin typeface="+mn-lt"/>
              </a:rPr>
              <a:t>ΕΕ</a:t>
            </a:r>
            <a:r>
              <a:rPr lang="en-US" dirty="0">
                <a:latin typeface="+mn-lt"/>
              </a:rPr>
              <a:t>)</a:t>
            </a:r>
            <a:r>
              <a:rPr lang="el-GR" dirty="0">
                <a:latin typeface="+mn-lt"/>
              </a:rPr>
              <a:t>.</a:t>
            </a:r>
          </a:p>
        </p:txBody>
      </p:sp>
      <p:sp>
        <p:nvSpPr>
          <p:cNvPr id="1891" name="Google Shape;1891;p35"/>
          <p:cNvSpPr txBox="1">
            <a:spLocks noGrp="1"/>
          </p:cNvSpPr>
          <p:nvPr>
            <p:ph type="subTitle" idx="6"/>
          </p:nvPr>
        </p:nvSpPr>
        <p:spPr>
          <a:xfrm>
            <a:off x="6733565" y="2606152"/>
            <a:ext cx="2409600" cy="93830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latin typeface="Aptos" panose="020B0004020202020204" pitchFamily="34" charset="0"/>
              </a:rPr>
              <a:t>Μείωση των εκπομπών αερίων του θερμοκηπίου κατά 55% σε σύγκριση με τα επίπεδα του 1990. (</a:t>
            </a:r>
            <a:r>
              <a:rPr lang="en-US" dirty="0">
                <a:latin typeface="Aptos" panose="020B0004020202020204" pitchFamily="34" charset="0"/>
              </a:rPr>
              <a:t>Fit 55)</a:t>
            </a:r>
            <a:r>
              <a:rPr lang="el-GR" dirty="0">
                <a:latin typeface="Aptos" panose="020B0004020202020204" pitchFamily="34" charset="0"/>
              </a:rPr>
              <a:t>.</a:t>
            </a:r>
          </a:p>
        </p:txBody>
      </p:sp>
      <p:grpSp>
        <p:nvGrpSpPr>
          <p:cNvPr id="2" name="Google Shape;1901;p36">
            <a:extLst>
              <a:ext uri="{FF2B5EF4-FFF2-40B4-BE49-F238E27FC236}">
                <a16:creationId xmlns:a16="http://schemas.microsoft.com/office/drawing/2014/main" id="{41174A1F-608D-AE34-9EEF-96967FB49732}"/>
              </a:ext>
            </a:extLst>
          </p:cNvPr>
          <p:cNvGrpSpPr/>
          <p:nvPr/>
        </p:nvGrpSpPr>
        <p:grpSpPr>
          <a:xfrm>
            <a:off x="3429065" y="3278037"/>
            <a:ext cx="5029200" cy="1783764"/>
            <a:chOff x="1113992" y="2898191"/>
            <a:chExt cx="6916016" cy="2166558"/>
          </a:xfrm>
        </p:grpSpPr>
        <p:grpSp>
          <p:nvGrpSpPr>
            <p:cNvPr id="3" name="Google Shape;1902;p36">
              <a:extLst>
                <a:ext uri="{FF2B5EF4-FFF2-40B4-BE49-F238E27FC236}">
                  <a16:creationId xmlns:a16="http://schemas.microsoft.com/office/drawing/2014/main" id="{3286CAFC-B267-2DFD-3C10-85575D3BB481}"/>
                </a:ext>
              </a:extLst>
            </p:cNvPr>
            <p:cNvGrpSpPr/>
            <p:nvPr/>
          </p:nvGrpSpPr>
          <p:grpSpPr>
            <a:xfrm>
              <a:off x="6783678" y="4466836"/>
              <a:ext cx="1246330" cy="591782"/>
              <a:chOff x="3302275" y="2007875"/>
              <a:chExt cx="195650" cy="92900"/>
            </a:xfrm>
          </p:grpSpPr>
          <p:sp>
            <p:nvSpPr>
              <p:cNvPr id="2015" name="Google Shape;1903;p36">
                <a:extLst>
                  <a:ext uri="{FF2B5EF4-FFF2-40B4-BE49-F238E27FC236}">
                    <a16:creationId xmlns:a16="http://schemas.microsoft.com/office/drawing/2014/main" id="{6CCAE7BB-BD88-693B-D587-0A17341875CD}"/>
                  </a:ext>
                </a:extLst>
              </p:cNvPr>
              <p:cNvSpPr/>
              <p:nvPr/>
            </p:nvSpPr>
            <p:spPr>
              <a:xfrm>
                <a:off x="3310875" y="2014750"/>
                <a:ext cx="19325" cy="8175"/>
              </a:xfrm>
              <a:custGeom>
                <a:avLst/>
                <a:gdLst/>
                <a:ahLst/>
                <a:cxnLst/>
                <a:rect l="l" t="t" r="r" b="b"/>
                <a:pathLst>
                  <a:path w="773" h="327" extrusionOk="0">
                    <a:moveTo>
                      <a:pt x="129" y="0"/>
                    </a:moveTo>
                    <a:cubicBezTo>
                      <a:pt x="26" y="0"/>
                      <a:pt x="0" y="86"/>
                      <a:pt x="0" y="138"/>
                    </a:cubicBezTo>
                    <a:lnTo>
                      <a:pt x="0" y="318"/>
                    </a:lnTo>
                    <a:lnTo>
                      <a:pt x="43" y="318"/>
                    </a:lnTo>
                    <a:lnTo>
                      <a:pt x="43" y="138"/>
                    </a:lnTo>
                    <a:cubicBezTo>
                      <a:pt x="43" y="138"/>
                      <a:pt x="52" y="43"/>
                      <a:pt x="129" y="43"/>
                    </a:cubicBezTo>
                    <a:lnTo>
                      <a:pt x="652" y="43"/>
                    </a:lnTo>
                    <a:cubicBezTo>
                      <a:pt x="652" y="43"/>
                      <a:pt x="729" y="52"/>
                      <a:pt x="729" y="112"/>
                    </a:cubicBezTo>
                    <a:lnTo>
                      <a:pt x="729" y="326"/>
                    </a:lnTo>
                    <a:lnTo>
                      <a:pt x="772" y="326"/>
                    </a:lnTo>
                    <a:lnTo>
                      <a:pt x="772" y="112"/>
                    </a:lnTo>
                    <a:cubicBezTo>
                      <a:pt x="772" y="43"/>
                      <a:pt x="704" y="9"/>
                      <a:pt x="661"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1904;p36">
                <a:extLst>
                  <a:ext uri="{FF2B5EF4-FFF2-40B4-BE49-F238E27FC236}">
                    <a16:creationId xmlns:a16="http://schemas.microsoft.com/office/drawing/2014/main" id="{811A8263-72AC-6CE2-F792-49141C6845F5}"/>
                  </a:ext>
                </a:extLst>
              </p:cNvPr>
              <p:cNvSpPr/>
              <p:nvPr/>
            </p:nvSpPr>
            <p:spPr>
              <a:xfrm>
                <a:off x="3366625" y="2014750"/>
                <a:ext cx="18700" cy="8175"/>
              </a:xfrm>
              <a:custGeom>
                <a:avLst/>
                <a:gdLst/>
                <a:ahLst/>
                <a:cxnLst/>
                <a:rect l="l" t="t" r="r" b="b"/>
                <a:pathLst>
                  <a:path w="748" h="327" extrusionOk="0">
                    <a:moveTo>
                      <a:pt x="112" y="0"/>
                    </a:moveTo>
                    <a:cubicBezTo>
                      <a:pt x="27" y="0"/>
                      <a:pt x="1" y="95"/>
                      <a:pt x="1" y="138"/>
                    </a:cubicBezTo>
                    <a:lnTo>
                      <a:pt x="1" y="318"/>
                    </a:lnTo>
                    <a:lnTo>
                      <a:pt x="44" y="318"/>
                    </a:lnTo>
                    <a:lnTo>
                      <a:pt x="44" y="138"/>
                    </a:lnTo>
                    <a:cubicBezTo>
                      <a:pt x="44" y="138"/>
                      <a:pt x="52" y="43"/>
                      <a:pt x="130" y="43"/>
                    </a:cubicBezTo>
                    <a:lnTo>
                      <a:pt x="653" y="43"/>
                    </a:lnTo>
                    <a:cubicBezTo>
                      <a:pt x="653" y="43"/>
                      <a:pt x="730" y="52"/>
                      <a:pt x="730" y="112"/>
                    </a:cubicBezTo>
                    <a:lnTo>
                      <a:pt x="730" y="326"/>
                    </a:lnTo>
                    <a:lnTo>
                      <a:pt x="747" y="326"/>
                    </a:lnTo>
                    <a:lnTo>
                      <a:pt x="747" y="112"/>
                    </a:lnTo>
                    <a:cubicBezTo>
                      <a:pt x="747" y="43"/>
                      <a:pt x="687" y="9"/>
                      <a:pt x="644"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1905;p36">
                <a:extLst>
                  <a:ext uri="{FF2B5EF4-FFF2-40B4-BE49-F238E27FC236}">
                    <a16:creationId xmlns:a16="http://schemas.microsoft.com/office/drawing/2014/main" id="{048D7BFC-FE1E-87D0-02AD-B8FE3CF1F77B}"/>
                  </a:ext>
                </a:extLst>
              </p:cNvPr>
              <p:cNvSpPr/>
              <p:nvPr/>
            </p:nvSpPr>
            <p:spPr>
              <a:xfrm>
                <a:off x="3311500" y="2034700"/>
                <a:ext cx="142025" cy="55575"/>
              </a:xfrm>
              <a:custGeom>
                <a:avLst/>
                <a:gdLst/>
                <a:ahLst/>
                <a:cxnLst/>
                <a:rect l="l" t="t" r="r" b="b"/>
                <a:pathLst>
                  <a:path w="5681" h="2223" extrusionOk="0">
                    <a:moveTo>
                      <a:pt x="258" y="0"/>
                    </a:moveTo>
                    <a:cubicBezTo>
                      <a:pt x="121" y="0"/>
                      <a:pt x="1" y="120"/>
                      <a:pt x="1" y="283"/>
                    </a:cubicBezTo>
                    <a:lnTo>
                      <a:pt x="1" y="1948"/>
                    </a:lnTo>
                    <a:cubicBezTo>
                      <a:pt x="1" y="2094"/>
                      <a:pt x="121" y="2223"/>
                      <a:pt x="258" y="2223"/>
                    </a:cubicBezTo>
                    <a:lnTo>
                      <a:pt x="5423" y="2223"/>
                    </a:lnTo>
                    <a:cubicBezTo>
                      <a:pt x="5561" y="2223"/>
                      <a:pt x="5681" y="2102"/>
                      <a:pt x="5681" y="1948"/>
                    </a:cubicBezTo>
                    <a:lnTo>
                      <a:pt x="5681" y="635"/>
                    </a:lnTo>
                    <a:lnTo>
                      <a:pt x="4969" y="644"/>
                    </a:lnTo>
                    <a:cubicBezTo>
                      <a:pt x="4840" y="635"/>
                      <a:pt x="4908" y="601"/>
                      <a:pt x="4934" y="575"/>
                    </a:cubicBezTo>
                    <a:cubicBezTo>
                      <a:pt x="4883" y="386"/>
                      <a:pt x="4917" y="189"/>
                      <a:pt x="4934"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1906;p36">
                <a:extLst>
                  <a:ext uri="{FF2B5EF4-FFF2-40B4-BE49-F238E27FC236}">
                    <a16:creationId xmlns:a16="http://schemas.microsoft.com/office/drawing/2014/main" id="{563103BE-1483-88CD-E608-A6A8948C8206}"/>
                  </a:ext>
                </a:extLst>
              </p:cNvPr>
              <p:cNvSpPr/>
              <p:nvPr/>
            </p:nvSpPr>
            <p:spPr>
              <a:xfrm>
                <a:off x="3441275" y="2073950"/>
                <a:ext cx="32200" cy="16100"/>
              </a:xfrm>
              <a:custGeom>
                <a:avLst/>
                <a:gdLst/>
                <a:ahLst/>
                <a:cxnLst/>
                <a:rect l="l" t="t" r="r" b="b"/>
                <a:pathLst>
                  <a:path w="1288" h="644" extrusionOk="0">
                    <a:moveTo>
                      <a:pt x="650" y="0"/>
                    </a:moveTo>
                    <a:cubicBezTo>
                      <a:pt x="229" y="0"/>
                      <a:pt x="35" y="474"/>
                      <a:pt x="1" y="644"/>
                    </a:cubicBezTo>
                    <a:lnTo>
                      <a:pt x="1288" y="644"/>
                    </a:lnTo>
                    <a:cubicBezTo>
                      <a:pt x="1288" y="644"/>
                      <a:pt x="1090" y="18"/>
                      <a:pt x="661" y="0"/>
                    </a:cubicBezTo>
                    <a:cubicBezTo>
                      <a:pt x="657" y="0"/>
                      <a:pt x="654" y="0"/>
                      <a:pt x="65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1907;p36">
                <a:extLst>
                  <a:ext uri="{FF2B5EF4-FFF2-40B4-BE49-F238E27FC236}">
                    <a16:creationId xmlns:a16="http://schemas.microsoft.com/office/drawing/2014/main" id="{A8418D62-0282-D55A-E6C5-63D5130C6AC5}"/>
                  </a:ext>
                </a:extLst>
              </p:cNvPr>
              <p:cNvSpPr/>
              <p:nvPr/>
            </p:nvSpPr>
            <p:spPr>
              <a:xfrm>
                <a:off x="3389150" y="2010900"/>
                <a:ext cx="21050" cy="12350"/>
              </a:xfrm>
              <a:custGeom>
                <a:avLst/>
                <a:gdLst/>
                <a:ahLst/>
                <a:cxnLst/>
                <a:rect l="l" t="t" r="r" b="b"/>
                <a:pathLst>
                  <a:path w="842" h="494" extrusionOk="0">
                    <a:moveTo>
                      <a:pt x="1" y="0"/>
                    </a:moveTo>
                    <a:lnTo>
                      <a:pt x="1" y="438"/>
                    </a:lnTo>
                    <a:cubicBezTo>
                      <a:pt x="112" y="455"/>
                      <a:pt x="232" y="472"/>
                      <a:pt x="344" y="480"/>
                    </a:cubicBezTo>
                    <a:lnTo>
                      <a:pt x="533" y="480"/>
                    </a:lnTo>
                    <a:cubicBezTo>
                      <a:pt x="550" y="489"/>
                      <a:pt x="563" y="493"/>
                      <a:pt x="576" y="493"/>
                    </a:cubicBezTo>
                    <a:cubicBezTo>
                      <a:pt x="588" y="493"/>
                      <a:pt x="601" y="489"/>
                      <a:pt x="618" y="480"/>
                    </a:cubicBezTo>
                    <a:cubicBezTo>
                      <a:pt x="696" y="480"/>
                      <a:pt x="773" y="463"/>
                      <a:pt x="842" y="438"/>
                    </a:cubicBezTo>
                    <a:lnTo>
                      <a:pt x="84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1908;p36">
                <a:extLst>
                  <a:ext uri="{FF2B5EF4-FFF2-40B4-BE49-F238E27FC236}">
                    <a16:creationId xmlns:a16="http://schemas.microsoft.com/office/drawing/2014/main" id="{A0A0F68E-A4CB-93DB-8454-1CEABBFA1187}"/>
                  </a:ext>
                </a:extLst>
              </p:cNvPr>
              <p:cNvSpPr/>
              <p:nvPr/>
            </p:nvSpPr>
            <p:spPr>
              <a:xfrm>
                <a:off x="3387225" y="2007875"/>
                <a:ext cx="25125" cy="4100"/>
              </a:xfrm>
              <a:custGeom>
                <a:avLst/>
                <a:gdLst/>
                <a:ahLst/>
                <a:cxnLst/>
                <a:rect l="l" t="t" r="r" b="b"/>
                <a:pathLst>
                  <a:path w="1005" h="164" extrusionOk="0">
                    <a:moveTo>
                      <a:pt x="507" y="1"/>
                    </a:moveTo>
                    <a:cubicBezTo>
                      <a:pt x="292" y="1"/>
                      <a:pt x="86" y="35"/>
                      <a:pt x="86" y="35"/>
                    </a:cubicBezTo>
                    <a:cubicBezTo>
                      <a:pt x="43" y="35"/>
                      <a:pt x="1" y="70"/>
                      <a:pt x="1" y="104"/>
                    </a:cubicBezTo>
                    <a:cubicBezTo>
                      <a:pt x="1" y="130"/>
                      <a:pt x="35" y="164"/>
                      <a:pt x="86" y="164"/>
                    </a:cubicBezTo>
                    <a:lnTo>
                      <a:pt x="919" y="164"/>
                    </a:lnTo>
                    <a:cubicBezTo>
                      <a:pt x="961" y="164"/>
                      <a:pt x="1004" y="130"/>
                      <a:pt x="1004" y="104"/>
                    </a:cubicBezTo>
                    <a:cubicBezTo>
                      <a:pt x="1004" y="70"/>
                      <a:pt x="979" y="35"/>
                      <a:pt x="919" y="35"/>
                    </a:cubicBezTo>
                    <a:cubicBezTo>
                      <a:pt x="919" y="35"/>
                      <a:pt x="704" y="1"/>
                      <a:pt x="50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1909;p36">
                <a:extLst>
                  <a:ext uri="{FF2B5EF4-FFF2-40B4-BE49-F238E27FC236}">
                    <a16:creationId xmlns:a16="http://schemas.microsoft.com/office/drawing/2014/main" id="{C6537A6B-FB96-41F2-97B5-3AFD0A9FD1CE}"/>
                  </a:ext>
                </a:extLst>
              </p:cNvPr>
              <p:cNvSpPr/>
              <p:nvPr/>
            </p:nvSpPr>
            <p:spPr>
              <a:xfrm>
                <a:off x="3387225" y="2009375"/>
                <a:ext cx="25125" cy="2600"/>
              </a:xfrm>
              <a:custGeom>
                <a:avLst/>
                <a:gdLst/>
                <a:ahLst/>
                <a:cxnLst/>
                <a:rect l="l" t="t" r="r" b="b"/>
                <a:pathLst>
                  <a:path w="1005" h="104" extrusionOk="0">
                    <a:moveTo>
                      <a:pt x="987" y="1"/>
                    </a:moveTo>
                    <a:cubicBezTo>
                      <a:pt x="950" y="62"/>
                      <a:pt x="879" y="71"/>
                      <a:pt x="800" y="71"/>
                    </a:cubicBezTo>
                    <a:cubicBezTo>
                      <a:pt x="768" y="71"/>
                      <a:pt x="736" y="70"/>
                      <a:pt x="704" y="70"/>
                    </a:cubicBezTo>
                    <a:cubicBezTo>
                      <a:pt x="583" y="76"/>
                      <a:pt x="483" y="79"/>
                      <a:pt x="399" y="79"/>
                    </a:cubicBezTo>
                    <a:cubicBezTo>
                      <a:pt x="81" y="79"/>
                      <a:pt x="14" y="41"/>
                      <a:pt x="3" y="41"/>
                    </a:cubicBezTo>
                    <a:cubicBezTo>
                      <a:pt x="1" y="41"/>
                      <a:pt x="1" y="42"/>
                      <a:pt x="1" y="44"/>
                    </a:cubicBezTo>
                    <a:cubicBezTo>
                      <a:pt x="1" y="70"/>
                      <a:pt x="26" y="104"/>
                      <a:pt x="86" y="104"/>
                    </a:cubicBezTo>
                    <a:lnTo>
                      <a:pt x="919" y="104"/>
                    </a:lnTo>
                    <a:cubicBezTo>
                      <a:pt x="961" y="104"/>
                      <a:pt x="1004" y="70"/>
                      <a:pt x="1004" y="44"/>
                    </a:cubicBezTo>
                    <a:cubicBezTo>
                      <a:pt x="1004" y="18"/>
                      <a:pt x="996" y="10"/>
                      <a:pt x="98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1910;p36">
                <a:extLst>
                  <a:ext uri="{FF2B5EF4-FFF2-40B4-BE49-F238E27FC236}">
                    <a16:creationId xmlns:a16="http://schemas.microsoft.com/office/drawing/2014/main" id="{F7387332-B9F7-27BC-C677-9E761E3562EF}"/>
                  </a:ext>
                </a:extLst>
              </p:cNvPr>
              <p:cNvSpPr/>
              <p:nvPr/>
            </p:nvSpPr>
            <p:spPr>
              <a:xfrm>
                <a:off x="3333600" y="2010900"/>
                <a:ext cx="21250" cy="12350"/>
              </a:xfrm>
              <a:custGeom>
                <a:avLst/>
                <a:gdLst/>
                <a:ahLst/>
                <a:cxnLst/>
                <a:rect l="l" t="t" r="r" b="b"/>
                <a:pathLst>
                  <a:path w="850" h="494" extrusionOk="0">
                    <a:moveTo>
                      <a:pt x="1" y="0"/>
                    </a:moveTo>
                    <a:lnTo>
                      <a:pt x="1" y="438"/>
                    </a:lnTo>
                    <a:cubicBezTo>
                      <a:pt x="121" y="455"/>
                      <a:pt x="232" y="472"/>
                      <a:pt x="344" y="480"/>
                    </a:cubicBezTo>
                    <a:lnTo>
                      <a:pt x="533" y="480"/>
                    </a:lnTo>
                    <a:cubicBezTo>
                      <a:pt x="545" y="489"/>
                      <a:pt x="560" y="493"/>
                      <a:pt x="575" y="493"/>
                    </a:cubicBezTo>
                    <a:cubicBezTo>
                      <a:pt x="590" y="493"/>
                      <a:pt x="605" y="489"/>
                      <a:pt x="618" y="480"/>
                    </a:cubicBezTo>
                    <a:cubicBezTo>
                      <a:pt x="696" y="480"/>
                      <a:pt x="773" y="463"/>
                      <a:pt x="850" y="438"/>
                    </a:cubicBezTo>
                    <a:lnTo>
                      <a:pt x="85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1911;p36">
                <a:extLst>
                  <a:ext uri="{FF2B5EF4-FFF2-40B4-BE49-F238E27FC236}">
                    <a16:creationId xmlns:a16="http://schemas.microsoft.com/office/drawing/2014/main" id="{04215AEE-3987-2D76-E71A-E01156CADD72}"/>
                  </a:ext>
                </a:extLst>
              </p:cNvPr>
              <p:cNvSpPr/>
              <p:nvPr/>
            </p:nvSpPr>
            <p:spPr>
              <a:xfrm>
                <a:off x="3331450" y="2007875"/>
                <a:ext cx="25125" cy="4100"/>
              </a:xfrm>
              <a:custGeom>
                <a:avLst/>
                <a:gdLst/>
                <a:ahLst/>
                <a:cxnLst/>
                <a:rect l="l" t="t" r="r" b="b"/>
                <a:pathLst>
                  <a:path w="1005" h="164" extrusionOk="0">
                    <a:moveTo>
                      <a:pt x="507" y="1"/>
                    </a:moveTo>
                    <a:cubicBezTo>
                      <a:pt x="293" y="1"/>
                      <a:pt x="87" y="35"/>
                      <a:pt x="87" y="35"/>
                    </a:cubicBezTo>
                    <a:cubicBezTo>
                      <a:pt x="44" y="35"/>
                      <a:pt x="1" y="70"/>
                      <a:pt x="1" y="104"/>
                    </a:cubicBezTo>
                    <a:cubicBezTo>
                      <a:pt x="1" y="130"/>
                      <a:pt x="35" y="164"/>
                      <a:pt x="87" y="164"/>
                    </a:cubicBezTo>
                    <a:lnTo>
                      <a:pt x="919" y="164"/>
                    </a:lnTo>
                    <a:cubicBezTo>
                      <a:pt x="962" y="164"/>
                      <a:pt x="1005" y="130"/>
                      <a:pt x="1005" y="104"/>
                    </a:cubicBezTo>
                    <a:cubicBezTo>
                      <a:pt x="1005" y="70"/>
                      <a:pt x="979" y="35"/>
                      <a:pt x="919" y="35"/>
                    </a:cubicBezTo>
                    <a:cubicBezTo>
                      <a:pt x="919" y="35"/>
                      <a:pt x="704" y="1"/>
                      <a:pt x="50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1912;p36">
                <a:extLst>
                  <a:ext uri="{FF2B5EF4-FFF2-40B4-BE49-F238E27FC236}">
                    <a16:creationId xmlns:a16="http://schemas.microsoft.com/office/drawing/2014/main" id="{55B7AE5E-A5F2-8B44-FE93-9F297614F86B}"/>
                  </a:ext>
                </a:extLst>
              </p:cNvPr>
              <p:cNvSpPr/>
              <p:nvPr/>
            </p:nvSpPr>
            <p:spPr>
              <a:xfrm>
                <a:off x="3331450" y="2009375"/>
                <a:ext cx="25125" cy="2600"/>
              </a:xfrm>
              <a:custGeom>
                <a:avLst/>
                <a:gdLst/>
                <a:ahLst/>
                <a:cxnLst/>
                <a:rect l="l" t="t" r="r" b="b"/>
                <a:pathLst>
                  <a:path w="1005" h="104" extrusionOk="0">
                    <a:moveTo>
                      <a:pt x="987" y="1"/>
                    </a:moveTo>
                    <a:cubicBezTo>
                      <a:pt x="945" y="62"/>
                      <a:pt x="875" y="71"/>
                      <a:pt x="799" y="71"/>
                    </a:cubicBezTo>
                    <a:cubicBezTo>
                      <a:pt x="768" y="71"/>
                      <a:pt x="736" y="70"/>
                      <a:pt x="704" y="70"/>
                    </a:cubicBezTo>
                    <a:cubicBezTo>
                      <a:pt x="583" y="76"/>
                      <a:pt x="483" y="79"/>
                      <a:pt x="400" y="79"/>
                    </a:cubicBezTo>
                    <a:cubicBezTo>
                      <a:pt x="81" y="79"/>
                      <a:pt x="15" y="41"/>
                      <a:pt x="3" y="41"/>
                    </a:cubicBezTo>
                    <a:cubicBezTo>
                      <a:pt x="1" y="41"/>
                      <a:pt x="1" y="42"/>
                      <a:pt x="1" y="44"/>
                    </a:cubicBezTo>
                    <a:cubicBezTo>
                      <a:pt x="1" y="70"/>
                      <a:pt x="27" y="104"/>
                      <a:pt x="87" y="104"/>
                    </a:cubicBezTo>
                    <a:lnTo>
                      <a:pt x="919" y="104"/>
                    </a:lnTo>
                    <a:cubicBezTo>
                      <a:pt x="962" y="104"/>
                      <a:pt x="1005" y="70"/>
                      <a:pt x="1005" y="44"/>
                    </a:cubicBezTo>
                    <a:cubicBezTo>
                      <a:pt x="1005" y="18"/>
                      <a:pt x="996" y="10"/>
                      <a:pt x="987"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1913;p36">
                <a:extLst>
                  <a:ext uri="{FF2B5EF4-FFF2-40B4-BE49-F238E27FC236}">
                    <a16:creationId xmlns:a16="http://schemas.microsoft.com/office/drawing/2014/main" id="{1B849433-F1FB-CF82-DA64-8CD77A04509E}"/>
                  </a:ext>
                </a:extLst>
              </p:cNvPr>
              <p:cNvSpPr/>
              <p:nvPr/>
            </p:nvSpPr>
            <p:spPr>
              <a:xfrm>
                <a:off x="3447075" y="2026750"/>
                <a:ext cx="49775" cy="64375"/>
              </a:xfrm>
              <a:custGeom>
                <a:avLst/>
                <a:gdLst/>
                <a:ahLst/>
                <a:cxnLst/>
                <a:rect l="l" t="t" r="r" b="b"/>
                <a:pathLst>
                  <a:path w="1991" h="2575" extrusionOk="0">
                    <a:moveTo>
                      <a:pt x="95" y="1"/>
                    </a:moveTo>
                    <a:cubicBezTo>
                      <a:pt x="43" y="1"/>
                      <a:pt x="0" y="44"/>
                      <a:pt x="0" y="95"/>
                    </a:cubicBezTo>
                    <a:lnTo>
                      <a:pt x="0" y="2069"/>
                    </a:lnTo>
                    <a:cubicBezTo>
                      <a:pt x="96" y="1980"/>
                      <a:pt x="236" y="1936"/>
                      <a:pt x="376" y="1936"/>
                    </a:cubicBezTo>
                    <a:cubicBezTo>
                      <a:pt x="400" y="1936"/>
                      <a:pt x="423" y="1937"/>
                      <a:pt x="446" y="1940"/>
                    </a:cubicBezTo>
                    <a:cubicBezTo>
                      <a:pt x="609" y="1966"/>
                      <a:pt x="730" y="2034"/>
                      <a:pt x="815" y="2146"/>
                    </a:cubicBezTo>
                    <a:cubicBezTo>
                      <a:pt x="927" y="2249"/>
                      <a:pt x="1004" y="2403"/>
                      <a:pt x="1004" y="2575"/>
                    </a:cubicBezTo>
                    <a:lnTo>
                      <a:pt x="1896" y="2575"/>
                    </a:lnTo>
                    <a:cubicBezTo>
                      <a:pt x="1948" y="2575"/>
                      <a:pt x="1991" y="2532"/>
                      <a:pt x="1991" y="2480"/>
                    </a:cubicBezTo>
                    <a:lnTo>
                      <a:pt x="1991" y="1580"/>
                    </a:lnTo>
                    <a:lnTo>
                      <a:pt x="1527" y="95"/>
                    </a:lnTo>
                    <a:cubicBezTo>
                      <a:pt x="1527" y="44"/>
                      <a:pt x="1399" y="1"/>
                      <a:pt x="1347" y="1"/>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1914;p36">
                <a:extLst>
                  <a:ext uri="{FF2B5EF4-FFF2-40B4-BE49-F238E27FC236}">
                    <a16:creationId xmlns:a16="http://schemas.microsoft.com/office/drawing/2014/main" id="{B894B3D1-93A1-92F0-6E63-90B0E87DE4AD}"/>
                  </a:ext>
                </a:extLst>
              </p:cNvPr>
              <p:cNvSpPr/>
              <p:nvPr/>
            </p:nvSpPr>
            <p:spPr>
              <a:xfrm>
                <a:off x="3484175" y="2032550"/>
                <a:ext cx="10325" cy="25325"/>
              </a:xfrm>
              <a:custGeom>
                <a:avLst/>
                <a:gdLst/>
                <a:ahLst/>
                <a:cxnLst/>
                <a:rect l="l" t="t" r="r" b="b"/>
                <a:pathLst>
                  <a:path w="413" h="1013" extrusionOk="0">
                    <a:moveTo>
                      <a:pt x="1" y="1"/>
                    </a:moveTo>
                    <a:cubicBezTo>
                      <a:pt x="1" y="18"/>
                      <a:pt x="1" y="35"/>
                      <a:pt x="18" y="61"/>
                    </a:cubicBezTo>
                    <a:cubicBezTo>
                      <a:pt x="35" y="155"/>
                      <a:pt x="206" y="678"/>
                      <a:pt x="318" y="979"/>
                    </a:cubicBezTo>
                    <a:cubicBezTo>
                      <a:pt x="344" y="1004"/>
                      <a:pt x="378" y="1013"/>
                      <a:pt x="412" y="1013"/>
                    </a:cubicBezTo>
                    <a:lnTo>
                      <a:pt x="103"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1915;p36">
                <a:extLst>
                  <a:ext uri="{FF2B5EF4-FFF2-40B4-BE49-F238E27FC236}">
                    <a16:creationId xmlns:a16="http://schemas.microsoft.com/office/drawing/2014/main" id="{DF9C139A-8A0E-FD18-DF60-688117B8B4B4}"/>
                  </a:ext>
                </a:extLst>
              </p:cNvPr>
              <p:cNvSpPr/>
              <p:nvPr/>
            </p:nvSpPr>
            <p:spPr>
              <a:xfrm>
                <a:off x="3470225" y="2078675"/>
                <a:ext cx="27700" cy="13325"/>
              </a:xfrm>
              <a:custGeom>
                <a:avLst/>
                <a:gdLst/>
                <a:ahLst/>
                <a:cxnLst/>
                <a:rect l="l" t="t" r="r" b="b"/>
                <a:pathLst>
                  <a:path w="1108" h="533" extrusionOk="0">
                    <a:moveTo>
                      <a:pt x="61" y="0"/>
                    </a:moveTo>
                    <a:cubicBezTo>
                      <a:pt x="35" y="0"/>
                      <a:pt x="27" y="17"/>
                      <a:pt x="1" y="26"/>
                    </a:cubicBezTo>
                    <a:cubicBezTo>
                      <a:pt x="121" y="172"/>
                      <a:pt x="198" y="343"/>
                      <a:pt x="207" y="532"/>
                    </a:cubicBezTo>
                    <a:lnTo>
                      <a:pt x="1013" y="532"/>
                    </a:lnTo>
                    <a:cubicBezTo>
                      <a:pt x="1065" y="532"/>
                      <a:pt x="1108" y="489"/>
                      <a:pt x="1108" y="429"/>
                    </a:cubicBezTo>
                    <a:lnTo>
                      <a:pt x="1108" y="86"/>
                    </a:lnTo>
                    <a:cubicBezTo>
                      <a:pt x="1099" y="35"/>
                      <a:pt x="1056" y="0"/>
                      <a:pt x="1013"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1916;p36">
                <a:extLst>
                  <a:ext uri="{FF2B5EF4-FFF2-40B4-BE49-F238E27FC236}">
                    <a16:creationId xmlns:a16="http://schemas.microsoft.com/office/drawing/2014/main" id="{7ABE37EC-1367-DD5C-916D-4CE4F9E2FA34}"/>
                  </a:ext>
                </a:extLst>
              </p:cNvPr>
              <p:cNvSpPr/>
              <p:nvPr/>
            </p:nvSpPr>
            <p:spPr>
              <a:xfrm>
                <a:off x="3446200" y="2080800"/>
                <a:ext cx="19775" cy="19975"/>
              </a:xfrm>
              <a:custGeom>
                <a:avLst/>
                <a:gdLst/>
                <a:ahLst/>
                <a:cxnLst/>
                <a:rect l="l" t="t" r="r" b="b"/>
                <a:pathLst>
                  <a:path w="791" h="799" extrusionOk="0">
                    <a:moveTo>
                      <a:pt x="396" y="1"/>
                    </a:moveTo>
                    <a:cubicBezTo>
                      <a:pt x="173" y="1"/>
                      <a:pt x="1" y="190"/>
                      <a:pt x="1" y="404"/>
                    </a:cubicBezTo>
                    <a:cubicBezTo>
                      <a:pt x="1" y="627"/>
                      <a:pt x="181" y="799"/>
                      <a:pt x="396" y="799"/>
                    </a:cubicBezTo>
                    <a:cubicBezTo>
                      <a:pt x="619" y="799"/>
                      <a:pt x="790" y="619"/>
                      <a:pt x="790" y="404"/>
                    </a:cubicBezTo>
                    <a:cubicBezTo>
                      <a:pt x="790" y="190"/>
                      <a:pt x="619" y="1"/>
                      <a:pt x="396"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1917;p36">
                <a:extLst>
                  <a:ext uri="{FF2B5EF4-FFF2-40B4-BE49-F238E27FC236}">
                    <a16:creationId xmlns:a16="http://schemas.microsoft.com/office/drawing/2014/main" id="{8E305512-8C31-395A-FB4E-1779B5C3258F}"/>
                  </a:ext>
                </a:extLst>
              </p:cNvPr>
              <p:cNvSpPr/>
              <p:nvPr/>
            </p:nvSpPr>
            <p:spPr>
              <a:xfrm>
                <a:off x="3450725" y="2085500"/>
                <a:ext cx="11375" cy="11200"/>
              </a:xfrm>
              <a:custGeom>
                <a:avLst/>
                <a:gdLst/>
                <a:ahLst/>
                <a:cxnLst/>
                <a:rect l="l" t="t" r="r" b="b"/>
                <a:pathLst>
                  <a:path w="455" h="448" extrusionOk="0">
                    <a:moveTo>
                      <a:pt x="249" y="0"/>
                    </a:moveTo>
                    <a:cubicBezTo>
                      <a:pt x="241" y="0"/>
                      <a:pt x="232" y="1"/>
                      <a:pt x="223" y="2"/>
                    </a:cubicBezTo>
                    <a:cubicBezTo>
                      <a:pt x="112" y="2"/>
                      <a:pt x="0" y="96"/>
                      <a:pt x="0" y="225"/>
                    </a:cubicBezTo>
                    <a:cubicBezTo>
                      <a:pt x="0" y="345"/>
                      <a:pt x="94" y="448"/>
                      <a:pt x="223" y="448"/>
                    </a:cubicBezTo>
                    <a:cubicBezTo>
                      <a:pt x="343" y="448"/>
                      <a:pt x="455" y="354"/>
                      <a:pt x="455" y="225"/>
                    </a:cubicBezTo>
                    <a:cubicBezTo>
                      <a:pt x="455" y="105"/>
                      <a:pt x="366" y="0"/>
                      <a:pt x="24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1918;p36">
                <a:extLst>
                  <a:ext uri="{FF2B5EF4-FFF2-40B4-BE49-F238E27FC236}">
                    <a16:creationId xmlns:a16="http://schemas.microsoft.com/office/drawing/2014/main" id="{9430CC07-F056-F0D7-15BC-695623DC6A85}"/>
                  </a:ext>
                </a:extLst>
              </p:cNvPr>
              <p:cNvSpPr/>
              <p:nvPr/>
            </p:nvSpPr>
            <p:spPr>
              <a:xfrm>
                <a:off x="3451350" y="2085750"/>
                <a:ext cx="10125" cy="10100"/>
              </a:xfrm>
              <a:custGeom>
                <a:avLst/>
                <a:gdLst/>
                <a:ahLst/>
                <a:cxnLst/>
                <a:rect l="l" t="t" r="r" b="b"/>
                <a:pathLst>
                  <a:path w="405" h="404" extrusionOk="0">
                    <a:moveTo>
                      <a:pt x="198" y="0"/>
                    </a:moveTo>
                    <a:cubicBezTo>
                      <a:pt x="87" y="0"/>
                      <a:pt x="1" y="95"/>
                      <a:pt x="1" y="206"/>
                    </a:cubicBezTo>
                    <a:cubicBezTo>
                      <a:pt x="1" y="309"/>
                      <a:pt x="87" y="404"/>
                      <a:pt x="198" y="404"/>
                    </a:cubicBezTo>
                    <a:cubicBezTo>
                      <a:pt x="310" y="404"/>
                      <a:pt x="404" y="309"/>
                      <a:pt x="404" y="206"/>
                    </a:cubicBezTo>
                    <a:cubicBezTo>
                      <a:pt x="404" y="86"/>
                      <a:pt x="310" y="0"/>
                      <a:pt x="19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1919;p36">
                <a:extLst>
                  <a:ext uri="{FF2B5EF4-FFF2-40B4-BE49-F238E27FC236}">
                    <a16:creationId xmlns:a16="http://schemas.microsoft.com/office/drawing/2014/main" id="{E7FD6556-866E-6956-663A-D3EFDB4DB41B}"/>
                  </a:ext>
                </a:extLst>
              </p:cNvPr>
              <p:cNvSpPr/>
              <p:nvPr/>
            </p:nvSpPr>
            <p:spPr>
              <a:xfrm>
                <a:off x="3455650" y="2089825"/>
                <a:ext cx="1525" cy="1525"/>
              </a:xfrm>
              <a:custGeom>
                <a:avLst/>
                <a:gdLst/>
                <a:ahLst/>
                <a:cxnLst/>
                <a:rect l="l" t="t" r="r" b="b"/>
                <a:pathLst>
                  <a:path w="61" h="61" extrusionOk="0">
                    <a:moveTo>
                      <a:pt x="26" y="0"/>
                    </a:moveTo>
                    <a:cubicBezTo>
                      <a:pt x="9" y="0"/>
                      <a:pt x="0" y="9"/>
                      <a:pt x="0" y="26"/>
                    </a:cubicBezTo>
                    <a:cubicBezTo>
                      <a:pt x="0" y="52"/>
                      <a:pt x="9" y="60"/>
                      <a:pt x="26" y="60"/>
                    </a:cubicBezTo>
                    <a:cubicBezTo>
                      <a:pt x="52" y="60"/>
                      <a:pt x="60" y="52"/>
                      <a:pt x="60" y="26"/>
                    </a:cubicBezTo>
                    <a:cubicBezTo>
                      <a:pt x="60" y="18"/>
                      <a:pt x="43" y="0"/>
                      <a:pt x="2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1920;p36">
                <a:extLst>
                  <a:ext uri="{FF2B5EF4-FFF2-40B4-BE49-F238E27FC236}">
                    <a16:creationId xmlns:a16="http://schemas.microsoft.com/office/drawing/2014/main" id="{08AFDCD1-DB04-4103-CBE2-8BDC125D1BFE}"/>
                  </a:ext>
                </a:extLst>
              </p:cNvPr>
              <p:cNvSpPr/>
              <p:nvPr/>
            </p:nvSpPr>
            <p:spPr>
              <a:xfrm>
                <a:off x="3334675" y="2081875"/>
                <a:ext cx="18675" cy="18900"/>
              </a:xfrm>
              <a:custGeom>
                <a:avLst/>
                <a:gdLst/>
                <a:ahLst/>
                <a:cxnLst/>
                <a:rect l="l" t="t" r="r" b="b"/>
                <a:pathLst>
                  <a:path w="747" h="756" extrusionOk="0">
                    <a:moveTo>
                      <a:pt x="378" y="1"/>
                    </a:moveTo>
                    <a:cubicBezTo>
                      <a:pt x="164" y="1"/>
                      <a:pt x="1" y="172"/>
                      <a:pt x="1" y="378"/>
                    </a:cubicBezTo>
                    <a:cubicBezTo>
                      <a:pt x="1" y="593"/>
                      <a:pt x="164" y="756"/>
                      <a:pt x="378" y="756"/>
                    </a:cubicBezTo>
                    <a:cubicBezTo>
                      <a:pt x="593" y="756"/>
                      <a:pt x="747" y="584"/>
                      <a:pt x="747" y="378"/>
                    </a:cubicBezTo>
                    <a:cubicBezTo>
                      <a:pt x="747" y="172"/>
                      <a:pt x="593"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1921;p36">
                <a:extLst>
                  <a:ext uri="{FF2B5EF4-FFF2-40B4-BE49-F238E27FC236}">
                    <a16:creationId xmlns:a16="http://schemas.microsoft.com/office/drawing/2014/main" id="{7275366E-2CAF-B88D-7CB7-4BBC915735EF}"/>
                  </a:ext>
                </a:extLst>
              </p:cNvPr>
              <p:cNvSpPr/>
              <p:nvPr/>
            </p:nvSpPr>
            <p:spPr>
              <a:xfrm>
                <a:off x="3338975" y="2086175"/>
                <a:ext cx="10750" cy="10750"/>
              </a:xfrm>
              <a:custGeom>
                <a:avLst/>
                <a:gdLst/>
                <a:ahLst/>
                <a:cxnLst/>
                <a:rect l="l" t="t" r="r" b="b"/>
                <a:pathLst>
                  <a:path w="430" h="430" extrusionOk="0">
                    <a:moveTo>
                      <a:pt x="215" y="0"/>
                    </a:moveTo>
                    <a:cubicBezTo>
                      <a:pt x="94" y="0"/>
                      <a:pt x="0" y="103"/>
                      <a:pt x="0" y="215"/>
                    </a:cubicBezTo>
                    <a:cubicBezTo>
                      <a:pt x="0" y="335"/>
                      <a:pt x="94" y="429"/>
                      <a:pt x="215" y="429"/>
                    </a:cubicBezTo>
                    <a:cubicBezTo>
                      <a:pt x="335" y="429"/>
                      <a:pt x="429" y="335"/>
                      <a:pt x="429" y="215"/>
                    </a:cubicBezTo>
                    <a:cubicBezTo>
                      <a:pt x="429" y="103"/>
                      <a:pt x="335"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1922;p36">
                <a:extLst>
                  <a:ext uri="{FF2B5EF4-FFF2-40B4-BE49-F238E27FC236}">
                    <a16:creationId xmlns:a16="http://schemas.microsoft.com/office/drawing/2014/main" id="{D6BDB6AA-32C1-9A18-79B1-7B560CC2C38F}"/>
                  </a:ext>
                </a:extLst>
              </p:cNvPr>
              <p:cNvSpPr/>
              <p:nvPr/>
            </p:nvSpPr>
            <p:spPr>
              <a:xfrm>
                <a:off x="3339400" y="2086600"/>
                <a:ext cx="9675" cy="9675"/>
              </a:xfrm>
              <a:custGeom>
                <a:avLst/>
                <a:gdLst/>
                <a:ahLst/>
                <a:cxnLst/>
                <a:rect l="l" t="t" r="r" b="b"/>
                <a:pathLst>
                  <a:path w="387" h="387" extrusionOk="0">
                    <a:moveTo>
                      <a:pt x="198" y="1"/>
                    </a:moveTo>
                    <a:cubicBezTo>
                      <a:pt x="86" y="1"/>
                      <a:pt x="0" y="86"/>
                      <a:pt x="0" y="189"/>
                    </a:cubicBezTo>
                    <a:cubicBezTo>
                      <a:pt x="0" y="301"/>
                      <a:pt x="86" y="387"/>
                      <a:pt x="198" y="387"/>
                    </a:cubicBezTo>
                    <a:cubicBezTo>
                      <a:pt x="301" y="387"/>
                      <a:pt x="386" y="301"/>
                      <a:pt x="386" y="189"/>
                    </a:cubicBezTo>
                    <a:cubicBezTo>
                      <a:pt x="386" y="86"/>
                      <a:pt x="301" y="1"/>
                      <a:pt x="19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1923;p36">
                <a:extLst>
                  <a:ext uri="{FF2B5EF4-FFF2-40B4-BE49-F238E27FC236}">
                    <a16:creationId xmlns:a16="http://schemas.microsoft.com/office/drawing/2014/main" id="{E55E252A-6A11-3532-5206-59264C82185A}"/>
                  </a:ext>
                </a:extLst>
              </p:cNvPr>
              <p:cNvSpPr/>
              <p:nvPr/>
            </p:nvSpPr>
            <p:spPr>
              <a:xfrm>
                <a:off x="3343475" y="2090250"/>
                <a:ext cx="1725" cy="1750"/>
              </a:xfrm>
              <a:custGeom>
                <a:avLst/>
                <a:gdLst/>
                <a:ahLst/>
                <a:cxnLst/>
                <a:rect l="l" t="t" r="r" b="b"/>
                <a:pathLst>
                  <a:path w="69" h="70" extrusionOk="0">
                    <a:moveTo>
                      <a:pt x="35" y="1"/>
                    </a:moveTo>
                    <a:cubicBezTo>
                      <a:pt x="9" y="1"/>
                      <a:pt x="0" y="9"/>
                      <a:pt x="0" y="35"/>
                    </a:cubicBezTo>
                    <a:cubicBezTo>
                      <a:pt x="0" y="52"/>
                      <a:pt x="9" y="69"/>
                      <a:pt x="35" y="69"/>
                    </a:cubicBezTo>
                    <a:cubicBezTo>
                      <a:pt x="52" y="69"/>
                      <a:pt x="69" y="52"/>
                      <a:pt x="69" y="35"/>
                    </a:cubicBezTo>
                    <a:cubicBezTo>
                      <a:pt x="69" y="26"/>
                      <a:pt x="43"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1924;p36">
                <a:extLst>
                  <a:ext uri="{FF2B5EF4-FFF2-40B4-BE49-F238E27FC236}">
                    <a16:creationId xmlns:a16="http://schemas.microsoft.com/office/drawing/2014/main" id="{95BAE949-497D-38F3-61BC-9FEE38C1123B}"/>
                  </a:ext>
                </a:extLst>
              </p:cNvPr>
              <p:cNvSpPr/>
              <p:nvPr/>
            </p:nvSpPr>
            <p:spPr>
              <a:xfrm>
                <a:off x="3313225" y="2081875"/>
                <a:ext cx="18675" cy="18900"/>
              </a:xfrm>
              <a:custGeom>
                <a:avLst/>
                <a:gdLst/>
                <a:ahLst/>
                <a:cxnLst/>
                <a:rect l="l" t="t" r="r" b="b"/>
                <a:pathLst>
                  <a:path w="747" h="756" extrusionOk="0">
                    <a:moveTo>
                      <a:pt x="378" y="1"/>
                    </a:moveTo>
                    <a:cubicBezTo>
                      <a:pt x="164" y="1"/>
                      <a:pt x="1" y="172"/>
                      <a:pt x="1" y="378"/>
                    </a:cubicBezTo>
                    <a:cubicBezTo>
                      <a:pt x="1" y="593"/>
                      <a:pt x="164" y="756"/>
                      <a:pt x="378" y="756"/>
                    </a:cubicBezTo>
                    <a:cubicBezTo>
                      <a:pt x="593" y="756"/>
                      <a:pt x="747" y="584"/>
                      <a:pt x="747" y="378"/>
                    </a:cubicBezTo>
                    <a:cubicBezTo>
                      <a:pt x="747" y="172"/>
                      <a:pt x="593"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1925;p36">
                <a:extLst>
                  <a:ext uri="{FF2B5EF4-FFF2-40B4-BE49-F238E27FC236}">
                    <a16:creationId xmlns:a16="http://schemas.microsoft.com/office/drawing/2014/main" id="{E4ECA2F1-3A3B-FD57-C2AB-D8FB9527F702}"/>
                  </a:ext>
                </a:extLst>
              </p:cNvPr>
              <p:cNvSpPr/>
              <p:nvPr/>
            </p:nvSpPr>
            <p:spPr>
              <a:xfrm>
                <a:off x="3317525" y="2086175"/>
                <a:ext cx="10750" cy="10750"/>
              </a:xfrm>
              <a:custGeom>
                <a:avLst/>
                <a:gdLst/>
                <a:ahLst/>
                <a:cxnLst/>
                <a:rect l="l" t="t" r="r" b="b"/>
                <a:pathLst>
                  <a:path w="430" h="430" extrusionOk="0">
                    <a:moveTo>
                      <a:pt x="215" y="0"/>
                    </a:moveTo>
                    <a:cubicBezTo>
                      <a:pt x="95" y="0"/>
                      <a:pt x="0" y="103"/>
                      <a:pt x="0" y="215"/>
                    </a:cubicBezTo>
                    <a:cubicBezTo>
                      <a:pt x="0" y="335"/>
                      <a:pt x="95" y="429"/>
                      <a:pt x="215" y="429"/>
                    </a:cubicBezTo>
                    <a:cubicBezTo>
                      <a:pt x="335" y="429"/>
                      <a:pt x="429" y="335"/>
                      <a:pt x="429" y="215"/>
                    </a:cubicBezTo>
                    <a:cubicBezTo>
                      <a:pt x="429" y="103"/>
                      <a:pt x="335"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1926;p36">
                <a:extLst>
                  <a:ext uri="{FF2B5EF4-FFF2-40B4-BE49-F238E27FC236}">
                    <a16:creationId xmlns:a16="http://schemas.microsoft.com/office/drawing/2014/main" id="{5D7769E8-A2B4-D21F-75CF-22AC1B308281}"/>
                  </a:ext>
                </a:extLst>
              </p:cNvPr>
              <p:cNvSpPr/>
              <p:nvPr/>
            </p:nvSpPr>
            <p:spPr>
              <a:xfrm>
                <a:off x="3317950" y="2086600"/>
                <a:ext cx="9675" cy="9675"/>
              </a:xfrm>
              <a:custGeom>
                <a:avLst/>
                <a:gdLst/>
                <a:ahLst/>
                <a:cxnLst/>
                <a:rect l="l" t="t" r="r" b="b"/>
                <a:pathLst>
                  <a:path w="387" h="387" extrusionOk="0">
                    <a:moveTo>
                      <a:pt x="198" y="1"/>
                    </a:moveTo>
                    <a:cubicBezTo>
                      <a:pt x="86" y="1"/>
                      <a:pt x="0" y="86"/>
                      <a:pt x="0" y="189"/>
                    </a:cubicBezTo>
                    <a:cubicBezTo>
                      <a:pt x="0" y="301"/>
                      <a:pt x="86" y="387"/>
                      <a:pt x="198" y="387"/>
                    </a:cubicBezTo>
                    <a:cubicBezTo>
                      <a:pt x="301" y="387"/>
                      <a:pt x="386" y="301"/>
                      <a:pt x="386" y="189"/>
                    </a:cubicBezTo>
                    <a:cubicBezTo>
                      <a:pt x="386" y="86"/>
                      <a:pt x="301" y="1"/>
                      <a:pt x="19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1927;p36">
                <a:extLst>
                  <a:ext uri="{FF2B5EF4-FFF2-40B4-BE49-F238E27FC236}">
                    <a16:creationId xmlns:a16="http://schemas.microsoft.com/office/drawing/2014/main" id="{25FCFFFD-DB72-CBF3-026A-D7BC13120C03}"/>
                  </a:ext>
                </a:extLst>
              </p:cNvPr>
              <p:cNvSpPr/>
              <p:nvPr/>
            </p:nvSpPr>
            <p:spPr>
              <a:xfrm>
                <a:off x="3322025" y="2090250"/>
                <a:ext cx="1725" cy="1750"/>
              </a:xfrm>
              <a:custGeom>
                <a:avLst/>
                <a:gdLst/>
                <a:ahLst/>
                <a:cxnLst/>
                <a:rect l="l" t="t" r="r" b="b"/>
                <a:pathLst>
                  <a:path w="69" h="70" extrusionOk="0">
                    <a:moveTo>
                      <a:pt x="35" y="1"/>
                    </a:moveTo>
                    <a:cubicBezTo>
                      <a:pt x="9" y="1"/>
                      <a:pt x="0" y="9"/>
                      <a:pt x="0" y="35"/>
                    </a:cubicBezTo>
                    <a:cubicBezTo>
                      <a:pt x="0" y="52"/>
                      <a:pt x="9" y="69"/>
                      <a:pt x="35" y="69"/>
                    </a:cubicBezTo>
                    <a:cubicBezTo>
                      <a:pt x="52" y="69"/>
                      <a:pt x="69" y="52"/>
                      <a:pt x="69" y="35"/>
                    </a:cubicBezTo>
                    <a:cubicBezTo>
                      <a:pt x="69" y="26"/>
                      <a:pt x="43"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1928;p36">
                <a:extLst>
                  <a:ext uri="{FF2B5EF4-FFF2-40B4-BE49-F238E27FC236}">
                    <a16:creationId xmlns:a16="http://schemas.microsoft.com/office/drawing/2014/main" id="{87463941-19B4-C62C-02C2-51577BCCBAC7}"/>
                  </a:ext>
                </a:extLst>
              </p:cNvPr>
              <p:cNvSpPr/>
              <p:nvPr/>
            </p:nvSpPr>
            <p:spPr>
              <a:xfrm>
                <a:off x="3416400" y="2081875"/>
                <a:ext cx="18900" cy="18900"/>
              </a:xfrm>
              <a:custGeom>
                <a:avLst/>
                <a:gdLst/>
                <a:ahLst/>
                <a:cxnLst/>
                <a:rect l="l" t="t" r="r" b="b"/>
                <a:pathLst>
                  <a:path w="756" h="756" extrusionOk="0">
                    <a:moveTo>
                      <a:pt x="378" y="1"/>
                    </a:moveTo>
                    <a:cubicBezTo>
                      <a:pt x="163" y="1"/>
                      <a:pt x="0" y="172"/>
                      <a:pt x="0" y="378"/>
                    </a:cubicBezTo>
                    <a:cubicBezTo>
                      <a:pt x="0" y="593"/>
                      <a:pt x="172" y="756"/>
                      <a:pt x="378" y="756"/>
                    </a:cubicBezTo>
                    <a:cubicBezTo>
                      <a:pt x="592" y="756"/>
                      <a:pt x="755" y="584"/>
                      <a:pt x="755" y="378"/>
                    </a:cubicBezTo>
                    <a:cubicBezTo>
                      <a:pt x="755" y="172"/>
                      <a:pt x="592"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1929;p36">
                <a:extLst>
                  <a:ext uri="{FF2B5EF4-FFF2-40B4-BE49-F238E27FC236}">
                    <a16:creationId xmlns:a16="http://schemas.microsoft.com/office/drawing/2014/main" id="{188791B7-FAFB-DC79-35F1-3622CF65E75A}"/>
                  </a:ext>
                </a:extLst>
              </p:cNvPr>
              <p:cNvSpPr/>
              <p:nvPr/>
            </p:nvSpPr>
            <p:spPr>
              <a:xfrm>
                <a:off x="3420675" y="2086175"/>
                <a:ext cx="10750" cy="10750"/>
              </a:xfrm>
              <a:custGeom>
                <a:avLst/>
                <a:gdLst/>
                <a:ahLst/>
                <a:cxnLst/>
                <a:rect l="l" t="t" r="r" b="b"/>
                <a:pathLst>
                  <a:path w="430" h="430" extrusionOk="0">
                    <a:moveTo>
                      <a:pt x="215" y="0"/>
                    </a:moveTo>
                    <a:cubicBezTo>
                      <a:pt x="95" y="0"/>
                      <a:pt x="1" y="103"/>
                      <a:pt x="1" y="215"/>
                    </a:cubicBezTo>
                    <a:cubicBezTo>
                      <a:pt x="1" y="335"/>
                      <a:pt x="95" y="429"/>
                      <a:pt x="215" y="429"/>
                    </a:cubicBezTo>
                    <a:cubicBezTo>
                      <a:pt x="336" y="429"/>
                      <a:pt x="430" y="335"/>
                      <a:pt x="430" y="215"/>
                    </a:cubicBezTo>
                    <a:cubicBezTo>
                      <a:pt x="430" y="103"/>
                      <a:pt x="336"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1930;p36">
                <a:extLst>
                  <a:ext uri="{FF2B5EF4-FFF2-40B4-BE49-F238E27FC236}">
                    <a16:creationId xmlns:a16="http://schemas.microsoft.com/office/drawing/2014/main" id="{8D90F792-286F-68E4-5787-32BCEBB4A04E}"/>
                  </a:ext>
                </a:extLst>
              </p:cNvPr>
              <p:cNvSpPr/>
              <p:nvPr/>
            </p:nvSpPr>
            <p:spPr>
              <a:xfrm>
                <a:off x="3421325" y="2086600"/>
                <a:ext cx="9675" cy="9675"/>
              </a:xfrm>
              <a:custGeom>
                <a:avLst/>
                <a:gdLst/>
                <a:ahLst/>
                <a:cxnLst/>
                <a:rect l="l" t="t" r="r" b="b"/>
                <a:pathLst>
                  <a:path w="387" h="387" extrusionOk="0">
                    <a:moveTo>
                      <a:pt x="189" y="1"/>
                    </a:moveTo>
                    <a:cubicBezTo>
                      <a:pt x="86" y="1"/>
                      <a:pt x="1" y="86"/>
                      <a:pt x="1" y="189"/>
                    </a:cubicBezTo>
                    <a:cubicBezTo>
                      <a:pt x="1" y="301"/>
                      <a:pt x="86" y="387"/>
                      <a:pt x="189" y="387"/>
                    </a:cubicBezTo>
                    <a:cubicBezTo>
                      <a:pt x="301" y="387"/>
                      <a:pt x="387" y="301"/>
                      <a:pt x="387" y="189"/>
                    </a:cubicBezTo>
                    <a:cubicBezTo>
                      <a:pt x="387" y="86"/>
                      <a:pt x="301" y="1"/>
                      <a:pt x="18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1931;p36">
                <a:extLst>
                  <a:ext uri="{FF2B5EF4-FFF2-40B4-BE49-F238E27FC236}">
                    <a16:creationId xmlns:a16="http://schemas.microsoft.com/office/drawing/2014/main" id="{892442B8-6E63-11F1-09D2-E8F75B57A46F}"/>
                  </a:ext>
                </a:extLst>
              </p:cNvPr>
              <p:cNvSpPr/>
              <p:nvPr/>
            </p:nvSpPr>
            <p:spPr>
              <a:xfrm>
                <a:off x="3425200" y="2090250"/>
                <a:ext cx="1725" cy="1750"/>
              </a:xfrm>
              <a:custGeom>
                <a:avLst/>
                <a:gdLst/>
                <a:ahLst/>
                <a:cxnLst/>
                <a:rect l="l" t="t" r="r" b="b"/>
                <a:pathLst>
                  <a:path w="69" h="70" extrusionOk="0">
                    <a:moveTo>
                      <a:pt x="34" y="1"/>
                    </a:moveTo>
                    <a:cubicBezTo>
                      <a:pt x="17" y="1"/>
                      <a:pt x="0" y="9"/>
                      <a:pt x="0" y="35"/>
                    </a:cubicBezTo>
                    <a:cubicBezTo>
                      <a:pt x="0" y="52"/>
                      <a:pt x="17" y="69"/>
                      <a:pt x="34" y="69"/>
                    </a:cubicBezTo>
                    <a:cubicBezTo>
                      <a:pt x="60" y="69"/>
                      <a:pt x="69" y="52"/>
                      <a:pt x="69" y="35"/>
                    </a:cubicBezTo>
                    <a:cubicBezTo>
                      <a:pt x="69" y="26"/>
                      <a:pt x="60" y="1"/>
                      <a:pt x="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1932;p36">
                <a:extLst>
                  <a:ext uri="{FF2B5EF4-FFF2-40B4-BE49-F238E27FC236}">
                    <a16:creationId xmlns:a16="http://schemas.microsoft.com/office/drawing/2014/main" id="{641325FE-C020-949F-47B2-B467DCF3CE43}"/>
                  </a:ext>
                </a:extLst>
              </p:cNvPr>
              <p:cNvSpPr/>
              <p:nvPr/>
            </p:nvSpPr>
            <p:spPr>
              <a:xfrm>
                <a:off x="3394950" y="2081875"/>
                <a:ext cx="18900" cy="18900"/>
              </a:xfrm>
              <a:custGeom>
                <a:avLst/>
                <a:gdLst/>
                <a:ahLst/>
                <a:cxnLst/>
                <a:rect l="l" t="t" r="r" b="b"/>
                <a:pathLst>
                  <a:path w="756" h="756" extrusionOk="0">
                    <a:moveTo>
                      <a:pt x="378" y="1"/>
                    </a:moveTo>
                    <a:cubicBezTo>
                      <a:pt x="163" y="1"/>
                      <a:pt x="0" y="172"/>
                      <a:pt x="0" y="378"/>
                    </a:cubicBezTo>
                    <a:cubicBezTo>
                      <a:pt x="0" y="593"/>
                      <a:pt x="172" y="756"/>
                      <a:pt x="378" y="756"/>
                    </a:cubicBezTo>
                    <a:cubicBezTo>
                      <a:pt x="592" y="756"/>
                      <a:pt x="755" y="584"/>
                      <a:pt x="755" y="378"/>
                    </a:cubicBezTo>
                    <a:cubicBezTo>
                      <a:pt x="755" y="172"/>
                      <a:pt x="592" y="1"/>
                      <a:pt x="37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1933;p36">
                <a:extLst>
                  <a:ext uri="{FF2B5EF4-FFF2-40B4-BE49-F238E27FC236}">
                    <a16:creationId xmlns:a16="http://schemas.microsoft.com/office/drawing/2014/main" id="{6B460D26-6280-03D7-44A0-624B18522E3B}"/>
                  </a:ext>
                </a:extLst>
              </p:cNvPr>
              <p:cNvSpPr/>
              <p:nvPr/>
            </p:nvSpPr>
            <p:spPr>
              <a:xfrm>
                <a:off x="3399225" y="2086175"/>
                <a:ext cx="10750" cy="10750"/>
              </a:xfrm>
              <a:custGeom>
                <a:avLst/>
                <a:gdLst/>
                <a:ahLst/>
                <a:cxnLst/>
                <a:rect l="l" t="t" r="r" b="b"/>
                <a:pathLst>
                  <a:path w="430" h="430" extrusionOk="0">
                    <a:moveTo>
                      <a:pt x="215" y="0"/>
                    </a:moveTo>
                    <a:cubicBezTo>
                      <a:pt x="95" y="0"/>
                      <a:pt x="1" y="103"/>
                      <a:pt x="1" y="215"/>
                    </a:cubicBezTo>
                    <a:cubicBezTo>
                      <a:pt x="1" y="335"/>
                      <a:pt x="95" y="429"/>
                      <a:pt x="215" y="429"/>
                    </a:cubicBezTo>
                    <a:cubicBezTo>
                      <a:pt x="336" y="429"/>
                      <a:pt x="430" y="335"/>
                      <a:pt x="430" y="215"/>
                    </a:cubicBezTo>
                    <a:cubicBezTo>
                      <a:pt x="430" y="103"/>
                      <a:pt x="336"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1934;p36">
                <a:extLst>
                  <a:ext uri="{FF2B5EF4-FFF2-40B4-BE49-F238E27FC236}">
                    <a16:creationId xmlns:a16="http://schemas.microsoft.com/office/drawing/2014/main" id="{FB28F684-2192-5F65-5757-98B565C620E0}"/>
                  </a:ext>
                </a:extLst>
              </p:cNvPr>
              <p:cNvSpPr/>
              <p:nvPr/>
            </p:nvSpPr>
            <p:spPr>
              <a:xfrm>
                <a:off x="3399875" y="2086600"/>
                <a:ext cx="9675" cy="9675"/>
              </a:xfrm>
              <a:custGeom>
                <a:avLst/>
                <a:gdLst/>
                <a:ahLst/>
                <a:cxnLst/>
                <a:rect l="l" t="t" r="r" b="b"/>
                <a:pathLst>
                  <a:path w="387" h="387" extrusionOk="0">
                    <a:moveTo>
                      <a:pt x="189" y="1"/>
                    </a:moveTo>
                    <a:cubicBezTo>
                      <a:pt x="87" y="1"/>
                      <a:pt x="1" y="86"/>
                      <a:pt x="1" y="189"/>
                    </a:cubicBezTo>
                    <a:cubicBezTo>
                      <a:pt x="1" y="301"/>
                      <a:pt x="87" y="387"/>
                      <a:pt x="189" y="387"/>
                    </a:cubicBezTo>
                    <a:cubicBezTo>
                      <a:pt x="301" y="387"/>
                      <a:pt x="387" y="301"/>
                      <a:pt x="387" y="189"/>
                    </a:cubicBezTo>
                    <a:cubicBezTo>
                      <a:pt x="387" y="86"/>
                      <a:pt x="301" y="1"/>
                      <a:pt x="18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1935;p36">
                <a:extLst>
                  <a:ext uri="{FF2B5EF4-FFF2-40B4-BE49-F238E27FC236}">
                    <a16:creationId xmlns:a16="http://schemas.microsoft.com/office/drawing/2014/main" id="{A4897803-765C-376A-81BD-675C967F9404}"/>
                  </a:ext>
                </a:extLst>
              </p:cNvPr>
              <p:cNvSpPr/>
              <p:nvPr/>
            </p:nvSpPr>
            <p:spPr>
              <a:xfrm>
                <a:off x="3403750" y="2090250"/>
                <a:ext cx="1725" cy="1750"/>
              </a:xfrm>
              <a:custGeom>
                <a:avLst/>
                <a:gdLst/>
                <a:ahLst/>
                <a:cxnLst/>
                <a:rect l="l" t="t" r="r" b="b"/>
                <a:pathLst>
                  <a:path w="69" h="70" extrusionOk="0">
                    <a:moveTo>
                      <a:pt x="34" y="1"/>
                    </a:moveTo>
                    <a:cubicBezTo>
                      <a:pt x="17" y="1"/>
                      <a:pt x="0" y="9"/>
                      <a:pt x="0" y="35"/>
                    </a:cubicBezTo>
                    <a:cubicBezTo>
                      <a:pt x="0" y="52"/>
                      <a:pt x="17" y="69"/>
                      <a:pt x="34" y="69"/>
                    </a:cubicBezTo>
                    <a:cubicBezTo>
                      <a:pt x="60" y="69"/>
                      <a:pt x="69" y="52"/>
                      <a:pt x="69" y="35"/>
                    </a:cubicBezTo>
                    <a:cubicBezTo>
                      <a:pt x="69" y="26"/>
                      <a:pt x="43" y="1"/>
                      <a:pt x="3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1936;p36">
                <a:extLst>
                  <a:ext uri="{FF2B5EF4-FFF2-40B4-BE49-F238E27FC236}">
                    <a16:creationId xmlns:a16="http://schemas.microsoft.com/office/drawing/2014/main" id="{56683A33-D780-A792-1211-2DCF119E25B0}"/>
                  </a:ext>
                </a:extLst>
              </p:cNvPr>
              <p:cNvSpPr/>
              <p:nvPr/>
            </p:nvSpPr>
            <p:spPr>
              <a:xfrm>
                <a:off x="3302500" y="2020550"/>
                <a:ext cx="138800" cy="49125"/>
              </a:xfrm>
              <a:custGeom>
                <a:avLst/>
                <a:gdLst/>
                <a:ahLst/>
                <a:cxnLst/>
                <a:rect l="l" t="t" r="r" b="b"/>
                <a:pathLst>
                  <a:path w="5552" h="1965" extrusionOk="0">
                    <a:moveTo>
                      <a:pt x="275" y="0"/>
                    </a:moveTo>
                    <a:cubicBezTo>
                      <a:pt x="121" y="0"/>
                      <a:pt x="1" y="129"/>
                      <a:pt x="1" y="292"/>
                    </a:cubicBezTo>
                    <a:lnTo>
                      <a:pt x="1" y="1673"/>
                    </a:lnTo>
                    <a:cubicBezTo>
                      <a:pt x="1" y="1836"/>
                      <a:pt x="129" y="1965"/>
                      <a:pt x="275" y="1965"/>
                    </a:cubicBezTo>
                    <a:lnTo>
                      <a:pt x="5277" y="1965"/>
                    </a:lnTo>
                    <a:cubicBezTo>
                      <a:pt x="5440" y="1965"/>
                      <a:pt x="5552" y="1836"/>
                      <a:pt x="5552" y="1673"/>
                    </a:cubicBezTo>
                    <a:lnTo>
                      <a:pt x="5552" y="292"/>
                    </a:lnTo>
                    <a:cubicBezTo>
                      <a:pt x="5552" y="129"/>
                      <a:pt x="5423" y="0"/>
                      <a:pt x="5277"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1937;p36">
                <a:extLst>
                  <a:ext uri="{FF2B5EF4-FFF2-40B4-BE49-F238E27FC236}">
                    <a16:creationId xmlns:a16="http://schemas.microsoft.com/office/drawing/2014/main" id="{0BF596F4-203D-FBC6-DB6A-E7590DE9E6BB}"/>
                  </a:ext>
                </a:extLst>
              </p:cNvPr>
              <p:cNvSpPr/>
              <p:nvPr/>
            </p:nvSpPr>
            <p:spPr>
              <a:xfrm>
                <a:off x="3302275" y="2021175"/>
                <a:ext cx="139025" cy="48500"/>
              </a:xfrm>
              <a:custGeom>
                <a:avLst/>
                <a:gdLst/>
                <a:ahLst/>
                <a:cxnLst/>
                <a:rect l="l" t="t" r="r" b="b"/>
                <a:pathLst>
                  <a:path w="5561" h="1940" extrusionOk="0">
                    <a:moveTo>
                      <a:pt x="5346" y="1"/>
                    </a:moveTo>
                    <a:cubicBezTo>
                      <a:pt x="5277" y="215"/>
                      <a:pt x="5132" y="413"/>
                      <a:pt x="5037" y="541"/>
                    </a:cubicBezTo>
                    <a:cubicBezTo>
                      <a:pt x="4608" y="1099"/>
                      <a:pt x="3922" y="1202"/>
                      <a:pt x="3261" y="1245"/>
                    </a:cubicBezTo>
                    <a:cubicBezTo>
                      <a:pt x="2875" y="1262"/>
                      <a:pt x="2498" y="1288"/>
                      <a:pt x="2112" y="1296"/>
                    </a:cubicBezTo>
                    <a:cubicBezTo>
                      <a:pt x="2034" y="1298"/>
                      <a:pt x="1955" y="1300"/>
                      <a:pt x="1875" y="1300"/>
                    </a:cubicBezTo>
                    <a:cubicBezTo>
                      <a:pt x="1578" y="1300"/>
                      <a:pt x="1276" y="1280"/>
                      <a:pt x="1005" y="1185"/>
                    </a:cubicBezTo>
                    <a:cubicBezTo>
                      <a:pt x="533" y="1039"/>
                      <a:pt x="70" y="584"/>
                      <a:pt x="61" y="95"/>
                    </a:cubicBezTo>
                    <a:cubicBezTo>
                      <a:pt x="27" y="147"/>
                      <a:pt x="1" y="198"/>
                      <a:pt x="1" y="267"/>
                    </a:cubicBezTo>
                    <a:lnTo>
                      <a:pt x="1" y="1648"/>
                    </a:lnTo>
                    <a:cubicBezTo>
                      <a:pt x="1" y="1811"/>
                      <a:pt x="113" y="1940"/>
                      <a:pt x="276" y="1940"/>
                    </a:cubicBezTo>
                    <a:lnTo>
                      <a:pt x="5277" y="1940"/>
                    </a:lnTo>
                    <a:cubicBezTo>
                      <a:pt x="5423" y="1940"/>
                      <a:pt x="5552" y="1811"/>
                      <a:pt x="5552" y="1648"/>
                    </a:cubicBezTo>
                    <a:lnTo>
                      <a:pt x="5552" y="267"/>
                    </a:lnTo>
                    <a:cubicBezTo>
                      <a:pt x="5561" y="138"/>
                      <a:pt x="5466" y="18"/>
                      <a:pt x="5346"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1938;p36">
                <a:extLst>
                  <a:ext uri="{FF2B5EF4-FFF2-40B4-BE49-F238E27FC236}">
                    <a16:creationId xmlns:a16="http://schemas.microsoft.com/office/drawing/2014/main" id="{497E0389-E48B-DAA6-2892-A434F56C4711}"/>
                  </a:ext>
                </a:extLst>
              </p:cNvPr>
              <p:cNvSpPr/>
              <p:nvPr/>
            </p:nvSpPr>
            <p:spPr>
              <a:xfrm>
                <a:off x="3302500" y="2038350"/>
                <a:ext cx="138800" cy="31125"/>
              </a:xfrm>
              <a:custGeom>
                <a:avLst/>
                <a:gdLst/>
                <a:ahLst/>
                <a:cxnLst/>
                <a:rect l="l" t="t" r="r" b="b"/>
                <a:pathLst>
                  <a:path w="5552" h="1245" extrusionOk="0">
                    <a:moveTo>
                      <a:pt x="5552" y="0"/>
                    </a:moveTo>
                    <a:cubicBezTo>
                      <a:pt x="5483" y="343"/>
                      <a:pt x="5311" y="618"/>
                      <a:pt x="4977" y="738"/>
                    </a:cubicBezTo>
                    <a:cubicBezTo>
                      <a:pt x="4668" y="848"/>
                      <a:pt x="4337" y="859"/>
                      <a:pt x="4011" y="859"/>
                    </a:cubicBezTo>
                    <a:cubicBezTo>
                      <a:pt x="3929" y="859"/>
                      <a:pt x="3848" y="858"/>
                      <a:pt x="3767" y="858"/>
                    </a:cubicBezTo>
                    <a:cubicBezTo>
                      <a:pt x="3510" y="858"/>
                      <a:pt x="3235" y="875"/>
                      <a:pt x="2978" y="901"/>
                    </a:cubicBezTo>
                    <a:cubicBezTo>
                      <a:pt x="2611" y="932"/>
                      <a:pt x="2238" y="962"/>
                      <a:pt x="1868" y="962"/>
                    </a:cubicBezTo>
                    <a:cubicBezTo>
                      <a:pt x="1615" y="962"/>
                      <a:pt x="1363" y="948"/>
                      <a:pt x="1116" y="910"/>
                    </a:cubicBezTo>
                    <a:cubicBezTo>
                      <a:pt x="678" y="832"/>
                      <a:pt x="224" y="687"/>
                      <a:pt x="1" y="283"/>
                    </a:cubicBezTo>
                    <a:lnTo>
                      <a:pt x="1" y="953"/>
                    </a:lnTo>
                    <a:cubicBezTo>
                      <a:pt x="1" y="1116"/>
                      <a:pt x="121" y="1244"/>
                      <a:pt x="275" y="1244"/>
                    </a:cubicBezTo>
                    <a:lnTo>
                      <a:pt x="5277" y="1244"/>
                    </a:lnTo>
                    <a:cubicBezTo>
                      <a:pt x="5423" y="1244"/>
                      <a:pt x="5552" y="1116"/>
                      <a:pt x="5552" y="953"/>
                    </a:cubicBezTo>
                    <a:lnTo>
                      <a:pt x="555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1939;p36">
                <a:extLst>
                  <a:ext uri="{FF2B5EF4-FFF2-40B4-BE49-F238E27FC236}">
                    <a16:creationId xmlns:a16="http://schemas.microsoft.com/office/drawing/2014/main" id="{5C75A048-497F-3642-C581-A29D810FBD50}"/>
                  </a:ext>
                </a:extLst>
              </p:cNvPr>
              <p:cNvSpPr/>
              <p:nvPr/>
            </p:nvSpPr>
            <p:spPr>
              <a:xfrm>
                <a:off x="3316225" y="2067525"/>
                <a:ext cx="91625" cy="7525"/>
              </a:xfrm>
              <a:custGeom>
                <a:avLst/>
                <a:gdLst/>
                <a:ahLst/>
                <a:cxnLst/>
                <a:rect l="l" t="t" r="r" b="b"/>
                <a:pathLst>
                  <a:path w="3665" h="301" extrusionOk="0">
                    <a:moveTo>
                      <a:pt x="112" y="0"/>
                    </a:moveTo>
                    <a:cubicBezTo>
                      <a:pt x="52" y="0"/>
                      <a:pt x="1" y="60"/>
                      <a:pt x="1" y="146"/>
                    </a:cubicBezTo>
                    <a:cubicBezTo>
                      <a:pt x="1" y="232"/>
                      <a:pt x="52" y="300"/>
                      <a:pt x="112" y="300"/>
                    </a:cubicBezTo>
                    <a:lnTo>
                      <a:pt x="3544" y="300"/>
                    </a:lnTo>
                    <a:cubicBezTo>
                      <a:pt x="3613" y="300"/>
                      <a:pt x="3664" y="232"/>
                      <a:pt x="3664" y="146"/>
                    </a:cubicBezTo>
                    <a:cubicBezTo>
                      <a:pt x="3664" y="60"/>
                      <a:pt x="3613" y="0"/>
                      <a:pt x="3544"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1940;p36">
                <a:extLst>
                  <a:ext uri="{FF2B5EF4-FFF2-40B4-BE49-F238E27FC236}">
                    <a16:creationId xmlns:a16="http://schemas.microsoft.com/office/drawing/2014/main" id="{4CEF31A2-C9F5-C5FF-36F0-01D255EF3B05}"/>
                  </a:ext>
                </a:extLst>
              </p:cNvPr>
              <p:cNvSpPr/>
              <p:nvPr/>
            </p:nvSpPr>
            <p:spPr>
              <a:xfrm>
                <a:off x="3473225" y="2082100"/>
                <a:ext cx="16550" cy="1100"/>
              </a:xfrm>
              <a:custGeom>
                <a:avLst/>
                <a:gdLst/>
                <a:ahLst/>
                <a:cxnLst/>
                <a:rect l="l" t="t" r="r" b="b"/>
                <a:pathLst>
                  <a:path w="662" h="44" extrusionOk="0">
                    <a:moveTo>
                      <a:pt x="1" y="0"/>
                    </a:moveTo>
                    <a:lnTo>
                      <a:pt x="1" y="43"/>
                    </a:lnTo>
                    <a:lnTo>
                      <a:pt x="662" y="43"/>
                    </a:lnTo>
                    <a:lnTo>
                      <a:pt x="66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1941;p36">
                <a:extLst>
                  <a:ext uri="{FF2B5EF4-FFF2-40B4-BE49-F238E27FC236}">
                    <a16:creationId xmlns:a16="http://schemas.microsoft.com/office/drawing/2014/main" id="{D505E7AE-B62D-E66E-A5B8-5193AC5ED555}"/>
                  </a:ext>
                </a:extLst>
              </p:cNvPr>
              <p:cNvSpPr/>
              <p:nvPr/>
            </p:nvSpPr>
            <p:spPr>
              <a:xfrm>
                <a:off x="3473225" y="2087250"/>
                <a:ext cx="16550" cy="1100"/>
              </a:xfrm>
              <a:custGeom>
                <a:avLst/>
                <a:gdLst/>
                <a:ahLst/>
                <a:cxnLst/>
                <a:rect l="l" t="t" r="r" b="b"/>
                <a:pathLst>
                  <a:path w="662" h="44" extrusionOk="0">
                    <a:moveTo>
                      <a:pt x="1" y="0"/>
                    </a:moveTo>
                    <a:lnTo>
                      <a:pt x="1" y="43"/>
                    </a:lnTo>
                    <a:lnTo>
                      <a:pt x="662" y="43"/>
                    </a:lnTo>
                    <a:lnTo>
                      <a:pt x="66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1942;p36">
                <a:extLst>
                  <a:ext uri="{FF2B5EF4-FFF2-40B4-BE49-F238E27FC236}">
                    <a16:creationId xmlns:a16="http://schemas.microsoft.com/office/drawing/2014/main" id="{0B28DEF0-B0FE-4914-698D-6432AF9CCF05}"/>
                  </a:ext>
                </a:extLst>
              </p:cNvPr>
              <p:cNvSpPr/>
              <p:nvPr/>
            </p:nvSpPr>
            <p:spPr>
              <a:xfrm>
                <a:off x="3437425" y="2071150"/>
                <a:ext cx="39050" cy="22550"/>
              </a:xfrm>
              <a:custGeom>
                <a:avLst/>
                <a:gdLst/>
                <a:ahLst/>
                <a:cxnLst/>
                <a:rect l="l" t="t" r="r" b="b"/>
                <a:pathLst>
                  <a:path w="1562" h="902" extrusionOk="0">
                    <a:moveTo>
                      <a:pt x="772" y="1"/>
                    </a:moveTo>
                    <a:cubicBezTo>
                      <a:pt x="343" y="1"/>
                      <a:pt x="0" y="344"/>
                      <a:pt x="0" y="773"/>
                    </a:cubicBezTo>
                    <a:lnTo>
                      <a:pt x="0" y="816"/>
                    </a:lnTo>
                    <a:cubicBezTo>
                      <a:pt x="0" y="816"/>
                      <a:pt x="17" y="885"/>
                      <a:pt x="112" y="885"/>
                    </a:cubicBezTo>
                    <a:cubicBezTo>
                      <a:pt x="223" y="885"/>
                      <a:pt x="232" y="816"/>
                      <a:pt x="232" y="816"/>
                    </a:cubicBezTo>
                    <a:lnTo>
                      <a:pt x="232" y="756"/>
                    </a:lnTo>
                    <a:cubicBezTo>
                      <a:pt x="232" y="456"/>
                      <a:pt x="481" y="207"/>
                      <a:pt x="781" y="207"/>
                    </a:cubicBezTo>
                    <a:cubicBezTo>
                      <a:pt x="1081" y="207"/>
                      <a:pt x="1330" y="456"/>
                      <a:pt x="1330" y="756"/>
                    </a:cubicBezTo>
                    <a:cubicBezTo>
                      <a:pt x="1330" y="790"/>
                      <a:pt x="1304" y="902"/>
                      <a:pt x="1433" y="902"/>
                    </a:cubicBezTo>
                    <a:cubicBezTo>
                      <a:pt x="1545" y="902"/>
                      <a:pt x="1562" y="799"/>
                      <a:pt x="1562" y="765"/>
                    </a:cubicBezTo>
                    <a:cubicBezTo>
                      <a:pt x="1545" y="344"/>
                      <a:pt x="1201" y="1"/>
                      <a:pt x="77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1943;p36">
                <a:extLst>
                  <a:ext uri="{FF2B5EF4-FFF2-40B4-BE49-F238E27FC236}">
                    <a16:creationId xmlns:a16="http://schemas.microsoft.com/office/drawing/2014/main" id="{4BDFD2D5-075C-DFE2-5E9B-54CD65B1ECBD}"/>
                  </a:ext>
                </a:extLst>
              </p:cNvPr>
              <p:cNvSpPr/>
              <p:nvPr/>
            </p:nvSpPr>
            <p:spPr>
              <a:xfrm>
                <a:off x="3489100" y="2078675"/>
                <a:ext cx="1325" cy="13325"/>
              </a:xfrm>
              <a:custGeom>
                <a:avLst/>
                <a:gdLst/>
                <a:ahLst/>
                <a:cxnLst/>
                <a:rect l="l" t="t" r="r" b="b"/>
                <a:pathLst>
                  <a:path w="53" h="533" extrusionOk="0">
                    <a:moveTo>
                      <a:pt x="1" y="0"/>
                    </a:moveTo>
                    <a:lnTo>
                      <a:pt x="1" y="532"/>
                    </a:lnTo>
                    <a:lnTo>
                      <a:pt x="52" y="532"/>
                    </a:lnTo>
                    <a:lnTo>
                      <a:pt x="5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1944;p36">
                <a:extLst>
                  <a:ext uri="{FF2B5EF4-FFF2-40B4-BE49-F238E27FC236}">
                    <a16:creationId xmlns:a16="http://schemas.microsoft.com/office/drawing/2014/main" id="{55D8E0EB-B687-5313-4082-FDABF4DAA1D4}"/>
                  </a:ext>
                </a:extLst>
              </p:cNvPr>
              <p:cNvSpPr/>
              <p:nvPr/>
            </p:nvSpPr>
            <p:spPr>
              <a:xfrm>
                <a:off x="3465725" y="2064650"/>
                <a:ext cx="4525" cy="1175"/>
              </a:xfrm>
              <a:custGeom>
                <a:avLst/>
                <a:gdLst/>
                <a:ahLst/>
                <a:cxnLst/>
                <a:rect l="l" t="t" r="r" b="b"/>
                <a:pathLst>
                  <a:path w="181" h="47" extrusionOk="0">
                    <a:moveTo>
                      <a:pt x="170" y="0"/>
                    </a:moveTo>
                    <a:cubicBezTo>
                      <a:pt x="168" y="0"/>
                      <a:pt x="166" y="1"/>
                      <a:pt x="164" y="4"/>
                    </a:cubicBezTo>
                    <a:lnTo>
                      <a:pt x="26" y="4"/>
                    </a:lnTo>
                    <a:cubicBezTo>
                      <a:pt x="9" y="4"/>
                      <a:pt x="1" y="21"/>
                      <a:pt x="1" y="29"/>
                    </a:cubicBezTo>
                    <a:cubicBezTo>
                      <a:pt x="1" y="38"/>
                      <a:pt x="9" y="46"/>
                      <a:pt x="26" y="46"/>
                    </a:cubicBezTo>
                    <a:lnTo>
                      <a:pt x="164" y="46"/>
                    </a:lnTo>
                    <a:cubicBezTo>
                      <a:pt x="172" y="46"/>
                      <a:pt x="181" y="38"/>
                      <a:pt x="181" y="29"/>
                    </a:cubicBezTo>
                    <a:cubicBezTo>
                      <a:pt x="181" y="10"/>
                      <a:pt x="176" y="0"/>
                      <a:pt x="17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1945;p36">
                <a:extLst>
                  <a:ext uri="{FF2B5EF4-FFF2-40B4-BE49-F238E27FC236}">
                    <a16:creationId xmlns:a16="http://schemas.microsoft.com/office/drawing/2014/main" id="{6B85F909-CB33-88F9-54E3-960D2DDC96D1}"/>
                  </a:ext>
                </a:extLst>
              </p:cNvPr>
              <p:cNvSpPr/>
              <p:nvPr/>
            </p:nvSpPr>
            <p:spPr>
              <a:xfrm>
                <a:off x="3462725" y="2035350"/>
                <a:ext cx="25325" cy="20400"/>
              </a:xfrm>
              <a:custGeom>
                <a:avLst/>
                <a:gdLst/>
                <a:ahLst/>
                <a:cxnLst/>
                <a:rect l="l" t="t" r="r" b="b"/>
                <a:pathLst>
                  <a:path w="1013" h="816" extrusionOk="0">
                    <a:moveTo>
                      <a:pt x="104" y="0"/>
                    </a:moveTo>
                    <a:cubicBezTo>
                      <a:pt x="43" y="0"/>
                      <a:pt x="1" y="43"/>
                      <a:pt x="1" y="94"/>
                    </a:cubicBezTo>
                    <a:lnTo>
                      <a:pt x="1" y="721"/>
                    </a:lnTo>
                    <a:cubicBezTo>
                      <a:pt x="1" y="772"/>
                      <a:pt x="43" y="815"/>
                      <a:pt x="104" y="815"/>
                    </a:cubicBezTo>
                    <a:lnTo>
                      <a:pt x="919" y="815"/>
                    </a:lnTo>
                    <a:cubicBezTo>
                      <a:pt x="970" y="815"/>
                      <a:pt x="1013" y="772"/>
                      <a:pt x="1013" y="721"/>
                    </a:cubicBezTo>
                    <a:lnTo>
                      <a:pt x="833" y="94"/>
                    </a:lnTo>
                    <a:cubicBezTo>
                      <a:pt x="833" y="43"/>
                      <a:pt x="790" y="0"/>
                      <a:pt x="730"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1946;p36">
                <a:extLst>
                  <a:ext uri="{FF2B5EF4-FFF2-40B4-BE49-F238E27FC236}">
                    <a16:creationId xmlns:a16="http://schemas.microsoft.com/office/drawing/2014/main" id="{2421CC5B-5D86-F444-BFCD-61E337614FCC}"/>
                  </a:ext>
                </a:extLst>
              </p:cNvPr>
              <p:cNvSpPr/>
              <p:nvPr/>
            </p:nvSpPr>
            <p:spPr>
              <a:xfrm>
                <a:off x="3493825" y="2081875"/>
                <a:ext cx="3900" cy="6900"/>
              </a:xfrm>
              <a:custGeom>
                <a:avLst/>
                <a:gdLst/>
                <a:ahLst/>
                <a:cxnLst/>
                <a:rect l="l" t="t" r="r" b="b"/>
                <a:pathLst>
                  <a:path w="156" h="276" extrusionOk="0">
                    <a:moveTo>
                      <a:pt x="104" y="1"/>
                    </a:moveTo>
                    <a:cubicBezTo>
                      <a:pt x="44" y="1"/>
                      <a:pt x="1" y="44"/>
                      <a:pt x="1" y="104"/>
                    </a:cubicBezTo>
                    <a:lnTo>
                      <a:pt x="1" y="172"/>
                    </a:lnTo>
                    <a:cubicBezTo>
                      <a:pt x="1" y="233"/>
                      <a:pt x="44" y="275"/>
                      <a:pt x="104" y="275"/>
                    </a:cubicBezTo>
                    <a:lnTo>
                      <a:pt x="155" y="275"/>
                    </a:lnTo>
                    <a:lnTo>
                      <a:pt x="155" y="258"/>
                    </a:lnTo>
                    <a:lnTo>
                      <a:pt x="15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1947;p36">
                <a:extLst>
                  <a:ext uri="{FF2B5EF4-FFF2-40B4-BE49-F238E27FC236}">
                    <a16:creationId xmlns:a16="http://schemas.microsoft.com/office/drawing/2014/main" id="{857AD0C9-6F10-CFC2-0FEE-D1C3B2AAB3CB}"/>
                  </a:ext>
                </a:extLst>
              </p:cNvPr>
              <p:cNvSpPr/>
              <p:nvPr/>
            </p:nvSpPr>
            <p:spPr>
              <a:xfrm>
                <a:off x="3357200" y="2079300"/>
                <a:ext cx="35200" cy="13325"/>
              </a:xfrm>
              <a:custGeom>
                <a:avLst/>
                <a:gdLst/>
                <a:ahLst/>
                <a:cxnLst/>
                <a:rect l="l" t="t" r="r" b="b"/>
                <a:pathLst>
                  <a:path w="1408" h="533" extrusionOk="0">
                    <a:moveTo>
                      <a:pt x="1279" y="138"/>
                    </a:moveTo>
                    <a:lnTo>
                      <a:pt x="1279" y="404"/>
                    </a:lnTo>
                    <a:lnTo>
                      <a:pt x="129" y="404"/>
                    </a:lnTo>
                    <a:lnTo>
                      <a:pt x="129" y="138"/>
                    </a:lnTo>
                    <a:close/>
                    <a:moveTo>
                      <a:pt x="0" y="1"/>
                    </a:moveTo>
                    <a:lnTo>
                      <a:pt x="0" y="533"/>
                    </a:lnTo>
                    <a:lnTo>
                      <a:pt x="1407" y="533"/>
                    </a:lnTo>
                    <a:lnTo>
                      <a:pt x="140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1948;p36">
                <a:extLst>
                  <a:ext uri="{FF2B5EF4-FFF2-40B4-BE49-F238E27FC236}">
                    <a16:creationId xmlns:a16="http://schemas.microsoft.com/office/drawing/2014/main" id="{3EAFEAF2-0272-76AC-518B-218A8C32E04B}"/>
                  </a:ext>
                </a:extLst>
              </p:cNvPr>
              <p:cNvSpPr/>
              <p:nvPr/>
            </p:nvSpPr>
            <p:spPr>
              <a:xfrm>
                <a:off x="3369850" y="2030825"/>
                <a:ext cx="12900" cy="21325"/>
              </a:xfrm>
              <a:custGeom>
                <a:avLst/>
                <a:gdLst/>
                <a:ahLst/>
                <a:cxnLst/>
                <a:rect l="l" t="t" r="r" b="b"/>
                <a:pathLst>
                  <a:path w="516" h="853" extrusionOk="0">
                    <a:moveTo>
                      <a:pt x="284" y="1"/>
                    </a:moveTo>
                    <a:cubicBezTo>
                      <a:pt x="284" y="18"/>
                      <a:pt x="275" y="27"/>
                      <a:pt x="275" y="52"/>
                    </a:cubicBezTo>
                    <a:cubicBezTo>
                      <a:pt x="232" y="267"/>
                      <a:pt x="1" y="499"/>
                      <a:pt x="61" y="696"/>
                    </a:cubicBezTo>
                    <a:cubicBezTo>
                      <a:pt x="95" y="800"/>
                      <a:pt x="191" y="852"/>
                      <a:pt x="286" y="852"/>
                    </a:cubicBezTo>
                    <a:cubicBezTo>
                      <a:pt x="401" y="852"/>
                      <a:pt x="515" y="774"/>
                      <a:pt x="515" y="619"/>
                    </a:cubicBezTo>
                    <a:cubicBezTo>
                      <a:pt x="515" y="430"/>
                      <a:pt x="344" y="258"/>
                      <a:pt x="284"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 name="Google Shape;1949;p36">
              <a:extLst>
                <a:ext uri="{FF2B5EF4-FFF2-40B4-BE49-F238E27FC236}">
                  <a16:creationId xmlns:a16="http://schemas.microsoft.com/office/drawing/2014/main" id="{D5A21416-3969-34D5-07A6-66191C12A391}"/>
                </a:ext>
              </a:extLst>
            </p:cNvPr>
            <p:cNvGrpSpPr/>
            <p:nvPr/>
          </p:nvGrpSpPr>
          <p:grpSpPr>
            <a:xfrm>
              <a:off x="1113992" y="4460705"/>
              <a:ext cx="1952626" cy="604045"/>
              <a:chOff x="2573450" y="2291025"/>
              <a:chExt cx="306525" cy="94825"/>
            </a:xfrm>
          </p:grpSpPr>
          <p:sp>
            <p:nvSpPr>
              <p:cNvPr id="1919" name="Google Shape;1950;p36">
                <a:extLst>
                  <a:ext uri="{FF2B5EF4-FFF2-40B4-BE49-F238E27FC236}">
                    <a16:creationId xmlns:a16="http://schemas.microsoft.com/office/drawing/2014/main" id="{36BFA540-3342-2E55-D280-CD9FE69E0547}"/>
                  </a:ext>
                </a:extLst>
              </p:cNvPr>
              <p:cNvSpPr/>
              <p:nvPr/>
            </p:nvSpPr>
            <p:spPr>
              <a:xfrm>
                <a:off x="2674475" y="2361800"/>
                <a:ext cx="62000" cy="5175"/>
              </a:xfrm>
              <a:custGeom>
                <a:avLst/>
                <a:gdLst/>
                <a:ahLst/>
                <a:cxnLst/>
                <a:rect l="l" t="t" r="r" b="b"/>
                <a:pathLst>
                  <a:path w="2480" h="207" extrusionOk="0">
                    <a:moveTo>
                      <a:pt x="155" y="0"/>
                    </a:moveTo>
                    <a:lnTo>
                      <a:pt x="0" y="206"/>
                    </a:lnTo>
                    <a:lnTo>
                      <a:pt x="2480" y="206"/>
                    </a:lnTo>
                    <a:lnTo>
                      <a:pt x="242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51;p36">
                <a:extLst>
                  <a:ext uri="{FF2B5EF4-FFF2-40B4-BE49-F238E27FC236}">
                    <a16:creationId xmlns:a16="http://schemas.microsoft.com/office/drawing/2014/main" id="{5506A689-C9D6-F241-7329-8B9EEE77AE4C}"/>
                  </a:ext>
                </a:extLst>
              </p:cNvPr>
              <p:cNvSpPr/>
              <p:nvPr/>
            </p:nvSpPr>
            <p:spPr>
              <a:xfrm>
                <a:off x="2673175" y="2369100"/>
                <a:ext cx="58600" cy="4725"/>
              </a:xfrm>
              <a:custGeom>
                <a:avLst/>
                <a:gdLst/>
                <a:ahLst/>
                <a:cxnLst/>
                <a:rect l="l" t="t" r="r" b="b"/>
                <a:pathLst>
                  <a:path w="2344" h="189" extrusionOk="0">
                    <a:moveTo>
                      <a:pt x="1" y="0"/>
                    </a:moveTo>
                    <a:lnTo>
                      <a:pt x="1" y="189"/>
                    </a:lnTo>
                    <a:lnTo>
                      <a:pt x="2343" y="189"/>
                    </a:lnTo>
                    <a:lnTo>
                      <a:pt x="234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52;p36">
                <a:extLst>
                  <a:ext uri="{FF2B5EF4-FFF2-40B4-BE49-F238E27FC236}">
                    <a16:creationId xmlns:a16="http://schemas.microsoft.com/office/drawing/2014/main" id="{D695E950-9514-CA1B-79F5-C430DD788342}"/>
                  </a:ext>
                </a:extLst>
              </p:cNvPr>
              <p:cNvSpPr/>
              <p:nvPr/>
            </p:nvSpPr>
            <p:spPr>
              <a:xfrm>
                <a:off x="2812600" y="2369100"/>
                <a:ext cx="44000" cy="4725"/>
              </a:xfrm>
              <a:custGeom>
                <a:avLst/>
                <a:gdLst/>
                <a:ahLst/>
                <a:cxnLst/>
                <a:rect l="l" t="t" r="r" b="b"/>
                <a:pathLst>
                  <a:path w="1760" h="189" extrusionOk="0">
                    <a:moveTo>
                      <a:pt x="1" y="0"/>
                    </a:moveTo>
                    <a:lnTo>
                      <a:pt x="1" y="189"/>
                    </a:lnTo>
                    <a:lnTo>
                      <a:pt x="1759" y="189"/>
                    </a:lnTo>
                    <a:lnTo>
                      <a:pt x="175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53;p36">
                <a:extLst>
                  <a:ext uri="{FF2B5EF4-FFF2-40B4-BE49-F238E27FC236}">
                    <a16:creationId xmlns:a16="http://schemas.microsoft.com/office/drawing/2014/main" id="{68C715CC-5333-C85F-37BE-049962D1980A}"/>
                  </a:ext>
                </a:extLst>
              </p:cNvPr>
              <p:cNvSpPr/>
              <p:nvPr/>
            </p:nvSpPr>
            <p:spPr>
              <a:xfrm>
                <a:off x="2591900" y="2360075"/>
                <a:ext cx="26825" cy="25775"/>
              </a:xfrm>
              <a:custGeom>
                <a:avLst/>
                <a:gdLst/>
                <a:ahLst/>
                <a:cxnLst/>
                <a:rect l="l" t="t" r="r" b="b"/>
                <a:pathLst>
                  <a:path w="1073" h="1031" extrusionOk="0">
                    <a:moveTo>
                      <a:pt x="498" y="1"/>
                    </a:moveTo>
                    <a:lnTo>
                      <a:pt x="412" y="9"/>
                    </a:lnTo>
                    <a:lnTo>
                      <a:pt x="412" y="52"/>
                    </a:lnTo>
                    <a:cubicBezTo>
                      <a:pt x="386" y="61"/>
                      <a:pt x="369" y="61"/>
                      <a:pt x="343" y="69"/>
                    </a:cubicBezTo>
                    <a:lnTo>
                      <a:pt x="318" y="44"/>
                    </a:lnTo>
                    <a:lnTo>
                      <a:pt x="240" y="87"/>
                    </a:lnTo>
                    <a:lnTo>
                      <a:pt x="249" y="129"/>
                    </a:lnTo>
                    <a:cubicBezTo>
                      <a:pt x="232" y="138"/>
                      <a:pt x="215" y="155"/>
                      <a:pt x="198" y="172"/>
                    </a:cubicBezTo>
                    <a:lnTo>
                      <a:pt x="163" y="147"/>
                    </a:lnTo>
                    <a:lnTo>
                      <a:pt x="112" y="215"/>
                    </a:lnTo>
                    <a:lnTo>
                      <a:pt x="129" y="241"/>
                    </a:lnTo>
                    <a:cubicBezTo>
                      <a:pt x="120" y="258"/>
                      <a:pt x="112" y="275"/>
                      <a:pt x="103" y="301"/>
                    </a:cubicBezTo>
                    <a:lnTo>
                      <a:pt x="60" y="284"/>
                    </a:lnTo>
                    <a:lnTo>
                      <a:pt x="26" y="361"/>
                    </a:lnTo>
                    <a:lnTo>
                      <a:pt x="60" y="387"/>
                    </a:lnTo>
                    <a:cubicBezTo>
                      <a:pt x="60" y="404"/>
                      <a:pt x="43" y="430"/>
                      <a:pt x="43" y="447"/>
                    </a:cubicBezTo>
                    <a:lnTo>
                      <a:pt x="0" y="455"/>
                    </a:lnTo>
                    <a:lnTo>
                      <a:pt x="0" y="541"/>
                    </a:lnTo>
                    <a:lnTo>
                      <a:pt x="43" y="558"/>
                    </a:lnTo>
                    <a:lnTo>
                      <a:pt x="43" y="584"/>
                    </a:lnTo>
                    <a:cubicBezTo>
                      <a:pt x="43" y="601"/>
                      <a:pt x="43" y="610"/>
                      <a:pt x="77" y="618"/>
                    </a:cubicBezTo>
                    <a:lnTo>
                      <a:pt x="43" y="644"/>
                    </a:lnTo>
                    <a:lnTo>
                      <a:pt x="69" y="713"/>
                    </a:lnTo>
                    <a:lnTo>
                      <a:pt x="112" y="713"/>
                    </a:lnTo>
                    <a:lnTo>
                      <a:pt x="146" y="781"/>
                    </a:lnTo>
                    <a:lnTo>
                      <a:pt x="120" y="816"/>
                    </a:lnTo>
                    <a:lnTo>
                      <a:pt x="172" y="876"/>
                    </a:lnTo>
                    <a:lnTo>
                      <a:pt x="206" y="859"/>
                    </a:lnTo>
                    <a:cubicBezTo>
                      <a:pt x="232" y="867"/>
                      <a:pt x="240" y="884"/>
                      <a:pt x="258" y="902"/>
                    </a:cubicBezTo>
                    <a:lnTo>
                      <a:pt x="249" y="927"/>
                    </a:lnTo>
                    <a:lnTo>
                      <a:pt x="326" y="970"/>
                    </a:lnTo>
                    <a:lnTo>
                      <a:pt x="343" y="945"/>
                    </a:lnTo>
                    <a:cubicBezTo>
                      <a:pt x="369" y="953"/>
                      <a:pt x="386" y="953"/>
                      <a:pt x="412" y="962"/>
                    </a:cubicBezTo>
                    <a:lnTo>
                      <a:pt x="412" y="1005"/>
                    </a:lnTo>
                    <a:lnTo>
                      <a:pt x="498" y="1030"/>
                    </a:lnTo>
                    <a:lnTo>
                      <a:pt x="506" y="996"/>
                    </a:lnTo>
                    <a:lnTo>
                      <a:pt x="584" y="996"/>
                    </a:lnTo>
                    <a:lnTo>
                      <a:pt x="592" y="1030"/>
                    </a:lnTo>
                    <a:lnTo>
                      <a:pt x="678" y="1013"/>
                    </a:lnTo>
                    <a:lnTo>
                      <a:pt x="678" y="970"/>
                    </a:lnTo>
                    <a:cubicBezTo>
                      <a:pt x="704" y="970"/>
                      <a:pt x="721" y="962"/>
                      <a:pt x="747" y="953"/>
                    </a:cubicBezTo>
                    <a:lnTo>
                      <a:pt x="764" y="979"/>
                    </a:lnTo>
                    <a:lnTo>
                      <a:pt x="841" y="945"/>
                    </a:lnTo>
                    <a:lnTo>
                      <a:pt x="832" y="902"/>
                    </a:lnTo>
                    <a:cubicBezTo>
                      <a:pt x="850" y="884"/>
                      <a:pt x="858" y="867"/>
                      <a:pt x="884" y="859"/>
                    </a:cubicBezTo>
                    <a:lnTo>
                      <a:pt x="918" y="876"/>
                    </a:lnTo>
                    <a:lnTo>
                      <a:pt x="970" y="816"/>
                    </a:lnTo>
                    <a:lnTo>
                      <a:pt x="944" y="781"/>
                    </a:lnTo>
                    <a:cubicBezTo>
                      <a:pt x="961" y="773"/>
                      <a:pt x="970" y="747"/>
                      <a:pt x="978" y="730"/>
                    </a:cubicBezTo>
                    <a:lnTo>
                      <a:pt x="1021" y="739"/>
                    </a:lnTo>
                    <a:lnTo>
                      <a:pt x="1056" y="661"/>
                    </a:lnTo>
                    <a:lnTo>
                      <a:pt x="1021" y="644"/>
                    </a:lnTo>
                    <a:cubicBezTo>
                      <a:pt x="1021" y="618"/>
                      <a:pt x="1030" y="601"/>
                      <a:pt x="1030" y="576"/>
                    </a:cubicBezTo>
                    <a:lnTo>
                      <a:pt x="1073" y="567"/>
                    </a:lnTo>
                    <a:lnTo>
                      <a:pt x="1073" y="481"/>
                    </a:lnTo>
                    <a:lnTo>
                      <a:pt x="1030" y="473"/>
                    </a:lnTo>
                    <a:lnTo>
                      <a:pt x="1030" y="438"/>
                    </a:lnTo>
                    <a:cubicBezTo>
                      <a:pt x="1021" y="430"/>
                      <a:pt x="1021" y="413"/>
                      <a:pt x="1021" y="404"/>
                    </a:cubicBezTo>
                    <a:lnTo>
                      <a:pt x="1056" y="387"/>
                    </a:lnTo>
                    <a:lnTo>
                      <a:pt x="1030" y="310"/>
                    </a:lnTo>
                    <a:lnTo>
                      <a:pt x="987" y="310"/>
                    </a:lnTo>
                    <a:cubicBezTo>
                      <a:pt x="978" y="301"/>
                      <a:pt x="970" y="275"/>
                      <a:pt x="961" y="258"/>
                    </a:cubicBezTo>
                    <a:lnTo>
                      <a:pt x="987" y="224"/>
                    </a:lnTo>
                    <a:lnTo>
                      <a:pt x="935" y="155"/>
                    </a:lnTo>
                    <a:lnTo>
                      <a:pt x="892" y="181"/>
                    </a:lnTo>
                    <a:cubicBezTo>
                      <a:pt x="875" y="172"/>
                      <a:pt x="858" y="147"/>
                      <a:pt x="841" y="138"/>
                    </a:cubicBezTo>
                    <a:lnTo>
                      <a:pt x="850" y="95"/>
                    </a:lnTo>
                    <a:lnTo>
                      <a:pt x="772" y="52"/>
                    </a:lnTo>
                    <a:lnTo>
                      <a:pt x="747" y="87"/>
                    </a:lnTo>
                    <a:cubicBezTo>
                      <a:pt x="721" y="69"/>
                      <a:pt x="704" y="69"/>
                      <a:pt x="678" y="61"/>
                    </a:cubicBezTo>
                    <a:lnTo>
                      <a:pt x="678" y="18"/>
                    </a:lnTo>
                    <a:lnTo>
                      <a:pt x="592" y="1"/>
                    </a:lnTo>
                    <a:lnTo>
                      <a:pt x="575" y="44"/>
                    </a:lnTo>
                    <a:lnTo>
                      <a:pt x="506" y="44"/>
                    </a:lnTo>
                    <a:lnTo>
                      <a:pt x="498"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54;p36">
                <a:extLst>
                  <a:ext uri="{FF2B5EF4-FFF2-40B4-BE49-F238E27FC236}">
                    <a16:creationId xmlns:a16="http://schemas.microsoft.com/office/drawing/2014/main" id="{628FD6A0-EB5B-99B8-736D-D08EF1D0C19F}"/>
                  </a:ext>
                </a:extLst>
              </p:cNvPr>
              <p:cNvSpPr/>
              <p:nvPr/>
            </p:nvSpPr>
            <p:spPr>
              <a:xfrm>
                <a:off x="2597250" y="2365825"/>
                <a:ext cx="15475" cy="14325"/>
              </a:xfrm>
              <a:custGeom>
                <a:avLst/>
                <a:gdLst/>
                <a:ahLst/>
                <a:cxnLst/>
                <a:rect l="l" t="t" r="r" b="b"/>
                <a:pathLst>
                  <a:path w="619" h="573" extrusionOk="0">
                    <a:moveTo>
                      <a:pt x="307" y="1"/>
                    </a:moveTo>
                    <a:cubicBezTo>
                      <a:pt x="297" y="1"/>
                      <a:pt x="286" y="1"/>
                      <a:pt x="275" y="2"/>
                    </a:cubicBezTo>
                    <a:cubicBezTo>
                      <a:pt x="112" y="28"/>
                      <a:pt x="1" y="174"/>
                      <a:pt x="26" y="328"/>
                    </a:cubicBezTo>
                    <a:cubicBezTo>
                      <a:pt x="42" y="468"/>
                      <a:pt x="169" y="572"/>
                      <a:pt x="301" y="572"/>
                    </a:cubicBezTo>
                    <a:cubicBezTo>
                      <a:pt x="316" y="572"/>
                      <a:pt x="330" y="571"/>
                      <a:pt x="344" y="569"/>
                    </a:cubicBezTo>
                    <a:cubicBezTo>
                      <a:pt x="507" y="551"/>
                      <a:pt x="618" y="397"/>
                      <a:pt x="593" y="251"/>
                    </a:cubicBezTo>
                    <a:cubicBezTo>
                      <a:pt x="577" y="100"/>
                      <a:pt x="443" y="1"/>
                      <a:pt x="30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55;p36">
                <a:extLst>
                  <a:ext uri="{FF2B5EF4-FFF2-40B4-BE49-F238E27FC236}">
                    <a16:creationId xmlns:a16="http://schemas.microsoft.com/office/drawing/2014/main" id="{37500E7B-5018-D314-1B30-45314E1CC340}"/>
                  </a:ext>
                </a:extLst>
              </p:cNvPr>
              <p:cNvSpPr/>
              <p:nvPr/>
            </p:nvSpPr>
            <p:spPr>
              <a:xfrm>
                <a:off x="2598975" y="2367150"/>
                <a:ext cx="12025" cy="11425"/>
              </a:xfrm>
              <a:custGeom>
                <a:avLst/>
                <a:gdLst/>
                <a:ahLst/>
                <a:cxnLst/>
                <a:rect l="l" t="t" r="r" b="b"/>
                <a:pathLst>
                  <a:path w="481" h="457" extrusionOk="0">
                    <a:moveTo>
                      <a:pt x="232" y="0"/>
                    </a:moveTo>
                    <a:cubicBezTo>
                      <a:pt x="227" y="0"/>
                      <a:pt x="221" y="0"/>
                      <a:pt x="215" y="1"/>
                    </a:cubicBezTo>
                    <a:cubicBezTo>
                      <a:pt x="86" y="27"/>
                      <a:pt x="0" y="147"/>
                      <a:pt x="18" y="258"/>
                    </a:cubicBezTo>
                    <a:cubicBezTo>
                      <a:pt x="42" y="373"/>
                      <a:pt x="137" y="456"/>
                      <a:pt x="257" y="456"/>
                    </a:cubicBezTo>
                    <a:cubicBezTo>
                      <a:pt x="263" y="456"/>
                      <a:pt x="269" y="456"/>
                      <a:pt x="275" y="456"/>
                    </a:cubicBezTo>
                    <a:cubicBezTo>
                      <a:pt x="395" y="430"/>
                      <a:pt x="481" y="327"/>
                      <a:pt x="472" y="198"/>
                    </a:cubicBezTo>
                    <a:cubicBezTo>
                      <a:pt x="448" y="84"/>
                      <a:pt x="353"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56;p36">
                <a:extLst>
                  <a:ext uri="{FF2B5EF4-FFF2-40B4-BE49-F238E27FC236}">
                    <a16:creationId xmlns:a16="http://schemas.microsoft.com/office/drawing/2014/main" id="{B8B5E2CD-B1ED-59BE-DD18-4AAC5BE3A3F2}"/>
                  </a:ext>
                </a:extLst>
              </p:cNvPr>
              <p:cNvSpPr/>
              <p:nvPr/>
            </p:nvSpPr>
            <p:spPr>
              <a:xfrm>
                <a:off x="2601550" y="2369925"/>
                <a:ext cx="6875" cy="6300"/>
              </a:xfrm>
              <a:custGeom>
                <a:avLst/>
                <a:gdLst/>
                <a:ahLst/>
                <a:cxnLst/>
                <a:rect l="l" t="t" r="r" b="b"/>
                <a:pathLst>
                  <a:path w="275" h="252" extrusionOk="0">
                    <a:moveTo>
                      <a:pt x="135" y="0"/>
                    </a:moveTo>
                    <a:cubicBezTo>
                      <a:pt x="130" y="0"/>
                      <a:pt x="125" y="1"/>
                      <a:pt x="120" y="1"/>
                    </a:cubicBezTo>
                    <a:cubicBezTo>
                      <a:pt x="60" y="10"/>
                      <a:pt x="0" y="79"/>
                      <a:pt x="17" y="139"/>
                    </a:cubicBezTo>
                    <a:cubicBezTo>
                      <a:pt x="25" y="202"/>
                      <a:pt x="78" y="251"/>
                      <a:pt x="140" y="251"/>
                    </a:cubicBezTo>
                    <a:cubicBezTo>
                      <a:pt x="145" y="251"/>
                      <a:pt x="150" y="251"/>
                      <a:pt x="155" y="250"/>
                    </a:cubicBezTo>
                    <a:cubicBezTo>
                      <a:pt x="215" y="233"/>
                      <a:pt x="275" y="173"/>
                      <a:pt x="258" y="104"/>
                    </a:cubicBezTo>
                    <a:cubicBezTo>
                      <a:pt x="250" y="49"/>
                      <a:pt x="198" y="0"/>
                      <a:pt x="1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57;p36">
                <a:extLst>
                  <a:ext uri="{FF2B5EF4-FFF2-40B4-BE49-F238E27FC236}">
                    <a16:creationId xmlns:a16="http://schemas.microsoft.com/office/drawing/2014/main" id="{3EC552B7-06EC-8B2D-E98A-2DC2A579EAD1}"/>
                  </a:ext>
                </a:extLst>
              </p:cNvPr>
              <p:cNvSpPr/>
              <p:nvPr/>
            </p:nvSpPr>
            <p:spPr>
              <a:xfrm>
                <a:off x="2601550" y="2368650"/>
                <a:ext cx="1725" cy="1325"/>
              </a:xfrm>
              <a:custGeom>
                <a:avLst/>
                <a:gdLst/>
                <a:ahLst/>
                <a:cxnLst/>
                <a:rect l="l" t="t" r="r" b="b"/>
                <a:pathLst>
                  <a:path w="69" h="53" extrusionOk="0">
                    <a:moveTo>
                      <a:pt x="26" y="1"/>
                    </a:moveTo>
                    <a:cubicBezTo>
                      <a:pt x="17" y="1"/>
                      <a:pt x="0" y="18"/>
                      <a:pt x="0" y="27"/>
                    </a:cubicBezTo>
                    <a:cubicBezTo>
                      <a:pt x="17" y="44"/>
                      <a:pt x="26" y="52"/>
                      <a:pt x="35" y="52"/>
                    </a:cubicBezTo>
                    <a:cubicBezTo>
                      <a:pt x="60" y="52"/>
                      <a:pt x="69" y="44"/>
                      <a:pt x="60" y="18"/>
                    </a:cubicBezTo>
                    <a:cubicBezTo>
                      <a:pt x="43" y="10"/>
                      <a:pt x="35" y="1"/>
                      <a:pt x="26"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58;p36">
                <a:extLst>
                  <a:ext uri="{FF2B5EF4-FFF2-40B4-BE49-F238E27FC236}">
                    <a16:creationId xmlns:a16="http://schemas.microsoft.com/office/drawing/2014/main" id="{7ECF9D53-9F0B-C535-8519-D5D3FAF6420A}"/>
                  </a:ext>
                </a:extLst>
              </p:cNvPr>
              <p:cNvSpPr/>
              <p:nvPr/>
            </p:nvSpPr>
            <p:spPr>
              <a:xfrm>
                <a:off x="2606275" y="2368025"/>
                <a:ext cx="1525" cy="1725"/>
              </a:xfrm>
              <a:custGeom>
                <a:avLst/>
                <a:gdLst/>
                <a:ahLst/>
                <a:cxnLst/>
                <a:rect l="l" t="t" r="r" b="b"/>
                <a:pathLst>
                  <a:path w="61" h="69" extrusionOk="0">
                    <a:moveTo>
                      <a:pt x="26" y="0"/>
                    </a:moveTo>
                    <a:cubicBezTo>
                      <a:pt x="17" y="0"/>
                      <a:pt x="9" y="9"/>
                      <a:pt x="9" y="9"/>
                    </a:cubicBezTo>
                    <a:cubicBezTo>
                      <a:pt x="0" y="17"/>
                      <a:pt x="0" y="17"/>
                      <a:pt x="0" y="35"/>
                    </a:cubicBezTo>
                    <a:cubicBezTo>
                      <a:pt x="0" y="43"/>
                      <a:pt x="9" y="43"/>
                      <a:pt x="9" y="52"/>
                    </a:cubicBezTo>
                    <a:cubicBezTo>
                      <a:pt x="9" y="69"/>
                      <a:pt x="17" y="69"/>
                      <a:pt x="26" y="69"/>
                    </a:cubicBezTo>
                    <a:cubicBezTo>
                      <a:pt x="26" y="69"/>
                      <a:pt x="43" y="69"/>
                      <a:pt x="52" y="52"/>
                    </a:cubicBezTo>
                    <a:cubicBezTo>
                      <a:pt x="60" y="43"/>
                      <a:pt x="60" y="17"/>
                      <a:pt x="52" y="9"/>
                    </a:cubicBezTo>
                    <a:cubicBezTo>
                      <a:pt x="52" y="0"/>
                      <a:pt x="43" y="0"/>
                      <a:pt x="2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59;p36">
                <a:extLst>
                  <a:ext uri="{FF2B5EF4-FFF2-40B4-BE49-F238E27FC236}">
                    <a16:creationId xmlns:a16="http://schemas.microsoft.com/office/drawing/2014/main" id="{F87B6989-3A9F-4EC5-75BE-E458BD054A17}"/>
                  </a:ext>
                </a:extLst>
              </p:cNvPr>
              <p:cNvSpPr/>
              <p:nvPr/>
            </p:nvSpPr>
            <p:spPr>
              <a:xfrm>
                <a:off x="2608625" y="2371875"/>
                <a:ext cx="1300" cy="1525"/>
              </a:xfrm>
              <a:custGeom>
                <a:avLst/>
                <a:gdLst/>
                <a:ahLst/>
                <a:cxnLst/>
                <a:rect l="l" t="t" r="r" b="b"/>
                <a:pathLst>
                  <a:path w="52" h="61" extrusionOk="0">
                    <a:moveTo>
                      <a:pt x="35" y="1"/>
                    </a:moveTo>
                    <a:cubicBezTo>
                      <a:pt x="18" y="1"/>
                      <a:pt x="9" y="9"/>
                      <a:pt x="9" y="18"/>
                    </a:cubicBezTo>
                    <a:cubicBezTo>
                      <a:pt x="0" y="44"/>
                      <a:pt x="9" y="52"/>
                      <a:pt x="35" y="61"/>
                    </a:cubicBezTo>
                    <a:cubicBezTo>
                      <a:pt x="43" y="61"/>
                      <a:pt x="52" y="52"/>
                      <a:pt x="52" y="26"/>
                    </a:cubicBezTo>
                    <a:lnTo>
                      <a:pt x="52" y="9"/>
                    </a:lnTo>
                    <a:cubicBezTo>
                      <a:pt x="52" y="9"/>
                      <a:pt x="52"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60;p36">
                <a:extLst>
                  <a:ext uri="{FF2B5EF4-FFF2-40B4-BE49-F238E27FC236}">
                    <a16:creationId xmlns:a16="http://schemas.microsoft.com/office/drawing/2014/main" id="{B4CAEA04-84C9-FC58-7545-C01F86B7D32A}"/>
                  </a:ext>
                </a:extLst>
              </p:cNvPr>
              <p:cNvSpPr/>
              <p:nvPr/>
            </p:nvSpPr>
            <p:spPr>
              <a:xfrm>
                <a:off x="2606700" y="2375950"/>
                <a:ext cx="1725" cy="1525"/>
              </a:xfrm>
              <a:custGeom>
                <a:avLst/>
                <a:gdLst/>
                <a:ahLst/>
                <a:cxnLst/>
                <a:rect l="l" t="t" r="r" b="b"/>
                <a:pathLst>
                  <a:path w="69" h="61" extrusionOk="0">
                    <a:moveTo>
                      <a:pt x="35" y="1"/>
                    </a:moveTo>
                    <a:cubicBezTo>
                      <a:pt x="26" y="1"/>
                      <a:pt x="9" y="1"/>
                      <a:pt x="9" y="18"/>
                    </a:cubicBezTo>
                    <a:cubicBezTo>
                      <a:pt x="0" y="26"/>
                      <a:pt x="0" y="26"/>
                      <a:pt x="0" y="35"/>
                    </a:cubicBezTo>
                    <a:cubicBezTo>
                      <a:pt x="9" y="52"/>
                      <a:pt x="26" y="61"/>
                      <a:pt x="35" y="61"/>
                    </a:cubicBezTo>
                    <a:cubicBezTo>
                      <a:pt x="43" y="52"/>
                      <a:pt x="52" y="52"/>
                      <a:pt x="52" y="52"/>
                    </a:cubicBezTo>
                    <a:cubicBezTo>
                      <a:pt x="69" y="35"/>
                      <a:pt x="69" y="35"/>
                      <a:pt x="69" y="26"/>
                    </a:cubicBezTo>
                    <a:cubicBezTo>
                      <a:pt x="52" y="18"/>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61;p36">
                <a:extLst>
                  <a:ext uri="{FF2B5EF4-FFF2-40B4-BE49-F238E27FC236}">
                    <a16:creationId xmlns:a16="http://schemas.microsoft.com/office/drawing/2014/main" id="{9EF74CCB-F467-EC45-F281-3AA067B8041C}"/>
                  </a:ext>
                </a:extLst>
              </p:cNvPr>
              <p:cNvSpPr/>
              <p:nvPr/>
            </p:nvSpPr>
            <p:spPr>
              <a:xfrm>
                <a:off x="2602400" y="2375950"/>
                <a:ext cx="1750" cy="1750"/>
              </a:xfrm>
              <a:custGeom>
                <a:avLst/>
                <a:gdLst/>
                <a:ahLst/>
                <a:cxnLst/>
                <a:rect l="l" t="t" r="r" b="b"/>
                <a:pathLst>
                  <a:path w="70" h="70" extrusionOk="0">
                    <a:moveTo>
                      <a:pt x="35" y="1"/>
                    </a:moveTo>
                    <a:cubicBezTo>
                      <a:pt x="26" y="1"/>
                      <a:pt x="9" y="18"/>
                      <a:pt x="9" y="18"/>
                    </a:cubicBezTo>
                    <a:cubicBezTo>
                      <a:pt x="1" y="26"/>
                      <a:pt x="1" y="26"/>
                      <a:pt x="1" y="35"/>
                    </a:cubicBezTo>
                    <a:cubicBezTo>
                      <a:pt x="1" y="52"/>
                      <a:pt x="9" y="52"/>
                      <a:pt x="9" y="61"/>
                    </a:cubicBezTo>
                    <a:cubicBezTo>
                      <a:pt x="9" y="69"/>
                      <a:pt x="26" y="69"/>
                      <a:pt x="35" y="69"/>
                    </a:cubicBezTo>
                    <a:cubicBezTo>
                      <a:pt x="35" y="69"/>
                      <a:pt x="44" y="69"/>
                      <a:pt x="52" y="61"/>
                    </a:cubicBezTo>
                    <a:cubicBezTo>
                      <a:pt x="69" y="52"/>
                      <a:pt x="69" y="52"/>
                      <a:pt x="69" y="35"/>
                    </a:cubicBezTo>
                    <a:cubicBezTo>
                      <a:pt x="69" y="26"/>
                      <a:pt x="52" y="26"/>
                      <a:pt x="52" y="18"/>
                    </a:cubicBezTo>
                    <a:cubicBezTo>
                      <a:pt x="52" y="1"/>
                      <a:pt x="44"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62;p36">
                <a:extLst>
                  <a:ext uri="{FF2B5EF4-FFF2-40B4-BE49-F238E27FC236}">
                    <a16:creationId xmlns:a16="http://schemas.microsoft.com/office/drawing/2014/main" id="{707DB706-B59F-539F-CBBE-A6963A3AB3AB}"/>
                  </a:ext>
                </a:extLst>
              </p:cNvPr>
              <p:cNvSpPr/>
              <p:nvPr/>
            </p:nvSpPr>
            <p:spPr>
              <a:xfrm>
                <a:off x="2599825" y="2372300"/>
                <a:ext cx="1525" cy="1750"/>
              </a:xfrm>
              <a:custGeom>
                <a:avLst/>
                <a:gdLst/>
                <a:ahLst/>
                <a:cxnLst/>
                <a:rect l="l" t="t" r="r" b="b"/>
                <a:pathLst>
                  <a:path w="61" h="70" extrusionOk="0">
                    <a:moveTo>
                      <a:pt x="26" y="1"/>
                    </a:moveTo>
                    <a:cubicBezTo>
                      <a:pt x="18" y="1"/>
                      <a:pt x="9" y="9"/>
                      <a:pt x="9" y="27"/>
                    </a:cubicBezTo>
                    <a:cubicBezTo>
                      <a:pt x="1" y="44"/>
                      <a:pt x="9" y="52"/>
                      <a:pt x="26" y="69"/>
                    </a:cubicBezTo>
                    <a:cubicBezTo>
                      <a:pt x="44" y="69"/>
                      <a:pt x="52" y="69"/>
                      <a:pt x="52" y="35"/>
                    </a:cubicBezTo>
                    <a:cubicBezTo>
                      <a:pt x="61"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63;p36">
                <a:extLst>
                  <a:ext uri="{FF2B5EF4-FFF2-40B4-BE49-F238E27FC236}">
                    <a16:creationId xmlns:a16="http://schemas.microsoft.com/office/drawing/2014/main" id="{FBBA5CA3-3E12-12EF-4BF5-0252C039917A}"/>
                  </a:ext>
                </a:extLst>
              </p:cNvPr>
              <p:cNvSpPr/>
              <p:nvPr/>
            </p:nvSpPr>
            <p:spPr>
              <a:xfrm>
                <a:off x="2612925" y="2313100"/>
                <a:ext cx="28325" cy="44850"/>
              </a:xfrm>
              <a:custGeom>
                <a:avLst/>
                <a:gdLst/>
                <a:ahLst/>
                <a:cxnLst/>
                <a:rect l="l" t="t" r="r" b="b"/>
                <a:pathLst>
                  <a:path w="1133" h="1794" extrusionOk="0">
                    <a:moveTo>
                      <a:pt x="1133" y="1"/>
                    </a:moveTo>
                    <a:cubicBezTo>
                      <a:pt x="832" y="1"/>
                      <a:pt x="549" y="52"/>
                      <a:pt x="335" y="138"/>
                    </a:cubicBezTo>
                    <a:cubicBezTo>
                      <a:pt x="275" y="164"/>
                      <a:pt x="232" y="207"/>
                      <a:pt x="215" y="258"/>
                    </a:cubicBezTo>
                    <a:lnTo>
                      <a:pt x="0" y="902"/>
                    </a:lnTo>
                    <a:lnTo>
                      <a:pt x="0" y="1588"/>
                    </a:lnTo>
                    <a:lnTo>
                      <a:pt x="0" y="1794"/>
                    </a:lnTo>
                    <a:lnTo>
                      <a:pt x="1133" y="1794"/>
                    </a:lnTo>
                    <a:lnTo>
                      <a:pt x="1133"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64;p36">
                <a:extLst>
                  <a:ext uri="{FF2B5EF4-FFF2-40B4-BE49-F238E27FC236}">
                    <a16:creationId xmlns:a16="http://schemas.microsoft.com/office/drawing/2014/main" id="{C8E297D3-C950-E509-B083-E52806E6EDB7}"/>
                  </a:ext>
                </a:extLst>
              </p:cNvPr>
              <p:cNvSpPr/>
              <p:nvPr/>
            </p:nvSpPr>
            <p:spPr>
              <a:xfrm>
                <a:off x="2641650" y="2307950"/>
                <a:ext cx="22550" cy="50000"/>
              </a:xfrm>
              <a:custGeom>
                <a:avLst/>
                <a:gdLst/>
                <a:ahLst/>
                <a:cxnLst/>
                <a:rect l="l" t="t" r="r" b="b"/>
                <a:pathLst>
                  <a:path w="902" h="2000" extrusionOk="0">
                    <a:moveTo>
                      <a:pt x="387" y="1"/>
                    </a:moveTo>
                    <a:cubicBezTo>
                      <a:pt x="310" y="1"/>
                      <a:pt x="241" y="27"/>
                      <a:pt x="189" y="70"/>
                    </a:cubicBezTo>
                    <a:lnTo>
                      <a:pt x="1" y="207"/>
                    </a:lnTo>
                    <a:lnTo>
                      <a:pt x="1" y="2000"/>
                    </a:lnTo>
                    <a:lnTo>
                      <a:pt x="790" y="2000"/>
                    </a:lnTo>
                    <a:cubicBezTo>
                      <a:pt x="859" y="1923"/>
                      <a:pt x="902" y="1828"/>
                      <a:pt x="902" y="1725"/>
                    </a:cubicBezTo>
                    <a:lnTo>
                      <a:pt x="902" y="52"/>
                    </a:lnTo>
                    <a:cubicBezTo>
                      <a:pt x="902" y="27"/>
                      <a:pt x="867" y="1"/>
                      <a:pt x="841" y="1"/>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65;p36">
                <a:extLst>
                  <a:ext uri="{FF2B5EF4-FFF2-40B4-BE49-F238E27FC236}">
                    <a16:creationId xmlns:a16="http://schemas.microsoft.com/office/drawing/2014/main" id="{65EBE3CA-B9A0-DE88-8A4A-58B1B8C6461B}"/>
                  </a:ext>
                </a:extLst>
              </p:cNvPr>
              <p:cNvSpPr/>
              <p:nvPr/>
            </p:nvSpPr>
            <p:spPr>
              <a:xfrm>
                <a:off x="2616550" y="2320625"/>
                <a:ext cx="22975" cy="18450"/>
              </a:xfrm>
              <a:custGeom>
                <a:avLst/>
                <a:gdLst/>
                <a:ahLst/>
                <a:cxnLst/>
                <a:rect l="l" t="t" r="r" b="b"/>
                <a:pathLst>
                  <a:path w="919" h="738" extrusionOk="0">
                    <a:moveTo>
                      <a:pt x="233" y="0"/>
                    </a:moveTo>
                    <a:cubicBezTo>
                      <a:pt x="207" y="0"/>
                      <a:pt x="190" y="9"/>
                      <a:pt x="181" y="34"/>
                    </a:cubicBezTo>
                    <a:lnTo>
                      <a:pt x="35" y="489"/>
                    </a:lnTo>
                    <a:cubicBezTo>
                      <a:pt x="18" y="558"/>
                      <a:pt x="1" y="609"/>
                      <a:pt x="1" y="678"/>
                    </a:cubicBezTo>
                    <a:cubicBezTo>
                      <a:pt x="1" y="704"/>
                      <a:pt x="35" y="738"/>
                      <a:pt x="70" y="738"/>
                    </a:cubicBezTo>
                    <a:lnTo>
                      <a:pt x="421" y="738"/>
                    </a:lnTo>
                    <a:cubicBezTo>
                      <a:pt x="447" y="738"/>
                      <a:pt x="464" y="729"/>
                      <a:pt x="473" y="721"/>
                    </a:cubicBezTo>
                    <a:lnTo>
                      <a:pt x="576" y="618"/>
                    </a:lnTo>
                    <a:cubicBezTo>
                      <a:pt x="584" y="609"/>
                      <a:pt x="601" y="601"/>
                      <a:pt x="627" y="601"/>
                    </a:cubicBezTo>
                    <a:lnTo>
                      <a:pt x="885" y="601"/>
                    </a:lnTo>
                    <a:cubicBezTo>
                      <a:pt x="893" y="601"/>
                      <a:pt x="919" y="592"/>
                      <a:pt x="919" y="566"/>
                    </a:cubicBezTo>
                    <a:lnTo>
                      <a:pt x="919" y="52"/>
                    </a:lnTo>
                    <a:cubicBezTo>
                      <a:pt x="919" y="17"/>
                      <a:pt x="893" y="0"/>
                      <a:pt x="859"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66;p36">
                <a:extLst>
                  <a:ext uri="{FF2B5EF4-FFF2-40B4-BE49-F238E27FC236}">
                    <a16:creationId xmlns:a16="http://schemas.microsoft.com/office/drawing/2014/main" id="{7AD7DCFA-3D2F-8D19-9245-07585046A345}"/>
                  </a:ext>
                </a:extLst>
              </p:cNvPr>
              <p:cNvSpPr/>
              <p:nvPr/>
            </p:nvSpPr>
            <p:spPr>
              <a:xfrm>
                <a:off x="2575175" y="2334975"/>
                <a:ext cx="38200" cy="30075"/>
              </a:xfrm>
              <a:custGeom>
                <a:avLst/>
                <a:gdLst/>
                <a:ahLst/>
                <a:cxnLst/>
                <a:rect l="l" t="t" r="r" b="b"/>
                <a:pathLst>
                  <a:path w="1528" h="1203" extrusionOk="0">
                    <a:moveTo>
                      <a:pt x="1433" y="1"/>
                    </a:moveTo>
                    <a:cubicBezTo>
                      <a:pt x="961" y="1"/>
                      <a:pt x="429" y="207"/>
                      <a:pt x="189" y="344"/>
                    </a:cubicBezTo>
                    <a:cubicBezTo>
                      <a:pt x="146" y="370"/>
                      <a:pt x="129" y="413"/>
                      <a:pt x="112" y="456"/>
                    </a:cubicBezTo>
                    <a:lnTo>
                      <a:pt x="0" y="1202"/>
                    </a:lnTo>
                    <a:lnTo>
                      <a:pt x="112" y="1073"/>
                    </a:lnTo>
                    <a:cubicBezTo>
                      <a:pt x="343" y="842"/>
                      <a:pt x="661" y="696"/>
                      <a:pt x="995" y="696"/>
                    </a:cubicBezTo>
                    <a:lnTo>
                      <a:pt x="1527" y="696"/>
                    </a:lnTo>
                    <a:lnTo>
                      <a:pt x="152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67;p36">
                <a:extLst>
                  <a:ext uri="{FF2B5EF4-FFF2-40B4-BE49-F238E27FC236}">
                    <a16:creationId xmlns:a16="http://schemas.microsoft.com/office/drawing/2014/main" id="{C1543328-ADA7-9494-86E6-8E338D1D074E}"/>
                  </a:ext>
                </a:extLst>
              </p:cNvPr>
              <p:cNvSpPr/>
              <p:nvPr/>
            </p:nvSpPr>
            <p:spPr>
              <a:xfrm>
                <a:off x="2604125" y="2343350"/>
                <a:ext cx="7100" cy="2175"/>
              </a:xfrm>
              <a:custGeom>
                <a:avLst/>
                <a:gdLst/>
                <a:ahLst/>
                <a:cxnLst/>
                <a:rect l="l" t="t" r="r" b="b"/>
                <a:pathLst>
                  <a:path w="284" h="87" extrusionOk="0">
                    <a:moveTo>
                      <a:pt x="43" y="1"/>
                    </a:moveTo>
                    <a:cubicBezTo>
                      <a:pt x="17" y="1"/>
                      <a:pt x="0" y="26"/>
                      <a:pt x="0" y="43"/>
                    </a:cubicBezTo>
                    <a:cubicBezTo>
                      <a:pt x="0" y="69"/>
                      <a:pt x="17" y="86"/>
                      <a:pt x="43" y="86"/>
                    </a:cubicBezTo>
                    <a:lnTo>
                      <a:pt x="232" y="86"/>
                    </a:lnTo>
                    <a:cubicBezTo>
                      <a:pt x="266" y="86"/>
                      <a:pt x="283" y="69"/>
                      <a:pt x="275" y="43"/>
                    </a:cubicBezTo>
                    <a:cubicBezTo>
                      <a:pt x="275" y="26"/>
                      <a:pt x="258" y="1"/>
                      <a:pt x="23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68;p36">
                <a:extLst>
                  <a:ext uri="{FF2B5EF4-FFF2-40B4-BE49-F238E27FC236}">
                    <a16:creationId xmlns:a16="http://schemas.microsoft.com/office/drawing/2014/main" id="{5065BC55-7C0A-79AC-45BA-B3B2BA5FE867}"/>
                  </a:ext>
                </a:extLst>
              </p:cNvPr>
              <p:cNvSpPr/>
              <p:nvPr/>
            </p:nvSpPr>
            <p:spPr>
              <a:xfrm>
                <a:off x="2604125" y="2346575"/>
                <a:ext cx="7100" cy="2175"/>
              </a:xfrm>
              <a:custGeom>
                <a:avLst/>
                <a:gdLst/>
                <a:ahLst/>
                <a:cxnLst/>
                <a:rect l="l" t="t" r="r" b="b"/>
                <a:pathLst>
                  <a:path w="284" h="87" extrusionOk="0">
                    <a:moveTo>
                      <a:pt x="43" y="0"/>
                    </a:moveTo>
                    <a:cubicBezTo>
                      <a:pt x="17" y="0"/>
                      <a:pt x="0" y="26"/>
                      <a:pt x="0" y="43"/>
                    </a:cubicBezTo>
                    <a:cubicBezTo>
                      <a:pt x="0" y="69"/>
                      <a:pt x="17" y="86"/>
                      <a:pt x="43" y="86"/>
                    </a:cubicBezTo>
                    <a:lnTo>
                      <a:pt x="232" y="86"/>
                    </a:lnTo>
                    <a:cubicBezTo>
                      <a:pt x="266" y="86"/>
                      <a:pt x="283" y="77"/>
                      <a:pt x="275" y="43"/>
                    </a:cubicBezTo>
                    <a:cubicBezTo>
                      <a:pt x="275" y="26"/>
                      <a:pt x="258" y="0"/>
                      <a:pt x="23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69;p36">
                <a:extLst>
                  <a:ext uri="{FF2B5EF4-FFF2-40B4-BE49-F238E27FC236}">
                    <a16:creationId xmlns:a16="http://schemas.microsoft.com/office/drawing/2014/main" id="{DB963A31-4D4F-7892-4FED-A494AA6E6BB9}"/>
                  </a:ext>
                </a:extLst>
              </p:cNvPr>
              <p:cNvSpPr/>
              <p:nvPr/>
            </p:nvSpPr>
            <p:spPr>
              <a:xfrm>
                <a:off x="2612925" y="2320625"/>
                <a:ext cx="6875" cy="15025"/>
              </a:xfrm>
              <a:custGeom>
                <a:avLst/>
                <a:gdLst/>
                <a:ahLst/>
                <a:cxnLst/>
                <a:rect l="l" t="t" r="r" b="b"/>
                <a:pathLst>
                  <a:path w="275" h="601" extrusionOk="0">
                    <a:moveTo>
                      <a:pt x="206" y="0"/>
                    </a:moveTo>
                    <a:lnTo>
                      <a:pt x="0" y="601"/>
                    </a:lnTo>
                    <a:lnTo>
                      <a:pt x="60" y="601"/>
                    </a:lnTo>
                    <a:cubicBezTo>
                      <a:pt x="86" y="601"/>
                      <a:pt x="94" y="592"/>
                      <a:pt x="103" y="566"/>
                    </a:cubicBezTo>
                    <a:lnTo>
                      <a:pt x="275" y="52"/>
                    </a:lnTo>
                    <a:cubicBezTo>
                      <a:pt x="275" y="34"/>
                      <a:pt x="266"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70;p36">
                <a:extLst>
                  <a:ext uri="{FF2B5EF4-FFF2-40B4-BE49-F238E27FC236}">
                    <a16:creationId xmlns:a16="http://schemas.microsoft.com/office/drawing/2014/main" id="{C0E63ABF-2EE1-80CD-2535-461A8E4D0CA5}"/>
                  </a:ext>
                </a:extLst>
              </p:cNvPr>
              <p:cNvSpPr/>
              <p:nvPr/>
            </p:nvSpPr>
            <p:spPr>
              <a:xfrm>
                <a:off x="2573450" y="2365025"/>
                <a:ext cx="18250" cy="12450"/>
              </a:xfrm>
              <a:custGeom>
                <a:avLst/>
                <a:gdLst/>
                <a:ahLst/>
                <a:cxnLst/>
                <a:rect l="l" t="t" r="r" b="b"/>
                <a:pathLst>
                  <a:path w="730" h="498" extrusionOk="0">
                    <a:moveTo>
                      <a:pt x="52" y="0"/>
                    </a:moveTo>
                    <a:cubicBezTo>
                      <a:pt x="26" y="0"/>
                      <a:pt x="0" y="34"/>
                      <a:pt x="9" y="60"/>
                    </a:cubicBezTo>
                    <a:lnTo>
                      <a:pt x="43" y="172"/>
                    </a:lnTo>
                    <a:cubicBezTo>
                      <a:pt x="95" y="369"/>
                      <a:pt x="266" y="498"/>
                      <a:pt x="464" y="498"/>
                    </a:cubicBezTo>
                    <a:lnTo>
                      <a:pt x="610" y="498"/>
                    </a:lnTo>
                    <a:cubicBezTo>
                      <a:pt x="610" y="326"/>
                      <a:pt x="652" y="155"/>
                      <a:pt x="730"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71;p36">
                <a:extLst>
                  <a:ext uri="{FF2B5EF4-FFF2-40B4-BE49-F238E27FC236}">
                    <a16:creationId xmlns:a16="http://schemas.microsoft.com/office/drawing/2014/main" id="{2E747050-E731-F304-153A-3B556754F36F}"/>
                  </a:ext>
                </a:extLst>
              </p:cNvPr>
              <p:cNvSpPr/>
              <p:nvPr/>
            </p:nvSpPr>
            <p:spPr>
              <a:xfrm>
                <a:off x="2641225" y="2307950"/>
                <a:ext cx="9675" cy="50000"/>
              </a:xfrm>
              <a:custGeom>
                <a:avLst/>
                <a:gdLst/>
                <a:ahLst/>
                <a:cxnLst/>
                <a:rect l="l" t="t" r="r" b="b"/>
                <a:pathLst>
                  <a:path w="387" h="2000" extrusionOk="0">
                    <a:moveTo>
                      <a:pt x="335" y="1"/>
                    </a:moveTo>
                    <a:cubicBezTo>
                      <a:pt x="284" y="9"/>
                      <a:pt x="241" y="35"/>
                      <a:pt x="198" y="70"/>
                    </a:cubicBezTo>
                    <a:lnTo>
                      <a:pt x="1" y="207"/>
                    </a:lnTo>
                    <a:lnTo>
                      <a:pt x="1" y="2000"/>
                    </a:lnTo>
                    <a:lnTo>
                      <a:pt x="387" y="2000"/>
                    </a:lnTo>
                    <a:lnTo>
                      <a:pt x="387" y="44"/>
                    </a:lnTo>
                    <a:cubicBezTo>
                      <a:pt x="387" y="9"/>
                      <a:pt x="369" y="1"/>
                      <a:pt x="335"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72;p36">
                <a:extLst>
                  <a:ext uri="{FF2B5EF4-FFF2-40B4-BE49-F238E27FC236}">
                    <a16:creationId xmlns:a16="http://schemas.microsoft.com/office/drawing/2014/main" id="{4F7CCDC9-C870-6A0B-E8DD-88CA677FEB99}"/>
                  </a:ext>
                </a:extLst>
              </p:cNvPr>
              <p:cNvSpPr/>
              <p:nvPr/>
            </p:nvSpPr>
            <p:spPr>
              <a:xfrm>
                <a:off x="2615275" y="2357725"/>
                <a:ext cx="64375" cy="18050"/>
              </a:xfrm>
              <a:custGeom>
                <a:avLst/>
                <a:gdLst/>
                <a:ahLst/>
                <a:cxnLst/>
                <a:rect l="l" t="t" r="r" b="b"/>
                <a:pathLst>
                  <a:path w="2575" h="722" extrusionOk="0">
                    <a:moveTo>
                      <a:pt x="0" y="0"/>
                    </a:moveTo>
                    <a:cubicBezTo>
                      <a:pt x="181" y="163"/>
                      <a:pt x="301" y="447"/>
                      <a:pt x="301" y="721"/>
                    </a:cubicBezTo>
                    <a:lnTo>
                      <a:pt x="2334" y="721"/>
                    </a:lnTo>
                    <a:cubicBezTo>
                      <a:pt x="2334" y="549"/>
                      <a:pt x="2454" y="275"/>
                      <a:pt x="2574" y="155"/>
                    </a:cubicBezTo>
                    <a:lnTo>
                      <a:pt x="1502" y="155"/>
                    </a:lnTo>
                    <a:lnTo>
                      <a:pt x="1296" y="9"/>
                    </a:lnTo>
                    <a:lnTo>
                      <a:pt x="129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73;p36">
                <a:extLst>
                  <a:ext uri="{FF2B5EF4-FFF2-40B4-BE49-F238E27FC236}">
                    <a16:creationId xmlns:a16="http://schemas.microsoft.com/office/drawing/2014/main" id="{21BB2D67-C825-32A9-5281-1FE0F9B0A73A}"/>
                  </a:ext>
                </a:extLst>
              </p:cNvPr>
              <p:cNvSpPr/>
              <p:nvPr/>
            </p:nvSpPr>
            <p:spPr>
              <a:xfrm>
                <a:off x="2623850" y="2366525"/>
                <a:ext cx="50000" cy="7525"/>
              </a:xfrm>
              <a:custGeom>
                <a:avLst/>
                <a:gdLst/>
                <a:ahLst/>
                <a:cxnLst/>
                <a:rect l="l" t="t" r="r" b="b"/>
                <a:pathLst>
                  <a:path w="2000" h="301" extrusionOk="0">
                    <a:moveTo>
                      <a:pt x="1" y="0"/>
                    </a:moveTo>
                    <a:lnTo>
                      <a:pt x="86" y="300"/>
                    </a:lnTo>
                    <a:lnTo>
                      <a:pt x="1888" y="300"/>
                    </a:lnTo>
                    <a:lnTo>
                      <a:pt x="2000"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74;p36">
                <a:extLst>
                  <a:ext uri="{FF2B5EF4-FFF2-40B4-BE49-F238E27FC236}">
                    <a16:creationId xmlns:a16="http://schemas.microsoft.com/office/drawing/2014/main" id="{A5CB1178-B62B-E605-359B-5DA8C2B8EB23}"/>
                  </a:ext>
                </a:extLst>
              </p:cNvPr>
              <p:cNvSpPr/>
              <p:nvPr/>
            </p:nvSpPr>
            <p:spPr>
              <a:xfrm>
                <a:off x="2681550" y="2360075"/>
                <a:ext cx="26825" cy="25775"/>
              </a:xfrm>
              <a:custGeom>
                <a:avLst/>
                <a:gdLst/>
                <a:ahLst/>
                <a:cxnLst/>
                <a:rect l="l" t="t" r="r" b="b"/>
                <a:pathLst>
                  <a:path w="1073" h="1031" extrusionOk="0">
                    <a:moveTo>
                      <a:pt x="490" y="1"/>
                    </a:moveTo>
                    <a:lnTo>
                      <a:pt x="404" y="9"/>
                    </a:lnTo>
                    <a:lnTo>
                      <a:pt x="404" y="52"/>
                    </a:lnTo>
                    <a:cubicBezTo>
                      <a:pt x="387" y="61"/>
                      <a:pt x="361" y="61"/>
                      <a:pt x="344" y="69"/>
                    </a:cubicBezTo>
                    <a:lnTo>
                      <a:pt x="309" y="44"/>
                    </a:lnTo>
                    <a:lnTo>
                      <a:pt x="232" y="87"/>
                    </a:lnTo>
                    <a:lnTo>
                      <a:pt x="241" y="129"/>
                    </a:lnTo>
                    <a:cubicBezTo>
                      <a:pt x="224" y="138"/>
                      <a:pt x="215" y="155"/>
                      <a:pt x="189" y="172"/>
                    </a:cubicBezTo>
                    <a:lnTo>
                      <a:pt x="155" y="147"/>
                    </a:lnTo>
                    <a:lnTo>
                      <a:pt x="103" y="215"/>
                    </a:lnTo>
                    <a:lnTo>
                      <a:pt x="129" y="241"/>
                    </a:lnTo>
                    <a:cubicBezTo>
                      <a:pt x="121" y="258"/>
                      <a:pt x="103" y="275"/>
                      <a:pt x="95" y="301"/>
                    </a:cubicBezTo>
                    <a:lnTo>
                      <a:pt x="52" y="284"/>
                    </a:lnTo>
                    <a:lnTo>
                      <a:pt x="18" y="361"/>
                    </a:lnTo>
                    <a:lnTo>
                      <a:pt x="52" y="387"/>
                    </a:lnTo>
                    <a:cubicBezTo>
                      <a:pt x="52" y="404"/>
                      <a:pt x="43" y="430"/>
                      <a:pt x="43" y="447"/>
                    </a:cubicBezTo>
                    <a:lnTo>
                      <a:pt x="1" y="455"/>
                    </a:lnTo>
                    <a:lnTo>
                      <a:pt x="1" y="541"/>
                    </a:lnTo>
                    <a:lnTo>
                      <a:pt x="43" y="558"/>
                    </a:lnTo>
                    <a:lnTo>
                      <a:pt x="43" y="584"/>
                    </a:lnTo>
                    <a:cubicBezTo>
                      <a:pt x="43" y="601"/>
                      <a:pt x="43" y="610"/>
                      <a:pt x="78" y="618"/>
                    </a:cubicBezTo>
                    <a:lnTo>
                      <a:pt x="43" y="644"/>
                    </a:lnTo>
                    <a:lnTo>
                      <a:pt x="61" y="713"/>
                    </a:lnTo>
                    <a:lnTo>
                      <a:pt x="103" y="713"/>
                    </a:lnTo>
                    <a:lnTo>
                      <a:pt x="138" y="781"/>
                    </a:lnTo>
                    <a:lnTo>
                      <a:pt x="121" y="816"/>
                    </a:lnTo>
                    <a:lnTo>
                      <a:pt x="172" y="876"/>
                    </a:lnTo>
                    <a:lnTo>
                      <a:pt x="198" y="859"/>
                    </a:lnTo>
                    <a:cubicBezTo>
                      <a:pt x="224" y="867"/>
                      <a:pt x="232" y="884"/>
                      <a:pt x="258" y="902"/>
                    </a:cubicBezTo>
                    <a:lnTo>
                      <a:pt x="241" y="927"/>
                    </a:lnTo>
                    <a:lnTo>
                      <a:pt x="318" y="970"/>
                    </a:lnTo>
                    <a:lnTo>
                      <a:pt x="344" y="945"/>
                    </a:lnTo>
                    <a:cubicBezTo>
                      <a:pt x="361" y="953"/>
                      <a:pt x="387" y="953"/>
                      <a:pt x="404" y="962"/>
                    </a:cubicBezTo>
                    <a:lnTo>
                      <a:pt x="404" y="1005"/>
                    </a:lnTo>
                    <a:lnTo>
                      <a:pt x="490" y="1030"/>
                    </a:lnTo>
                    <a:lnTo>
                      <a:pt x="507" y="996"/>
                    </a:lnTo>
                    <a:lnTo>
                      <a:pt x="575" y="996"/>
                    </a:lnTo>
                    <a:lnTo>
                      <a:pt x="593" y="1030"/>
                    </a:lnTo>
                    <a:lnTo>
                      <a:pt x="678" y="1013"/>
                    </a:lnTo>
                    <a:lnTo>
                      <a:pt x="678" y="970"/>
                    </a:lnTo>
                    <a:cubicBezTo>
                      <a:pt x="695" y="970"/>
                      <a:pt x="721" y="962"/>
                      <a:pt x="738" y="953"/>
                    </a:cubicBezTo>
                    <a:lnTo>
                      <a:pt x="764" y="979"/>
                    </a:lnTo>
                    <a:lnTo>
                      <a:pt x="833" y="945"/>
                    </a:lnTo>
                    <a:lnTo>
                      <a:pt x="824" y="902"/>
                    </a:lnTo>
                    <a:cubicBezTo>
                      <a:pt x="850" y="884"/>
                      <a:pt x="858" y="867"/>
                      <a:pt x="876" y="859"/>
                    </a:cubicBezTo>
                    <a:lnTo>
                      <a:pt x="910" y="876"/>
                    </a:lnTo>
                    <a:lnTo>
                      <a:pt x="961" y="816"/>
                    </a:lnTo>
                    <a:lnTo>
                      <a:pt x="944" y="781"/>
                    </a:lnTo>
                    <a:cubicBezTo>
                      <a:pt x="953" y="773"/>
                      <a:pt x="961" y="747"/>
                      <a:pt x="979" y="730"/>
                    </a:cubicBezTo>
                    <a:lnTo>
                      <a:pt x="1013" y="739"/>
                    </a:lnTo>
                    <a:lnTo>
                      <a:pt x="1047" y="661"/>
                    </a:lnTo>
                    <a:lnTo>
                      <a:pt x="1013" y="644"/>
                    </a:lnTo>
                    <a:cubicBezTo>
                      <a:pt x="1013" y="618"/>
                      <a:pt x="1030" y="601"/>
                      <a:pt x="1030" y="576"/>
                    </a:cubicBezTo>
                    <a:lnTo>
                      <a:pt x="1073" y="567"/>
                    </a:lnTo>
                    <a:lnTo>
                      <a:pt x="1073" y="481"/>
                    </a:lnTo>
                    <a:lnTo>
                      <a:pt x="1030" y="473"/>
                    </a:lnTo>
                    <a:lnTo>
                      <a:pt x="1030" y="438"/>
                    </a:lnTo>
                    <a:cubicBezTo>
                      <a:pt x="1013" y="430"/>
                      <a:pt x="1013" y="413"/>
                      <a:pt x="1013" y="404"/>
                    </a:cubicBezTo>
                    <a:lnTo>
                      <a:pt x="1047" y="387"/>
                    </a:lnTo>
                    <a:lnTo>
                      <a:pt x="1030" y="310"/>
                    </a:lnTo>
                    <a:lnTo>
                      <a:pt x="987" y="310"/>
                    </a:lnTo>
                    <a:cubicBezTo>
                      <a:pt x="979" y="301"/>
                      <a:pt x="961" y="275"/>
                      <a:pt x="953" y="258"/>
                    </a:cubicBezTo>
                    <a:lnTo>
                      <a:pt x="987" y="224"/>
                    </a:lnTo>
                    <a:lnTo>
                      <a:pt x="927" y="155"/>
                    </a:lnTo>
                    <a:lnTo>
                      <a:pt x="884" y="181"/>
                    </a:lnTo>
                    <a:cubicBezTo>
                      <a:pt x="867" y="172"/>
                      <a:pt x="858" y="147"/>
                      <a:pt x="833" y="138"/>
                    </a:cubicBezTo>
                    <a:lnTo>
                      <a:pt x="841" y="95"/>
                    </a:lnTo>
                    <a:lnTo>
                      <a:pt x="773" y="52"/>
                    </a:lnTo>
                    <a:lnTo>
                      <a:pt x="738" y="87"/>
                    </a:lnTo>
                    <a:cubicBezTo>
                      <a:pt x="713" y="69"/>
                      <a:pt x="695" y="69"/>
                      <a:pt x="670" y="61"/>
                    </a:cubicBezTo>
                    <a:lnTo>
                      <a:pt x="670" y="18"/>
                    </a:lnTo>
                    <a:lnTo>
                      <a:pt x="584" y="1"/>
                    </a:lnTo>
                    <a:lnTo>
                      <a:pt x="567" y="44"/>
                    </a:lnTo>
                    <a:lnTo>
                      <a:pt x="498" y="44"/>
                    </a:lnTo>
                    <a:lnTo>
                      <a:pt x="49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75;p36">
                <a:extLst>
                  <a:ext uri="{FF2B5EF4-FFF2-40B4-BE49-F238E27FC236}">
                    <a16:creationId xmlns:a16="http://schemas.microsoft.com/office/drawing/2014/main" id="{58E62B8E-9AE5-52DB-9A2E-B44B668CF087}"/>
                  </a:ext>
                </a:extLst>
              </p:cNvPr>
              <p:cNvSpPr/>
              <p:nvPr/>
            </p:nvSpPr>
            <p:spPr>
              <a:xfrm>
                <a:off x="2686900" y="2365825"/>
                <a:ext cx="15275" cy="14325"/>
              </a:xfrm>
              <a:custGeom>
                <a:avLst/>
                <a:gdLst/>
                <a:ahLst/>
                <a:cxnLst/>
                <a:rect l="l" t="t" r="r" b="b"/>
                <a:pathLst>
                  <a:path w="611" h="573" extrusionOk="0">
                    <a:moveTo>
                      <a:pt x="299" y="1"/>
                    </a:moveTo>
                    <a:cubicBezTo>
                      <a:pt x="288" y="1"/>
                      <a:pt x="278" y="1"/>
                      <a:pt x="267" y="2"/>
                    </a:cubicBezTo>
                    <a:cubicBezTo>
                      <a:pt x="104" y="28"/>
                      <a:pt x="1" y="174"/>
                      <a:pt x="18" y="328"/>
                    </a:cubicBezTo>
                    <a:cubicBezTo>
                      <a:pt x="41" y="468"/>
                      <a:pt x="163" y="572"/>
                      <a:pt x="300" y="572"/>
                    </a:cubicBezTo>
                    <a:cubicBezTo>
                      <a:pt x="314" y="572"/>
                      <a:pt x="329" y="571"/>
                      <a:pt x="344" y="569"/>
                    </a:cubicBezTo>
                    <a:cubicBezTo>
                      <a:pt x="507" y="551"/>
                      <a:pt x="610" y="397"/>
                      <a:pt x="584" y="251"/>
                    </a:cubicBezTo>
                    <a:cubicBezTo>
                      <a:pt x="569" y="100"/>
                      <a:pt x="435" y="1"/>
                      <a:pt x="299"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76;p36">
                <a:extLst>
                  <a:ext uri="{FF2B5EF4-FFF2-40B4-BE49-F238E27FC236}">
                    <a16:creationId xmlns:a16="http://schemas.microsoft.com/office/drawing/2014/main" id="{5224815C-1B87-A239-7B64-1E95828DD6B4}"/>
                  </a:ext>
                </a:extLst>
              </p:cNvPr>
              <p:cNvSpPr/>
              <p:nvPr/>
            </p:nvSpPr>
            <p:spPr>
              <a:xfrm>
                <a:off x="2688425" y="2367150"/>
                <a:ext cx="12250" cy="11425"/>
              </a:xfrm>
              <a:custGeom>
                <a:avLst/>
                <a:gdLst/>
                <a:ahLst/>
                <a:cxnLst/>
                <a:rect l="l" t="t" r="r" b="b"/>
                <a:pathLst>
                  <a:path w="490" h="457" extrusionOk="0">
                    <a:moveTo>
                      <a:pt x="232" y="0"/>
                    </a:moveTo>
                    <a:cubicBezTo>
                      <a:pt x="226" y="0"/>
                      <a:pt x="220" y="0"/>
                      <a:pt x="215" y="1"/>
                    </a:cubicBezTo>
                    <a:cubicBezTo>
                      <a:pt x="86" y="27"/>
                      <a:pt x="0" y="147"/>
                      <a:pt x="26" y="258"/>
                    </a:cubicBezTo>
                    <a:cubicBezTo>
                      <a:pt x="42" y="373"/>
                      <a:pt x="144" y="456"/>
                      <a:pt x="265" y="456"/>
                    </a:cubicBezTo>
                    <a:cubicBezTo>
                      <a:pt x="271" y="456"/>
                      <a:pt x="277" y="456"/>
                      <a:pt x="283" y="456"/>
                    </a:cubicBezTo>
                    <a:cubicBezTo>
                      <a:pt x="403" y="430"/>
                      <a:pt x="489" y="327"/>
                      <a:pt x="472" y="198"/>
                    </a:cubicBezTo>
                    <a:cubicBezTo>
                      <a:pt x="456" y="84"/>
                      <a:pt x="353" y="0"/>
                      <a:pt x="232"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77;p36">
                <a:extLst>
                  <a:ext uri="{FF2B5EF4-FFF2-40B4-BE49-F238E27FC236}">
                    <a16:creationId xmlns:a16="http://schemas.microsoft.com/office/drawing/2014/main" id="{DC0ED64A-11BB-A8E0-71AB-8C229050484B}"/>
                  </a:ext>
                </a:extLst>
              </p:cNvPr>
              <p:cNvSpPr/>
              <p:nvPr/>
            </p:nvSpPr>
            <p:spPr>
              <a:xfrm>
                <a:off x="2691200" y="2369925"/>
                <a:ext cx="6675" cy="6300"/>
              </a:xfrm>
              <a:custGeom>
                <a:avLst/>
                <a:gdLst/>
                <a:ahLst/>
                <a:cxnLst/>
                <a:rect l="l" t="t" r="r" b="b"/>
                <a:pathLst>
                  <a:path w="267" h="252" extrusionOk="0">
                    <a:moveTo>
                      <a:pt x="134" y="0"/>
                    </a:moveTo>
                    <a:cubicBezTo>
                      <a:pt x="130" y="0"/>
                      <a:pt x="125" y="1"/>
                      <a:pt x="121" y="1"/>
                    </a:cubicBezTo>
                    <a:cubicBezTo>
                      <a:pt x="43" y="10"/>
                      <a:pt x="1" y="79"/>
                      <a:pt x="9" y="139"/>
                    </a:cubicBezTo>
                    <a:cubicBezTo>
                      <a:pt x="17" y="202"/>
                      <a:pt x="77" y="251"/>
                      <a:pt x="133" y="251"/>
                    </a:cubicBezTo>
                    <a:cubicBezTo>
                      <a:pt x="138" y="251"/>
                      <a:pt x="142" y="251"/>
                      <a:pt x="146" y="250"/>
                    </a:cubicBezTo>
                    <a:cubicBezTo>
                      <a:pt x="215" y="233"/>
                      <a:pt x="267" y="173"/>
                      <a:pt x="258" y="104"/>
                    </a:cubicBezTo>
                    <a:cubicBezTo>
                      <a:pt x="242" y="49"/>
                      <a:pt x="189" y="0"/>
                      <a:pt x="1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78;p36">
                <a:extLst>
                  <a:ext uri="{FF2B5EF4-FFF2-40B4-BE49-F238E27FC236}">
                    <a16:creationId xmlns:a16="http://schemas.microsoft.com/office/drawing/2014/main" id="{507CBB92-FDF6-29E4-07E8-8EBDDA9F6330}"/>
                  </a:ext>
                </a:extLst>
              </p:cNvPr>
              <p:cNvSpPr/>
              <p:nvPr/>
            </p:nvSpPr>
            <p:spPr>
              <a:xfrm>
                <a:off x="2691200"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3"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79;p36">
                <a:extLst>
                  <a:ext uri="{FF2B5EF4-FFF2-40B4-BE49-F238E27FC236}">
                    <a16:creationId xmlns:a16="http://schemas.microsoft.com/office/drawing/2014/main" id="{FEAA95B9-6EA9-8E6B-23D2-F9C8DC4A9518}"/>
                  </a:ext>
                </a:extLst>
              </p:cNvPr>
              <p:cNvSpPr/>
              <p:nvPr/>
            </p:nvSpPr>
            <p:spPr>
              <a:xfrm>
                <a:off x="2695500" y="2368025"/>
                <a:ext cx="1525" cy="1725"/>
              </a:xfrm>
              <a:custGeom>
                <a:avLst/>
                <a:gdLst/>
                <a:ahLst/>
                <a:cxnLst/>
                <a:rect l="l" t="t" r="r" b="b"/>
                <a:pathLst>
                  <a:path w="61" h="69" extrusionOk="0">
                    <a:moveTo>
                      <a:pt x="26" y="0"/>
                    </a:moveTo>
                    <a:cubicBezTo>
                      <a:pt x="17" y="0"/>
                      <a:pt x="9" y="9"/>
                      <a:pt x="9" y="9"/>
                    </a:cubicBezTo>
                    <a:cubicBezTo>
                      <a:pt x="0" y="17"/>
                      <a:pt x="0" y="17"/>
                      <a:pt x="0" y="35"/>
                    </a:cubicBezTo>
                    <a:cubicBezTo>
                      <a:pt x="0" y="43"/>
                      <a:pt x="9" y="43"/>
                      <a:pt x="9" y="52"/>
                    </a:cubicBezTo>
                    <a:cubicBezTo>
                      <a:pt x="9" y="69"/>
                      <a:pt x="17" y="69"/>
                      <a:pt x="26" y="69"/>
                    </a:cubicBezTo>
                    <a:cubicBezTo>
                      <a:pt x="43" y="69"/>
                      <a:pt x="52" y="69"/>
                      <a:pt x="52" y="52"/>
                    </a:cubicBezTo>
                    <a:cubicBezTo>
                      <a:pt x="60" y="43"/>
                      <a:pt x="60" y="17"/>
                      <a:pt x="52" y="9"/>
                    </a:cubicBezTo>
                    <a:cubicBezTo>
                      <a:pt x="52" y="0"/>
                      <a:pt x="43" y="0"/>
                      <a:pt x="2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80;p36">
                <a:extLst>
                  <a:ext uri="{FF2B5EF4-FFF2-40B4-BE49-F238E27FC236}">
                    <a16:creationId xmlns:a16="http://schemas.microsoft.com/office/drawing/2014/main" id="{8F70A334-E297-90D6-6AE1-461528B7B875}"/>
                  </a:ext>
                </a:extLst>
              </p:cNvPr>
              <p:cNvSpPr/>
              <p:nvPr/>
            </p:nvSpPr>
            <p:spPr>
              <a:xfrm>
                <a:off x="2698075" y="2371875"/>
                <a:ext cx="1525" cy="1525"/>
              </a:xfrm>
              <a:custGeom>
                <a:avLst/>
                <a:gdLst/>
                <a:ahLst/>
                <a:cxnLst/>
                <a:rect l="l" t="t" r="r" b="b"/>
                <a:pathLst>
                  <a:path w="61" h="61" extrusionOk="0">
                    <a:moveTo>
                      <a:pt x="34" y="1"/>
                    </a:moveTo>
                    <a:cubicBezTo>
                      <a:pt x="26" y="1"/>
                      <a:pt x="9" y="9"/>
                      <a:pt x="9" y="18"/>
                    </a:cubicBezTo>
                    <a:cubicBezTo>
                      <a:pt x="0" y="44"/>
                      <a:pt x="9" y="52"/>
                      <a:pt x="34" y="61"/>
                    </a:cubicBezTo>
                    <a:cubicBezTo>
                      <a:pt x="43" y="61"/>
                      <a:pt x="60" y="52"/>
                      <a:pt x="60" y="26"/>
                    </a:cubicBezTo>
                    <a:lnTo>
                      <a:pt x="60" y="9"/>
                    </a:lnTo>
                    <a:cubicBezTo>
                      <a:pt x="60" y="9"/>
                      <a:pt x="60"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81;p36">
                <a:extLst>
                  <a:ext uri="{FF2B5EF4-FFF2-40B4-BE49-F238E27FC236}">
                    <a16:creationId xmlns:a16="http://schemas.microsoft.com/office/drawing/2014/main" id="{DDAE7175-44E1-B56D-5710-C200B7B6B605}"/>
                  </a:ext>
                </a:extLst>
              </p:cNvPr>
              <p:cNvSpPr/>
              <p:nvPr/>
            </p:nvSpPr>
            <p:spPr>
              <a:xfrm>
                <a:off x="2695925" y="2375950"/>
                <a:ext cx="1525" cy="1525"/>
              </a:xfrm>
              <a:custGeom>
                <a:avLst/>
                <a:gdLst/>
                <a:ahLst/>
                <a:cxnLst/>
                <a:rect l="l" t="t" r="r" b="b"/>
                <a:pathLst>
                  <a:path w="61" h="61" extrusionOk="0">
                    <a:moveTo>
                      <a:pt x="26" y="1"/>
                    </a:moveTo>
                    <a:cubicBezTo>
                      <a:pt x="18" y="1"/>
                      <a:pt x="0" y="1"/>
                      <a:pt x="0" y="18"/>
                    </a:cubicBezTo>
                    <a:lnTo>
                      <a:pt x="0" y="35"/>
                    </a:lnTo>
                    <a:cubicBezTo>
                      <a:pt x="9" y="52"/>
                      <a:pt x="26" y="61"/>
                      <a:pt x="35" y="61"/>
                    </a:cubicBezTo>
                    <a:cubicBezTo>
                      <a:pt x="60" y="52"/>
                      <a:pt x="60" y="52"/>
                      <a:pt x="43" y="52"/>
                    </a:cubicBezTo>
                    <a:cubicBezTo>
                      <a:pt x="60" y="35"/>
                      <a:pt x="60" y="35"/>
                      <a:pt x="60" y="26"/>
                    </a:cubicBezTo>
                    <a:cubicBezTo>
                      <a:pt x="43" y="18"/>
                      <a:pt x="35" y="1"/>
                      <a:pt x="26"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82;p36">
                <a:extLst>
                  <a:ext uri="{FF2B5EF4-FFF2-40B4-BE49-F238E27FC236}">
                    <a16:creationId xmlns:a16="http://schemas.microsoft.com/office/drawing/2014/main" id="{5A169E39-90A9-DEDA-DBC0-D2719BABC12C}"/>
                  </a:ext>
                </a:extLst>
              </p:cNvPr>
              <p:cNvSpPr/>
              <p:nvPr/>
            </p:nvSpPr>
            <p:spPr>
              <a:xfrm>
                <a:off x="2691625" y="2375950"/>
                <a:ext cx="1750" cy="1750"/>
              </a:xfrm>
              <a:custGeom>
                <a:avLst/>
                <a:gdLst/>
                <a:ahLst/>
                <a:cxnLst/>
                <a:rect l="l" t="t" r="r" b="b"/>
                <a:pathLst>
                  <a:path w="70" h="70" extrusionOk="0">
                    <a:moveTo>
                      <a:pt x="35" y="1"/>
                    </a:moveTo>
                    <a:cubicBezTo>
                      <a:pt x="26" y="1"/>
                      <a:pt x="9" y="18"/>
                      <a:pt x="9" y="18"/>
                    </a:cubicBezTo>
                    <a:cubicBezTo>
                      <a:pt x="1" y="26"/>
                      <a:pt x="1" y="26"/>
                      <a:pt x="1" y="35"/>
                    </a:cubicBezTo>
                    <a:cubicBezTo>
                      <a:pt x="1" y="52"/>
                      <a:pt x="9" y="52"/>
                      <a:pt x="9" y="61"/>
                    </a:cubicBezTo>
                    <a:cubicBezTo>
                      <a:pt x="9" y="69"/>
                      <a:pt x="26" y="69"/>
                      <a:pt x="35" y="69"/>
                    </a:cubicBezTo>
                    <a:cubicBezTo>
                      <a:pt x="44" y="69"/>
                      <a:pt x="44" y="69"/>
                      <a:pt x="61" y="61"/>
                    </a:cubicBezTo>
                    <a:cubicBezTo>
                      <a:pt x="69" y="52"/>
                      <a:pt x="69" y="52"/>
                      <a:pt x="69" y="35"/>
                    </a:cubicBezTo>
                    <a:cubicBezTo>
                      <a:pt x="69" y="26"/>
                      <a:pt x="61" y="26"/>
                      <a:pt x="61" y="18"/>
                    </a:cubicBezTo>
                    <a:cubicBezTo>
                      <a:pt x="61" y="1"/>
                      <a:pt x="44"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83;p36">
                <a:extLst>
                  <a:ext uri="{FF2B5EF4-FFF2-40B4-BE49-F238E27FC236}">
                    <a16:creationId xmlns:a16="http://schemas.microsoft.com/office/drawing/2014/main" id="{909883B4-4D99-36D9-5BBB-D91A28FB0B23}"/>
                  </a:ext>
                </a:extLst>
              </p:cNvPr>
              <p:cNvSpPr/>
              <p:nvPr/>
            </p:nvSpPr>
            <p:spPr>
              <a:xfrm>
                <a:off x="2689275" y="2372300"/>
                <a:ext cx="1750" cy="1750"/>
              </a:xfrm>
              <a:custGeom>
                <a:avLst/>
                <a:gdLst/>
                <a:ahLst/>
                <a:cxnLst/>
                <a:rect l="l" t="t" r="r" b="b"/>
                <a:pathLst>
                  <a:path w="70" h="70" extrusionOk="0">
                    <a:moveTo>
                      <a:pt x="35" y="1"/>
                    </a:moveTo>
                    <a:cubicBezTo>
                      <a:pt x="26" y="1"/>
                      <a:pt x="9" y="9"/>
                      <a:pt x="9" y="27"/>
                    </a:cubicBezTo>
                    <a:cubicBezTo>
                      <a:pt x="0" y="44"/>
                      <a:pt x="9" y="52"/>
                      <a:pt x="35" y="69"/>
                    </a:cubicBezTo>
                    <a:cubicBezTo>
                      <a:pt x="43" y="69"/>
                      <a:pt x="52" y="69"/>
                      <a:pt x="52" y="35"/>
                    </a:cubicBezTo>
                    <a:cubicBezTo>
                      <a:pt x="69" y="27"/>
                      <a:pt x="52" y="9"/>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84;p36">
                <a:extLst>
                  <a:ext uri="{FF2B5EF4-FFF2-40B4-BE49-F238E27FC236}">
                    <a16:creationId xmlns:a16="http://schemas.microsoft.com/office/drawing/2014/main" id="{D07AA5D9-F1D7-1E65-96CC-AF90CFC59058}"/>
                  </a:ext>
                </a:extLst>
              </p:cNvPr>
              <p:cNvSpPr/>
              <p:nvPr/>
            </p:nvSpPr>
            <p:spPr>
              <a:xfrm>
                <a:off x="2710300" y="2360075"/>
                <a:ext cx="26625" cy="25775"/>
              </a:xfrm>
              <a:custGeom>
                <a:avLst/>
                <a:gdLst/>
                <a:ahLst/>
                <a:cxnLst/>
                <a:rect l="l" t="t" r="r" b="b"/>
                <a:pathLst>
                  <a:path w="1065" h="1031" extrusionOk="0">
                    <a:moveTo>
                      <a:pt x="489" y="1"/>
                    </a:moveTo>
                    <a:lnTo>
                      <a:pt x="403" y="9"/>
                    </a:lnTo>
                    <a:lnTo>
                      <a:pt x="403" y="52"/>
                    </a:lnTo>
                    <a:cubicBezTo>
                      <a:pt x="378" y="61"/>
                      <a:pt x="361" y="61"/>
                      <a:pt x="335" y="69"/>
                    </a:cubicBezTo>
                    <a:lnTo>
                      <a:pt x="309" y="44"/>
                    </a:lnTo>
                    <a:lnTo>
                      <a:pt x="232" y="87"/>
                    </a:lnTo>
                    <a:lnTo>
                      <a:pt x="240" y="129"/>
                    </a:lnTo>
                    <a:cubicBezTo>
                      <a:pt x="223" y="138"/>
                      <a:pt x="206" y="155"/>
                      <a:pt x="189" y="172"/>
                    </a:cubicBezTo>
                    <a:lnTo>
                      <a:pt x="155" y="147"/>
                    </a:lnTo>
                    <a:lnTo>
                      <a:pt x="103" y="215"/>
                    </a:lnTo>
                    <a:lnTo>
                      <a:pt x="120" y="241"/>
                    </a:lnTo>
                    <a:cubicBezTo>
                      <a:pt x="112" y="258"/>
                      <a:pt x="103" y="275"/>
                      <a:pt x="95" y="301"/>
                    </a:cubicBezTo>
                    <a:lnTo>
                      <a:pt x="52" y="284"/>
                    </a:lnTo>
                    <a:lnTo>
                      <a:pt x="17" y="361"/>
                    </a:lnTo>
                    <a:lnTo>
                      <a:pt x="52" y="387"/>
                    </a:lnTo>
                    <a:cubicBezTo>
                      <a:pt x="52" y="404"/>
                      <a:pt x="43" y="430"/>
                      <a:pt x="43" y="447"/>
                    </a:cubicBezTo>
                    <a:lnTo>
                      <a:pt x="0" y="455"/>
                    </a:lnTo>
                    <a:lnTo>
                      <a:pt x="0" y="541"/>
                    </a:lnTo>
                    <a:lnTo>
                      <a:pt x="43" y="558"/>
                    </a:lnTo>
                    <a:lnTo>
                      <a:pt x="43" y="584"/>
                    </a:lnTo>
                    <a:cubicBezTo>
                      <a:pt x="52" y="601"/>
                      <a:pt x="52" y="610"/>
                      <a:pt x="69" y="618"/>
                    </a:cubicBezTo>
                    <a:lnTo>
                      <a:pt x="43" y="644"/>
                    </a:lnTo>
                    <a:lnTo>
                      <a:pt x="60" y="713"/>
                    </a:lnTo>
                    <a:lnTo>
                      <a:pt x="103" y="713"/>
                    </a:lnTo>
                    <a:lnTo>
                      <a:pt x="137" y="781"/>
                    </a:lnTo>
                    <a:lnTo>
                      <a:pt x="112" y="816"/>
                    </a:lnTo>
                    <a:lnTo>
                      <a:pt x="163" y="876"/>
                    </a:lnTo>
                    <a:lnTo>
                      <a:pt x="198" y="859"/>
                    </a:lnTo>
                    <a:cubicBezTo>
                      <a:pt x="223" y="867"/>
                      <a:pt x="232" y="884"/>
                      <a:pt x="249" y="902"/>
                    </a:cubicBezTo>
                    <a:lnTo>
                      <a:pt x="240" y="927"/>
                    </a:lnTo>
                    <a:lnTo>
                      <a:pt x="318" y="970"/>
                    </a:lnTo>
                    <a:lnTo>
                      <a:pt x="335" y="945"/>
                    </a:lnTo>
                    <a:cubicBezTo>
                      <a:pt x="361" y="953"/>
                      <a:pt x="378" y="953"/>
                      <a:pt x="403" y="962"/>
                    </a:cubicBezTo>
                    <a:lnTo>
                      <a:pt x="403" y="1005"/>
                    </a:lnTo>
                    <a:lnTo>
                      <a:pt x="489" y="1030"/>
                    </a:lnTo>
                    <a:lnTo>
                      <a:pt x="498" y="996"/>
                    </a:lnTo>
                    <a:lnTo>
                      <a:pt x="575" y="996"/>
                    </a:lnTo>
                    <a:lnTo>
                      <a:pt x="584" y="1030"/>
                    </a:lnTo>
                    <a:lnTo>
                      <a:pt x="669" y="1013"/>
                    </a:lnTo>
                    <a:lnTo>
                      <a:pt x="669" y="970"/>
                    </a:lnTo>
                    <a:cubicBezTo>
                      <a:pt x="695" y="970"/>
                      <a:pt x="712" y="962"/>
                      <a:pt x="738" y="953"/>
                    </a:cubicBezTo>
                    <a:lnTo>
                      <a:pt x="755" y="979"/>
                    </a:lnTo>
                    <a:lnTo>
                      <a:pt x="832" y="945"/>
                    </a:lnTo>
                    <a:lnTo>
                      <a:pt x="824" y="902"/>
                    </a:lnTo>
                    <a:cubicBezTo>
                      <a:pt x="841" y="884"/>
                      <a:pt x="858" y="867"/>
                      <a:pt x="875" y="859"/>
                    </a:cubicBezTo>
                    <a:lnTo>
                      <a:pt x="910" y="876"/>
                    </a:lnTo>
                    <a:lnTo>
                      <a:pt x="961" y="816"/>
                    </a:lnTo>
                    <a:lnTo>
                      <a:pt x="935" y="781"/>
                    </a:lnTo>
                    <a:cubicBezTo>
                      <a:pt x="953" y="773"/>
                      <a:pt x="961" y="747"/>
                      <a:pt x="970" y="730"/>
                    </a:cubicBezTo>
                    <a:lnTo>
                      <a:pt x="1013" y="739"/>
                    </a:lnTo>
                    <a:lnTo>
                      <a:pt x="1047" y="661"/>
                    </a:lnTo>
                    <a:lnTo>
                      <a:pt x="1013" y="644"/>
                    </a:lnTo>
                    <a:cubicBezTo>
                      <a:pt x="1013" y="618"/>
                      <a:pt x="1021" y="601"/>
                      <a:pt x="1021" y="576"/>
                    </a:cubicBezTo>
                    <a:lnTo>
                      <a:pt x="1064" y="567"/>
                    </a:lnTo>
                    <a:lnTo>
                      <a:pt x="1064" y="481"/>
                    </a:lnTo>
                    <a:lnTo>
                      <a:pt x="1021" y="473"/>
                    </a:lnTo>
                    <a:lnTo>
                      <a:pt x="1021" y="438"/>
                    </a:lnTo>
                    <a:cubicBezTo>
                      <a:pt x="1013" y="430"/>
                      <a:pt x="1013" y="413"/>
                      <a:pt x="1013" y="404"/>
                    </a:cubicBezTo>
                    <a:lnTo>
                      <a:pt x="1047" y="387"/>
                    </a:lnTo>
                    <a:lnTo>
                      <a:pt x="1021" y="310"/>
                    </a:lnTo>
                    <a:lnTo>
                      <a:pt x="978" y="310"/>
                    </a:lnTo>
                    <a:cubicBezTo>
                      <a:pt x="970" y="301"/>
                      <a:pt x="961" y="275"/>
                      <a:pt x="953" y="258"/>
                    </a:cubicBezTo>
                    <a:lnTo>
                      <a:pt x="978" y="224"/>
                    </a:lnTo>
                    <a:lnTo>
                      <a:pt x="927" y="155"/>
                    </a:lnTo>
                    <a:lnTo>
                      <a:pt x="884" y="181"/>
                    </a:lnTo>
                    <a:cubicBezTo>
                      <a:pt x="867" y="172"/>
                      <a:pt x="850" y="147"/>
                      <a:pt x="832" y="138"/>
                    </a:cubicBezTo>
                    <a:lnTo>
                      <a:pt x="841" y="95"/>
                    </a:lnTo>
                    <a:lnTo>
                      <a:pt x="764" y="52"/>
                    </a:lnTo>
                    <a:lnTo>
                      <a:pt x="738" y="87"/>
                    </a:lnTo>
                    <a:cubicBezTo>
                      <a:pt x="712" y="69"/>
                      <a:pt x="695" y="69"/>
                      <a:pt x="669" y="61"/>
                    </a:cubicBezTo>
                    <a:lnTo>
                      <a:pt x="669" y="18"/>
                    </a:lnTo>
                    <a:lnTo>
                      <a:pt x="584" y="1"/>
                    </a:lnTo>
                    <a:lnTo>
                      <a:pt x="566" y="44"/>
                    </a:lnTo>
                    <a:lnTo>
                      <a:pt x="498" y="44"/>
                    </a:lnTo>
                    <a:lnTo>
                      <a:pt x="4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85;p36">
                <a:extLst>
                  <a:ext uri="{FF2B5EF4-FFF2-40B4-BE49-F238E27FC236}">
                    <a16:creationId xmlns:a16="http://schemas.microsoft.com/office/drawing/2014/main" id="{C520BA22-F17D-A402-5B5E-D97DC90758D0}"/>
                  </a:ext>
                </a:extLst>
              </p:cNvPr>
              <p:cNvSpPr/>
              <p:nvPr/>
            </p:nvSpPr>
            <p:spPr>
              <a:xfrm>
                <a:off x="2715650" y="2365825"/>
                <a:ext cx="15475" cy="14325"/>
              </a:xfrm>
              <a:custGeom>
                <a:avLst/>
                <a:gdLst/>
                <a:ahLst/>
                <a:cxnLst/>
                <a:rect l="l" t="t" r="r" b="b"/>
                <a:pathLst>
                  <a:path w="619" h="573" extrusionOk="0">
                    <a:moveTo>
                      <a:pt x="307" y="1"/>
                    </a:moveTo>
                    <a:cubicBezTo>
                      <a:pt x="296" y="1"/>
                      <a:pt x="286" y="1"/>
                      <a:pt x="275" y="2"/>
                    </a:cubicBezTo>
                    <a:cubicBezTo>
                      <a:pt x="112" y="28"/>
                      <a:pt x="1" y="174"/>
                      <a:pt x="26" y="328"/>
                    </a:cubicBezTo>
                    <a:cubicBezTo>
                      <a:pt x="50" y="468"/>
                      <a:pt x="171" y="572"/>
                      <a:pt x="308" y="572"/>
                    </a:cubicBezTo>
                    <a:cubicBezTo>
                      <a:pt x="323" y="572"/>
                      <a:pt x="337" y="571"/>
                      <a:pt x="352" y="569"/>
                    </a:cubicBezTo>
                    <a:cubicBezTo>
                      <a:pt x="507" y="551"/>
                      <a:pt x="618" y="397"/>
                      <a:pt x="593" y="251"/>
                    </a:cubicBezTo>
                    <a:cubicBezTo>
                      <a:pt x="577" y="100"/>
                      <a:pt x="443" y="1"/>
                      <a:pt x="30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86;p36">
                <a:extLst>
                  <a:ext uri="{FF2B5EF4-FFF2-40B4-BE49-F238E27FC236}">
                    <a16:creationId xmlns:a16="http://schemas.microsoft.com/office/drawing/2014/main" id="{D7F2008E-911E-D7FC-DE9E-9E28ACE734DF}"/>
                  </a:ext>
                </a:extLst>
              </p:cNvPr>
              <p:cNvSpPr/>
              <p:nvPr/>
            </p:nvSpPr>
            <p:spPr>
              <a:xfrm>
                <a:off x="2717375" y="2367150"/>
                <a:ext cx="11825" cy="11425"/>
              </a:xfrm>
              <a:custGeom>
                <a:avLst/>
                <a:gdLst/>
                <a:ahLst/>
                <a:cxnLst/>
                <a:rect l="l" t="t" r="r" b="b"/>
                <a:pathLst>
                  <a:path w="473" h="457" extrusionOk="0">
                    <a:moveTo>
                      <a:pt x="224" y="0"/>
                    </a:moveTo>
                    <a:cubicBezTo>
                      <a:pt x="218" y="0"/>
                      <a:pt x="212" y="0"/>
                      <a:pt x="206" y="1"/>
                    </a:cubicBezTo>
                    <a:cubicBezTo>
                      <a:pt x="86" y="27"/>
                      <a:pt x="0" y="147"/>
                      <a:pt x="9" y="258"/>
                    </a:cubicBezTo>
                    <a:cubicBezTo>
                      <a:pt x="33" y="373"/>
                      <a:pt x="136" y="456"/>
                      <a:pt x="250" y="456"/>
                    </a:cubicBezTo>
                    <a:cubicBezTo>
                      <a:pt x="255" y="456"/>
                      <a:pt x="261" y="456"/>
                      <a:pt x="266" y="456"/>
                    </a:cubicBezTo>
                    <a:cubicBezTo>
                      <a:pt x="386" y="430"/>
                      <a:pt x="472" y="327"/>
                      <a:pt x="464" y="198"/>
                    </a:cubicBezTo>
                    <a:cubicBezTo>
                      <a:pt x="439" y="84"/>
                      <a:pt x="344" y="0"/>
                      <a:pt x="22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87;p36">
                <a:extLst>
                  <a:ext uri="{FF2B5EF4-FFF2-40B4-BE49-F238E27FC236}">
                    <a16:creationId xmlns:a16="http://schemas.microsoft.com/office/drawing/2014/main" id="{B172D1AA-40CC-9573-0803-B579FAC86B51}"/>
                  </a:ext>
                </a:extLst>
              </p:cNvPr>
              <p:cNvSpPr/>
              <p:nvPr/>
            </p:nvSpPr>
            <p:spPr>
              <a:xfrm>
                <a:off x="2720150" y="2369925"/>
                <a:ext cx="6675" cy="6300"/>
              </a:xfrm>
              <a:custGeom>
                <a:avLst/>
                <a:gdLst/>
                <a:ahLst/>
                <a:cxnLst/>
                <a:rect l="l" t="t" r="r" b="b"/>
                <a:pathLst>
                  <a:path w="267" h="252" extrusionOk="0">
                    <a:moveTo>
                      <a:pt x="127" y="0"/>
                    </a:moveTo>
                    <a:cubicBezTo>
                      <a:pt x="122" y="0"/>
                      <a:pt x="117" y="1"/>
                      <a:pt x="112" y="1"/>
                    </a:cubicBezTo>
                    <a:cubicBezTo>
                      <a:pt x="44" y="10"/>
                      <a:pt x="1" y="79"/>
                      <a:pt x="9" y="139"/>
                    </a:cubicBezTo>
                    <a:cubicBezTo>
                      <a:pt x="17" y="202"/>
                      <a:pt x="77" y="251"/>
                      <a:pt x="133" y="251"/>
                    </a:cubicBezTo>
                    <a:cubicBezTo>
                      <a:pt x="138" y="251"/>
                      <a:pt x="142" y="251"/>
                      <a:pt x="147" y="250"/>
                    </a:cubicBezTo>
                    <a:cubicBezTo>
                      <a:pt x="215" y="233"/>
                      <a:pt x="267" y="173"/>
                      <a:pt x="258" y="104"/>
                    </a:cubicBezTo>
                    <a:cubicBezTo>
                      <a:pt x="242" y="49"/>
                      <a:pt x="190" y="0"/>
                      <a:pt x="127"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88;p36">
                <a:extLst>
                  <a:ext uri="{FF2B5EF4-FFF2-40B4-BE49-F238E27FC236}">
                    <a16:creationId xmlns:a16="http://schemas.microsoft.com/office/drawing/2014/main" id="{2066D12F-932E-C15B-ACB7-88CBD17FE330}"/>
                  </a:ext>
                </a:extLst>
              </p:cNvPr>
              <p:cNvSpPr/>
              <p:nvPr/>
            </p:nvSpPr>
            <p:spPr>
              <a:xfrm>
                <a:off x="2720150"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4"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89;p36">
                <a:extLst>
                  <a:ext uri="{FF2B5EF4-FFF2-40B4-BE49-F238E27FC236}">
                    <a16:creationId xmlns:a16="http://schemas.microsoft.com/office/drawing/2014/main" id="{A0D00662-E1C8-3F67-A7C8-884EEE69E86D}"/>
                  </a:ext>
                </a:extLst>
              </p:cNvPr>
              <p:cNvSpPr/>
              <p:nvPr/>
            </p:nvSpPr>
            <p:spPr>
              <a:xfrm>
                <a:off x="2724450" y="2368025"/>
                <a:ext cx="1525" cy="1725"/>
              </a:xfrm>
              <a:custGeom>
                <a:avLst/>
                <a:gdLst/>
                <a:ahLst/>
                <a:cxnLst/>
                <a:rect l="l" t="t" r="r" b="b"/>
                <a:pathLst>
                  <a:path w="61" h="69" extrusionOk="0">
                    <a:moveTo>
                      <a:pt x="35" y="0"/>
                    </a:moveTo>
                    <a:cubicBezTo>
                      <a:pt x="18" y="0"/>
                      <a:pt x="9" y="9"/>
                      <a:pt x="9" y="9"/>
                    </a:cubicBezTo>
                    <a:cubicBezTo>
                      <a:pt x="0" y="17"/>
                      <a:pt x="0" y="17"/>
                      <a:pt x="0" y="35"/>
                    </a:cubicBezTo>
                    <a:cubicBezTo>
                      <a:pt x="0" y="43"/>
                      <a:pt x="9" y="43"/>
                      <a:pt x="9" y="52"/>
                    </a:cubicBezTo>
                    <a:cubicBezTo>
                      <a:pt x="9" y="69"/>
                      <a:pt x="18" y="69"/>
                      <a:pt x="35" y="69"/>
                    </a:cubicBezTo>
                    <a:cubicBezTo>
                      <a:pt x="43" y="69"/>
                      <a:pt x="43" y="69"/>
                      <a:pt x="52" y="52"/>
                    </a:cubicBezTo>
                    <a:cubicBezTo>
                      <a:pt x="60" y="43"/>
                      <a:pt x="60" y="17"/>
                      <a:pt x="52" y="9"/>
                    </a:cubicBezTo>
                    <a:cubicBezTo>
                      <a:pt x="52" y="0"/>
                      <a:pt x="43" y="0"/>
                      <a:pt x="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90;p36">
                <a:extLst>
                  <a:ext uri="{FF2B5EF4-FFF2-40B4-BE49-F238E27FC236}">
                    <a16:creationId xmlns:a16="http://schemas.microsoft.com/office/drawing/2014/main" id="{3D5DCA1B-2728-8F9C-2EF2-C27E28C288A1}"/>
                  </a:ext>
                </a:extLst>
              </p:cNvPr>
              <p:cNvSpPr/>
              <p:nvPr/>
            </p:nvSpPr>
            <p:spPr>
              <a:xfrm>
                <a:off x="2726800" y="2371875"/>
                <a:ext cx="1325" cy="1525"/>
              </a:xfrm>
              <a:custGeom>
                <a:avLst/>
                <a:gdLst/>
                <a:ahLst/>
                <a:cxnLst/>
                <a:rect l="l" t="t" r="r" b="b"/>
                <a:pathLst>
                  <a:path w="53" h="61" extrusionOk="0">
                    <a:moveTo>
                      <a:pt x="35" y="1"/>
                    </a:moveTo>
                    <a:cubicBezTo>
                      <a:pt x="27" y="1"/>
                      <a:pt x="9" y="9"/>
                      <a:pt x="9" y="18"/>
                    </a:cubicBezTo>
                    <a:cubicBezTo>
                      <a:pt x="1" y="44"/>
                      <a:pt x="9" y="52"/>
                      <a:pt x="35" y="61"/>
                    </a:cubicBezTo>
                    <a:cubicBezTo>
                      <a:pt x="44" y="61"/>
                      <a:pt x="52" y="52"/>
                      <a:pt x="52" y="26"/>
                    </a:cubicBezTo>
                    <a:lnTo>
                      <a:pt x="52" y="9"/>
                    </a:lnTo>
                    <a:cubicBezTo>
                      <a:pt x="52" y="9"/>
                      <a:pt x="52" y="1"/>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91;p36">
                <a:extLst>
                  <a:ext uri="{FF2B5EF4-FFF2-40B4-BE49-F238E27FC236}">
                    <a16:creationId xmlns:a16="http://schemas.microsoft.com/office/drawing/2014/main" id="{73621704-60D2-F3CE-128F-2B43D34FE240}"/>
                  </a:ext>
                </a:extLst>
              </p:cNvPr>
              <p:cNvSpPr/>
              <p:nvPr/>
            </p:nvSpPr>
            <p:spPr>
              <a:xfrm>
                <a:off x="2724875" y="2375950"/>
                <a:ext cx="1750" cy="1525"/>
              </a:xfrm>
              <a:custGeom>
                <a:avLst/>
                <a:gdLst/>
                <a:ahLst/>
                <a:cxnLst/>
                <a:rect l="l" t="t" r="r" b="b"/>
                <a:pathLst>
                  <a:path w="70" h="61" extrusionOk="0">
                    <a:moveTo>
                      <a:pt x="35" y="1"/>
                    </a:moveTo>
                    <a:cubicBezTo>
                      <a:pt x="26" y="1"/>
                      <a:pt x="18" y="1"/>
                      <a:pt x="18" y="18"/>
                    </a:cubicBezTo>
                    <a:cubicBezTo>
                      <a:pt x="1" y="26"/>
                      <a:pt x="1" y="26"/>
                      <a:pt x="1" y="35"/>
                    </a:cubicBezTo>
                    <a:cubicBezTo>
                      <a:pt x="9" y="52"/>
                      <a:pt x="26" y="61"/>
                      <a:pt x="35" y="61"/>
                    </a:cubicBezTo>
                    <a:cubicBezTo>
                      <a:pt x="43" y="52"/>
                      <a:pt x="61" y="52"/>
                      <a:pt x="69" y="52"/>
                    </a:cubicBezTo>
                    <a:lnTo>
                      <a:pt x="69" y="26"/>
                    </a:lnTo>
                    <a:cubicBezTo>
                      <a:pt x="61" y="18"/>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92;p36">
                <a:extLst>
                  <a:ext uri="{FF2B5EF4-FFF2-40B4-BE49-F238E27FC236}">
                    <a16:creationId xmlns:a16="http://schemas.microsoft.com/office/drawing/2014/main" id="{9DEB00EE-5098-27A7-647E-561011C640C2}"/>
                  </a:ext>
                </a:extLst>
              </p:cNvPr>
              <p:cNvSpPr/>
              <p:nvPr/>
            </p:nvSpPr>
            <p:spPr>
              <a:xfrm>
                <a:off x="2720600" y="2375950"/>
                <a:ext cx="1725" cy="1750"/>
              </a:xfrm>
              <a:custGeom>
                <a:avLst/>
                <a:gdLst/>
                <a:ahLst/>
                <a:cxnLst/>
                <a:rect l="l" t="t" r="r" b="b"/>
                <a:pathLst>
                  <a:path w="69" h="70" extrusionOk="0">
                    <a:moveTo>
                      <a:pt x="34" y="1"/>
                    </a:moveTo>
                    <a:cubicBezTo>
                      <a:pt x="26" y="1"/>
                      <a:pt x="17" y="18"/>
                      <a:pt x="17" y="18"/>
                    </a:cubicBezTo>
                    <a:cubicBezTo>
                      <a:pt x="0" y="26"/>
                      <a:pt x="0" y="26"/>
                      <a:pt x="0" y="35"/>
                    </a:cubicBezTo>
                    <a:cubicBezTo>
                      <a:pt x="0" y="52"/>
                      <a:pt x="17" y="52"/>
                      <a:pt x="17" y="61"/>
                    </a:cubicBezTo>
                    <a:cubicBezTo>
                      <a:pt x="17" y="69"/>
                      <a:pt x="26" y="69"/>
                      <a:pt x="34" y="69"/>
                    </a:cubicBezTo>
                    <a:cubicBezTo>
                      <a:pt x="43" y="69"/>
                      <a:pt x="43" y="69"/>
                      <a:pt x="60" y="61"/>
                    </a:cubicBezTo>
                    <a:cubicBezTo>
                      <a:pt x="69" y="52"/>
                      <a:pt x="69" y="52"/>
                      <a:pt x="69" y="35"/>
                    </a:cubicBezTo>
                    <a:cubicBezTo>
                      <a:pt x="69" y="26"/>
                      <a:pt x="60" y="26"/>
                      <a:pt x="60" y="18"/>
                    </a:cubicBezTo>
                    <a:cubicBezTo>
                      <a:pt x="60" y="1"/>
                      <a:pt x="43" y="1"/>
                      <a:pt x="3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93;p36">
                <a:extLst>
                  <a:ext uri="{FF2B5EF4-FFF2-40B4-BE49-F238E27FC236}">
                    <a16:creationId xmlns:a16="http://schemas.microsoft.com/office/drawing/2014/main" id="{C0115BFF-A89F-B587-4D75-3815884D6E45}"/>
                  </a:ext>
                </a:extLst>
              </p:cNvPr>
              <p:cNvSpPr/>
              <p:nvPr/>
            </p:nvSpPr>
            <p:spPr>
              <a:xfrm>
                <a:off x="2718225" y="2372300"/>
                <a:ext cx="1750" cy="1750"/>
              </a:xfrm>
              <a:custGeom>
                <a:avLst/>
                <a:gdLst/>
                <a:ahLst/>
                <a:cxnLst/>
                <a:rect l="l" t="t" r="r" b="b"/>
                <a:pathLst>
                  <a:path w="70" h="70" extrusionOk="0">
                    <a:moveTo>
                      <a:pt x="35" y="1"/>
                    </a:moveTo>
                    <a:cubicBezTo>
                      <a:pt x="18" y="1"/>
                      <a:pt x="9" y="9"/>
                      <a:pt x="9" y="27"/>
                    </a:cubicBezTo>
                    <a:cubicBezTo>
                      <a:pt x="1" y="44"/>
                      <a:pt x="9" y="52"/>
                      <a:pt x="35" y="69"/>
                    </a:cubicBezTo>
                    <a:cubicBezTo>
                      <a:pt x="44" y="69"/>
                      <a:pt x="52" y="69"/>
                      <a:pt x="52" y="35"/>
                    </a:cubicBezTo>
                    <a:cubicBezTo>
                      <a:pt x="69"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94;p36">
                <a:extLst>
                  <a:ext uri="{FF2B5EF4-FFF2-40B4-BE49-F238E27FC236}">
                    <a16:creationId xmlns:a16="http://schemas.microsoft.com/office/drawing/2014/main" id="{41BA9B0E-BEE4-3FC9-D7C2-71387A4036B9}"/>
                  </a:ext>
                </a:extLst>
              </p:cNvPr>
              <p:cNvSpPr/>
              <p:nvPr/>
            </p:nvSpPr>
            <p:spPr>
              <a:xfrm>
                <a:off x="2643375" y="2307950"/>
                <a:ext cx="2600" cy="3475"/>
              </a:xfrm>
              <a:custGeom>
                <a:avLst/>
                <a:gdLst/>
                <a:ahLst/>
                <a:cxnLst/>
                <a:rect l="l" t="t" r="r" b="b"/>
                <a:pathLst>
                  <a:path w="104" h="139" extrusionOk="0">
                    <a:moveTo>
                      <a:pt x="0" y="1"/>
                    </a:moveTo>
                    <a:lnTo>
                      <a:pt x="0" y="138"/>
                    </a:lnTo>
                    <a:lnTo>
                      <a:pt x="103" y="78"/>
                    </a:lnTo>
                    <a:lnTo>
                      <a:pt x="0"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95;p36">
                <a:extLst>
                  <a:ext uri="{FF2B5EF4-FFF2-40B4-BE49-F238E27FC236}">
                    <a16:creationId xmlns:a16="http://schemas.microsoft.com/office/drawing/2014/main" id="{E0FB2536-01F0-EC36-C02B-E078653B1D35}"/>
                  </a:ext>
                </a:extLst>
              </p:cNvPr>
              <p:cNvSpPr/>
              <p:nvPr/>
            </p:nvSpPr>
            <p:spPr>
              <a:xfrm>
                <a:off x="2610775" y="2357500"/>
                <a:ext cx="12250" cy="19325"/>
              </a:xfrm>
              <a:custGeom>
                <a:avLst/>
                <a:gdLst/>
                <a:ahLst/>
                <a:cxnLst/>
                <a:rect l="l" t="t" r="r" b="b"/>
                <a:pathLst>
                  <a:path w="490" h="773" extrusionOk="0">
                    <a:moveTo>
                      <a:pt x="0" y="1"/>
                    </a:moveTo>
                    <a:lnTo>
                      <a:pt x="0" y="18"/>
                    </a:lnTo>
                    <a:cubicBezTo>
                      <a:pt x="249" y="121"/>
                      <a:pt x="395" y="413"/>
                      <a:pt x="412" y="721"/>
                    </a:cubicBezTo>
                    <a:cubicBezTo>
                      <a:pt x="412" y="756"/>
                      <a:pt x="446" y="773"/>
                      <a:pt x="481" y="773"/>
                    </a:cubicBezTo>
                    <a:lnTo>
                      <a:pt x="489" y="773"/>
                    </a:lnTo>
                    <a:cubicBezTo>
                      <a:pt x="489" y="473"/>
                      <a:pt x="403" y="190"/>
                      <a:pt x="18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96;p36">
                <a:extLst>
                  <a:ext uri="{FF2B5EF4-FFF2-40B4-BE49-F238E27FC236}">
                    <a16:creationId xmlns:a16="http://schemas.microsoft.com/office/drawing/2014/main" id="{5A5DC480-491A-B53E-B001-8921B721EE1C}"/>
                  </a:ext>
                </a:extLst>
              </p:cNvPr>
              <p:cNvSpPr/>
              <p:nvPr/>
            </p:nvSpPr>
            <p:spPr>
              <a:xfrm>
                <a:off x="2575175" y="2353000"/>
                <a:ext cx="40325" cy="12050"/>
              </a:xfrm>
              <a:custGeom>
                <a:avLst/>
                <a:gdLst/>
                <a:ahLst/>
                <a:cxnLst/>
                <a:rect l="l" t="t" r="r" b="b"/>
                <a:pathLst>
                  <a:path w="1613" h="482" extrusionOk="0">
                    <a:moveTo>
                      <a:pt x="995" y="1"/>
                    </a:moveTo>
                    <a:cubicBezTo>
                      <a:pt x="661" y="1"/>
                      <a:pt x="343" y="138"/>
                      <a:pt x="112" y="378"/>
                    </a:cubicBezTo>
                    <a:lnTo>
                      <a:pt x="0" y="481"/>
                    </a:lnTo>
                    <a:lnTo>
                      <a:pt x="686" y="481"/>
                    </a:lnTo>
                    <a:cubicBezTo>
                      <a:pt x="798" y="301"/>
                      <a:pt x="1012" y="189"/>
                      <a:pt x="1227" y="189"/>
                    </a:cubicBezTo>
                    <a:lnTo>
                      <a:pt x="1613" y="189"/>
                    </a:lnTo>
                    <a:lnTo>
                      <a:pt x="1613" y="86"/>
                    </a:lnTo>
                    <a:lnTo>
                      <a:pt x="152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97;p36">
                <a:extLst>
                  <a:ext uri="{FF2B5EF4-FFF2-40B4-BE49-F238E27FC236}">
                    <a16:creationId xmlns:a16="http://schemas.microsoft.com/office/drawing/2014/main" id="{9E984304-4ED0-C6F8-BE21-3EF8CE6126F1}"/>
                  </a:ext>
                </a:extLst>
              </p:cNvPr>
              <p:cNvSpPr/>
              <p:nvPr/>
            </p:nvSpPr>
            <p:spPr>
              <a:xfrm>
                <a:off x="2640800" y="2305825"/>
                <a:ext cx="1300" cy="5600"/>
              </a:xfrm>
              <a:custGeom>
                <a:avLst/>
                <a:gdLst/>
                <a:ahLst/>
                <a:cxnLst/>
                <a:rect l="l" t="t" r="r" b="b"/>
                <a:pathLst>
                  <a:path w="52" h="224" extrusionOk="0">
                    <a:moveTo>
                      <a:pt x="35" y="0"/>
                    </a:moveTo>
                    <a:cubicBezTo>
                      <a:pt x="9" y="0"/>
                      <a:pt x="0" y="9"/>
                      <a:pt x="0" y="34"/>
                    </a:cubicBezTo>
                    <a:lnTo>
                      <a:pt x="0" y="197"/>
                    </a:lnTo>
                    <a:cubicBezTo>
                      <a:pt x="0" y="215"/>
                      <a:pt x="9" y="223"/>
                      <a:pt x="35" y="223"/>
                    </a:cubicBezTo>
                    <a:lnTo>
                      <a:pt x="52" y="223"/>
                    </a:lnTo>
                    <a:lnTo>
                      <a:pt x="5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98;p36">
                <a:extLst>
                  <a:ext uri="{FF2B5EF4-FFF2-40B4-BE49-F238E27FC236}">
                    <a16:creationId xmlns:a16="http://schemas.microsoft.com/office/drawing/2014/main" id="{732DF064-108B-4E1D-77F0-99EFC34CFA1E}"/>
                  </a:ext>
                </a:extLst>
              </p:cNvPr>
              <p:cNvSpPr/>
              <p:nvPr/>
            </p:nvSpPr>
            <p:spPr>
              <a:xfrm>
                <a:off x="2642075" y="2305825"/>
                <a:ext cx="2175" cy="5600"/>
              </a:xfrm>
              <a:custGeom>
                <a:avLst/>
                <a:gdLst/>
                <a:ahLst/>
                <a:cxnLst/>
                <a:rect l="l" t="t" r="r" b="b"/>
                <a:pathLst>
                  <a:path w="87" h="224" extrusionOk="0">
                    <a:moveTo>
                      <a:pt x="1" y="0"/>
                    </a:moveTo>
                    <a:lnTo>
                      <a:pt x="1" y="223"/>
                    </a:lnTo>
                    <a:cubicBezTo>
                      <a:pt x="52" y="223"/>
                      <a:pt x="87" y="180"/>
                      <a:pt x="87" y="137"/>
                    </a:cubicBezTo>
                    <a:lnTo>
                      <a:pt x="87" y="86"/>
                    </a:lnTo>
                    <a:cubicBezTo>
                      <a:pt x="87" y="34"/>
                      <a:pt x="44" y="0"/>
                      <a:pt x="1"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99;p36">
                <a:extLst>
                  <a:ext uri="{FF2B5EF4-FFF2-40B4-BE49-F238E27FC236}">
                    <a16:creationId xmlns:a16="http://schemas.microsoft.com/office/drawing/2014/main" id="{874E5BC8-3850-E449-F14F-43405ADBA0FC}"/>
                  </a:ext>
                </a:extLst>
              </p:cNvPr>
              <p:cNvSpPr/>
              <p:nvPr/>
            </p:nvSpPr>
            <p:spPr>
              <a:xfrm>
                <a:off x="2621925" y="2321675"/>
                <a:ext cx="1950" cy="13125"/>
              </a:xfrm>
              <a:custGeom>
                <a:avLst/>
                <a:gdLst/>
                <a:ahLst/>
                <a:cxnLst/>
                <a:rect l="l" t="t" r="r" b="b"/>
                <a:pathLst>
                  <a:path w="78" h="525" extrusionOk="0">
                    <a:moveTo>
                      <a:pt x="26" y="1"/>
                    </a:moveTo>
                    <a:cubicBezTo>
                      <a:pt x="18" y="1"/>
                      <a:pt x="0" y="10"/>
                      <a:pt x="0" y="18"/>
                    </a:cubicBezTo>
                    <a:lnTo>
                      <a:pt x="0" y="507"/>
                    </a:lnTo>
                    <a:cubicBezTo>
                      <a:pt x="0" y="516"/>
                      <a:pt x="9" y="524"/>
                      <a:pt x="26" y="524"/>
                    </a:cubicBezTo>
                    <a:lnTo>
                      <a:pt x="35" y="524"/>
                    </a:lnTo>
                    <a:cubicBezTo>
                      <a:pt x="60" y="524"/>
                      <a:pt x="69" y="507"/>
                      <a:pt x="78" y="499"/>
                    </a:cubicBezTo>
                    <a:lnTo>
                      <a:pt x="78" y="44"/>
                    </a:lnTo>
                    <a:cubicBezTo>
                      <a:pt x="78" y="18"/>
                      <a:pt x="60" y="1"/>
                      <a:pt x="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2000;p36">
                <a:extLst>
                  <a:ext uri="{FF2B5EF4-FFF2-40B4-BE49-F238E27FC236}">
                    <a16:creationId xmlns:a16="http://schemas.microsoft.com/office/drawing/2014/main" id="{3FBBDAD8-A43B-0BFC-78A1-119AD595AE98}"/>
                  </a:ext>
                </a:extLst>
              </p:cNvPr>
              <p:cNvSpPr/>
              <p:nvPr/>
            </p:nvSpPr>
            <p:spPr>
              <a:xfrm>
                <a:off x="2620425" y="2318900"/>
                <a:ext cx="1950" cy="9450"/>
              </a:xfrm>
              <a:custGeom>
                <a:avLst/>
                <a:gdLst/>
                <a:ahLst/>
                <a:cxnLst/>
                <a:rect l="l" t="t" r="r" b="b"/>
                <a:pathLst>
                  <a:path w="78" h="378" extrusionOk="0">
                    <a:moveTo>
                      <a:pt x="9" y="0"/>
                    </a:moveTo>
                    <a:cubicBezTo>
                      <a:pt x="0" y="0"/>
                      <a:pt x="0" y="18"/>
                      <a:pt x="0" y="18"/>
                    </a:cubicBezTo>
                    <a:lnTo>
                      <a:pt x="0" y="318"/>
                    </a:lnTo>
                    <a:cubicBezTo>
                      <a:pt x="0" y="344"/>
                      <a:pt x="26" y="378"/>
                      <a:pt x="60" y="378"/>
                    </a:cubicBezTo>
                    <a:lnTo>
                      <a:pt x="78" y="378"/>
                    </a:lnTo>
                    <a:lnTo>
                      <a:pt x="52" y="335"/>
                    </a:lnTo>
                    <a:cubicBezTo>
                      <a:pt x="35" y="335"/>
                      <a:pt x="17" y="318"/>
                      <a:pt x="17" y="301"/>
                    </a:cubicBezTo>
                    <a:lnTo>
                      <a:pt x="17" y="18"/>
                    </a:lnTo>
                    <a:cubicBezTo>
                      <a:pt x="17" y="0"/>
                      <a:pt x="9" y="0"/>
                      <a:pt x="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2001;p36">
                <a:extLst>
                  <a:ext uri="{FF2B5EF4-FFF2-40B4-BE49-F238E27FC236}">
                    <a16:creationId xmlns:a16="http://schemas.microsoft.com/office/drawing/2014/main" id="{88E0066C-075F-C18D-2A44-054E621C62F3}"/>
                  </a:ext>
                </a:extLst>
              </p:cNvPr>
              <p:cNvSpPr/>
              <p:nvPr/>
            </p:nvSpPr>
            <p:spPr>
              <a:xfrm>
                <a:off x="2860000" y="2304325"/>
                <a:ext cx="18900" cy="53000"/>
              </a:xfrm>
              <a:custGeom>
                <a:avLst/>
                <a:gdLst/>
                <a:ahLst/>
                <a:cxnLst/>
                <a:rect l="l" t="t" r="r" b="b"/>
                <a:pathLst>
                  <a:path w="756" h="2120" extrusionOk="0">
                    <a:moveTo>
                      <a:pt x="378" y="0"/>
                    </a:moveTo>
                    <a:cubicBezTo>
                      <a:pt x="172" y="0"/>
                      <a:pt x="1" y="472"/>
                      <a:pt x="1" y="1055"/>
                    </a:cubicBezTo>
                    <a:cubicBezTo>
                      <a:pt x="1" y="1639"/>
                      <a:pt x="164" y="2119"/>
                      <a:pt x="378" y="2119"/>
                    </a:cubicBezTo>
                    <a:cubicBezTo>
                      <a:pt x="584" y="2119"/>
                      <a:pt x="756" y="1647"/>
                      <a:pt x="756" y="1055"/>
                    </a:cubicBezTo>
                    <a:cubicBezTo>
                      <a:pt x="756" y="472"/>
                      <a:pt x="584" y="0"/>
                      <a:pt x="378"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2002;p36">
                <a:extLst>
                  <a:ext uri="{FF2B5EF4-FFF2-40B4-BE49-F238E27FC236}">
                    <a16:creationId xmlns:a16="http://schemas.microsoft.com/office/drawing/2014/main" id="{31EAA333-5CA7-11BF-8132-1DC40CC25CAD}"/>
                  </a:ext>
                </a:extLst>
              </p:cNvPr>
              <p:cNvSpPr/>
              <p:nvPr/>
            </p:nvSpPr>
            <p:spPr>
              <a:xfrm>
                <a:off x="2677050" y="2304325"/>
                <a:ext cx="18675" cy="53000"/>
              </a:xfrm>
              <a:custGeom>
                <a:avLst/>
                <a:gdLst/>
                <a:ahLst/>
                <a:cxnLst/>
                <a:rect l="l" t="t" r="r" b="b"/>
                <a:pathLst>
                  <a:path w="747" h="2120" extrusionOk="0">
                    <a:moveTo>
                      <a:pt x="369" y="0"/>
                    </a:moveTo>
                    <a:cubicBezTo>
                      <a:pt x="172" y="0"/>
                      <a:pt x="0" y="472"/>
                      <a:pt x="0" y="1055"/>
                    </a:cubicBezTo>
                    <a:cubicBezTo>
                      <a:pt x="0" y="1647"/>
                      <a:pt x="172" y="2119"/>
                      <a:pt x="369" y="2119"/>
                    </a:cubicBezTo>
                    <a:cubicBezTo>
                      <a:pt x="584" y="2119"/>
                      <a:pt x="747" y="1639"/>
                      <a:pt x="747" y="1055"/>
                    </a:cubicBezTo>
                    <a:cubicBezTo>
                      <a:pt x="747" y="472"/>
                      <a:pt x="575" y="0"/>
                      <a:pt x="369"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2003;p36">
                <a:extLst>
                  <a:ext uri="{FF2B5EF4-FFF2-40B4-BE49-F238E27FC236}">
                    <a16:creationId xmlns:a16="http://schemas.microsoft.com/office/drawing/2014/main" id="{268CAE90-C09B-5190-04B3-F464F65985A7}"/>
                  </a:ext>
                </a:extLst>
              </p:cNvPr>
              <p:cNvSpPr/>
              <p:nvPr/>
            </p:nvSpPr>
            <p:spPr>
              <a:xfrm>
                <a:off x="2729800" y="2357500"/>
                <a:ext cx="150175" cy="10750"/>
              </a:xfrm>
              <a:custGeom>
                <a:avLst/>
                <a:gdLst/>
                <a:ahLst/>
                <a:cxnLst/>
                <a:rect l="l" t="t" r="r" b="b"/>
                <a:pathLst>
                  <a:path w="6007" h="430" extrusionOk="0">
                    <a:moveTo>
                      <a:pt x="1" y="1"/>
                    </a:moveTo>
                    <a:lnTo>
                      <a:pt x="293" y="430"/>
                    </a:lnTo>
                    <a:lnTo>
                      <a:pt x="6007" y="430"/>
                    </a:lnTo>
                    <a:lnTo>
                      <a:pt x="6007" y="215"/>
                    </a:lnTo>
                    <a:lnTo>
                      <a:pt x="5621" y="215"/>
                    </a:lnTo>
                    <a:lnTo>
                      <a:pt x="553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2004;p36">
                <a:extLst>
                  <a:ext uri="{FF2B5EF4-FFF2-40B4-BE49-F238E27FC236}">
                    <a16:creationId xmlns:a16="http://schemas.microsoft.com/office/drawing/2014/main" id="{F9AFA56E-3510-052B-A14C-0A25AD691A16}"/>
                  </a:ext>
                </a:extLst>
              </p:cNvPr>
              <p:cNvSpPr/>
              <p:nvPr/>
            </p:nvSpPr>
            <p:spPr>
              <a:xfrm>
                <a:off x="2833850" y="2360075"/>
                <a:ext cx="26825" cy="25775"/>
              </a:xfrm>
              <a:custGeom>
                <a:avLst/>
                <a:gdLst/>
                <a:ahLst/>
                <a:cxnLst/>
                <a:rect l="l" t="t" r="r" b="b"/>
                <a:pathLst>
                  <a:path w="1073" h="1031" extrusionOk="0">
                    <a:moveTo>
                      <a:pt x="489" y="1"/>
                    </a:moveTo>
                    <a:lnTo>
                      <a:pt x="403" y="9"/>
                    </a:lnTo>
                    <a:lnTo>
                      <a:pt x="403" y="52"/>
                    </a:lnTo>
                    <a:cubicBezTo>
                      <a:pt x="386" y="61"/>
                      <a:pt x="360" y="61"/>
                      <a:pt x="343" y="69"/>
                    </a:cubicBezTo>
                    <a:lnTo>
                      <a:pt x="309" y="44"/>
                    </a:lnTo>
                    <a:lnTo>
                      <a:pt x="232" y="87"/>
                    </a:lnTo>
                    <a:lnTo>
                      <a:pt x="240" y="129"/>
                    </a:lnTo>
                    <a:cubicBezTo>
                      <a:pt x="223" y="138"/>
                      <a:pt x="215" y="155"/>
                      <a:pt x="189" y="172"/>
                    </a:cubicBezTo>
                    <a:lnTo>
                      <a:pt x="154" y="147"/>
                    </a:lnTo>
                    <a:lnTo>
                      <a:pt x="103" y="215"/>
                    </a:lnTo>
                    <a:lnTo>
                      <a:pt x="129" y="241"/>
                    </a:lnTo>
                    <a:cubicBezTo>
                      <a:pt x="120" y="258"/>
                      <a:pt x="103" y="275"/>
                      <a:pt x="94" y="301"/>
                    </a:cubicBezTo>
                    <a:lnTo>
                      <a:pt x="52" y="284"/>
                    </a:lnTo>
                    <a:lnTo>
                      <a:pt x="17" y="361"/>
                    </a:lnTo>
                    <a:lnTo>
                      <a:pt x="52" y="387"/>
                    </a:lnTo>
                    <a:cubicBezTo>
                      <a:pt x="52" y="404"/>
                      <a:pt x="43" y="430"/>
                      <a:pt x="43" y="447"/>
                    </a:cubicBezTo>
                    <a:lnTo>
                      <a:pt x="0" y="455"/>
                    </a:lnTo>
                    <a:lnTo>
                      <a:pt x="0" y="541"/>
                    </a:lnTo>
                    <a:lnTo>
                      <a:pt x="43" y="558"/>
                    </a:lnTo>
                    <a:lnTo>
                      <a:pt x="43" y="584"/>
                    </a:lnTo>
                    <a:cubicBezTo>
                      <a:pt x="43" y="601"/>
                      <a:pt x="43" y="610"/>
                      <a:pt x="69" y="618"/>
                    </a:cubicBezTo>
                    <a:lnTo>
                      <a:pt x="43" y="644"/>
                    </a:lnTo>
                    <a:lnTo>
                      <a:pt x="60" y="713"/>
                    </a:lnTo>
                    <a:lnTo>
                      <a:pt x="103" y="713"/>
                    </a:lnTo>
                    <a:lnTo>
                      <a:pt x="137" y="781"/>
                    </a:lnTo>
                    <a:lnTo>
                      <a:pt x="112" y="816"/>
                    </a:lnTo>
                    <a:lnTo>
                      <a:pt x="172" y="876"/>
                    </a:lnTo>
                    <a:lnTo>
                      <a:pt x="197" y="859"/>
                    </a:lnTo>
                    <a:cubicBezTo>
                      <a:pt x="223" y="867"/>
                      <a:pt x="232" y="884"/>
                      <a:pt x="257" y="902"/>
                    </a:cubicBezTo>
                    <a:lnTo>
                      <a:pt x="240" y="927"/>
                    </a:lnTo>
                    <a:lnTo>
                      <a:pt x="317" y="970"/>
                    </a:lnTo>
                    <a:lnTo>
                      <a:pt x="343" y="945"/>
                    </a:lnTo>
                    <a:cubicBezTo>
                      <a:pt x="360" y="953"/>
                      <a:pt x="386" y="953"/>
                      <a:pt x="403" y="962"/>
                    </a:cubicBezTo>
                    <a:lnTo>
                      <a:pt x="403" y="1005"/>
                    </a:lnTo>
                    <a:lnTo>
                      <a:pt x="489" y="1030"/>
                    </a:lnTo>
                    <a:lnTo>
                      <a:pt x="498" y="996"/>
                    </a:lnTo>
                    <a:lnTo>
                      <a:pt x="575" y="996"/>
                    </a:lnTo>
                    <a:lnTo>
                      <a:pt x="592" y="1030"/>
                    </a:lnTo>
                    <a:lnTo>
                      <a:pt x="678" y="1013"/>
                    </a:lnTo>
                    <a:lnTo>
                      <a:pt x="678" y="970"/>
                    </a:lnTo>
                    <a:cubicBezTo>
                      <a:pt x="695" y="970"/>
                      <a:pt x="712" y="962"/>
                      <a:pt x="738" y="953"/>
                    </a:cubicBezTo>
                    <a:lnTo>
                      <a:pt x="764" y="979"/>
                    </a:lnTo>
                    <a:lnTo>
                      <a:pt x="832" y="945"/>
                    </a:lnTo>
                    <a:lnTo>
                      <a:pt x="824" y="902"/>
                    </a:lnTo>
                    <a:cubicBezTo>
                      <a:pt x="849" y="884"/>
                      <a:pt x="858" y="867"/>
                      <a:pt x="875" y="859"/>
                    </a:cubicBezTo>
                    <a:lnTo>
                      <a:pt x="909" y="876"/>
                    </a:lnTo>
                    <a:lnTo>
                      <a:pt x="961" y="816"/>
                    </a:lnTo>
                    <a:lnTo>
                      <a:pt x="944" y="781"/>
                    </a:lnTo>
                    <a:cubicBezTo>
                      <a:pt x="952" y="773"/>
                      <a:pt x="961" y="747"/>
                      <a:pt x="970" y="730"/>
                    </a:cubicBezTo>
                    <a:lnTo>
                      <a:pt x="1012" y="739"/>
                    </a:lnTo>
                    <a:lnTo>
                      <a:pt x="1047" y="661"/>
                    </a:lnTo>
                    <a:lnTo>
                      <a:pt x="1012" y="644"/>
                    </a:lnTo>
                    <a:cubicBezTo>
                      <a:pt x="1012" y="618"/>
                      <a:pt x="1030" y="601"/>
                      <a:pt x="1030" y="576"/>
                    </a:cubicBezTo>
                    <a:lnTo>
                      <a:pt x="1073" y="567"/>
                    </a:lnTo>
                    <a:lnTo>
                      <a:pt x="1073" y="481"/>
                    </a:lnTo>
                    <a:lnTo>
                      <a:pt x="1030" y="473"/>
                    </a:lnTo>
                    <a:lnTo>
                      <a:pt x="1030" y="438"/>
                    </a:lnTo>
                    <a:cubicBezTo>
                      <a:pt x="1012" y="430"/>
                      <a:pt x="1012" y="413"/>
                      <a:pt x="1012" y="404"/>
                    </a:cubicBezTo>
                    <a:lnTo>
                      <a:pt x="1047" y="387"/>
                    </a:lnTo>
                    <a:lnTo>
                      <a:pt x="1030" y="310"/>
                    </a:lnTo>
                    <a:lnTo>
                      <a:pt x="987" y="310"/>
                    </a:lnTo>
                    <a:cubicBezTo>
                      <a:pt x="970" y="301"/>
                      <a:pt x="961" y="275"/>
                      <a:pt x="952" y="258"/>
                    </a:cubicBezTo>
                    <a:lnTo>
                      <a:pt x="987" y="224"/>
                    </a:lnTo>
                    <a:lnTo>
                      <a:pt x="927" y="155"/>
                    </a:lnTo>
                    <a:lnTo>
                      <a:pt x="884" y="181"/>
                    </a:lnTo>
                    <a:cubicBezTo>
                      <a:pt x="867" y="172"/>
                      <a:pt x="858" y="147"/>
                      <a:pt x="832" y="138"/>
                    </a:cubicBezTo>
                    <a:lnTo>
                      <a:pt x="841" y="95"/>
                    </a:lnTo>
                    <a:lnTo>
                      <a:pt x="772" y="52"/>
                    </a:lnTo>
                    <a:lnTo>
                      <a:pt x="738" y="87"/>
                    </a:lnTo>
                    <a:cubicBezTo>
                      <a:pt x="712" y="69"/>
                      <a:pt x="695" y="69"/>
                      <a:pt x="669" y="61"/>
                    </a:cubicBezTo>
                    <a:lnTo>
                      <a:pt x="669" y="18"/>
                    </a:lnTo>
                    <a:lnTo>
                      <a:pt x="583" y="1"/>
                    </a:lnTo>
                    <a:lnTo>
                      <a:pt x="566" y="44"/>
                    </a:lnTo>
                    <a:lnTo>
                      <a:pt x="498" y="44"/>
                    </a:lnTo>
                    <a:lnTo>
                      <a:pt x="4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2005;p36">
                <a:extLst>
                  <a:ext uri="{FF2B5EF4-FFF2-40B4-BE49-F238E27FC236}">
                    <a16:creationId xmlns:a16="http://schemas.microsoft.com/office/drawing/2014/main" id="{890D5D15-5E04-6246-0EFA-77F637DC6879}"/>
                  </a:ext>
                </a:extLst>
              </p:cNvPr>
              <p:cNvSpPr/>
              <p:nvPr/>
            </p:nvSpPr>
            <p:spPr>
              <a:xfrm>
                <a:off x="2839200" y="2365825"/>
                <a:ext cx="15250" cy="14325"/>
              </a:xfrm>
              <a:custGeom>
                <a:avLst/>
                <a:gdLst/>
                <a:ahLst/>
                <a:cxnLst/>
                <a:rect l="l" t="t" r="r" b="b"/>
                <a:pathLst>
                  <a:path w="610" h="573" extrusionOk="0">
                    <a:moveTo>
                      <a:pt x="298" y="1"/>
                    </a:moveTo>
                    <a:cubicBezTo>
                      <a:pt x="288" y="1"/>
                      <a:pt x="277" y="1"/>
                      <a:pt x="267" y="2"/>
                    </a:cubicBezTo>
                    <a:cubicBezTo>
                      <a:pt x="103" y="28"/>
                      <a:pt x="1" y="174"/>
                      <a:pt x="18" y="328"/>
                    </a:cubicBezTo>
                    <a:cubicBezTo>
                      <a:pt x="41" y="468"/>
                      <a:pt x="162" y="572"/>
                      <a:pt x="299" y="572"/>
                    </a:cubicBezTo>
                    <a:cubicBezTo>
                      <a:pt x="314" y="572"/>
                      <a:pt x="329" y="571"/>
                      <a:pt x="344" y="569"/>
                    </a:cubicBezTo>
                    <a:cubicBezTo>
                      <a:pt x="498" y="551"/>
                      <a:pt x="610" y="397"/>
                      <a:pt x="584" y="251"/>
                    </a:cubicBezTo>
                    <a:cubicBezTo>
                      <a:pt x="568" y="100"/>
                      <a:pt x="434" y="1"/>
                      <a:pt x="29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2006;p36">
                <a:extLst>
                  <a:ext uri="{FF2B5EF4-FFF2-40B4-BE49-F238E27FC236}">
                    <a16:creationId xmlns:a16="http://schemas.microsoft.com/office/drawing/2014/main" id="{9CAA9B33-C6C8-1299-43C1-B86C56DC2771}"/>
                  </a:ext>
                </a:extLst>
              </p:cNvPr>
              <p:cNvSpPr/>
              <p:nvPr/>
            </p:nvSpPr>
            <p:spPr>
              <a:xfrm>
                <a:off x="2840700" y="2367150"/>
                <a:ext cx="12050" cy="11425"/>
              </a:xfrm>
              <a:custGeom>
                <a:avLst/>
                <a:gdLst/>
                <a:ahLst/>
                <a:cxnLst/>
                <a:rect l="l" t="t" r="r" b="b"/>
                <a:pathLst>
                  <a:path w="482" h="457" extrusionOk="0">
                    <a:moveTo>
                      <a:pt x="233" y="0"/>
                    </a:moveTo>
                    <a:cubicBezTo>
                      <a:pt x="227" y="0"/>
                      <a:pt x="221" y="0"/>
                      <a:pt x="215" y="1"/>
                    </a:cubicBezTo>
                    <a:cubicBezTo>
                      <a:pt x="86" y="27"/>
                      <a:pt x="1" y="147"/>
                      <a:pt x="26" y="258"/>
                    </a:cubicBezTo>
                    <a:cubicBezTo>
                      <a:pt x="43" y="373"/>
                      <a:pt x="145" y="456"/>
                      <a:pt x="266" y="456"/>
                    </a:cubicBezTo>
                    <a:cubicBezTo>
                      <a:pt x="272" y="456"/>
                      <a:pt x="278" y="456"/>
                      <a:pt x="284" y="456"/>
                    </a:cubicBezTo>
                    <a:cubicBezTo>
                      <a:pt x="404" y="430"/>
                      <a:pt x="481" y="327"/>
                      <a:pt x="472" y="198"/>
                    </a:cubicBezTo>
                    <a:cubicBezTo>
                      <a:pt x="456" y="84"/>
                      <a:pt x="354" y="0"/>
                      <a:pt x="233"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2007;p36">
                <a:extLst>
                  <a:ext uri="{FF2B5EF4-FFF2-40B4-BE49-F238E27FC236}">
                    <a16:creationId xmlns:a16="http://schemas.microsoft.com/office/drawing/2014/main" id="{39B1B607-1E57-3AC1-351C-C7423B4B97B8}"/>
                  </a:ext>
                </a:extLst>
              </p:cNvPr>
              <p:cNvSpPr/>
              <p:nvPr/>
            </p:nvSpPr>
            <p:spPr>
              <a:xfrm>
                <a:off x="2843500" y="2369925"/>
                <a:ext cx="6675" cy="6300"/>
              </a:xfrm>
              <a:custGeom>
                <a:avLst/>
                <a:gdLst/>
                <a:ahLst/>
                <a:cxnLst/>
                <a:rect l="l" t="t" r="r" b="b"/>
                <a:pathLst>
                  <a:path w="267" h="252" extrusionOk="0">
                    <a:moveTo>
                      <a:pt x="127" y="0"/>
                    </a:moveTo>
                    <a:cubicBezTo>
                      <a:pt x="122" y="0"/>
                      <a:pt x="117" y="1"/>
                      <a:pt x="112" y="1"/>
                    </a:cubicBezTo>
                    <a:cubicBezTo>
                      <a:pt x="43" y="10"/>
                      <a:pt x="0" y="79"/>
                      <a:pt x="9" y="139"/>
                    </a:cubicBezTo>
                    <a:cubicBezTo>
                      <a:pt x="17" y="202"/>
                      <a:pt x="76" y="251"/>
                      <a:pt x="133" y="251"/>
                    </a:cubicBezTo>
                    <a:cubicBezTo>
                      <a:pt x="137" y="251"/>
                      <a:pt x="142" y="251"/>
                      <a:pt x="146" y="250"/>
                    </a:cubicBezTo>
                    <a:cubicBezTo>
                      <a:pt x="215" y="233"/>
                      <a:pt x="266" y="173"/>
                      <a:pt x="258" y="104"/>
                    </a:cubicBezTo>
                    <a:cubicBezTo>
                      <a:pt x="242" y="49"/>
                      <a:pt x="189" y="0"/>
                      <a:pt x="127"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2008;p36">
                <a:extLst>
                  <a:ext uri="{FF2B5EF4-FFF2-40B4-BE49-F238E27FC236}">
                    <a16:creationId xmlns:a16="http://schemas.microsoft.com/office/drawing/2014/main" id="{0557FD04-749F-2621-4E22-92651B215C1A}"/>
                  </a:ext>
                </a:extLst>
              </p:cNvPr>
              <p:cNvSpPr/>
              <p:nvPr/>
            </p:nvSpPr>
            <p:spPr>
              <a:xfrm>
                <a:off x="2843500" y="2368650"/>
                <a:ext cx="1525" cy="1325"/>
              </a:xfrm>
              <a:custGeom>
                <a:avLst/>
                <a:gdLst/>
                <a:ahLst/>
                <a:cxnLst/>
                <a:rect l="l" t="t" r="r" b="b"/>
                <a:pathLst>
                  <a:path w="61" h="53" extrusionOk="0">
                    <a:moveTo>
                      <a:pt x="17" y="1"/>
                    </a:moveTo>
                    <a:cubicBezTo>
                      <a:pt x="9" y="1"/>
                      <a:pt x="0" y="18"/>
                      <a:pt x="0" y="27"/>
                    </a:cubicBezTo>
                    <a:cubicBezTo>
                      <a:pt x="9" y="44"/>
                      <a:pt x="17" y="52"/>
                      <a:pt x="34" y="52"/>
                    </a:cubicBezTo>
                    <a:cubicBezTo>
                      <a:pt x="52" y="52"/>
                      <a:pt x="60" y="44"/>
                      <a:pt x="52" y="18"/>
                    </a:cubicBezTo>
                    <a:cubicBezTo>
                      <a:pt x="43" y="10"/>
                      <a:pt x="34" y="1"/>
                      <a:pt x="1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2009;p36">
                <a:extLst>
                  <a:ext uri="{FF2B5EF4-FFF2-40B4-BE49-F238E27FC236}">
                    <a16:creationId xmlns:a16="http://schemas.microsoft.com/office/drawing/2014/main" id="{5887CD60-2F73-2033-CA76-B294FA9E7989}"/>
                  </a:ext>
                </a:extLst>
              </p:cNvPr>
              <p:cNvSpPr/>
              <p:nvPr/>
            </p:nvSpPr>
            <p:spPr>
              <a:xfrm>
                <a:off x="2847775" y="2368025"/>
                <a:ext cx="1525" cy="1725"/>
              </a:xfrm>
              <a:custGeom>
                <a:avLst/>
                <a:gdLst/>
                <a:ahLst/>
                <a:cxnLst/>
                <a:rect l="l" t="t" r="r" b="b"/>
                <a:pathLst>
                  <a:path w="61" h="69" extrusionOk="0">
                    <a:moveTo>
                      <a:pt x="35" y="0"/>
                    </a:moveTo>
                    <a:cubicBezTo>
                      <a:pt x="18" y="0"/>
                      <a:pt x="9" y="9"/>
                      <a:pt x="9" y="9"/>
                    </a:cubicBezTo>
                    <a:cubicBezTo>
                      <a:pt x="1" y="17"/>
                      <a:pt x="1" y="17"/>
                      <a:pt x="1" y="35"/>
                    </a:cubicBezTo>
                    <a:cubicBezTo>
                      <a:pt x="1" y="43"/>
                      <a:pt x="9" y="43"/>
                      <a:pt x="9" y="52"/>
                    </a:cubicBezTo>
                    <a:cubicBezTo>
                      <a:pt x="9" y="69"/>
                      <a:pt x="18" y="69"/>
                      <a:pt x="35" y="69"/>
                    </a:cubicBezTo>
                    <a:cubicBezTo>
                      <a:pt x="44" y="69"/>
                      <a:pt x="44" y="69"/>
                      <a:pt x="52" y="52"/>
                    </a:cubicBezTo>
                    <a:cubicBezTo>
                      <a:pt x="61" y="43"/>
                      <a:pt x="61" y="17"/>
                      <a:pt x="52" y="9"/>
                    </a:cubicBezTo>
                    <a:cubicBezTo>
                      <a:pt x="52" y="0"/>
                      <a:pt x="44" y="0"/>
                      <a:pt x="35"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2010;p36">
                <a:extLst>
                  <a:ext uri="{FF2B5EF4-FFF2-40B4-BE49-F238E27FC236}">
                    <a16:creationId xmlns:a16="http://schemas.microsoft.com/office/drawing/2014/main" id="{6BA58A98-51BF-FDDC-DF57-4A5078D97D25}"/>
                  </a:ext>
                </a:extLst>
              </p:cNvPr>
              <p:cNvSpPr/>
              <p:nvPr/>
            </p:nvSpPr>
            <p:spPr>
              <a:xfrm>
                <a:off x="2850350" y="2371875"/>
                <a:ext cx="1525" cy="1525"/>
              </a:xfrm>
              <a:custGeom>
                <a:avLst/>
                <a:gdLst/>
                <a:ahLst/>
                <a:cxnLst/>
                <a:rect l="l" t="t" r="r" b="b"/>
                <a:pathLst>
                  <a:path w="61" h="61" extrusionOk="0">
                    <a:moveTo>
                      <a:pt x="35" y="1"/>
                    </a:moveTo>
                    <a:cubicBezTo>
                      <a:pt x="26" y="1"/>
                      <a:pt x="18" y="9"/>
                      <a:pt x="18" y="18"/>
                    </a:cubicBezTo>
                    <a:cubicBezTo>
                      <a:pt x="1" y="44"/>
                      <a:pt x="18" y="52"/>
                      <a:pt x="35" y="61"/>
                    </a:cubicBezTo>
                    <a:cubicBezTo>
                      <a:pt x="44" y="61"/>
                      <a:pt x="52" y="52"/>
                      <a:pt x="61" y="26"/>
                    </a:cubicBezTo>
                    <a:lnTo>
                      <a:pt x="61" y="9"/>
                    </a:lnTo>
                    <a:cubicBezTo>
                      <a:pt x="61" y="9"/>
                      <a:pt x="61" y="1"/>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2011;p36">
                <a:extLst>
                  <a:ext uri="{FF2B5EF4-FFF2-40B4-BE49-F238E27FC236}">
                    <a16:creationId xmlns:a16="http://schemas.microsoft.com/office/drawing/2014/main" id="{13116B85-0B90-3213-AD60-3BB64281030A}"/>
                  </a:ext>
                </a:extLst>
              </p:cNvPr>
              <p:cNvSpPr/>
              <p:nvPr/>
            </p:nvSpPr>
            <p:spPr>
              <a:xfrm>
                <a:off x="2848200" y="2375950"/>
                <a:ext cx="1525" cy="1525"/>
              </a:xfrm>
              <a:custGeom>
                <a:avLst/>
                <a:gdLst/>
                <a:ahLst/>
                <a:cxnLst/>
                <a:rect l="l" t="t" r="r" b="b"/>
                <a:pathLst>
                  <a:path w="61" h="61" extrusionOk="0">
                    <a:moveTo>
                      <a:pt x="27" y="1"/>
                    </a:moveTo>
                    <a:cubicBezTo>
                      <a:pt x="18" y="1"/>
                      <a:pt x="1" y="1"/>
                      <a:pt x="1" y="18"/>
                    </a:cubicBezTo>
                    <a:lnTo>
                      <a:pt x="1" y="35"/>
                    </a:lnTo>
                    <a:cubicBezTo>
                      <a:pt x="9" y="52"/>
                      <a:pt x="27" y="61"/>
                      <a:pt x="35" y="61"/>
                    </a:cubicBezTo>
                    <a:cubicBezTo>
                      <a:pt x="61" y="52"/>
                      <a:pt x="61" y="52"/>
                      <a:pt x="44" y="52"/>
                    </a:cubicBezTo>
                    <a:cubicBezTo>
                      <a:pt x="61" y="35"/>
                      <a:pt x="61" y="35"/>
                      <a:pt x="61" y="26"/>
                    </a:cubicBezTo>
                    <a:cubicBezTo>
                      <a:pt x="44" y="18"/>
                      <a:pt x="35" y="1"/>
                      <a:pt x="27"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2012;p36">
                <a:extLst>
                  <a:ext uri="{FF2B5EF4-FFF2-40B4-BE49-F238E27FC236}">
                    <a16:creationId xmlns:a16="http://schemas.microsoft.com/office/drawing/2014/main" id="{4F8EF25F-E0EA-A595-F48F-71320F19D558}"/>
                  </a:ext>
                </a:extLst>
              </p:cNvPr>
              <p:cNvSpPr/>
              <p:nvPr/>
            </p:nvSpPr>
            <p:spPr>
              <a:xfrm>
                <a:off x="2843925" y="2375950"/>
                <a:ext cx="1725" cy="1750"/>
              </a:xfrm>
              <a:custGeom>
                <a:avLst/>
                <a:gdLst/>
                <a:ahLst/>
                <a:cxnLst/>
                <a:rect l="l" t="t" r="r" b="b"/>
                <a:pathLst>
                  <a:path w="69" h="70" extrusionOk="0">
                    <a:moveTo>
                      <a:pt x="35" y="1"/>
                    </a:moveTo>
                    <a:cubicBezTo>
                      <a:pt x="26" y="1"/>
                      <a:pt x="17" y="18"/>
                      <a:pt x="17" y="18"/>
                    </a:cubicBezTo>
                    <a:cubicBezTo>
                      <a:pt x="0" y="26"/>
                      <a:pt x="0" y="26"/>
                      <a:pt x="0" y="35"/>
                    </a:cubicBezTo>
                    <a:cubicBezTo>
                      <a:pt x="0" y="52"/>
                      <a:pt x="17" y="52"/>
                      <a:pt x="17" y="61"/>
                    </a:cubicBezTo>
                    <a:cubicBezTo>
                      <a:pt x="17" y="69"/>
                      <a:pt x="26" y="69"/>
                      <a:pt x="35" y="69"/>
                    </a:cubicBezTo>
                    <a:cubicBezTo>
                      <a:pt x="43" y="69"/>
                      <a:pt x="43" y="69"/>
                      <a:pt x="60" y="61"/>
                    </a:cubicBezTo>
                    <a:cubicBezTo>
                      <a:pt x="69" y="52"/>
                      <a:pt x="69" y="52"/>
                      <a:pt x="69" y="35"/>
                    </a:cubicBezTo>
                    <a:cubicBezTo>
                      <a:pt x="69" y="26"/>
                      <a:pt x="60" y="26"/>
                      <a:pt x="60" y="18"/>
                    </a:cubicBezTo>
                    <a:cubicBezTo>
                      <a:pt x="60" y="1"/>
                      <a:pt x="43" y="1"/>
                      <a:pt x="3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2013;p36">
                <a:extLst>
                  <a:ext uri="{FF2B5EF4-FFF2-40B4-BE49-F238E27FC236}">
                    <a16:creationId xmlns:a16="http://schemas.microsoft.com/office/drawing/2014/main" id="{709684C7-F743-0C32-D4EF-1626290D9F7F}"/>
                  </a:ext>
                </a:extLst>
              </p:cNvPr>
              <p:cNvSpPr/>
              <p:nvPr/>
            </p:nvSpPr>
            <p:spPr>
              <a:xfrm>
                <a:off x="2841550" y="2372300"/>
                <a:ext cx="1750" cy="1750"/>
              </a:xfrm>
              <a:custGeom>
                <a:avLst/>
                <a:gdLst/>
                <a:ahLst/>
                <a:cxnLst/>
                <a:rect l="l" t="t" r="r" b="b"/>
                <a:pathLst>
                  <a:path w="70" h="70" extrusionOk="0">
                    <a:moveTo>
                      <a:pt x="35" y="1"/>
                    </a:moveTo>
                    <a:cubicBezTo>
                      <a:pt x="18" y="1"/>
                      <a:pt x="9" y="9"/>
                      <a:pt x="9" y="27"/>
                    </a:cubicBezTo>
                    <a:cubicBezTo>
                      <a:pt x="1" y="44"/>
                      <a:pt x="9" y="52"/>
                      <a:pt x="35" y="69"/>
                    </a:cubicBezTo>
                    <a:cubicBezTo>
                      <a:pt x="44" y="69"/>
                      <a:pt x="52" y="69"/>
                      <a:pt x="70" y="35"/>
                    </a:cubicBezTo>
                    <a:cubicBezTo>
                      <a:pt x="70"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2014;p36">
                <a:extLst>
                  <a:ext uri="{FF2B5EF4-FFF2-40B4-BE49-F238E27FC236}">
                    <a16:creationId xmlns:a16="http://schemas.microsoft.com/office/drawing/2014/main" id="{47A025C5-9FC0-4AE6-CE8C-0459CBA3F901}"/>
                  </a:ext>
                </a:extLst>
              </p:cNvPr>
              <p:cNvSpPr/>
              <p:nvPr/>
            </p:nvSpPr>
            <p:spPr>
              <a:xfrm>
                <a:off x="2804875" y="2360075"/>
                <a:ext cx="26850" cy="25775"/>
              </a:xfrm>
              <a:custGeom>
                <a:avLst/>
                <a:gdLst/>
                <a:ahLst/>
                <a:cxnLst/>
                <a:rect l="l" t="t" r="r" b="b"/>
                <a:pathLst>
                  <a:path w="1074" h="1031" extrusionOk="0">
                    <a:moveTo>
                      <a:pt x="490" y="1"/>
                    </a:moveTo>
                    <a:lnTo>
                      <a:pt x="404" y="9"/>
                    </a:lnTo>
                    <a:lnTo>
                      <a:pt x="404" y="52"/>
                    </a:lnTo>
                    <a:cubicBezTo>
                      <a:pt x="387" y="61"/>
                      <a:pt x="361" y="61"/>
                      <a:pt x="344" y="69"/>
                    </a:cubicBezTo>
                    <a:lnTo>
                      <a:pt x="310" y="44"/>
                    </a:lnTo>
                    <a:lnTo>
                      <a:pt x="232" y="87"/>
                    </a:lnTo>
                    <a:lnTo>
                      <a:pt x="241" y="129"/>
                    </a:lnTo>
                    <a:cubicBezTo>
                      <a:pt x="224" y="138"/>
                      <a:pt x="215" y="155"/>
                      <a:pt x="190" y="172"/>
                    </a:cubicBezTo>
                    <a:lnTo>
                      <a:pt x="155" y="147"/>
                    </a:lnTo>
                    <a:lnTo>
                      <a:pt x="104" y="215"/>
                    </a:lnTo>
                    <a:lnTo>
                      <a:pt x="129" y="241"/>
                    </a:lnTo>
                    <a:cubicBezTo>
                      <a:pt x="121" y="258"/>
                      <a:pt x="104" y="275"/>
                      <a:pt x="95" y="301"/>
                    </a:cubicBezTo>
                    <a:lnTo>
                      <a:pt x="52" y="284"/>
                    </a:lnTo>
                    <a:lnTo>
                      <a:pt x="18" y="361"/>
                    </a:lnTo>
                    <a:lnTo>
                      <a:pt x="52" y="387"/>
                    </a:lnTo>
                    <a:cubicBezTo>
                      <a:pt x="52" y="404"/>
                      <a:pt x="44" y="430"/>
                      <a:pt x="44" y="447"/>
                    </a:cubicBezTo>
                    <a:lnTo>
                      <a:pt x="1" y="455"/>
                    </a:lnTo>
                    <a:lnTo>
                      <a:pt x="1" y="541"/>
                    </a:lnTo>
                    <a:lnTo>
                      <a:pt x="44" y="558"/>
                    </a:lnTo>
                    <a:lnTo>
                      <a:pt x="44" y="584"/>
                    </a:lnTo>
                    <a:cubicBezTo>
                      <a:pt x="44" y="601"/>
                      <a:pt x="44" y="610"/>
                      <a:pt x="78" y="618"/>
                    </a:cubicBezTo>
                    <a:lnTo>
                      <a:pt x="44" y="644"/>
                    </a:lnTo>
                    <a:lnTo>
                      <a:pt x="61" y="713"/>
                    </a:lnTo>
                    <a:lnTo>
                      <a:pt x="104" y="713"/>
                    </a:lnTo>
                    <a:lnTo>
                      <a:pt x="138" y="781"/>
                    </a:lnTo>
                    <a:lnTo>
                      <a:pt x="121" y="816"/>
                    </a:lnTo>
                    <a:lnTo>
                      <a:pt x="172" y="876"/>
                    </a:lnTo>
                    <a:lnTo>
                      <a:pt x="198" y="859"/>
                    </a:lnTo>
                    <a:cubicBezTo>
                      <a:pt x="224" y="867"/>
                      <a:pt x="232" y="884"/>
                      <a:pt x="258" y="902"/>
                    </a:cubicBezTo>
                    <a:lnTo>
                      <a:pt x="241" y="927"/>
                    </a:lnTo>
                    <a:lnTo>
                      <a:pt x="318" y="970"/>
                    </a:lnTo>
                    <a:lnTo>
                      <a:pt x="344" y="945"/>
                    </a:lnTo>
                    <a:cubicBezTo>
                      <a:pt x="361" y="953"/>
                      <a:pt x="387" y="953"/>
                      <a:pt x="404" y="962"/>
                    </a:cubicBezTo>
                    <a:lnTo>
                      <a:pt x="404" y="1005"/>
                    </a:lnTo>
                    <a:lnTo>
                      <a:pt x="490" y="1030"/>
                    </a:lnTo>
                    <a:lnTo>
                      <a:pt x="507" y="996"/>
                    </a:lnTo>
                    <a:lnTo>
                      <a:pt x="576" y="996"/>
                    </a:lnTo>
                    <a:lnTo>
                      <a:pt x="593" y="1030"/>
                    </a:lnTo>
                    <a:lnTo>
                      <a:pt x="679" y="1013"/>
                    </a:lnTo>
                    <a:lnTo>
                      <a:pt x="679" y="970"/>
                    </a:lnTo>
                    <a:cubicBezTo>
                      <a:pt x="696" y="970"/>
                      <a:pt x="721" y="962"/>
                      <a:pt x="739" y="953"/>
                    </a:cubicBezTo>
                    <a:lnTo>
                      <a:pt x="764" y="979"/>
                    </a:lnTo>
                    <a:lnTo>
                      <a:pt x="833" y="945"/>
                    </a:lnTo>
                    <a:lnTo>
                      <a:pt x="824" y="902"/>
                    </a:lnTo>
                    <a:cubicBezTo>
                      <a:pt x="850" y="884"/>
                      <a:pt x="859" y="867"/>
                      <a:pt x="876" y="859"/>
                    </a:cubicBezTo>
                    <a:lnTo>
                      <a:pt x="910" y="876"/>
                    </a:lnTo>
                    <a:lnTo>
                      <a:pt x="962" y="816"/>
                    </a:lnTo>
                    <a:lnTo>
                      <a:pt x="945" y="781"/>
                    </a:lnTo>
                    <a:cubicBezTo>
                      <a:pt x="953" y="773"/>
                      <a:pt x="962" y="747"/>
                      <a:pt x="979" y="730"/>
                    </a:cubicBezTo>
                    <a:lnTo>
                      <a:pt x="1013" y="739"/>
                    </a:lnTo>
                    <a:lnTo>
                      <a:pt x="1048" y="661"/>
                    </a:lnTo>
                    <a:lnTo>
                      <a:pt x="1013" y="644"/>
                    </a:lnTo>
                    <a:cubicBezTo>
                      <a:pt x="1013" y="618"/>
                      <a:pt x="1030" y="601"/>
                      <a:pt x="1030" y="576"/>
                    </a:cubicBezTo>
                    <a:lnTo>
                      <a:pt x="1073" y="567"/>
                    </a:lnTo>
                    <a:lnTo>
                      <a:pt x="1073" y="481"/>
                    </a:lnTo>
                    <a:lnTo>
                      <a:pt x="1030" y="473"/>
                    </a:lnTo>
                    <a:lnTo>
                      <a:pt x="1030" y="438"/>
                    </a:lnTo>
                    <a:cubicBezTo>
                      <a:pt x="1013" y="430"/>
                      <a:pt x="1013" y="413"/>
                      <a:pt x="1013" y="404"/>
                    </a:cubicBezTo>
                    <a:lnTo>
                      <a:pt x="1048" y="387"/>
                    </a:lnTo>
                    <a:lnTo>
                      <a:pt x="1030" y="310"/>
                    </a:lnTo>
                    <a:lnTo>
                      <a:pt x="987" y="310"/>
                    </a:lnTo>
                    <a:cubicBezTo>
                      <a:pt x="979" y="301"/>
                      <a:pt x="962" y="275"/>
                      <a:pt x="953" y="258"/>
                    </a:cubicBezTo>
                    <a:lnTo>
                      <a:pt x="987" y="224"/>
                    </a:lnTo>
                    <a:lnTo>
                      <a:pt x="927" y="155"/>
                    </a:lnTo>
                    <a:lnTo>
                      <a:pt x="885" y="181"/>
                    </a:lnTo>
                    <a:cubicBezTo>
                      <a:pt x="867" y="172"/>
                      <a:pt x="859" y="147"/>
                      <a:pt x="833" y="138"/>
                    </a:cubicBezTo>
                    <a:lnTo>
                      <a:pt x="842" y="95"/>
                    </a:lnTo>
                    <a:lnTo>
                      <a:pt x="773" y="52"/>
                    </a:lnTo>
                    <a:lnTo>
                      <a:pt x="739" y="87"/>
                    </a:lnTo>
                    <a:cubicBezTo>
                      <a:pt x="713" y="69"/>
                      <a:pt x="696" y="69"/>
                      <a:pt x="670" y="61"/>
                    </a:cubicBezTo>
                    <a:lnTo>
                      <a:pt x="670" y="18"/>
                    </a:lnTo>
                    <a:lnTo>
                      <a:pt x="584" y="1"/>
                    </a:lnTo>
                    <a:lnTo>
                      <a:pt x="567" y="44"/>
                    </a:lnTo>
                    <a:lnTo>
                      <a:pt x="498" y="44"/>
                    </a:lnTo>
                    <a:lnTo>
                      <a:pt x="49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2015;p36">
                <a:extLst>
                  <a:ext uri="{FF2B5EF4-FFF2-40B4-BE49-F238E27FC236}">
                    <a16:creationId xmlns:a16="http://schemas.microsoft.com/office/drawing/2014/main" id="{07D47327-2194-D330-D702-2AD52ED770EA}"/>
                  </a:ext>
                </a:extLst>
              </p:cNvPr>
              <p:cNvSpPr/>
              <p:nvPr/>
            </p:nvSpPr>
            <p:spPr>
              <a:xfrm>
                <a:off x="2810250" y="2365825"/>
                <a:ext cx="15250" cy="14325"/>
              </a:xfrm>
              <a:custGeom>
                <a:avLst/>
                <a:gdLst/>
                <a:ahLst/>
                <a:cxnLst/>
                <a:rect l="l" t="t" r="r" b="b"/>
                <a:pathLst>
                  <a:path w="610" h="573" extrusionOk="0">
                    <a:moveTo>
                      <a:pt x="298" y="1"/>
                    </a:moveTo>
                    <a:cubicBezTo>
                      <a:pt x="288" y="1"/>
                      <a:pt x="277" y="1"/>
                      <a:pt x="266" y="2"/>
                    </a:cubicBezTo>
                    <a:cubicBezTo>
                      <a:pt x="103" y="28"/>
                      <a:pt x="0" y="174"/>
                      <a:pt x="17" y="328"/>
                    </a:cubicBezTo>
                    <a:cubicBezTo>
                      <a:pt x="41" y="468"/>
                      <a:pt x="162" y="572"/>
                      <a:pt x="299" y="572"/>
                    </a:cubicBezTo>
                    <a:cubicBezTo>
                      <a:pt x="314" y="572"/>
                      <a:pt x="328" y="571"/>
                      <a:pt x="343" y="569"/>
                    </a:cubicBezTo>
                    <a:cubicBezTo>
                      <a:pt x="506" y="551"/>
                      <a:pt x="609" y="397"/>
                      <a:pt x="584" y="251"/>
                    </a:cubicBezTo>
                    <a:cubicBezTo>
                      <a:pt x="568" y="100"/>
                      <a:pt x="434" y="1"/>
                      <a:pt x="29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2016;p36">
                <a:extLst>
                  <a:ext uri="{FF2B5EF4-FFF2-40B4-BE49-F238E27FC236}">
                    <a16:creationId xmlns:a16="http://schemas.microsoft.com/office/drawing/2014/main" id="{24241592-D2C4-CEFE-F3EA-D29285B4AC14}"/>
                  </a:ext>
                </a:extLst>
              </p:cNvPr>
              <p:cNvSpPr/>
              <p:nvPr/>
            </p:nvSpPr>
            <p:spPr>
              <a:xfrm>
                <a:off x="2811750" y="2367150"/>
                <a:ext cx="12250" cy="11425"/>
              </a:xfrm>
              <a:custGeom>
                <a:avLst/>
                <a:gdLst/>
                <a:ahLst/>
                <a:cxnLst/>
                <a:rect l="l" t="t" r="r" b="b"/>
                <a:pathLst>
                  <a:path w="490" h="457" extrusionOk="0">
                    <a:moveTo>
                      <a:pt x="233" y="0"/>
                    </a:moveTo>
                    <a:cubicBezTo>
                      <a:pt x="227" y="0"/>
                      <a:pt x="221" y="0"/>
                      <a:pt x="215" y="1"/>
                    </a:cubicBezTo>
                    <a:cubicBezTo>
                      <a:pt x="86" y="27"/>
                      <a:pt x="0" y="147"/>
                      <a:pt x="26" y="258"/>
                    </a:cubicBezTo>
                    <a:cubicBezTo>
                      <a:pt x="42" y="373"/>
                      <a:pt x="145" y="456"/>
                      <a:pt x="266" y="456"/>
                    </a:cubicBezTo>
                    <a:cubicBezTo>
                      <a:pt x="272" y="456"/>
                      <a:pt x="278" y="456"/>
                      <a:pt x="283" y="456"/>
                    </a:cubicBezTo>
                    <a:cubicBezTo>
                      <a:pt x="404" y="430"/>
                      <a:pt x="489" y="327"/>
                      <a:pt x="472" y="198"/>
                    </a:cubicBezTo>
                    <a:cubicBezTo>
                      <a:pt x="456" y="84"/>
                      <a:pt x="354" y="0"/>
                      <a:pt x="233"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2017;p36">
                <a:extLst>
                  <a:ext uri="{FF2B5EF4-FFF2-40B4-BE49-F238E27FC236}">
                    <a16:creationId xmlns:a16="http://schemas.microsoft.com/office/drawing/2014/main" id="{68FD698B-BB5B-8B27-8324-929ABE58A327}"/>
                  </a:ext>
                </a:extLst>
              </p:cNvPr>
              <p:cNvSpPr/>
              <p:nvPr/>
            </p:nvSpPr>
            <p:spPr>
              <a:xfrm>
                <a:off x="2814525" y="2369925"/>
                <a:ext cx="6675" cy="6300"/>
              </a:xfrm>
              <a:custGeom>
                <a:avLst/>
                <a:gdLst/>
                <a:ahLst/>
                <a:cxnLst/>
                <a:rect l="l" t="t" r="r" b="b"/>
                <a:pathLst>
                  <a:path w="267" h="252" extrusionOk="0">
                    <a:moveTo>
                      <a:pt x="134" y="0"/>
                    </a:moveTo>
                    <a:cubicBezTo>
                      <a:pt x="130" y="0"/>
                      <a:pt x="125" y="1"/>
                      <a:pt x="121" y="1"/>
                    </a:cubicBezTo>
                    <a:cubicBezTo>
                      <a:pt x="44" y="10"/>
                      <a:pt x="1" y="79"/>
                      <a:pt x="9" y="139"/>
                    </a:cubicBezTo>
                    <a:cubicBezTo>
                      <a:pt x="17" y="202"/>
                      <a:pt x="77" y="251"/>
                      <a:pt x="133" y="251"/>
                    </a:cubicBezTo>
                    <a:cubicBezTo>
                      <a:pt x="138" y="251"/>
                      <a:pt x="142" y="251"/>
                      <a:pt x="147" y="250"/>
                    </a:cubicBezTo>
                    <a:cubicBezTo>
                      <a:pt x="215" y="233"/>
                      <a:pt x="267" y="173"/>
                      <a:pt x="258" y="104"/>
                    </a:cubicBezTo>
                    <a:cubicBezTo>
                      <a:pt x="242" y="49"/>
                      <a:pt x="190" y="0"/>
                      <a:pt x="1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2018;p36">
                <a:extLst>
                  <a:ext uri="{FF2B5EF4-FFF2-40B4-BE49-F238E27FC236}">
                    <a16:creationId xmlns:a16="http://schemas.microsoft.com/office/drawing/2014/main" id="{E782D4A2-F416-7011-6B6F-3825B2CB8D18}"/>
                  </a:ext>
                </a:extLst>
              </p:cNvPr>
              <p:cNvSpPr/>
              <p:nvPr/>
            </p:nvSpPr>
            <p:spPr>
              <a:xfrm>
                <a:off x="2814525" y="2368650"/>
                <a:ext cx="1525" cy="1325"/>
              </a:xfrm>
              <a:custGeom>
                <a:avLst/>
                <a:gdLst/>
                <a:ahLst/>
                <a:cxnLst/>
                <a:rect l="l" t="t" r="r" b="b"/>
                <a:pathLst>
                  <a:path w="61" h="53" extrusionOk="0">
                    <a:moveTo>
                      <a:pt x="18" y="1"/>
                    </a:moveTo>
                    <a:cubicBezTo>
                      <a:pt x="9" y="1"/>
                      <a:pt x="1" y="18"/>
                      <a:pt x="1" y="27"/>
                    </a:cubicBezTo>
                    <a:cubicBezTo>
                      <a:pt x="9" y="44"/>
                      <a:pt x="18" y="52"/>
                      <a:pt x="35" y="52"/>
                    </a:cubicBezTo>
                    <a:cubicBezTo>
                      <a:pt x="52" y="52"/>
                      <a:pt x="61" y="44"/>
                      <a:pt x="52" y="18"/>
                    </a:cubicBezTo>
                    <a:cubicBezTo>
                      <a:pt x="44" y="10"/>
                      <a:pt x="35"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2019;p36">
                <a:extLst>
                  <a:ext uri="{FF2B5EF4-FFF2-40B4-BE49-F238E27FC236}">
                    <a16:creationId xmlns:a16="http://schemas.microsoft.com/office/drawing/2014/main" id="{C59A2BDA-584D-9B16-C4DD-9B7D62D65A93}"/>
                  </a:ext>
                </a:extLst>
              </p:cNvPr>
              <p:cNvSpPr/>
              <p:nvPr/>
            </p:nvSpPr>
            <p:spPr>
              <a:xfrm>
                <a:off x="2819050" y="2368025"/>
                <a:ext cx="1725" cy="1725"/>
              </a:xfrm>
              <a:custGeom>
                <a:avLst/>
                <a:gdLst/>
                <a:ahLst/>
                <a:cxnLst/>
                <a:rect l="l" t="t" r="r" b="b"/>
                <a:pathLst>
                  <a:path w="69" h="69" extrusionOk="0">
                    <a:moveTo>
                      <a:pt x="34" y="0"/>
                    </a:moveTo>
                    <a:cubicBezTo>
                      <a:pt x="17" y="0"/>
                      <a:pt x="9" y="9"/>
                      <a:pt x="9" y="9"/>
                    </a:cubicBezTo>
                    <a:cubicBezTo>
                      <a:pt x="0" y="17"/>
                      <a:pt x="0" y="17"/>
                      <a:pt x="0" y="35"/>
                    </a:cubicBezTo>
                    <a:cubicBezTo>
                      <a:pt x="0" y="43"/>
                      <a:pt x="9" y="43"/>
                      <a:pt x="9" y="52"/>
                    </a:cubicBezTo>
                    <a:cubicBezTo>
                      <a:pt x="9" y="69"/>
                      <a:pt x="17" y="69"/>
                      <a:pt x="34" y="69"/>
                    </a:cubicBezTo>
                    <a:cubicBezTo>
                      <a:pt x="34" y="69"/>
                      <a:pt x="43" y="69"/>
                      <a:pt x="52" y="52"/>
                    </a:cubicBezTo>
                    <a:cubicBezTo>
                      <a:pt x="69" y="43"/>
                      <a:pt x="69" y="17"/>
                      <a:pt x="52" y="9"/>
                    </a:cubicBezTo>
                    <a:cubicBezTo>
                      <a:pt x="52" y="0"/>
                      <a:pt x="43" y="0"/>
                      <a:pt x="34"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2020;p36">
                <a:extLst>
                  <a:ext uri="{FF2B5EF4-FFF2-40B4-BE49-F238E27FC236}">
                    <a16:creationId xmlns:a16="http://schemas.microsoft.com/office/drawing/2014/main" id="{84E0142D-582B-9861-C34D-1B58551E035B}"/>
                  </a:ext>
                </a:extLst>
              </p:cNvPr>
              <p:cNvSpPr/>
              <p:nvPr/>
            </p:nvSpPr>
            <p:spPr>
              <a:xfrm>
                <a:off x="2821400" y="2371875"/>
                <a:ext cx="1525" cy="1525"/>
              </a:xfrm>
              <a:custGeom>
                <a:avLst/>
                <a:gdLst/>
                <a:ahLst/>
                <a:cxnLst/>
                <a:rect l="l" t="t" r="r" b="b"/>
                <a:pathLst>
                  <a:path w="61" h="61" extrusionOk="0">
                    <a:moveTo>
                      <a:pt x="35" y="1"/>
                    </a:moveTo>
                    <a:cubicBezTo>
                      <a:pt x="26" y="1"/>
                      <a:pt x="9" y="9"/>
                      <a:pt x="9" y="18"/>
                    </a:cubicBezTo>
                    <a:cubicBezTo>
                      <a:pt x="0" y="44"/>
                      <a:pt x="9" y="52"/>
                      <a:pt x="35" y="61"/>
                    </a:cubicBezTo>
                    <a:cubicBezTo>
                      <a:pt x="43" y="61"/>
                      <a:pt x="60" y="52"/>
                      <a:pt x="60" y="26"/>
                    </a:cubicBezTo>
                    <a:lnTo>
                      <a:pt x="60" y="9"/>
                    </a:lnTo>
                    <a:cubicBezTo>
                      <a:pt x="60" y="9"/>
                      <a:pt x="60" y="1"/>
                      <a:pt x="43"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2021;p36">
                <a:extLst>
                  <a:ext uri="{FF2B5EF4-FFF2-40B4-BE49-F238E27FC236}">
                    <a16:creationId xmlns:a16="http://schemas.microsoft.com/office/drawing/2014/main" id="{84A78C82-5C97-384F-DE93-F6B3F571AA8F}"/>
                  </a:ext>
                </a:extLst>
              </p:cNvPr>
              <p:cNvSpPr/>
              <p:nvPr/>
            </p:nvSpPr>
            <p:spPr>
              <a:xfrm>
                <a:off x="2819675" y="2375950"/>
                <a:ext cx="1325" cy="1525"/>
              </a:xfrm>
              <a:custGeom>
                <a:avLst/>
                <a:gdLst/>
                <a:ahLst/>
                <a:cxnLst/>
                <a:rect l="l" t="t" r="r" b="b"/>
                <a:pathLst>
                  <a:path w="53" h="61" extrusionOk="0">
                    <a:moveTo>
                      <a:pt x="18" y="1"/>
                    </a:moveTo>
                    <a:cubicBezTo>
                      <a:pt x="9" y="1"/>
                      <a:pt x="1" y="1"/>
                      <a:pt x="1" y="18"/>
                    </a:cubicBezTo>
                    <a:lnTo>
                      <a:pt x="1" y="35"/>
                    </a:lnTo>
                    <a:cubicBezTo>
                      <a:pt x="9" y="52"/>
                      <a:pt x="18" y="61"/>
                      <a:pt x="27" y="61"/>
                    </a:cubicBezTo>
                    <a:lnTo>
                      <a:pt x="44" y="52"/>
                    </a:lnTo>
                    <a:cubicBezTo>
                      <a:pt x="52" y="35"/>
                      <a:pt x="52" y="35"/>
                      <a:pt x="52" y="26"/>
                    </a:cubicBezTo>
                    <a:cubicBezTo>
                      <a:pt x="44" y="18"/>
                      <a:pt x="27" y="1"/>
                      <a:pt x="18"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2022;p36">
                <a:extLst>
                  <a:ext uri="{FF2B5EF4-FFF2-40B4-BE49-F238E27FC236}">
                    <a16:creationId xmlns:a16="http://schemas.microsoft.com/office/drawing/2014/main" id="{25941572-2DDE-2A89-4358-3F78F9721AC8}"/>
                  </a:ext>
                </a:extLst>
              </p:cNvPr>
              <p:cNvSpPr/>
              <p:nvPr/>
            </p:nvSpPr>
            <p:spPr>
              <a:xfrm>
                <a:off x="2814975" y="2375950"/>
                <a:ext cx="1725" cy="1750"/>
              </a:xfrm>
              <a:custGeom>
                <a:avLst/>
                <a:gdLst/>
                <a:ahLst/>
                <a:cxnLst/>
                <a:rect l="l" t="t" r="r" b="b"/>
                <a:pathLst>
                  <a:path w="69" h="70" extrusionOk="0">
                    <a:moveTo>
                      <a:pt x="34" y="1"/>
                    </a:moveTo>
                    <a:cubicBezTo>
                      <a:pt x="26" y="1"/>
                      <a:pt x="9" y="18"/>
                      <a:pt x="9" y="18"/>
                    </a:cubicBezTo>
                    <a:cubicBezTo>
                      <a:pt x="0" y="26"/>
                      <a:pt x="0" y="26"/>
                      <a:pt x="0" y="35"/>
                    </a:cubicBezTo>
                    <a:cubicBezTo>
                      <a:pt x="0" y="52"/>
                      <a:pt x="9" y="52"/>
                      <a:pt x="9" y="61"/>
                    </a:cubicBezTo>
                    <a:cubicBezTo>
                      <a:pt x="9" y="69"/>
                      <a:pt x="26" y="69"/>
                      <a:pt x="34" y="69"/>
                    </a:cubicBezTo>
                    <a:cubicBezTo>
                      <a:pt x="43" y="69"/>
                      <a:pt x="43" y="69"/>
                      <a:pt x="60" y="61"/>
                    </a:cubicBezTo>
                    <a:cubicBezTo>
                      <a:pt x="69" y="52"/>
                      <a:pt x="69" y="52"/>
                      <a:pt x="69" y="35"/>
                    </a:cubicBezTo>
                    <a:cubicBezTo>
                      <a:pt x="69" y="26"/>
                      <a:pt x="60" y="26"/>
                      <a:pt x="60" y="18"/>
                    </a:cubicBezTo>
                    <a:cubicBezTo>
                      <a:pt x="60" y="1"/>
                      <a:pt x="43" y="1"/>
                      <a:pt x="3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2023;p36">
                <a:extLst>
                  <a:ext uri="{FF2B5EF4-FFF2-40B4-BE49-F238E27FC236}">
                    <a16:creationId xmlns:a16="http://schemas.microsoft.com/office/drawing/2014/main" id="{983864EF-3D61-2674-6DF3-CDE6F9DDE7D5}"/>
                  </a:ext>
                </a:extLst>
              </p:cNvPr>
              <p:cNvSpPr/>
              <p:nvPr/>
            </p:nvSpPr>
            <p:spPr>
              <a:xfrm>
                <a:off x="2812600" y="2372300"/>
                <a:ext cx="1750" cy="1750"/>
              </a:xfrm>
              <a:custGeom>
                <a:avLst/>
                <a:gdLst/>
                <a:ahLst/>
                <a:cxnLst/>
                <a:rect l="l" t="t" r="r" b="b"/>
                <a:pathLst>
                  <a:path w="70" h="70" extrusionOk="0">
                    <a:moveTo>
                      <a:pt x="35" y="1"/>
                    </a:moveTo>
                    <a:cubicBezTo>
                      <a:pt x="26" y="1"/>
                      <a:pt x="9" y="9"/>
                      <a:pt x="9" y="27"/>
                    </a:cubicBezTo>
                    <a:cubicBezTo>
                      <a:pt x="1" y="44"/>
                      <a:pt x="9" y="52"/>
                      <a:pt x="35" y="69"/>
                    </a:cubicBezTo>
                    <a:cubicBezTo>
                      <a:pt x="44" y="69"/>
                      <a:pt x="52" y="69"/>
                      <a:pt x="52" y="35"/>
                    </a:cubicBezTo>
                    <a:cubicBezTo>
                      <a:pt x="69" y="27"/>
                      <a:pt x="52" y="9"/>
                      <a:pt x="44"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2024;p36">
                <a:extLst>
                  <a:ext uri="{FF2B5EF4-FFF2-40B4-BE49-F238E27FC236}">
                    <a16:creationId xmlns:a16="http://schemas.microsoft.com/office/drawing/2014/main" id="{FC448B13-E1EB-D8A1-A887-8134A8B45C7F}"/>
                  </a:ext>
                </a:extLst>
              </p:cNvPr>
              <p:cNvSpPr/>
              <p:nvPr/>
            </p:nvSpPr>
            <p:spPr>
              <a:xfrm>
                <a:off x="2702350" y="2357500"/>
                <a:ext cx="14625" cy="4325"/>
              </a:xfrm>
              <a:custGeom>
                <a:avLst/>
                <a:gdLst/>
                <a:ahLst/>
                <a:cxnLst/>
                <a:rect l="l" t="t" r="r" b="b"/>
                <a:pathLst>
                  <a:path w="585" h="173" extrusionOk="0">
                    <a:moveTo>
                      <a:pt x="1" y="1"/>
                    </a:moveTo>
                    <a:lnTo>
                      <a:pt x="1" y="172"/>
                    </a:lnTo>
                    <a:lnTo>
                      <a:pt x="584" y="172"/>
                    </a:lnTo>
                    <a:lnTo>
                      <a:pt x="58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2025;p36">
                <a:extLst>
                  <a:ext uri="{FF2B5EF4-FFF2-40B4-BE49-F238E27FC236}">
                    <a16:creationId xmlns:a16="http://schemas.microsoft.com/office/drawing/2014/main" id="{01719E60-427E-E14D-2498-B3BD6EBDF80B}"/>
                  </a:ext>
                </a:extLst>
              </p:cNvPr>
              <p:cNvSpPr/>
              <p:nvPr/>
            </p:nvSpPr>
            <p:spPr>
              <a:xfrm>
                <a:off x="2686700" y="2304100"/>
                <a:ext cx="182550" cy="53425"/>
              </a:xfrm>
              <a:custGeom>
                <a:avLst/>
                <a:gdLst/>
                <a:ahLst/>
                <a:cxnLst/>
                <a:rect l="l" t="t" r="r" b="b"/>
                <a:pathLst>
                  <a:path w="7302" h="2137" extrusionOk="0">
                    <a:moveTo>
                      <a:pt x="0" y="0"/>
                    </a:moveTo>
                    <a:lnTo>
                      <a:pt x="0" y="2137"/>
                    </a:lnTo>
                    <a:lnTo>
                      <a:pt x="7302" y="2137"/>
                    </a:lnTo>
                    <a:lnTo>
                      <a:pt x="730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2026;p36">
                <a:extLst>
                  <a:ext uri="{FF2B5EF4-FFF2-40B4-BE49-F238E27FC236}">
                    <a16:creationId xmlns:a16="http://schemas.microsoft.com/office/drawing/2014/main" id="{8524D07F-2C24-AF6E-C6D4-47499858440F}"/>
                  </a:ext>
                </a:extLst>
              </p:cNvPr>
              <p:cNvSpPr/>
              <p:nvPr/>
            </p:nvSpPr>
            <p:spPr>
              <a:xfrm>
                <a:off x="2740325" y="2351500"/>
                <a:ext cx="125075" cy="7525"/>
              </a:xfrm>
              <a:custGeom>
                <a:avLst/>
                <a:gdLst/>
                <a:ahLst/>
                <a:cxnLst/>
                <a:rect l="l" t="t" r="r" b="b"/>
                <a:pathLst>
                  <a:path w="5003" h="301" extrusionOk="0">
                    <a:moveTo>
                      <a:pt x="0" y="1"/>
                    </a:moveTo>
                    <a:lnTo>
                      <a:pt x="0" y="301"/>
                    </a:lnTo>
                    <a:lnTo>
                      <a:pt x="5002" y="301"/>
                    </a:lnTo>
                    <a:lnTo>
                      <a:pt x="500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2027;p36">
                <a:extLst>
                  <a:ext uri="{FF2B5EF4-FFF2-40B4-BE49-F238E27FC236}">
                    <a16:creationId xmlns:a16="http://schemas.microsoft.com/office/drawing/2014/main" id="{6664DA31-C086-2135-29CA-CEA65FAEC31E}"/>
                  </a:ext>
                </a:extLst>
              </p:cNvPr>
              <p:cNvSpPr/>
              <p:nvPr/>
            </p:nvSpPr>
            <p:spPr>
              <a:xfrm>
                <a:off x="2736450" y="2350650"/>
                <a:ext cx="4100" cy="8800"/>
              </a:xfrm>
              <a:custGeom>
                <a:avLst/>
                <a:gdLst/>
                <a:ahLst/>
                <a:cxnLst/>
                <a:rect l="l" t="t" r="r" b="b"/>
                <a:pathLst>
                  <a:path w="164" h="352" extrusionOk="0">
                    <a:moveTo>
                      <a:pt x="1" y="0"/>
                    </a:moveTo>
                    <a:lnTo>
                      <a:pt x="1" y="352"/>
                    </a:lnTo>
                    <a:lnTo>
                      <a:pt x="164" y="352"/>
                    </a:lnTo>
                    <a:lnTo>
                      <a:pt x="164"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2028;p36">
                <a:extLst>
                  <a:ext uri="{FF2B5EF4-FFF2-40B4-BE49-F238E27FC236}">
                    <a16:creationId xmlns:a16="http://schemas.microsoft.com/office/drawing/2014/main" id="{961E5F42-A003-13C0-13ED-65341FD52F41}"/>
                  </a:ext>
                </a:extLst>
              </p:cNvPr>
              <p:cNvSpPr/>
              <p:nvPr/>
            </p:nvSpPr>
            <p:spPr>
              <a:xfrm>
                <a:off x="2865800" y="2350650"/>
                <a:ext cx="3875" cy="8800"/>
              </a:xfrm>
              <a:custGeom>
                <a:avLst/>
                <a:gdLst/>
                <a:ahLst/>
                <a:cxnLst/>
                <a:rect l="l" t="t" r="r" b="b"/>
                <a:pathLst>
                  <a:path w="155" h="352" extrusionOk="0">
                    <a:moveTo>
                      <a:pt x="0" y="0"/>
                    </a:moveTo>
                    <a:lnTo>
                      <a:pt x="0" y="352"/>
                    </a:lnTo>
                    <a:lnTo>
                      <a:pt x="155" y="352"/>
                    </a:lnTo>
                    <a:lnTo>
                      <a:pt x="155"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2029;p36">
                <a:extLst>
                  <a:ext uri="{FF2B5EF4-FFF2-40B4-BE49-F238E27FC236}">
                    <a16:creationId xmlns:a16="http://schemas.microsoft.com/office/drawing/2014/main" id="{F786B8A8-65CA-A853-4873-844FDAFDAF54}"/>
                  </a:ext>
                </a:extLst>
              </p:cNvPr>
              <p:cNvSpPr/>
              <p:nvPr/>
            </p:nvSpPr>
            <p:spPr>
              <a:xfrm>
                <a:off x="2749125" y="2359000"/>
                <a:ext cx="2150" cy="17625"/>
              </a:xfrm>
              <a:custGeom>
                <a:avLst/>
                <a:gdLst/>
                <a:ahLst/>
                <a:cxnLst/>
                <a:rect l="l" t="t" r="r" b="b"/>
                <a:pathLst>
                  <a:path w="86" h="705" extrusionOk="0">
                    <a:moveTo>
                      <a:pt x="0" y="1"/>
                    </a:moveTo>
                    <a:lnTo>
                      <a:pt x="0" y="704"/>
                    </a:lnTo>
                    <a:lnTo>
                      <a:pt x="86" y="704"/>
                    </a:lnTo>
                    <a:lnTo>
                      <a:pt x="86"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2030;p36">
                <a:extLst>
                  <a:ext uri="{FF2B5EF4-FFF2-40B4-BE49-F238E27FC236}">
                    <a16:creationId xmlns:a16="http://schemas.microsoft.com/office/drawing/2014/main" id="{416BC40B-8F67-789F-8EF0-455468F2472E}"/>
                  </a:ext>
                </a:extLst>
              </p:cNvPr>
              <p:cNvSpPr/>
              <p:nvPr/>
            </p:nvSpPr>
            <p:spPr>
              <a:xfrm>
                <a:off x="2780425" y="2359000"/>
                <a:ext cx="2175" cy="17625"/>
              </a:xfrm>
              <a:custGeom>
                <a:avLst/>
                <a:gdLst/>
                <a:ahLst/>
                <a:cxnLst/>
                <a:rect l="l" t="t" r="r" b="b"/>
                <a:pathLst>
                  <a:path w="87" h="705" extrusionOk="0">
                    <a:moveTo>
                      <a:pt x="1" y="1"/>
                    </a:moveTo>
                    <a:lnTo>
                      <a:pt x="1" y="704"/>
                    </a:lnTo>
                    <a:lnTo>
                      <a:pt x="87" y="704"/>
                    </a:lnTo>
                    <a:lnTo>
                      <a:pt x="8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31;p36">
                <a:extLst>
                  <a:ext uri="{FF2B5EF4-FFF2-40B4-BE49-F238E27FC236}">
                    <a16:creationId xmlns:a16="http://schemas.microsoft.com/office/drawing/2014/main" id="{40951EEE-9EC2-2919-6AE7-D746E818A556}"/>
                  </a:ext>
                </a:extLst>
              </p:cNvPr>
              <p:cNvSpPr/>
              <p:nvPr/>
            </p:nvSpPr>
            <p:spPr>
              <a:xfrm>
                <a:off x="2747175" y="2362875"/>
                <a:ext cx="36925" cy="3025"/>
              </a:xfrm>
              <a:custGeom>
                <a:avLst/>
                <a:gdLst/>
                <a:ahLst/>
                <a:cxnLst/>
                <a:rect l="l" t="t" r="r" b="b"/>
                <a:pathLst>
                  <a:path w="1477" h="121" extrusionOk="0">
                    <a:moveTo>
                      <a:pt x="1" y="0"/>
                    </a:moveTo>
                    <a:lnTo>
                      <a:pt x="1" y="120"/>
                    </a:lnTo>
                    <a:lnTo>
                      <a:pt x="1477" y="120"/>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32;p36">
                <a:extLst>
                  <a:ext uri="{FF2B5EF4-FFF2-40B4-BE49-F238E27FC236}">
                    <a16:creationId xmlns:a16="http://schemas.microsoft.com/office/drawing/2014/main" id="{FEAA93DE-82BF-29E5-DD73-7438D7982ACC}"/>
                  </a:ext>
                </a:extLst>
              </p:cNvPr>
              <p:cNvSpPr/>
              <p:nvPr/>
            </p:nvSpPr>
            <p:spPr>
              <a:xfrm>
                <a:off x="2747175" y="2362875"/>
                <a:ext cx="36925" cy="675"/>
              </a:xfrm>
              <a:custGeom>
                <a:avLst/>
                <a:gdLst/>
                <a:ahLst/>
                <a:cxnLst/>
                <a:rect l="l" t="t" r="r" b="b"/>
                <a:pathLst>
                  <a:path w="1477" h="27" extrusionOk="0">
                    <a:moveTo>
                      <a:pt x="1" y="0"/>
                    </a:moveTo>
                    <a:lnTo>
                      <a:pt x="1" y="26"/>
                    </a:lnTo>
                    <a:lnTo>
                      <a:pt x="1477" y="26"/>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33;p36">
                <a:extLst>
                  <a:ext uri="{FF2B5EF4-FFF2-40B4-BE49-F238E27FC236}">
                    <a16:creationId xmlns:a16="http://schemas.microsoft.com/office/drawing/2014/main" id="{E507AA00-2654-2210-FA7A-E3721EDE9301}"/>
                  </a:ext>
                </a:extLst>
              </p:cNvPr>
              <p:cNvSpPr/>
              <p:nvPr/>
            </p:nvSpPr>
            <p:spPr>
              <a:xfrm>
                <a:off x="2747175" y="2368225"/>
                <a:ext cx="36925" cy="3025"/>
              </a:xfrm>
              <a:custGeom>
                <a:avLst/>
                <a:gdLst/>
                <a:ahLst/>
                <a:cxnLst/>
                <a:rect l="l" t="t" r="r" b="b"/>
                <a:pathLst>
                  <a:path w="1477" h="121" extrusionOk="0">
                    <a:moveTo>
                      <a:pt x="1" y="1"/>
                    </a:moveTo>
                    <a:lnTo>
                      <a:pt x="1" y="121"/>
                    </a:lnTo>
                    <a:lnTo>
                      <a:pt x="1477" y="121"/>
                    </a:lnTo>
                    <a:lnTo>
                      <a:pt x="14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34;p36">
                <a:extLst>
                  <a:ext uri="{FF2B5EF4-FFF2-40B4-BE49-F238E27FC236}">
                    <a16:creationId xmlns:a16="http://schemas.microsoft.com/office/drawing/2014/main" id="{86EBE37D-5FE6-FB41-F9DD-14A772313BC8}"/>
                  </a:ext>
                </a:extLst>
              </p:cNvPr>
              <p:cNvSpPr/>
              <p:nvPr/>
            </p:nvSpPr>
            <p:spPr>
              <a:xfrm>
                <a:off x="2747175" y="2368225"/>
                <a:ext cx="36925" cy="675"/>
              </a:xfrm>
              <a:custGeom>
                <a:avLst/>
                <a:gdLst/>
                <a:ahLst/>
                <a:cxnLst/>
                <a:rect l="l" t="t" r="r" b="b"/>
                <a:pathLst>
                  <a:path w="1477" h="27" extrusionOk="0">
                    <a:moveTo>
                      <a:pt x="1" y="1"/>
                    </a:moveTo>
                    <a:lnTo>
                      <a:pt x="1" y="27"/>
                    </a:lnTo>
                    <a:lnTo>
                      <a:pt x="1477" y="27"/>
                    </a:lnTo>
                    <a:lnTo>
                      <a:pt x="14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35;p36">
                <a:extLst>
                  <a:ext uri="{FF2B5EF4-FFF2-40B4-BE49-F238E27FC236}">
                    <a16:creationId xmlns:a16="http://schemas.microsoft.com/office/drawing/2014/main" id="{48C79462-D137-5B54-7B8B-817B2B644A44}"/>
                  </a:ext>
                </a:extLst>
              </p:cNvPr>
              <p:cNvSpPr/>
              <p:nvPr/>
            </p:nvSpPr>
            <p:spPr>
              <a:xfrm>
                <a:off x="2747175" y="2373600"/>
                <a:ext cx="36925" cy="3025"/>
              </a:xfrm>
              <a:custGeom>
                <a:avLst/>
                <a:gdLst/>
                <a:ahLst/>
                <a:cxnLst/>
                <a:rect l="l" t="t" r="r" b="b"/>
                <a:pathLst>
                  <a:path w="1477" h="121" extrusionOk="0">
                    <a:moveTo>
                      <a:pt x="1" y="0"/>
                    </a:moveTo>
                    <a:lnTo>
                      <a:pt x="1" y="120"/>
                    </a:lnTo>
                    <a:lnTo>
                      <a:pt x="1477" y="120"/>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36;p36">
                <a:extLst>
                  <a:ext uri="{FF2B5EF4-FFF2-40B4-BE49-F238E27FC236}">
                    <a16:creationId xmlns:a16="http://schemas.microsoft.com/office/drawing/2014/main" id="{1CFE20B1-3C2D-C04B-4135-984C29AD32F7}"/>
                  </a:ext>
                </a:extLst>
              </p:cNvPr>
              <p:cNvSpPr/>
              <p:nvPr/>
            </p:nvSpPr>
            <p:spPr>
              <a:xfrm>
                <a:off x="2747175" y="2373600"/>
                <a:ext cx="36925" cy="650"/>
              </a:xfrm>
              <a:custGeom>
                <a:avLst/>
                <a:gdLst/>
                <a:ahLst/>
                <a:cxnLst/>
                <a:rect l="l" t="t" r="r" b="b"/>
                <a:pathLst>
                  <a:path w="1477" h="26" extrusionOk="0">
                    <a:moveTo>
                      <a:pt x="1" y="0"/>
                    </a:moveTo>
                    <a:lnTo>
                      <a:pt x="1" y="26"/>
                    </a:lnTo>
                    <a:lnTo>
                      <a:pt x="1477" y="26"/>
                    </a:lnTo>
                    <a:lnTo>
                      <a:pt x="1477"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37;p36">
                <a:extLst>
                  <a:ext uri="{FF2B5EF4-FFF2-40B4-BE49-F238E27FC236}">
                    <a16:creationId xmlns:a16="http://schemas.microsoft.com/office/drawing/2014/main" id="{A800A3D2-74A4-7929-0BE2-EBC1466CB52F}"/>
                  </a:ext>
                </a:extLst>
              </p:cNvPr>
              <p:cNvSpPr/>
              <p:nvPr/>
            </p:nvSpPr>
            <p:spPr>
              <a:xfrm>
                <a:off x="2722525" y="2294225"/>
                <a:ext cx="25125" cy="10125"/>
              </a:xfrm>
              <a:custGeom>
                <a:avLst/>
                <a:gdLst/>
                <a:ahLst/>
                <a:cxnLst/>
                <a:rect l="l" t="t" r="r" b="b"/>
                <a:pathLst>
                  <a:path w="1005" h="405" extrusionOk="0">
                    <a:moveTo>
                      <a:pt x="0" y="1"/>
                    </a:moveTo>
                    <a:lnTo>
                      <a:pt x="0" y="404"/>
                    </a:lnTo>
                    <a:lnTo>
                      <a:pt x="1004" y="404"/>
                    </a:lnTo>
                    <a:lnTo>
                      <a:pt x="100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38;p36">
                <a:extLst>
                  <a:ext uri="{FF2B5EF4-FFF2-40B4-BE49-F238E27FC236}">
                    <a16:creationId xmlns:a16="http://schemas.microsoft.com/office/drawing/2014/main" id="{095AB4C4-ACBC-F299-6D7C-49E23DA25888}"/>
                  </a:ext>
                </a:extLst>
              </p:cNvPr>
              <p:cNvSpPr/>
              <p:nvPr/>
            </p:nvSpPr>
            <p:spPr>
              <a:xfrm>
                <a:off x="2722525" y="2291025"/>
                <a:ext cx="25325" cy="1950"/>
              </a:xfrm>
              <a:custGeom>
                <a:avLst/>
                <a:gdLst/>
                <a:ahLst/>
                <a:cxnLst/>
                <a:rect l="l" t="t" r="r" b="b"/>
                <a:pathLst>
                  <a:path w="1013" h="78" extrusionOk="0">
                    <a:moveTo>
                      <a:pt x="52" y="0"/>
                    </a:moveTo>
                    <a:lnTo>
                      <a:pt x="0" y="77"/>
                    </a:lnTo>
                    <a:lnTo>
                      <a:pt x="1013" y="77"/>
                    </a:lnTo>
                    <a:lnTo>
                      <a:pt x="95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39;p36">
                <a:extLst>
                  <a:ext uri="{FF2B5EF4-FFF2-40B4-BE49-F238E27FC236}">
                    <a16:creationId xmlns:a16="http://schemas.microsoft.com/office/drawing/2014/main" id="{6F5567F1-C150-1D7D-AF93-BA6A18A6C355}"/>
                  </a:ext>
                </a:extLst>
              </p:cNvPr>
              <p:cNvSpPr/>
              <p:nvPr/>
            </p:nvSpPr>
            <p:spPr>
              <a:xfrm>
                <a:off x="2721225" y="2292950"/>
                <a:ext cx="27475" cy="1300"/>
              </a:xfrm>
              <a:custGeom>
                <a:avLst/>
                <a:gdLst/>
                <a:ahLst/>
                <a:cxnLst/>
                <a:rect l="l" t="t" r="r" b="b"/>
                <a:pathLst>
                  <a:path w="1099" h="52" extrusionOk="0">
                    <a:moveTo>
                      <a:pt x="1" y="0"/>
                    </a:moveTo>
                    <a:lnTo>
                      <a:pt x="1" y="52"/>
                    </a:lnTo>
                    <a:lnTo>
                      <a:pt x="1099" y="52"/>
                    </a:lnTo>
                    <a:lnTo>
                      <a:pt x="109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40;p36">
                <a:extLst>
                  <a:ext uri="{FF2B5EF4-FFF2-40B4-BE49-F238E27FC236}">
                    <a16:creationId xmlns:a16="http://schemas.microsoft.com/office/drawing/2014/main" id="{C9EAE496-F25F-52F8-569D-3F1F576AF76D}"/>
                  </a:ext>
                </a:extLst>
              </p:cNvPr>
              <p:cNvSpPr/>
              <p:nvPr/>
            </p:nvSpPr>
            <p:spPr>
              <a:xfrm>
                <a:off x="2808100" y="2294225"/>
                <a:ext cx="25125" cy="10125"/>
              </a:xfrm>
              <a:custGeom>
                <a:avLst/>
                <a:gdLst/>
                <a:ahLst/>
                <a:cxnLst/>
                <a:rect l="l" t="t" r="r" b="b"/>
                <a:pathLst>
                  <a:path w="1005" h="405" extrusionOk="0">
                    <a:moveTo>
                      <a:pt x="0" y="1"/>
                    </a:moveTo>
                    <a:lnTo>
                      <a:pt x="0" y="404"/>
                    </a:lnTo>
                    <a:lnTo>
                      <a:pt x="1004" y="404"/>
                    </a:lnTo>
                    <a:lnTo>
                      <a:pt x="100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41;p36">
                <a:extLst>
                  <a:ext uri="{FF2B5EF4-FFF2-40B4-BE49-F238E27FC236}">
                    <a16:creationId xmlns:a16="http://schemas.microsoft.com/office/drawing/2014/main" id="{6F0BC84A-83A1-4E56-9203-745FAAE50E00}"/>
                  </a:ext>
                </a:extLst>
              </p:cNvPr>
              <p:cNvSpPr/>
              <p:nvPr/>
            </p:nvSpPr>
            <p:spPr>
              <a:xfrm>
                <a:off x="2808100" y="2291025"/>
                <a:ext cx="25125" cy="1950"/>
              </a:xfrm>
              <a:custGeom>
                <a:avLst/>
                <a:gdLst/>
                <a:ahLst/>
                <a:cxnLst/>
                <a:rect l="l" t="t" r="r" b="b"/>
                <a:pathLst>
                  <a:path w="1005" h="78" extrusionOk="0">
                    <a:moveTo>
                      <a:pt x="52" y="0"/>
                    </a:moveTo>
                    <a:lnTo>
                      <a:pt x="0" y="77"/>
                    </a:lnTo>
                    <a:lnTo>
                      <a:pt x="1004" y="77"/>
                    </a:lnTo>
                    <a:lnTo>
                      <a:pt x="95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42;p36">
                <a:extLst>
                  <a:ext uri="{FF2B5EF4-FFF2-40B4-BE49-F238E27FC236}">
                    <a16:creationId xmlns:a16="http://schemas.microsoft.com/office/drawing/2014/main" id="{52D3CC04-E782-CB18-CE59-CEEECAA1E6AA}"/>
                  </a:ext>
                </a:extLst>
              </p:cNvPr>
              <p:cNvSpPr/>
              <p:nvPr/>
            </p:nvSpPr>
            <p:spPr>
              <a:xfrm>
                <a:off x="2807025" y="2292950"/>
                <a:ext cx="27475" cy="1300"/>
              </a:xfrm>
              <a:custGeom>
                <a:avLst/>
                <a:gdLst/>
                <a:ahLst/>
                <a:cxnLst/>
                <a:rect l="l" t="t" r="r" b="b"/>
                <a:pathLst>
                  <a:path w="1099" h="52" extrusionOk="0">
                    <a:moveTo>
                      <a:pt x="1" y="0"/>
                    </a:moveTo>
                    <a:lnTo>
                      <a:pt x="1" y="52"/>
                    </a:lnTo>
                    <a:lnTo>
                      <a:pt x="1099" y="52"/>
                    </a:lnTo>
                    <a:lnTo>
                      <a:pt x="109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43;p36">
                <a:extLst>
                  <a:ext uri="{FF2B5EF4-FFF2-40B4-BE49-F238E27FC236}">
                    <a16:creationId xmlns:a16="http://schemas.microsoft.com/office/drawing/2014/main" id="{DC875263-8960-A12A-A2A7-6346FD31ED56}"/>
                  </a:ext>
                </a:extLst>
              </p:cNvPr>
              <p:cNvSpPr/>
              <p:nvPr/>
            </p:nvSpPr>
            <p:spPr>
              <a:xfrm>
                <a:off x="2800175" y="2356000"/>
                <a:ext cx="64575" cy="16550"/>
              </a:xfrm>
              <a:custGeom>
                <a:avLst/>
                <a:gdLst/>
                <a:ahLst/>
                <a:cxnLst/>
                <a:rect l="l" t="t" r="r" b="b"/>
                <a:pathLst>
                  <a:path w="2583" h="662" extrusionOk="0">
                    <a:moveTo>
                      <a:pt x="669" y="1"/>
                    </a:moveTo>
                    <a:cubicBezTo>
                      <a:pt x="300" y="1"/>
                      <a:pt x="0" y="301"/>
                      <a:pt x="0" y="661"/>
                    </a:cubicBezTo>
                    <a:lnTo>
                      <a:pt x="17" y="661"/>
                    </a:lnTo>
                    <a:cubicBezTo>
                      <a:pt x="77" y="661"/>
                      <a:pt x="129" y="618"/>
                      <a:pt x="146" y="558"/>
                    </a:cubicBezTo>
                    <a:cubicBezTo>
                      <a:pt x="197" y="310"/>
                      <a:pt x="412" y="129"/>
                      <a:pt x="669" y="129"/>
                    </a:cubicBezTo>
                    <a:lnTo>
                      <a:pt x="1922" y="129"/>
                    </a:lnTo>
                    <a:cubicBezTo>
                      <a:pt x="2179" y="129"/>
                      <a:pt x="2394" y="310"/>
                      <a:pt x="2454" y="558"/>
                    </a:cubicBezTo>
                    <a:cubicBezTo>
                      <a:pt x="2462" y="618"/>
                      <a:pt x="2514" y="661"/>
                      <a:pt x="2583" y="661"/>
                    </a:cubicBezTo>
                    <a:cubicBezTo>
                      <a:pt x="2583" y="301"/>
                      <a:pt x="2291" y="1"/>
                      <a:pt x="192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44;p36">
                <a:extLst>
                  <a:ext uri="{FF2B5EF4-FFF2-40B4-BE49-F238E27FC236}">
                    <a16:creationId xmlns:a16="http://schemas.microsoft.com/office/drawing/2014/main" id="{4A127FB5-BC6E-57E6-4957-89B23E5FD825}"/>
                  </a:ext>
                </a:extLst>
              </p:cNvPr>
              <p:cNvSpPr/>
              <p:nvPr/>
            </p:nvSpPr>
            <p:spPr>
              <a:xfrm>
                <a:off x="2676400" y="2356000"/>
                <a:ext cx="64375" cy="16550"/>
              </a:xfrm>
              <a:custGeom>
                <a:avLst/>
                <a:gdLst/>
                <a:ahLst/>
                <a:cxnLst/>
                <a:rect l="l" t="t" r="r" b="b"/>
                <a:pathLst>
                  <a:path w="2575" h="662" extrusionOk="0">
                    <a:moveTo>
                      <a:pt x="661" y="1"/>
                    </a:moveTo>
                    <a:cubicBezTo>
                      <a:pt x="301" y="1"/>
                      <a:pt x="1" y="301"/>
                      <a:pt x="1" y="661"/>
                    </a:cubicBezTo>
                    <a:lnTo>
                      <a:pt x="9" y="661"/>
                    </a:lnTo>
                    <a:cubicBezTo>
                      <a:pt x="78" y="661"/>
                      <a:pt x="129" y="618"/>
                      <a:pt x="138" y="558"/>
                    </a:cubicBezTo>
                    <a:cubicBezTo>
                      <a:pt x="189" y="310"/>
                      <a:pt x="404" y="129"/>
                      <a:pt x="661" y="129"/>
                    </a:cubicBezTo>
                    <a:lnTo>
                      <a:pt x="1922" y="129"/>
                    </a:lnTo>
                    <a:cubicBezTo>
                      <a:pt x="2180" y="129"/>
                      <a:pt x="2394" y="310"/>
                      <a:pt x="2446" y="558"/>
                    </a:cubicBezTo>
                    <a:cubicBezTo>
                      <a:pt x="2454" y="618"/>
                      <a:pt x="2506" y="661"/>
                      <a:pt x="2574" y="661"/>
                    </a:cubicBezTo>
                    <a:cubicBezTo>
                      <a:pt x="2574" y="301"/>
                      <a:pt x="2283" y="1"/>
                      <a:pt x="192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45;p36">
                <a:extLst>
                  <a:ext uri="{FF2B5EF4-FFF2-40B4-BE49-F238E27FC236}">
                    <a16:creationId xmlns:a16="http://schemas.microsoft.com/office/drawing/2014/main" id="{77FFF40D-1149-BBAC-D154-31161F536944}"/>
                  </a:ext>
                </a:extLst>
              </p:cNvPr>
              <p:cNvSpPr/>
              <p:nvPr/>
            </p:nvSpPr>
            <p:spPr>
              <a:xfrm>
                <a:off x="2575800" y="2360075"/>
                <a:ext cx="12475" cy="3475"/>
              </a:xfrm>
              <a:custGeom>
                <a:avLst/>
                <a:gdLst/>
                <a:ahLst/>
                <a:cxnLst/>
                <a:rect l="l" t="t" r="r" b="b"/>
                <a:pathLst>
                  <a:path w="499" h="139" extrusionOk="0">
                    <a:moveTo>
                      <a:pt x="172" y="1"/>
                    </a:moveTo>
                    <a:cubicBezTo>
                      <a:pt x="147" y="1"/>
                      <a:pt x="112" y="18"/>
                      <a:pt x="87" y="35"/>
                    </a:cubicBezTo>
                    <a:lnTo>
                      <a:pt x="18" y="112"/>
                    </a:lnTo>
                    <a:cubicBezTo>
                      <a:pt x="1" y="121"/>
                      <a:pt x="18" y="138"/>
                      <a:pt x="26" y="138"/>
                    </a:cubicBezTo>
                    <a:lnTo>
                      <a:pt x="327" y="138"/>
                    </a:lnTo>
                    <a:cubicBezTo>
                      <a:pt x="361" y="138"/>
                      <a:pt x="404" y="121"/>
                      <a:pt x="430" y="95"/>
                    </a:cubicBezTo>
                    <a:lnTo>
                      <a:pt x="473" y="52"/>
                    </a:lnTo>
                    <a:cubicBezTo>
                      <a:pt x="498" y="26"/>
                      <a:pt x="473" y="1"/>
                      <a:pt x="455" y="1"/>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 name="Google Shape;2046;p36">
              <a:extLst>
                <a:ext uri="{FF2B5EF4-FFF2-40B4-BE49-F238E27FC236}">
                  <a16:creationId xmlns:a16="http://schemas.microsoft.com/office/drawing/2014/main" id="{16FE1740-D9F9-FC90-B135-B14B22B4267E}"/>
                </a:ext>
              </a:extLst>
            </p:cNvPr>
            <p:cNvGrpSpPr/>
            <p:nvPr/>
          </p:nvGrpSpPr>
          <p:grpSpPr>
            <a:xfrm>
              <a:off x="3593399" y="2898191"/>
              <a:ext cx="1957201" cy="2166553"/>
              <a:chOff x="3441075" y="1274750"/>
              <a:chExt cx="320900" cy="355225"/>
            </a:xfrm>
          </p:grpSpPr>
          <p:sp>
            <p:nvSpPr>
              <p:cNvPr id="6" name="Google Shape;2047;p36">
                <a:extLst>
                  <a:ext uri="{FF2B5EF4-FFF2-40B4-BE49-F238E27FC236}">
                    <a16:creationId xmlns:a16="http://schemas.microsoft.com/office/drawing/2014/main" id="{1C988E40-4618-7379-703C-1CEE02CE76C0}"/>
                  </a:ext>
                </a:extLst>
              </p:cNvPr>
              <p:cNvSpPr/>
              <p:nvPr/>
            </p:nvSpPr>
            <p:spPr>
              <a:xfrm>
                <a:off x="3545300" y="1453425"/>
                <a:ext cx="15700" cy="29625"/>
              </a:xfrm>
              <a:custGeom>
                <a:avLst/>
                <a:gdLst/>
                <a:ahLst/>
                <a:cxnLst/>
                <a:rect l="l" t="t" r="r" b="b"/>
                <a:pathLst>
                  <a:path w="628" h="1185" extrusionOk="0">
                    <a:moveTo>
                      <a:pt x="207" y="0"/>
                    </a:moveTo>
                    <a:cubicBezTo>
                      <a:pt x="198" y="0"/>
                      <a:pt x="172" y="18"/>
                      <a:pt x="164" y="18"/>
                    </a:cubicBezTo>
                    <a:cubicBezTo>
                      <a:pt x="112" y="43"/>
                      <a:pt x="61" y="86"/>
                      <a:pt x="26" y="146"/>
                    </a:cubicBezTo>
                    <a:cubicBezTo>
                      <a:pt x="1" y="189"/>
                      <a:pt x="1" y="206"/>
                      <a:pt x="1" y="206"/>
                    </a:cubicBezTo>
                    <a:lnTo>
                      <a:pt x="1" y="1056"/>
                    </a:lnTo>
                    <a:cubicBezTo>
                      <a:pt x="1" y="1116"/>
                      <a:pt x="61" y="1184"/>
                      <a:pt x="112" y="1184"/>
                    </a:cubicBezTo>
                    <a:lnTo>
                      <a:pt x="516" y="1184"/>
                    </a:lnTo>
                    <a:cubicBezTo>
                      <a:pt x="584" y="1184"/>
                      <a:pt x="627" y="1133"/>
                      <a:pt x="627" y="1056"/>
                    </a:cubicBezTo>
                    <a:lnTo>
                      <a:pt x="627" y="206"/>
                    </a:lnTo>
                    <a:cubicBezTo>
                      <a:pt x="627" y="206"/>
                      <a:pt x="627" y="189"/>
                      <a:pt x="601" y="146"/>
                    </a:cubicBezTo>
                    <a:cubicBezTo>
                      <a:pt x="576" y="112"/>
                      <a:pt x="533" y="69"/>
                      <a:pt x="490" y="43"/>
                    </a:cubicBezTo>
                    <a:cubicBezTo>
                      <a:pt x="447" y="26"/>
                      <a:pt x="413" y="0"/>
                      <a:pt x="378"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48;p36">
                <a:extLst>
                  <a:ext uri="{FF2B5EF4-FFF2-40B4-BE49-F238E27FC236}">
                    <a16:creationId xmlns:a16="http://schemas.microsoft.com/office/drawing/2014/main" id="{C8D928AC-1552-6910-5669-95AC881F769B}"/>
                  </a:ext>
                </a:extLst>
              </p:cNvPr>
              <p:cNvSpPr/>
              <p:nvPr/>
            </p:nvSpPr>
            <p:spPr>
              <a:xfrm>
                <a:off x="3547025" y="1436275"/>
                <a:ext cx="7525" cy="16950"/>
              </a:xfrm>
              <a:custGeom>
                <a:avLst/>
                <a:gdLst/>
                <a:ahLst/>
                <a:cxnLst/>
                <a:rect l="l" t="t" r="r" b="b"/>
                <a:pathLst>
                  <a:path w="301" h="678" extrusionOk="0">
                    <a:moveTo>
                      <a:pt x="35" y="0"/>
                    </a:moveTo>
                    <a:lnTo>
                      <a:pt x="0" y="163"/>
                    </a:lnTo>
                    <a:lnTo>
                      <a:pt x="163" y="309"/>
                    </a:lnTo>
                    <a:lnTo>
                      <a:pt x="163" y="678"/>
                    </a:lnTo>
                    <a:lnTo>
                      <a:pt x="301" y="678"/>
                    </a:lnTo>
                    <a:lnTo>
                      <a:pt x="301" y="257"/>
                    </a:lnTo>
                    <a:lnTo>
                      <a:pt x="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049;p36">
                <a:extLst>
                  <a:ext uri="{FF2B5EF4-FFF2-40B4-BE49-F238E27FC236}">
                    <a16:creationId xmlns:a16="http://schemas.microsoft.com/office/drawing/2014/main" id="{1788A444-6848-69A4-B921-AB52E6D4C890}"/>
                  </a:ext>
                </a:extLst>
              </p:cNvPr>
              <p:cNvSpPr/>
              <p:nvPr/>
            </p:nvSpPr>
            <p:spPr>
              <a:xfrm>
                <a:off x="3564600" y="1453425"/>
                <a:ext cx="15700" cy="29625"/>
              </a:xfrm>
              <a:custGeom>
                <a:avLst/>
                <a:gdLst/>
                <a:ahLst/>
                <a:cxnLst/>
                <a:rect l="l" t="t" r="r" b="b"/>
                <a:pathLst>
                  <a:path w="628" h="1185" extrusionOk="0">
                    <a:moveTo>
                      <a:pt x="207" y="0"/>
                    </a:moveTo>
                    <a:cubicBezTo>
                      <a:pt x="198" y="0"/>
                      <a:pt x="172" y="18"/>
                      <a:pt x="164" y="18"/>
                    </a:cubicBezTo>
                    <a:cubicBezTo>
                      <a:pt x="112" y="43"/>
                      <a:pt x="61" y="86"/>
                      <a:pt x="27" y="146"/>
                    </a:cubicBezTo>
                    <a:cubicBezTo>
                      <a:pt x="1" y="189"/>
                      <a:pt x="1" y="206"/>
                      <a:pt x="1" y="206"/>
                    </a:cubicBezTo>
                    <a:lnTo>
                      <a:pt x="1" y="1056"/>
                    </a:lnTo>
                    <a:cubicBezTo>
                      <a:pt x="1" y="1116"/>
                      <a:pt x="61" y="1184"/>
                      <a:pt x="112" y="1184"/>
                    </a:cubicBezTo>
                    <a:lnTo>
                      <a:pt x="516" y="1184"/>
                    </a:lnTo>
                    <a:cubicBezTo>
                      <a:pt x="584" y="1184"/>
                      <a:pt x="627" y="1133"/>
                      <a:pt x="627" y="1056"/>
                    </a:cubicBezTo>
                    <a:lnTo>
                      <a:pt x="627" y="206"/>
                    </a:lnTo>
                    <a:cubicBezTo>
                      <a:pt x="627" y="206"/>
                      <a:pt x="627" y="189"/>
                      <a:pt x="601" y="146"/>
                    </a:cubicBezTo>
                    <a:cubicBezTo>
                      <a:pt x="576" y="112"/>
                      <a:pt x="533" y="69"/>
                      <a:pt x="490" y="43"/>
                    </a:cubicBezTo>
                    <a:cubicBezTo>
                      <a:pt x="447" y="26"/>
                      <a:pt x="413" y="0"/>
                      <a:pt x="378"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50;p36">
                <a:extLst>
                  <a:ext uri="{FF2B5EF4-FFF2-40B4-BE49-F238E27FC236}">
                    <a16:creationId xmlns:a16="http://schemas.microsoft.com/office/drawing/2014/main" id="{0956993C-DE49-4B00-2B13-51A957535DED}"/>
                  </a:ext>
                </a:extLst>
              </p:cNvPr>
              <p:cNvSpPr/>
              <p:nvPr/>
            </p:nvSpPr>
            <p:spPr>
              <a:xfrm>
                <a:off x="3566550" y="1436275"/>
                <a:ext cx="7525" cy="16950"/>
              </a:xfrm>
              <a:custGeom>
                <a:avLst/>
                <a:gdLst/>
                <a:ahLst/>
                <a:cxnLst/>
                <a:rect l="l" t="t" r="r" b="b"/>
                <a:pathLst>
                  <a:path w="301" h="678" extrusionOk="0">
                    <a:moveTo>
                      <a:pt x="34" y="0"/>
                    </a:moveTo>
                    <a:lnTo>
                      <a:pt x="0" y="163"/>
                    </a:lnTo>
                    <a:lnTo>
                      <a:pt x="163" y="309"/>
                    </a:lnTo>
                    <a:lnTo>
                      <a:pt x="163" y="678"/>
                    </a:lnTo>
                    <a:lnTo>
                      <a:pt x="300" y="678"/>
                    </a:lnTo>
                    <a:lnTo>
                      <a:pt x="300" y="257"/>
                    </a:lnTo>
                    <a:lnTo>
                      <a:pt x="3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051;p36">
                <a:extLst>
                  <a:ext uri="{FF2B5EF4-FFF2-40B4-BE49-F238E27FC236}">
                    <a16:creationId xmlns:a16="http://schemas.microsoft.com/office/drawing/2014/main" id="{8D07BB01-3EFB-A231-0B17-199483C0CC80}"/>
                  </a:ext>
                </a:extLst>
              </p:cNvPr>
              <p:cNvSpPr/>
              <p:nvPr/>
            </p:nvSpPr>
            <p:spPr>
              <a:xfrm>
                <a:off x="3584350" y="1453425"/>
                <a:ext cx="15450" cy="29625"/>
              </a:xfrm>
              <a:custGeom>
                <a:avLst/>
                <a:gdLst/>
                <a:ahLst/>
                <a:cxnLst/>
                <a:rect l="l" t="t" r="r" b="b"/>
                <a:pathLst>
                  <a:path w="618" h="1185" extrusionOk="0">
                    <a:moveTo>
                      <a:pt x="198" y="0"/>
                    </a:moveTo>
                    <a:cubicBezTo>
                      <a:pt x="189" y="0"/>
                      <a:pt x="172" y="18"/>
                      <a:pt x="155" y="18"/>
                    </a:cubicBezTo>
                    <a:cubicBezTo>
                      <a:pt x="103" y="43"/>
                      <a:pt x="52" y="86"/>
                      <a:pt x="17" y="146"/>
                    </a:cubicBezTo>
                    <a:cubicBezTo>
                      <a:pt x="0" y="189"/>
                      <a:pt x="0" y="206"/>
                      <a:pt x="0" y="206"/>
                    </a:cubicBezTo>
                    <a:lnTo>
                      <a:pt x="0" y="1056"/>
                    </a:lnTo>
                    <a:cubicBezTo>
                      <a:pt x="0" y="1116"/>
                      <a:pt x="52" y="1184"/>
                      <a:pt x="103" y="1184"/>
                    </a:cubicBezTo>
                    <a:lnTo>
                      <a:pt x="515" y="1184"/>
                    </a:lnTo>
                    <a:cubicBezTo>
                      <a:pt x="575" y="1184"/>
                      <a:pt x="618" y="1133"/>
                      <a:pt x="618" y="1056"/>
                    </a:cubicBezTo>
                    <a:lnTo>
                      <a:pt x="618" y="206"/>
                    </a:lnTo>
                    <a:cubicBezTo>
                      <a:pt x="618" y="206"/>
                      <a:pt x="618" y="189"/>
                      <a:pt x="592" y="146"/>
                    </a:cubicBezTo>
                    <a:cubicBezTo>
                      <a:pt x="566" y="112"/>
                      <a:pt x="524" y="69"/>
                      <a:pt x="481" y="43"/>
                    </a:cubicBezTo>
                    <a:cubicBezTo>
                      <a:pt x="438" y="26"/>
                      <a:pt x="403" y="0"/>
                      <a:pt x="369"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052;p36">
                <a:extLst>
                  <a:ext uri="{FF2B5EF4-FFF2-40B4-BE49-F238E27FC236}">
                    <a16:creationId xmlns:a16="http://schemas.microsoft.com/office/drawing/2014/main" id="{CC648A28-F816-06EA-71A4-2AC503899969}"/>
                  </a:ext>
                </a:extLst>
              </p:cNvPr>
              <p:cNvSpPr/>
              <p:nvPr/>
            </p:nvSpPr>
            <p:spPr>
              <a:xfrm>
                <a:off x="3585850" y="1436275"/>
                <a:ext cx="7525" cy="16950"/>
              </a:xfrm>
              <a:custGeom>
                <a:avLst/>
                <a:gdLst/>
                <a:ahLst/>
                <a:cxnLst/>
                <a:rect l="l" t="t" r="r" b="b"/>
                <a:pathLst>
                  <a:path w="301" h="678" extrusionOk="0">
                    <a:moveTo>
                      <a:pt x="35" y="0"/>
                    </a:moveTo>
                    <a:lnTo>
                      <a:pt x="0" y="163"/>
                    </a:lnTo>
                    <a:lnTo>
                      <a:pt x="163" y="309"/>
                    </a:lnTo>
                    <a:lnTo>
                      <a:pt x="163" y="678"/>
                    </a:lnTo>
                    <a:lnTo>
                      <a:pt x="301" y="678"/>
                    </a:lnTo>
                    <a:lnTo>
                      <a:pt x="301" y="257"/>
                    </a:lnTo>
                    <a:lnTo>
                      <a:pt x="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053;p36">
                <a:extLst>
                  <a:ext uri="{FF2B5EF4-FFF2-40B4-BE49-F238E27FC236}">
                    <a16:creationId xmlns:a16="http://schemas.microsoft.com/office/drawing/2014/main" id="{17493732-E555-F1C8-3EB2-5CF61BA7E71A}"/>
                  </a:ext>
                </a:extLst>
              </p:cNvPr>
              <p:cNvSpPr/>
              <p:nvPr/>
            </p:nvSpPr>
            <p:spPr>
              <a:xfrm>
                <a:off x="3532425" y="1483250"/>
                <a:ext cx="83050" cy="33250"/>
              </a:xfrm>
              <a:custGeom>
                <a:avLst/>
                <a:gdLst/>
                <a:ahLst/>
                <a:cxnLst/>
                <a:rect l="l" t="t" r="r" b="b"/>
                <a:pathLst>
                  <a:path w="3322" h="1330" extrusionOk="0">
                    <a:moveTo>
                      <a:pt x="1" y="0"/>
                    </a:moveTo>
                    <a:lnTo>
                      <a:pt x="1" y="1330"/>
                    </a:lnTo>
                    <a:lnTo>
                      <a:pt x="3321" y="1330"/>
                    </a:lnTo>
                    <a:lnTo>
                      <a:pt x="33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054;p36">
                <a:extLst>
                  <a:ext uri="{FF2B5EF4-FFF2-40B4-BE49-F238E27FC236}">
                    <a16:creationId xmlns:a16="http://schemas.microsoft.com/office/drawing/2014/main" id="{EE057837-6715-9F1D-AB08-B983A69CC113}"/>
                  </a:ext>
                </a:extLst>
              </p:cNvPr>
              <p:cNvSpPr/>
              <p:nvPr/>
            </p:nvSpPr>
            <p:spPr>
              <a:xfrm>
                <a:off x="3532425" y="1483250"/>
                <a:ext cx="83050" cy="9875"/>
              </a:xfrm>
              <a:custGeom>
                <a:avLst/>
                <a:gdLst/>
                <a:ahLst/>
                <a:cxnLst/>
                <a:rect l="l" t="t" r="r" b="b"/>
                <a:pathLst>
                  <a:path w="3322" h="395" extrusionOk="0">
                    <a:moveTo>
                      <a:pt x="1" y="0"/>
                    </a:moveTo>
                    <a:lnTo>
                      <a:pt x="1" y="395"/>
                    </a:lnTo>
                    <a:lnTo>
                      <a:pt x="3321" y="395"/>
                    </a:lnTo>
                    <a:lnTo>
                      <a:pt x="3321"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055;p36">
                <a:extLst>
                  <a:ext uri="{FF2B5EF4-FFF2-40B4-BE49-F238E27FC236}">
                    <a16:creationId xmlns:a16="http://schemas.microsoft.com/office/drawing/2014/main" id="{74259FD1-DF12-5276-0A36-90A44095BB17}"/>
                  </a:ext>
                </a:extLst>
              </p:cNvPr>
              <p:cNvSpPr/>
              <p:nvPr/>
            </p:nvSpPr>
            <p:spPr>
              <a:xfrm>
                <a:off x="3702325" y="1470575"/>
                <a:ext cx="6875" cy="19775"/>
              </a:xfrm>
              <a:custGeom>
                <a:avLst/>
                <a:gdLst/>
                <a:ahLst/>
                <a:cxnLst/>
                <a:rect l="l" t="t" r="r" b="b"/>
                <a:pathLst>
                  <a:path w="275" h="791" extrusionOk="0">
                    <a:moveTo>
                      <a:pt x="0" y="1"/>
                    </a:moveTo>
                    <a:lnTo>
                      <a:pt x="0" y="790"/>
                    </a:lnTo>
                    <a:lnTo>
                      <a:pt x="275" y="790"/>
                    </a:lnTo>
                    <a:lnTo>
                      <a:pt x="275"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056;p36">
                <a:extLst>
                  <a:ext uri="{FF2B5EF4-FFF2-40B4-BE49-F238E27FC236}">
                    <a16:creationId xmlns:a16="http://schemas.microsoft.com/office/drawing/2014/main" id="{1D005904-D1FB-52E5-6888-29C48BE914AA}"/>
                  </a:ext>
                </a:extLst>
              </p:cNvPr>
              <p:cNvSpPr/>
              <p:nvPr/>
            </p:nvSpPr>
            <p:spPr>
              <a:xfrm>
                <a:off x="3699750" y="1490325"/>
                <a:ext cx="11600" cy="10300"/>
              </a:xfrm>
              <a:custGeom>
                <a:avLst/>
                <a:gdLst/>
                <a:ahLst/>
                <a:cxnLst/>
                <a:rect l="l" t="t" r="r" b="b"/>
                <a:pathLst>
                  <a:path w="464" h="412" extrusionOk="0">
                    <a:moveTo>
                      <a:pt x="103" y="0"/>
                    </a:moveTo>
                    <a:lnTo>
                      <a:pt x="0" y="95"/>
                    </a:lnTo>
                    <a:lnTo>
                      <a:pt x="0" y="412"/>
                    </a:lnTo>
                    <a:lnTo>
                      <a:pt x="463" y="412"/>
                    </a:lnTo>
                    <a:lnTo>
                      <a:pt x="463" y="95"/>
                    </a:lnTo>
                    <a:lnTo>
                      <a:pt x="36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057;p36">
                <a:extLst>
                  <a:ext uri="{FF2B5EF4-FFF2-40B4-BE49-F238E27FC236}">
                    <a16:creationId xmlns:a16="http://schemas.microsoft.com/office/drawing/2014/main" id="{05AE1007-4E15-96D7-E426-9D69E2B5BAE0}"/>
                  </a:ext>
                </a:extLst>
              </p:cNvPr>
              <p:cNvSpPr/>
              <p:nvPr/>
            </p:nvSpPr>
            <p:spPr>
              <a:xfrm>
                <a:off x="3718400" y="1470575"/>
                <a:ext cx="6900" cy="19775"/>
              </a:xfrm>
              <a:custGeom>
                <a:avLst/>
                <a:gdLst/>
                <a:ahLst/>
                <a:cxnLst/>
                <a:rect l="l" t="t" r="r" b="b"/>
                <a:pathLst>
                  <a:path w="276" h="791" extrusionOk="0">
                    <a:moveTo>
                      <a:pt x="1" y="1"/>
                    </a:moveTo>
                    <a:lnTo>
                      <a:pt x="1" y="790"/>
                    </a:lnTo>
                    <a:lnTo>
                      <a:pt x="275" y="790"/>
                    </a:lnTo>
                    <a:lnTo>
                      <a:pt x="275"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058;p36">
                <a:extLst>
                  <a:ext uri="{FF2B5EF4-FFF2-40B4-BE49-F238E27FC236}">
                    <a16:creationId xmlns:a16="http://schemas.microsoft.com/office/drawing/2014/main" id="{E703702D-C887-C2AD-2F5C-76EB26A203A7}"/>
                  </a:ext>
                </a:extLst>
              </p:cNvPr>
              <p:cNvSpPr/>
              <p:nvPr/>
            </p:nvSpPr>
            <p:spPr>
              <a:xfrm>
                <a:off x="3716250" y="1490325"/>
                <a:ext cx="11175" cy="10300"/>
              </a:xfrm>
              <a:custGeom>
                <a:avLst/>
                <a:gdLst/>
                <a:ahLst/>
                <a:cxnLst/>
                <a:rect l="l" t="t" r="r" b="b"/>
                <a:pathLst>
                  <a:path w="447" h="412" extrusionOk="0">
                    <a:moveTo>
                      <a:pt x="87" y="0"/>
                    </a:moveTo>
                    <a:lnTo>
                      <a:pt x="1" y="95"/>
                    </a:lnTo>
                    <a:lnTo>
                      <a:pt x="1" y="412"/>
                    </a:lnTo>
                    <a:lnTo>
                      <a:pt x="447" y="412"/>
                    </a:lnTo>
                    <a:lnTo>
                      <a:pt x="447" y="95"/>
                    </a:lnTo>
                    <a:lnTo>
                      <a:pt x="361"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59;p36">
                <a:extLst>
                  <a:ext uri="{FF2B5EF4-FFF2-40B4-BE49-F238E27FC236}">
                    <a16:creationId xmlns:a16="http://schemas.microsoft.com/office/drawing/2014/main" id="{3A091B21-93ED-74EF-A9D3-BDD4556BB70C}"/>
                  </a:ext>
                </a:extLst>
              </p:cNvPr>
              <p:cNvSpPr/>
              <p:nvPr/>
            </p:nvSpPr>
            <p:spPr>
              <a:xfrm>
                <a:off x="3734475" y="1470575"/>
                <a:ext cx="6900" cy="19775"/>
              </a:xfrm>
              <a:custGeom>
                <a:avLst/>
                <a:gdLst/>
                <a:ahLst/>
                <a:cxnLst/>
                <a:rect l="l" t="t" r="r" b="b"/>
                <a:pathLst>
                  <a:path w="276" h="791" extrusionOk="0">
                    <a:moveTo>
                      <a:pt x="1" y="1"/>
                    </a:moveTo>
                    <a:lnTo>
                      <a:pt x="1" y="790"/>
                    </a:lnTo>
                    <a:lnTo>
                      <a:pt x="276" y="790"/>
                    </a:lnTo>
                    <a:lnTo>
                      <a:pt x="27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060;p36">
                <a:extLst>
                  <a:ext uri="{FF2B5EF4-FFF2-40B4-BE49-F238E27FC236}">
                    <a16:creationId xmlns:a16="http://schemas.microsoft.com/office/drawing/2014/main" id="{1E183C6C-7FAE-7FCA-F923-4683716D4CD7}"/>
                  </a:ext>
                </a:extLst>
              </p:cNvPr>
              <p:cNvSpPr/>
              <p:nvPr/>
            </p:nvSpPr>
            <p:spPr>
              <a:xfrm>
                <a:off x="3732350" y="1490325"/>
                <a:ext cx="11175" cy="10300"/>
              </a:xfrm>
              <a:custGeom>
                <a:avLst/>
                <a:gdLst/>
                <a:ahLst/>
                <a:cxnLst/>
                <a:rect l="l" t="t" r="r" b="b"/>
                <a:pathLst>
                  <a:path w="447" h="412" extrusionOk="0">
                    <a:moveTo>
                      <a:pt x="86" y="0"/>
                    </a:moveTo>
                    <a:lnTo>
                      <a:pt x="0" y="95"/>
                    </a:lnTo>
                    <a:lnTo>
                      <a:pt x="0" y="412"/>
                    </a:lnTo>
                    <a:lnTo>
                      <a:pt x="446" y="412"/>
                    </a:lnTo>
                    <a:lnTo>
                      <a:pt x="446" y="95"/>
                    </a:lnTo>
                    <a:lnTo>
                      <a:pt x="361"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61;p36">
                <a:extLst>
                  <a:ext uri="{FF2B5EF4-FFF2-40B4-BE49-F238E27FC236}">
                    <a16:creationId xmlns:a16="http://schemas.microsoft.com/office/drawing/2014/main" id="{2BECB1E1-5A98-60B1-D966-18BE147DC8E3}"/>
                  </a:ext>
                </a:extLst>
              </p:cNvPr>
              <p:cNvSpPr/>
              <p:nvPr/>
            </p:nvSpPr>
            <p:spPr>
              <a:xfrm>
                <a:off x="3695225" y="1500600"/>
                <a:ext cx="52800" cy="13975"/>
              </a:xfrm>
              <a:custGeom>
                <a:avLst/>
                <a:gdLst/>
                <a:ahLst/>
                <a:cxnLst/>
                <a:rect l="l" t="t" r="r" b="b"/>
                <a:pathLst>
                  <a:path w="2112" h="559" extrusionOk="0">
                    <a:moveTo>
                      <a:pt x="1" y="1"/>
                    </a:moveTo>
                    <a:lnTo>
                      <a:pt x="1" y="559"/>
                    </a:lnTo>
                    <a:lnTo>
                      <a:pt x="2111" y="559"/>
                    </a:lnTo>
                    <a:lnTo>
                      <a:pt x="2111"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062;p36">
                <a:extLst>
                  <a:ext uri="{FF2B5EF4-FFF2-40B4-BE49-F238E27FC236}">
                    <a16:creationId xmlns:a16="http://schemas.microsoft.com/office/drawing/2014/main" id="{C5E4FCA7-09E3-7A3C-E89B-F5057C5809EE}"/>
                  </a:ext>
                </a:extLst>
              </p:cNvPr>
              <p:cNvSpPr/>
              <p:nvPr/>
            </p:nvSpPr>
            <p:spPr>
              <a:xfrm>
                <a:off x="3634975" y="1274750"/>
                <a:ext cx="25100" cy="17400"/>
              </a:xfrm>
              <a:custGeom>
                <a:avLst/>
                <a:gdLst/>
                <a:ahLst/>
                <a:cxnLst/>
                <a:rect l="l" t="t" r="r" b="b"/>
                <a:pathLst>
                  <a:path w="1004" h="696" extrusionOk="0">
                    <a:moveTo>
                      <a:pt x="901" y="95"/>
                    </a:moveTo>
                    <a:lnTo>
                      <a:pt x="901" y="575"/>
                    </a:lnTo>
                    <a:lnTo>
                      <a:pt x="103" y="575"/>
                    </a:lnTo>
                    <a:lnTo>
                      <a:pt x="103" y="95"/>
                    </a:lnTo>
                    <a:close/>
                    <a:moveTo>
                      <a:pt x="0" y="1"/>
                    </a:moveTo>
                    <a:lnTo>
                      <a:pt x="0" y="696"/>
                    </a:lnTo>
                    <a:lnTo>
                      <a:pt x="1004" y="696"/>
                    </a:lnTo>
                    <a:lnTo>
                      <a:pt x="1004"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063;p36">
                <a:extLst>
                  <a:ext uri="{FF2B5EF4-FFF2-40B4-BE49-F238E27FC236}">
                    <a16:creationId xmlns:a16="http://schemas.microsoft.com/office/drawing/2014/main" id="{FB1BE556-A225-2371-D5A2-C78D9AEC2861}"/>
                  </a:ext>
                </a:extLst>
              </p:cNvPr>
              <p:cNvSpPr/>
              <p:nvPr/>
            </p:nvSpPr>
            <p:spPr>
              <a:xfrm>
                <a:off x="3635600" y="1274750"/>
                <a:ext cx="23850" cy="16975"/>
              </a:xfrm>
              <a:custGeom>
                <a:avLst/>
                <a:gdLst/>
                <a:ahLst/>
                <a:cxnLst/>
                <a:rect l="l" t="t" r="r" b="b"/>
                <a:pathLst>
                  <a:path w="954" h="679" extrusionOk="0">
                    <a:moveTo>
                      <a:pt x="61" y="1"/>
                    </a:moveTo>
                    <a:lnTo>
                      <a:pt x="1" y="86"/>
                    </a:lnTo>
                    <a:lnTo>
                      <a:pt x="893" y="678"/>
                    </a:lnTo>
                    <a:lnTo>
                      <a:pt x="953" y="593"/>
                    </a:lnTo>
                    <a:lnTo>
                      <a:pt x="6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064;p36">
                <a:extLst>
                  <a:ext uri="{FF2B5EF4-FFF2-40B4-BE49-F238E27FC236}">
                    <a16:creationId xmlns:a16="http://schemas.microsoft.com/office/drawing/2014/main" id="{FC15C8C0-049C-FEDF-1096-59DA21864B82}"/>
                  </a:ext>
                </a:extLst>
              </p:cNvPr>
              <p:cNvSpPr/>
              <p:nvPr/>
            </p:nvSpPr>
            <p:spPr>
              <a:xfrm>
                <a:off x="3635400" y="1274750"/>
                <a:ext cx="24050" cy="16975"/>
              </a:xfrm>
              <a:custGeom>
                <a:avLst/>
                <a:gdLst/>
                <a:ahLst/>
                <a:cxnLst/>
                <a:rect l="l" t="t" r="r" b="b"/>
                <a:pathLst>
                  <a:path w="962" h="679" extrusionOk="0">
                    <a:moveTo>
                      <a:pt x="901" y="1"/>
                    </a:moveTo>
                    <a:lnTo>
                      <a:pt x="0" y="584"/>
                    </a:lnTo>
                    <a:lnTo>
                      <a:pt x="60" y="678"/>
                    </a:lnTo>
                    <a:lnTo>
                      <a:pt x="961" y="86"/>
                    </a:lnTo>
                    <a:lnTo>
                      <a:pt x="90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065;p36">
                <a:extLst>
                  <a:ext uri="{FF2B5EF4-FFF2-40B4-BE49-F238E27FC236}">
                    <a16:creationId xmlns:a16="http://schemas.microsoft.com/office/drawing/2014/main" id="{85F68367-17FF-7BEC-88B0-DF072DEE325A}"/>
                  </a:ext>
                </a:extLst>
              </p:cNvPr>
              <p:cNvSpPr/>
              <p:nvPr/>
            </p:nvSpPr>
            <p:spPr>
              <a:xfrm>
                <a:off x="3618875" y="1386725"/>
                <a:ext cx="57300" cy="84300"/>
              </a:xfrm>
              <a:custGeom>
                <a:avLst/>
                <a:gdLst/>
                <a:ahLst/>
                <a:cxnLst/>
                <a:rect l="l" t="t" r="r" b="b"/>
                <a:pathLst>
                  <a:path w="2292" h="3372" extrusionOk="0">
                    <a:moveTo>
                      <a:pt x="2188" y="95"/>
                    </a:moveTo>
                    <a:lnTo>
                      <a:pt x="2188" y="3252"/>
                    </a:lnTo>
                    <a:lnTo>
                      <a:pt x="104" y="3252"/>
                    </a:lnTo>
                    <a:lnTo>
                      <a:pt x="104" y="95"/>
                    </a:lnTo>
                    <a:close/>
                    <a:moveTo>
                      <a:pt x="1" y="0"/>
                    </a:moveTo>
                    <a:lnTo>
                      <a:pt x="1" y="3372"/>
                    </a:lnTo>
                    <a:lnTo>
                      <a:pt x="2291" y="3372"/>
                    </a:lnTo>
                    <a:lnTo>
                      <a:pt x="229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066;p36">
                <a:extLst>
                  <a:ext uri="{FF2B5EF4-FFF2-40B4-BE49-F238E27FC236}">
                    <a16:creationId xmlns:a16="http://schemas.microsoft.com/office/drawing/2014/main" id="{B242A18B-098E-62BC-3E7D-64B90182C4FF}"/>
                  </a:ext>
                </a:extLst>
              </p:cNvPr>
              <p:cNvSpPr/>
              <p:nvPr/>
            </p:nvSpPr>
            <p:spPr>
              <a:xfrm>
                <a:off x="3618875" y="1386725"/>
                <a:ext cx="57300" cy="83875"/>
              </a:xfrm>
              <a:custGeom>
                <a:avLst/>
                <a:gdLst/>
                <a:ahLst/>
                <a:cxnLst/>
                <a:rect l="l" t="t" r="r" b="b"/>
                <a:pathLst>
                  <a:path w="2292" h="3355" extrusionOk="0">
                    <a:moveTo>
                      <a:pt x="104" y="0"/>
                    </a:moveTo>
                    <a:lnTo>
                      <a:pt x="61" y="95"/>
                    </a:lnTo>
                    <a:lnTo>
                      <a:pt x="1991" y="892"/>
                    </a:lnTo>
                    <a:lnTo>
                      <a:pt x="1" y="1682"/>
                    </a:lnTo>
                    <a:lnTo>
                      <a:pt x="2008" y="2437"/>
                    </a:lnTo>
                    <a:lnTo>
                      <a:pt x="35" y="3260"/>
                    </a:lnTo>
                    <a:lnTo>
                      <a:pt x="78" y="3355"/>
                    </a:lnTo>
                    <a:lnTo>
                      <a:pt x="2291" y="2437"/>
                    </a:lnTo>
                    <a:lnTo>
                      <a:pt x="292" y="1682"/>
                    </a:lnTo>
                    <a:lnTo>
                      <a:pt x="2283" y="892"/>
                    </a:lnTo>
                    <a:lnTo>
                      <a:pt x="104"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067;p36">
                <a:extLst>
                  <a:ext uri="{FF2B5EF4-FFF2-40B4-BE49-F238E27FC236}">
                    <a16:creationId xmlns:a16="http://schemas.microsoft.com/office/drawing/2014/main" id="{CAE71841-2502-908C-F6BD-ADCB22CEBE36}"/>
                  </a:ext>
                </a:extLst>
              </p:cNvPr>
              <p:cNvSpPr/>
              <p:nvPr/>
            </p:nvSpPr>
            <p:spPr>
              <a:xfrm>
                <a:off x="3618875" y="1386725"/>
                <a:ext cx="57300" cy="83875"/>
              </a:xfrm>
              <a:custGeom>
                <a:avLst/>
                <a:gdLst/>
                <a:ahLst/>
                <a:cxnLst/>
                <a:rect l="l" t="t" r="r" b="b"/>
                <a:pathLst>
                  <a:path w="2292" h="3355" extrusionOk="0">
                    <a:moveTo>
                      <a:pt x="2188" y="0"/>
                    </a:moveTo>
                    <a:lnTo>
                      <a:pt x="18" y="935"/>
                    </a:lnTo>
                    <a:lnTo>
                      <a:pt x="1991" y="1665"/>
                    </a:lnTo>
                    <a:lnTo>
                      <a:pt x="1" y="2437"/>
                    </a:lnTo>
                    <a:lnTo>
                      <a:pt x="2223" y="3355"/>
                    </a:lnTo>
                    <a:lnTo>
                      <a:pt x="2266" y="3260"/>
                    </a:lnTo>
                    <a:lnTo>
                      <a:pt x="292" y="2437"/>
                    </a:lnTo>
                    <a:lnTo>
                      <a:pt x="2291" y="1656"/>
                    </a:lnTo>
                    <a:lnTo>
                      <a:pt x="309" y="927"/>
                    </a:lnTo>
                    <a:lnTo>
                      <a:pt x="2231" y="95"/>
                    </a:lnTo>
                    <a:lnTo>
                      <a:pt x="2188"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068;p36">
                <a:extLst>
                  <a:ext uri="{FF2B5EF4-FFF2-40B4-BE49-F238E27FC236}">
                    <a16:creationId xmlns:a16="http://schemas.microsoft.com/office/drawing/2014/main" id="{9183826A-E6AE-73C3-BA84-DA6CB5E9FF9F}"/>
                  </a:ext>
                </a:extLst>
              </p:cNvPr>
              <p:cNvSpPr/>
              <p:nvPr/>
            </p:nvSpPr>
            <p:spPr>
              <a:xfrm>
                <a:off x="3618875" y="1302200"/>
                <a:ext cx="57300" cy="75525"/>
              </a:xfrm>
              <a:custGeom>
                <a:avLst/>
                <a:gdLst/>
                <a:ahLst/>
                <a:cxnLst/>
                <a:rect l="l" t="t" r="r" b="b"/>
                <a:pathLst>
                  <a:path w="2292" h="3021" extrusionOk="0">
                    <a:moveTo>
                      <a:pt x="653" y="1"/>
                    </a:moveTo>
                    <a:lnTo>
                      <a:pt x="1" y="2995"/>
                    </a:lnTo>
                    <a:lnTo>
                      <a:pt x="104" y="3021"/>
                    </a:lnTo>
                    <a:lnTo>
                      <a:pt x="738" y="112"/>
                    </a:lnTo>
                    <a:lnTo>
                      <a:pt x="1553" y="112"/>
                    </a:lnTo>
                    <a:lnTo>
                      <a:pt x="2188" y="3021"/>
                    </a:lnTo>
                    <a:lnTo>
                      <a:pt x="2291" y="2995"/>
                    </a:lnTo>
                    <a:lnTo>
                      <a:pt x="163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069;p36">
                <a:extLst>
                  <a:ext uri="{FF2B5EF4-FFF2-40B4-BE49-F238E27FC236}">
                    <a16:creationId xmlns:a16="http://schemas.microsoft.com/office/drawing/2014/main" id="{0AD78506-1AE6-EFBA-0822-303B23990915}"/>
                  </a:ext>
                </a:extLst>
              </p:cNvPr>
              <p:cNvSpPr/>
              <p:nvPr/>
            </p:nvSpPr>
            <p:spPr>
              <a:xfrm>
                <a:off x="3624250" y="1302850"/>
                <a:ext cx="50625" cy="72750"/>
              </a:xfrm>
              <a:custGeom>
                <a:avLst/>
                <a:gdLst/>
                <a:ahLst/>
                <a:cxnLst/>
                <a:rect l="l" t="t" r="r" b="b"/>
                <a:pathLst>
                  <a:path w="2025" h="2910" extrusionOk="0">
                    <a:moveTo>
                      <a:pt x="515" y="1"/>
                    </a:moveTo>
                    <a:lnTo>
                      <a:pt x="438" y="78"/>
                    </a:lnTo>
                    <a:lnTo>
                      <a:pt x="1476" y="1021"/>
                    </a:lnTo>
                    <a:lnTo>
                      <a:pt x="0" y="1991"/>
                    </a:lnTo>
                    <a:lnTo>
                      <a:pt x="1982" y="2909"/>
                    </a:lnTo>
                    <a:lnTo>
                      <a:pt x="2025" y="2806"/>
                    </a:lnTo>
                    <a:lnTo>
                      <a:pt x="223" y="1982"/>
                    </a:lnTo>
                    <a:lnTo>
                      <a:pt x="1647" y="1030"/>
                    </a:lnTo>
                    <a:lnTo>
                      <a:pt x="51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070;p36">
                <a:extLst>
                  <a:ext uri="{FF2B5EF4-FFF2-40B4-BE49-F238E27FC236}">
                    <a16:creationId xmlns:a16="http://schemas.microsoft.com/office/drawing/2014/main" id="{216B5464-2CAF-5C00-29CA-F1102526DA42}"/>
                  </a:ext>
                </a:extLst>
              </p:cNvPr>
              <p:cNvSpPr/>
              <p:nvPr/>
            </p:nvSpPr>
            <p:spPr>
              <a:xfrm>
                <a:off x="3620375" y="1302850"/>
                <a:ext cx="50425" cy="72750"/>
              </a:xfrm>
              <a:custGeom>
                <a:avLst/>
                <a:gdLst/>
                <a:ahLst/>
                <a:cxnLst/>
                <a:rect l="l" t="t" r="r" b="b"/>
                <a:pathLst>
                  <a:path w="2017" h="2910" extrusionOk="0">
                    <a:moveTo>
                      <a:pt x="1519" y="1"/>
                    </a:moveTo>
                    <a:lnTo>
                      <a:pt x="378" y="1030"/>
                    </a:lnTo>
                    <a:lnTo>
                      <a:pt x="1802" y="1982"/>
                    </a:lnTo>
                    <a:lnTo>
                      <a:pt x="1" y="2806"/>
                    </a:lnTo>
                    <a:lnTo>
                      <a:pt x="44" y="2909"/>
                    </a:lnTo>
                    <a:lnTo>
                      <a:pt x="2017" y="2008"/>
                    </a:lnTo>
                    <a:lnTo>
                      <a:pt x="550" y="1021"/>
                    </a:lnTo>
                    <a:lnTo>
                      <a:pt x="1579" y="78"/>
                    </a:lnTo>
                    <a:lnTo>
                      <a:pt x="151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071;p36">
                <a:extLst>
                  <a:ext uri="{FF2B5EF4-FFF2-40B4-BE49-F238E27FC236}">
                    <a16:creationId xmlns:a16="http://schemas.microsoft.com/office/drawing/2014/main" id="{7364066D-EA72-1310-546F-FB671B682F24}"/>
                  </a:ext>
                </a:extLst>
              </p:cNvPr>
              <p:cNvSpPr/>
              <p:nvPr/>
            </p:nvSpPr>
            <p:spPr>
              <a:xfrm>
                <a:off x="3634975" y="1289325"/>
                <a:ext cx="25100" cy="15900"/>
              </a:xfrm>
              <a:custGeom>
                <a:avLst/>
                <a:gdLst/>
                <a:ahLst/>
                <a:cxnLst/>
                <a:rect l="l" t="t" r="r" b="b"/>
                <a:pathLst>
                  <a:path w="1004" h="636" extrusionOk="0">
                    <a:moveTo>
                      <a:pt x="0" y="1"/>
                    </a:moveTo>
                    <a:lnTo>
                      <a:pt x="0" y="636"/>
                    </a:lnTo>
                    <a:lnTo>
                      <a:pt x="1004" y="636"/>
                    </a:lnTo>
                    <a:lnTo>
                      <a:pt x="100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072;p36">
                <a:extLst>
                  <a:ext uri="{FF2B5EF4-FFF2-40B4-BE49-F238E27FC236}">
                    <a16:creationId xmlns:a16="http://schemas.microsoft.com/office/drawing/2014/main" id="{CA768C11-887E-65A2-E169-24D80C8F1E40}"/>
                  </a:ext>
                </a:extLst>
              </p:cNvPr>
              <p:cNvSpPr/>
              <p:nvPr/>
            </p:nvSpPr>
            <p:spPr>
              <a:xfrm>
                <a:off x="3634975" y="1289325"/>
                <a:ext cx="25100" cy="15900"/>
              </a:xfrm>
              <a:custGeom>
                <a:avLst/>
                <a:gdLst/>
                <a:ahLst/>
                <a:cxnLst/>
                <a:rect l="l" t="t" r="r" b="b"/>
                <a:pathLst>
                  <a:path w="1004" h="636" extrusionOk="0">
                    <a:moveTo>
                      <a:pt x="815" y="1"/>
                    </a:moveTo>
                    <a:cubicBezTo>
                      <a:pt x="758" y="358"/>
                      <a:pt x="492" y="478"/>
                      <a:pt x="187" y="478"/>
                    </a:cubicBezTo>
                    <a:cubicBezTo>
                      <a:pt x="126" y="478"/>
                      <a:pt x="63" y="473"/>
                      <a:pt x="0" y="464"/>
                    </a:cubicBezTo>
                    <a:lnTo>
                      <a:pt x="0" y="636"/>
                    </a:lnTo>
                    <a:lnTo>
                      <a:pt x="1004" y="636"/>
                    </a:lnTo>
                    <a:lnTo>
                      <a:pt x="1004"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2073;p36">
                <a:extLst>
                  <a:ext uri="{FF2B5EF4-FFF2-40B4-BE49-F238E27FC236}">
                    <a16:creationId xmlns:a16="http://schemas.microsoft.com/office/drawing/2014/main" id="{FFB4CAA3-BD93-3E20-9A5A-8D4452F84C80}"/>
                  </a:ext>
                </a:extLst>
              </p:cNvPr>
              <p:cNvSpPr/>
              <p:nvPr/>
            </p:nvSpPr>
            <p:spPr>
              <a:xfrm>
                <a:off x="3618450" y="1374275"/>
                <a:ext cx="57725" cy="15900"/>
              </a:xfrm>
              <a:custGeom>
                <a:avLst/>
                <a:gdLst/>
                <a:ahLst/>
                <a:cxnLst/>
                <a:rect l="l" t="t" r="r" b="b"/>
                <a:pathLst>
                  <a:path w="2309" h="636" extrusionOk="0">
                    <a:moveTo>
                      <a:pt x="0" y="1"/>
                    </a:moveTo>
                    <a:lnTo>
                      <a:pt x="0" y="635"/>
                    </a:lnTo>
                    <a:lnTo>
                      <a:pt x="2308" y="635"/>
                    </a:lnTo>
                    <a:lnTo>
                      <a:pt x="2308"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074;p36">
                <a:extLst>
                  <a:ext uri="{FF2B5EF4-FFF2-40B4-BE49-F238E27FC236}">
                    <a16:creationId xmlns:a16="http://schemas.microsoft.com/office/drawing/2014/main" id="{3537890E-65F5-17EB-7D27-6EE164D3429D}"/>
                  </a:ext>
                </a:extLst>
              </p:cNvPr>
              <p:cNvSpPr/>
              <p:nvPr/>
            </p:nvSpPr>
            <p:spPr>
              <a:xfrm>
                <a:off x="3618650" y="1374500"/>
                <a:ext cx="57525" cy="16100"/>
              </a:xfrm>
              <a:custGeom>
                <a:avLst/>
                <a:gdLst/>
                <a:ahLst/>
                <a:cxnLst/>
                <a:rect l="l" t="t" r="r" b="b"/>
                <a:pathLst>
                  <a:path w="2301" h="644" extrusionOk="0">
                    <a:moveTo>
                      <a:pt x="2129" y="0"/>
                    </a:moveTo>
                    <a:lnTo>
                      <a:pt x="2129" y="9"/>
                    </a:lnTo>
                    <a:lnTo>
                      <a:pt x="2131" y="9"/>
                    </a:lnTo>
                    <a:cubicBezTo>
                      <a:pt x="2130" y="6"/>
                      <a:pt x="2130" y="3"/>
                      <a:pt x="2129" y="0"/>
                    </a:cubicBezTo>
                    <a:close/>
                    <a:moveTo>
                      <a:pt x="2131" y="9"/>
                    </a:moveTo>
                    <a:cubicBezTo>
                      <a:pt x="2144" y="67"/>
                      <a:pt x="2126" y="131"/>
                      <a:pt x="2077" y="180"/>
                    </a:cubicBezTo>
                    <a:cubicBezTo>
                      <a:pt x="1845" y="472"/>
                      <a:pt x="1396" y="584"/>
                      <a:pt x="939" y="584"/>
                    </a:cubicBezTo>
                    <a:cubicBezTo>
                      <a:pt x="603" y="584"/>
                      <a:pt x="263" y="524"/>
                      <a:pt x="1" y="429"/>
                    </a:cubicBezTo>
                    <a:lnTo>
                      <a:pt x="1" y="644"/>
                    </a:lnTo>
                    <a:lnTo>
                      <a:pt x="2300" y="644"/>
                    </a:lnTo>
                    <a:lnTo>
                      <a:pt x="2300" y="9"/>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075;p36">
                <a:extLst>
                  <a:ext uri="{FF2B5EF4-FFF2-40B4-BE49-F238E27FC236}">
                    <a16:creationId xmlns:a16="http://schemas.microsoft.com/office/drawing/2014/main" id="{A54E853C-B62C-C88E-D03A-7FB5A8A434AE}"/>
                  </a:ext>
                </a:extLst>
              </p:cNvPr>
              <p:cNvSpPr/>
              <p:nvPr/>
            </p:nvSpPr>
            <p:spPr>
              <a:xfrm>
                <a:off x="3604500" y="1468000"/>
                <a:ext cx="86900" cy="53450"/>
              </a:xfrm>
              <a:custGeom>
                <a:avLst/>
                <a:gdLst/>
                <a:ahLst/>
                <a:cxnLst/>
                <a:rect l="l" t="t" r="r" b="b"/>
                <a:pathLst>
                  <a:path w="3476" h="2138" extrusionOk="0">
                    <a:moveTo>
                      <a:pt x="1" y="1"/>
                    </a:moveTo>
                    <a:lnTo>
                      <a:pt x="1" y="2137"/>
                    </a:lnTo>
                    <a:lnTo>
                      <a:pt x="3475" y="2137"/>
                    </a:lnTo>
                    <a:lnTo>
                      <a:pt x="3475"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076;p36">
                <a:extLst>
                  <a:ext uri="{FF2B5EF4-FFF2-40B4-BE49-F238E27FC236}">
                    <a16:creationId xmlns:a16="http://schemas.microsoft.com/office/drawing/2014/main" id="{A7E47A18-FB53-2237-21A0-2603F1ACE1C5}"/>
                  </a:ext>
                </a:extLst>
              </p:cNvPr>
              <p:cNvSpPr/>
              <p:nvPr/>
            </p:nvSpPr>
            <p:spPr>
              <a:xfrm>
                <a:off x="3604500" y="1468000"/>
                <a:ext cx="86900" cy="6900"/>
              </a:xfrm>
              <a:custGeom>
                <a:avLst/>
                <a:gdLst/>
                <a:ahLst/>
                <a:cxnLst/>
                <a:rect l="l" t="t" r="r" b="b"/>
                <a:pathLst>
                  <a:path w="3476" h="276" extrusionOk="0">
                    <a:moveTo>
                      <a:pt x="1" y="1"/>
                    </a:moveTo>
                    <a:lnTo>
                      <a:pt x="1" y="275"/>
                    </a:lnTo>
                    <a:lnTo>
                      <a:pt x="3475" y="275"/>
                    </a:lnTo>
                    <a:lnTo>
                      <a:pt x="3475"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77;p36">
                <a:extLst>
                  <a:ext uri="{FF2B5EF4-FFF2-40B4-BE49-F238E27FC236}">
                    <a16:creationId xmlns:a16="http://schemas.microsoft.com/office/drawing/2014/main" id="{C5527045-8729-8D9B-771B-BF7B4B6B4114}"/>
                  </a:ext>
                </a:extLst>
              </p:cNvPr>
              <p:cNvSpPr/>
              <p:nvPr/>
            </p:nvSpPr>
            <p:spPr>
              <a:xfrm>
                <a:off x="3515700" y="1516050"/>
                <a:ext cx="232325" cy="36075"/>
              </a:xfrm>
              <a:custGeom>
                <a:avLst/>
                <a:gdLst/>
                <a:ahLst/>
                <a:cxnLst/>
                <a:rect l="l" t="t" r="r" b="b"/>
                <a:pathLst>
                  <a:path w="9293" h="1443" extrusionOk="0">
                    <a:moveTo>
                      <a:pt x="1" y="1"/>
                    </a:moveTo>
                    <a:lnTo>
                      <a:pt x="1" y="1442"/>
                    </a:lnTo>
                    <a:lnTo>
                      <a:pt x="9292" y="1442"/>
                    </a:lnTo>
                    <a:lnTo>
                      <a:pt x="929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78;p36">
                <a:extLst>
                  <a:ext uri="{FF2B5EF4-FFF2-40B4-BE49-F238E27FC236}">
                    <a16:creationId xmlns:a16="http://schemas.microsoft.com/office/drawing/2014/main" id="{5F78DF94-3EBF-8673-B769-E9F9A14DF4D0}"/>
                  </a:ext>
                </a:extLst>
              </p:cNvPr>
              <p:cNvSpPr/>
              <p:nvPr/>
            </p:nvSpPr>
            <p:spPr>
              <a:xfrm>
                <a:off x="3515700" y="1516050"/>
                <a:ext cx="232325" cy="22775"/>
              </a:xfrm>
              <a:custGeom>
                <a:avLst/>
                <a:gdLst/>
                <a:ahLst/>
                <a:cxnLst/>
                <a:rect l="l" t="t" r="r" b="b"/>
                <a:pathLst>
                  <a:path w="9293" h="911" extrusionOk="0">
                    <a:moveTo>
                      <a:pt x="1" y="1"/>
                    </a:moveTo>
                    <a:lnTo>
                      <a:pt x="1" y="739"/>
                    </a:lnTo>
                    <a:cubicBezTo>
                      <a:pt x="87" y="653"/>
                      <a:pt x="155" y="558"/>
                      <a:pt x="267" y="490"/>
                    </a:cubicBezTo>
                    <a:cubicBezTo>
                      <a:pt x="438" y="395"/>
                      <a:pt x="618" y="344"/>
                      <a:pt x="816" y="310"/>
                    </a:cubicBezTo>
                    <a:cubicBezTo>
                      <a:pt x="1268" y="233"/>
                      <a:pt x="1717" y="207"/>
                      <a:pt x="2167" y="207"/>
                    </a:cubicBezTo>
                    <a:cubicBezTo>
                      <a:pt x="2673" y="207"/>
                      <a:pt x="3181" y="239"/>
                      <a:pt x="3699" y="267"/>
                    </a:cubicBezTo>
                    <a:cubicBezTo>
                      <a:pt x="4270" y="295"/>
                      <a:pt x="4839" y="308"/>
                      <a:pt x="5408" y="308"/>
                    </a:cubicBezTo>
                    <a:cubicBezTo>
                      <a:pt x="5873" y="308"/>
                      <a:pt x="6338" y="299"/>
                      <a:pt x="6804" y="284"/>
                    </a:cubicBezTo>
                    <a:cubicBezTo>
                      <a:pt x="7015" y="280"/>
                      <a:pt x="7221" y="274"/>
                      <a:pt x="7426" y="274"/>
                    </a:cubicBezTo>
                    <a:cubicBezTo>
                      <a:pt x="7664" y="274"/>
                      <a:pt x="7899" y="282"/>
                      <a:pt x="8134" y="310"/>
                    </a:cubicBezTo>
                    <a:cubicBezTo>
                      <a:pt x="8477" y="352"/>
                      <a:pt x="8855" y="438"/>
                      <a:pt x="9112" y="687"/>
                    </a:cubicBezTo>
                    <a:cubicBezTo>
                      <a:pt x="9190" y="747"/>
                      <a:pt x="9241" y="833"/>
                      <a:pt x="9292" y="910"/>
                    </a:cubicBezTo>
                    <a:lnTo>
                      <a:pt x="929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79;p36">
                <a:extLst>
                  <a:ext uri="{FF2B5EF4-FFF2-40B4-BE49-F238E27FC236}">
                    <a16:creationId xmlns:a16="http://schemas.microsoft.com/office/drawing/2014/main" id="{A7736502-0DA2-E746-6121-56A7EDDA1650}"/>
                  </a:ext>
                </a:extLst>
              </p:cNvPr>
              <p:cNvSpPr/>
              <p:nvPr/>
            </p:nvSpPr>
            <p:spPr>
              <a:xfrm>
                <a:off x="3515700" y="1518200"/>
                <a:ext cx="12050" cy="32625"/>
              </a:xfrm>
              <a:custGeom>
                <a:avLst/>
                <a:gdLst/>
                <a:ahLst/>
                <a:cxnLst/>
                <a:rect l="l" t="t" r="r" b="b"/>
                <a:pathLst>
                  <a:path w="482" h="1305" extrusionOk="0">
                    <a:moveTo>
                      <a:pt x="52" y="1"/>
                    </a:moveTo>
                    <a:lnTo>
                      <a:pt x="1" y="18"/>
                    </a:lnTo>
                    <a:lnTo>
                      <a:pt x="430"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80;p36">
                <a:extLst>
                  <a:ext uri="{FF2B5EF4-FFF2-40B4-BE49-F238E27FC236}">
                    <a16:creationId xmlns:a16="http://schemas.microsoft.com/office/drawing/2014/main" id="{9D8DCD5C-2C18-F6C6-411A-73882E224915}"/>
                  </a:ext>
                </a:extLst>
              </p:cNvPr>
              <p:cNvSpPr/>
              <p:nvPr/>
            </p:nvSpPr>
            <p:spPr>
              <a:xfrm>
                <a:off x="3528350" y="1518200"/>
                <a:ext cx="12250" cy="32425"/>
              </a:xfrm>
              <a:custGeom>
                <a:avLst/>
                <a:gdLst/>
                <a:ahLst/>
                <a:cxnLst/>
                <a:rect l="l" t="t" r="r" b="b"/>
                <a:pathLst>
                  <a:path w="490" h="1297" extrusionOk="0">
                    <a:moveTo>
                      <a:pt x="438" y="1"/>
                    </a:moveTo>
                    <a:lnTo>
                      <a:pt x="1" y="1279"/>
                    </a:lnTo>
                    <a:lnTo>
                      <a:pt x="52" y="1296"/>
                    </a:lnTo>
                    <a:lnTo>
                      <a:pt x="490" y="18"/>
                    </a:lnTo>
                    <a:lnTo>
                      <a:pt x="438"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81;p36">
                <a:extLst>
                  <a:ext uri="{FF2B5EF4-FFF2-40B4-BE49-F238E27FC236}">
                    <a16:creationId xmlns:a16="http://schemas.microsoft.com/office/drawing/2014/main" id="{20892A00-4F16-E780-97FB-79924DEB1207}"/>
                  </a:ext>
                </a:extLst>
              </p:cNvPr>
              <p:cNvSpPr/>
              <p:nvPr/>
            </p:nvSpPr>
            <p:spPr>
              <a:xfrm>
                <a:off x="3540575" y="1517775"/>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082;p36">
                <a:extLst>
                  <a:ext uri="{FF2B5EF4-FFF2-40B4-BE49-F238E27FC236}">
                    <a16:creationId xmlns:a16="http://schemas.microsoft.com/office/drawing/2014/main" id="{5D19BF57-9F04-C522-C949-E986F7CDAE4D}"/>
                  </a:ext>
                </a:extLst>
              </p:cNvPr>
              <p:cNvSpPr/>
              <p:nvPr/>
            </p:nvSpPr>
            <p:spPr>
              <a:xfrm>
                <a:off x="3527725" y="1517350"/>
                <a:ext cx="1300" cy="33275"/>
              </a:xfrm>
              <a:custGeom>
                <a:avLst/>
                <a:gdLst/>
                <a:ahLst/>
                <a:cxnLst/>
                <a:rect l="l" t="t" r="r" b="b"/>
                <a:pathLst>
                  <a:path w="52" h="1331"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083;p36">
                <a:extLst>
                  <a:ext uri="{FF2B5EF4-FFF2-40B4-BE49-F238E27FC236}">
                    <a16:creationId xmlns:a16="http://schemas.microsoft.com/office/drawing/2014/main" id="{088F497D-442E-9E49-E4D5-998F0ABBF2E1}"/>
                  </a:ext>
                </a:extLst>
              </p:cNvPr>
              <p:cNvSpPr/>
              <p:nvPr/>
            </p:nvSpPr>
            <p:spPr>
              <a:xfrm>
                <a:off x="3541650" y="1518200"/>
                <a:ext cx="12050" cy="32425"/>
              </a:xfrm>
              <a:custGeom>
                <a:avLst/>
                <a:gdLst/>
                <a:ahLst/>
                <a:cxnLst/>
                <a:rect l="l" t="t" r="r" b="b"/>
                <a:pathLst>
                  <a:path w="482" h="1297" extrusionOk="0">
                    <a:moveTo>
                      <a:pt x="44" y="1"/>
                    </a:moveTo>
                    <a:lnTo>
                      <a:pt x="1" y="18"/>
                    </a:lnTo>
                    <a:lnTo>
                      <a:pt x="430" y="1296"/>
                    </a:lnTo>
                    <a:lnTo>
                      <a:pt x="481" y="1279"/>
                    </a:lnTo>
                    <a:lnTo>
                      <a:pt x="44"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084;p36">
                <a:extLst>
                  <a:ext uri="{FF2B5EF4-FFF2-40B4-BE49-F238E27FC236}">
                    <a16:creationId xmlns:a16="http://schemas.microsoft.com/office/drawing/2014/main" id="{C304229F-7C8B-3080-DDC4-B7789F316476}"/>
                  </a:ext>
                </a:extLst>
              </p:cNvPr>
              <p:cNvSpPr/>
              <p:nvPr/>
            </p:nvSpPr>
            <p:spPr>
              <a:xfrm>
                <a:off x="3554750" y="1518200"/>
                <a:ext cx="12025" cy="32625"/>
              </a:xfrm>
              <a:custGeom>
                <a:avLst/>
                <a:gdLst/>
                <a:ahLst/>
                <a:cxnLst/>
                <a:rect l="l" t="t" r="r" b="b"/>
                <a:pathLst>
                  <a:path w="481" h="1305" extrusionOk="0">
                    <a:moveTo>
                      <a:pt x="429" y="1"/>
                    </a:moveTo>
                    <a:lnTo>
                      <a:pt x="0" y="1287"/>
                    </a:lnTo>
                    <a:lnTo>
                      <a:pt x="52" y="1305"/>
                    </a:lnTo>
                    <a:lnTo>
                      <a:pt x="481" y="18"/>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085;p36">
                <a:extLst>
                  <a:ext uri="{FF2B5EF4-FFF2-40B4-BE49-F238E27FC236}">
                    <a16:creationId xmlns:a16="http://schemas.microsoft.com/office/drawing/2014/main" id="{0A039C79-8C46-B345-FED3-6EF4F904EC60}"/>
                  </a:ext>
                </a:extLst>
              </p:cNvPr>
              <p:cNvSpPr/>
              <p:nvPr/>
            </p:nvSpPr>
            <p:spPr>
              <a:xfrm>
                <a:off x="3566325" y="1517775"/>
                <a:ext cx="1300" cy="33275"/>
              </a:xfrm>
              <a:custGeom>
                <a:avLst/>
                <a:gdLst/>
                <a:ahLst/>
                <a:cxnLst/>
                <a:rect l="l" t="t" r="r" b="b"/>
                <a:pathLst>
                  <a:path w="52"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086;p36">
                <a:extLst>
                  <a:ext uri="{FF2B5EF4-FFF2-40B4-BE49-F238E27FC236}">
                    <a16:creationId xmlns:a16="http://schemas.microsoft.com/office/drawing/2014/main" id="{247F7460-62BF-D64F-1359-41D346E8CDF4}"/>
                  </a:ext>
                </a:extLst>
              </p:cNvPr>
              <p:cNvSpPr/>
              <p:nvPr/>
            </p:nvSpPr>
            <p:spPr>
              <a:xfrm>
                <a:off x="3553450" y="1517350"/>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087;p36">
                <a:extLst>
                  <a:ext uri="{FF2B5EF4-FFF2-40B4-BE49-F238E27FC236}">
                    <a16:creationId xmlns:a16="http://schemas.microsoft.com/office/drawing/2014/main" id="{3F7F5B41-35AD-1E52-8678-55DEDE4A9F54}"/>
                  </a:ext>
                </a:extLst>
              </p:cNvPr>
              <p:cNvSpPr/>
              <p:nvPr/>
            </p:nvSpPr>
            <p:spPr>
              <a:xfrm>
                <a:off x="3567625" y="1518200"/>
                <a:ext cx="12025" cy="32625"/>
              </a:xfrm>
              <a:custGeom>
                <a:avLst/>
                <a:gdLst/>
                <a:ahLst/>
                <a:cxnLst/>
                <a:rect l="l" t="t" r="r" b="b"/>
                <a:pathLst>
                  <a:path w="481" h="1305" extrusionOk="0">
                    <a:moveTo>
                      <a:pt x="51" y="1"/>
                    </a:moveTo>
                    <a:lnTo>
                      <a:pt x="0" y="18"/>
                    </a:lnTo>
                    <a:lnTo>
                      <a:pt x="429" y="1305"/>
                    </a:lnTo>
                    <a:lnTo>
                      <a:pt x="480" y="1287"/>
                    </a:lnTo>
                    <a:lnTo>
                      <a:pt x="5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088;p36">
                <a:extLst>
                  <a:ext uri="{FF2B5EF4-FFF2-40B4-BE49-F238E27FC236}">
                    <a16:creationId xmlns:a16="http://schemas.microsoft.com/office/drawing/2014/main" id="{AC5C54ED-E3AD-A8DB-7DCD-AD1B6AF2B494}"/>
                  </a:ext>
                </a:extLst>
              </p:cNvPr>
              <p:cNvSpPr/>
              <p:nvPr/>
            </p:nvSpPr>
            <p:spPr>
              <a:xfrm>
                <a:off x="3580475" y="1517975"/>
                <a:ext cx="12050" cy="32650"/>
              </a:xfrm>
              <a:custGeom>
                <a:avLst/>
                <a:gdLst/>
                <a:ahLst/>
                <a:cxnLst/>
                <a:rect l="l" t="t" r="r" b="b"/>
                <a:pathLst>
                  <a:path w="482" h="1306" extrusionOk="0">
                    <a:moveTo>
                      <a:pt x="430" y="1"/>
                    </a:moveTo>
                    <a:lnTo>
                      <a:pt x="1" y="1288"/>
                    </a:lnTo>
                    <a:lnTo>
                      <a:pt x="52" y="1305"/>
                    </a:lnTo>
                    <a:lnTo>
                      <a:pt x="481" y="18"/>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089;p36">
                <a:extLst>
                  <a:ext uri="{FF2B5EF4-FFF2-40B4-BE49-F238E27FC236}">
                    <a16:creationId xmlns:a16="http://schemas.microsoft.com/office/drawing/2014/main" id="{D9C70CB7-D8C9-6187-E749-B6AB9A29E53A}"/>
                  </a:ext>
                </a:extLst>
              </p:cNvPr>
              <p:cNvSpPr/>
              <p:nvPr/>
            </p:nvSpPr>
            <p:spPr>
              <a:xfrm>
                <a:off x="3592275" y="1517775"/>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090;p36">
                <a:extLst>
                  <a:ext uri="{FF2B5EF4-FFF2-40B4-BE49-F238E27FC236}">
                    <a16:creationId xmlns:a16="http://schemas.microsoft.com/office/drawing/2014/main" id="{E6CE613A-2B98-C1BE-9929-8E9F7C3074A0}"/>
                  </a:ext>
                </a:extLst>
              </p:cNvPr>
              <p:cNvSpPr/>
              <p:nvPr/>
            </p:nvSpPr>
            <p:spPr>
              <a:xfrm>
                <a:off x="3579400" y="1517350"/>
                <a:ext cx="1325" cy="33275"/>
              </a:xfrm>
              <a:custGeom>
                <a:avLst/>
                <a:gdLst/>
                <a:ahLst/>
                <a:cxnLst/>
                <a:rect l="l" t="t" r="r" b="b"/>
                <a:pathLst>
                  <a:path w="53" h="1331" extrusionOk="0">
                    <a:moveTo>
                      <a:pt x="1" y="0"/>
                    </a:moveTo>
                    <a:lnTo>
                      <a:pt x="1"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091;p36">
                <a:extLst>
                  <a:ext uri="{FF2B5EF4-FFF2-40B4-BE49-F238E27FC236}">
                    <a16:creationId xmlns:a16="http://schemas.microsoft.com/office/drawing/2014/main" id="{0BD514B1-EAEE-3DDE-1D2B-473619EBB93E}"/>
                  </a:ext>
                </a:extLst>
              </p:cNvPr>
              <p:cNvSpPr/>
              <p:nvPr/>
            </p:nvSpPr>
            <p:spPr>
              <a:xfrm>
                <a:off x="3593125" y="1518200"/>
                <a:ext cx="12050" cy="32625"/>
              </a:xfrm>
              <a:custGeom>
                <a:avLst/>
                <a:gdLst/>
                <a:ahLst/>
                <a:cxnLst/>
                <a:rect l="l" t="t" r="r" b="b"/>
                <a:pathLst>
                  <a:path w="482" h="1305" extrusionOk="0">
                    <a:moveTo>
                      <a:pt x="52" y="1"/>
                    </a:moveTo>
                    <a:lnTo>
                      <a:pt x="1" y="18"/>
                    </a:lnTo>
                    <a:lnTo>
                      <a:pt x="430"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092;p36">
                <a:extLst>
                  <a:ext uri="{FF2B5EF4-FFF2-40B4-BE49-F238E27FC236}">
                    <a16:creationId xmlns:a16="http://schemas.microsoft.com/office/drawing/2014/main" id="{9C92218E-A86F-A76E-875D-08A2BD9B44F3}"/>
                  </a:ext>
                </a:extLst>
              </p:cNvPr>
              <p:cNvSpPr/>
              <p:nvPr/>
            </p:nvSpPr>
            <p:spPr>
              <a:xfrm>
                <a:off x="3606650" y="1518425"/>
                <a:ext cx="12025" cy="32400"/>
              </a:xfrm>
              <a:custGeom>
                <a:avLst/>
                <a:gdLst/>
                <a:ahLst/>
                <a:cxnLst/>
                <a:rect l="l" t="t" r="r" b="b"/>
                <a:pathLst>
                  <a:path w="481" h="1296" extrusionOk="0">
                    <a:moveTo>
                      <a:pt x="429" y="0"/>
                    </a:moveTo>
                    <a:lnTo>
                      <a:pt x="1" y="1278"/>
                    </a:lnTo>
                    <a:lnTo>
                      <a:pt x="43" y="1296"/>
                    </a:lnTo>
                    <a:lnTo>
                      <a:pt x="481" y="17"/>
                    </a:lnTo>
                    <a:lnTo>
                      <a:pt x="429"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093;p36">
                <a:extLst>
                  <a:ext uri="{FF2B5EF4-FFF2-40B4-BE49-F238E27FC236}">
                    <a16:creationId xmlns:a16="http://schemas.microsoft.com/office/drawing/2014/main" id="{AE7076DE-D108-9993-4863-D77844CB789B}"/>
                  </a:ext>
                </a:extLst>
              </p:cNvPr>
              <p:cNvSpPr/>
              <p:nvPr/>
            </p:nvSpPr>
            <p:spPr>
              <a:xfrm>
                <a:off x="3618225" y="1517775"/>
                <a:ext cx="1525" cy="33275"/>
              </a:xfrm>
              <a:custGeom>
                <a:avLst/>
                <a:gdLst/>
                <a:ahLst/>
                <a:cxnLst/>
                <a:rect l="l" t="t" r="r" b="b"/>
                <a:pathLst>
                  <a:path w="61" h="1331" extrusionOk="0">
                    <a:moveTo>
                      <a:pt x="1" y="0"/>
                    </a:moveTo>
                    <a:lnTo>
                      <a:pt x="1" y="1330"/>
                    </a:lnTo>
                    <a:lnTo>
                      <a:pt x="61" y="1330"/>
                    </a:lnTo>
                    <a:lnTo>
                      <a:pt x="6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094;p36">
                <a:extLst>
                  <a:ext uri="{FF2B5EF4-FFF2-40B4-BE49-F238E27FC236}">
                    <a16:creationId xmlns:a16="http://schemas.microsoft.com/office/drawing/2014/main" id="{7386E901-2433-BA4D-2F22-A50016079686}"/>
                  </a:ext>
                </a:extLst>
              </p:cNvPr>
              <p:cNvSpPr/>
              <p:nvPr/>
            </p:nvSpPr>
            <p:spPr>
              <a:xfrm>
                <a:off x="3605375" y="1517350"/>
                <a:ext cx="1525" cy="33275"/>
              </a:xfrm>
              <a:custGeom>
                <a:avLst/>
                <a:gdLst/>
                <a:ahLst/>
                <a:cxnLst/>
                <a:rect l="l" t="t" r="r" b="b"/>
                <a:pathLst>
                  <a:path w="61" h="1331" extrusionOk="0">
                    <a:moveTo>
                      <a:pt x="0" y="0"/>
                    </a:moveTo>
                    <a:lnTo>
                      <a:pt x="0" y="1330"/>
                    </a:lnTo>
                    <a:lnTo>
                      <a:pt x="60" y="1330"/>
                    </a:lnTo>
                    <a:lnTo>
                      <a:pt x="60"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095;p36">
                <a:extLst>
                  <a:ext uri="{FF2B5EF4-FFF2-40B4-BE49-F238E27FC236}">
                    <a16:creationId xmlns:a16="http://schemas.microsoft.com/office/drawing/2014/main" id="{87990955-A2DC-BFAF-275C-CA7D24698BA6}"/>
                  </a:ext>
                </a:extLst>
              </p:cNvPr>
              <p:cNvSpPr/>
              <p:nvPr/>
            </p:nvSpPr>
            <p:spPr>
              <a:xfrm>
                <a:off x="3619300" y="1518425"/>
                <a:ext cx="12050" cy="32400"/>
              </a:xfrm>
              <a:custGeom>
                <a:avLst/>
                <a:gdLst/>
                <a:ahLst/>
                <a:cxnLst/>
                <a:rect l="l" t="t" r="r" b="b"/>
                <a:pathLst>
                  <a:path w="482" h="1296" extrusionOk="0">
                    <a:moveTo>
                      <a:pt x="52" y="0"/>
                    </a:moveTo>
                    <a:lnTo>
                      <a:pt x="1" y="17"/>
                    </a:lnTo>
                    <a:lnTo>
                      <a:pt x="430" y="1296"/>
                    </a:lnTo>
                    <a:lnTo>
                      <a:pt x="481" y="1278"/>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096;p36">
                <a:extLst>
                  <a:ext uri="{FF2B5EF4-FFF2-40B4-BE49-F238E27FC236}">
                    <a16:creationId xmlns:a16="http://schemas.microsoft.com/office/drawing/2014/main" id="{82040EA4-EBE4-D8A0-BC64-80D5BD5C739A}"/>
                  </a:ext>
                </a:extLst>
              </p:cNvPr>
              <p:cNvSpPr/>
              <p:nvPr/>
            </p:nvSpPr>
            <p:spPr>
              <a:xfrm>
                <a:off x="3632400" y="1518625"/>
                <a:ext cx="12025" cy="32425"/>
              </a:xfrm>
              <a:custGeom>
                <a:avLst/>
                <a:gdLst/>
                <a:ahLst/>
                <a:cxnLst/>
                <a:rect l="l" t="t" r="r" b="b"/>
                <a:pathLst>
                  <a:path w="481" h="1297" extrusionOk="0">
                    <a:moveTo>
                      <a:pt x="429" y="1"/>
                    </a:moveTo>
                    <a:lnTo>
                      <a:pt x="0" y="1279"/>
                    </a:lnTo>
                    <a:lnTo>
                      <a:pt x="52" y="1296"/>
                    </a:lnTo>
                    <a:lnTo>
                      <a:pt x="481" y="18"/>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097;p36">
                <a:extLst>
                  <a:ext uri="{FF2B5EF4-FFF2-40B4-BE49-F238E27FC236}">
                    <a16:creationId xmlns:a16="http://schemas.microsoft.com/office/drawing/2014/main" id="{CCD08A95-5DBD-0844-7129-11A767CB4220}"/>
                  </a:ext>
                </a:extLst>
              </p:cNvPr>
              <p:cNvSpPr/>
              <p:nvPr/>
            </p:nvSpPr>
            <p:spPr>
              <a:xfrm>
                <a:off x="3644400" y="1517975"/>
                <a:ext cx="1300" cy="33275"/>
              </a:xfrm>
              <a:custGeom>
                <a:avLst/>
                <a:gdLst/>
                <a:ahLst/>
                <a:cxnLst/>
                <a:rect l="l" t="t" r="r" b="b"/>
                <a:pathLst>
                  <a:path w="52" h="1331" extrusionOk="0">
                    <a:moveTo>
                      <a:pt x="1" y="1"/>
                    </a:moveTo>
                    <a:lnTo>
                      <a:pt x="1"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098;p36">
                <a:extLst>
                  <a:ext uri="{FF2B5EF4-FFF2-40B4-BE49-F238E27FC236}">
                    <a16:creationId xmlns:a16="http://schemas.microsoft.com/office/drawing/2014/main" id="{1B8320D1-C0B1-DC13-6C87-419B81DC591E}"/>
                  </a:ext>
                </a:extLst>
              </p:cNvPr>
              <p:cNvSpPr/>
              <p:nvPr/>
            </p:nvSpPr>
            <p:spPr>
              <a:xfrm>
                <a:off x="3631100" y="1517550"/>
                <a:ext cx="1525" cy="33275"/>
              </a:xfrm>
              <a:custGeom>
                <a:avLst/>
                <a:gdLst/>
                <a:ahLst/>
                <a:cxnLst/>
                <a:rect l="l" t="t" r="r" b="b"/>
                <a:pathLst>
                  <a:path w="61" h="1331" extrusionOk="0">
                    <a:moveTo>
                      <a:pt x="1" y="1"/>
                    </a:moveTo>
                    <a:lnTo>
                      <a:pt x="1" y="1331"/>
                    </a:lnTo>
                    <a:lnTo>
                      <a:pt x="61" y="1331"/>
                    </a:lnTo>
                    <a:lnTo>
                      <a:pt x="6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099;p36">
                <a:extLst>
                  <a:ext uri="{FF2B5EF4-FFF2-40B4-BE49-F238E27FC236}">
                    <a16:creationId xmlns:a16="http://schemas.microsoft.com/office/drawing/2014/main" id="{8F178210-8E42-79F2-A16F-E545854A8F23}"/>
                  </a:ext>
                </a:extLst>
              </p:cNvPr>
              <p:cNvSpPr/>
              <p:nvPr/>
            </p:nvSpPr>
            <p:spPr>
              <a:xfrm>
                <a:off x="3645250" y="1518425"/>
                <a:ext cx="12050" cy="32400"/>
              </a:xfrm>
              <a:custGeom>
                <a:avLst/>
                <a:gdLst/>
                <a:ahLst/>
                <a:cxnLst/>
                <a:rect l="l" t="t" r="r" b="b"/>
                <a:pathLst>
                  <a:path w="482" h="1296" extrusionOk="0">
                    <a:moveTo>
                      <a:pt x="52" y="0"/>
                    </a:moveTo>
                    <a:lnTo>
                      <a:pt x="1" y="17"/>
                    </a:lnTo>
                    <a:lnTo>
                      <a:pt x="430" y="1296"/>
                    </a:lnTo>
                    <a:lnTo>
                      <a:pt x="481" y="1278"/>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00;p36">
                <a:extLst>
                  <a:ext uri="{FF2B5EF4-FFF2-40B4-BE49-F238E27FC236}">
                    <a16:creationId xmlns:a16="http://schemas.microsoft.com/office/drawing/2014/main" id="{F952CE5E-4407-FAA1-57AD-81BB851D6AF2}"/>
                  </a:ext>
                </a:extLst>
              </p:cNvPr>
              <p:cNvSpPr/>
              <p:nvPr/>
            </p:nvSpPr>
            <p:spPr>
              <a:xfrm>
                <a:off x="3658350" y="1518625"/>
                <a:ext cx="12025" cy="32425"/>
              </a:xfrm>
              <a:custGeom>
                <a:avLst/>
                <a:gdLst/>
                <a:ahLst/>
                <a:cxnLst/>
                <a:rect l="l" t="t" r="r" b="b"/>
                <a:pathLst>
                  <a:path w="481" h="1297" extrusionOk="0">
                    <a:moveTo>
                      <a:pt x="429" y="1"/>
                    </a:moveTo>
                    <a:lnTo>
                      <a:pt x="0" y="1279"/>
                    </a:lnTo>
                    <a:lnTo>
                      <a:pt x="52" y="1296"/>
                    </a:lnTo>
                    <a:lnTo>
                      <a:pt x="481" y="9"/>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101;p36">
                <a:extLst>
                  <a:ext uri="{FF2B5EF4-FFF2-40B4-BE49-F238E27FC236}">
                    <a16:creationId xmlns:a16="http://schemas.microsoft.com/office/drawing/2014/main" id="{D53F804F-1961-26EB-5E9B-D7572A599880}"/>
                  </a:ext>
                </a:extLst>
              </p:cNvPr>
              <p:cNvSpPr/>
              <p:nvPr/>
            </p:nvSpPr>
            <p:spPr>
              <a:xfrm>
                <a:off x="3670150" y="1518425"/>
                <a:ext cx="1300" cy="33250"/>
              </a:xfrm>
              <a:custGeom>
                <a:avLst/>
                <a:gdLst/>
                <a:ahLst/>
                <a:cxnLst/>
                <a:rect l="l" t="t" r="r" b="b"/>
                <a:pathLst>
                  <a:path w="52" h="1330"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102;p36">
                <a:extLst>
                  <a:ext uri="{FF2B5EF4-FFF2-40B4-BE49-F238E27FC236}">
                    <a16:creationId xmlns:a16="http://schemas.microsoft.com/office/drawing/2014/main" id="{581F8CFA-E7F8-297D-AD94-59BD31E966D5}"/>
                  </a:ext>
                </a:extLst>
              </p:cNvPr>
              <p:cNvSpPr/>
              <p:nvPr/>
            </p:nvSpPr>
            <p:spPr>
              <a:xfrm>
                <a:off x="365727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103;p36">
                <a:extLst>
                  <a:ext uri="{FF2B5EF4-FFF2-40B4-BE49-F238E27FC236}">
                    <a16:creationId xmlns:a16="http://schemas.microsoft.com/office/drawing/2014/main" id="{08FD638A-18D5-5368-86DF-A8D54E82CBF2}"/>
                  </a:ext>
                </a:extLst>
              </p:cNvPr>
              <p:cNvSpPr/>
              <p:nvPr/>
            </p:nvSpPr>
            <p:spPr>
              <a:xfrm>
                <a:off x="3671425" y="1518425"/>
                <a:ext cx="12050" cy="32625"/>
              </a:xfrm>
              <a:custGeom>
                <a:avLst/>
                <a:gdLst/>
                <a:ahLst/>
                <a:cxnLst/>
                <a:rect l="l" t="t" r="r" b="b"/>
                <a:pathLst>
                  <a:path w="482" h="1305" extrusionOk="0">
                    <a:moveTo>
                      <a:pt x="52" y="0"/>
                    </a:moveTo>
                    <a:lnTo>
                      <a:pt x="1" y="17"/>
                    </a:lnTo>
                    <a:lnTo>
                      <a:pt x="430" y="1304"/>
                    </a:lnTo>
                    <a:lnTo>
                      <a:pt x="481" y="1287"/>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104;p36">
                <a:extLst>
                  <a:ext uri="{FF2B5EF4-FFF2-40B4-BE49-F238E27FC236}">
                    <a16:creationId xmlns:a16="http://schemas.microsoft.com/office/drawing/2014/main" id="{2E816D47-0725-F51F-97FF-9F449D3915F7}"/>
                  </a:ext>
                </a:extLst>
              </p:cNvPr>
              <p:cNvSpPr/>
              <p:nvPr/>
            </p:nvSpPr>
            <p:spPr>
              <a:xfrm>
                <a:off x="3684300" y="1518625"/>
                <a:ext cx="12025" cy="32425"/>
              </a:xfrm>
              <a:custGeom>
                <a:avLst/>
                <a:gdLst/>
                <a:ahLst/>
                <a:cxnLst/>
                <a:rect l="l" t="t" r="r" b="b"/>
                <a:pathLst>
                  <a:path w="481" h="1297" extrusionOk="0">
                    <a:moveTo>
                      <a:pt x="429" y="1"/>
                    </a:moveTo>
                    <a:lnTo>
                      <a:pt x="0" y="1279"/>
                    </a:lnTo>
                    <a:lnTo>
                      <a:pt x="52" y="1296"/>
                    </a:lnTo>
                    <a:lnTo>
                      <a:pt x="481" y="9"/>
                    </a:lnTo>
                    <a:lnTo>
                      <a:pt x="429"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2105;p36">
                <a:extLst>
                  <a:ext uri="{FF2B5EF4-FFF2-40B4-BE49-F238E27FC236}">
                    <a16:creationId xmlns:a16="http://schemas.microsoft.com/office/drawing/2014/main" id="{E525D47F-9E07-7AF3-0545-A92BB195C7C3}"/>
                  </a:ext>
                </a:extLst>
              </p:cNvPr>
              <p:cNvSpPr/>
              <p:nvPr/>
            </p:nvSpPr>
            <p:spPr>
              <a:xfrm>
                <a:off x="3696100" y="1517975"/>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2106;p36">
                <a:extLst>
                  <a:ext uri="{FF2B5EF4-FFF2-40B4-BE49-F238E27FC236}">
                    <a16:creationId xmlns:a16="http://schemas.microsoft.com/office/drawing/2014/main" id="{7EBFF9FF-01A3-7D53-3A3D-3C6523C0E520}"/>
                  </a:ext>
                </a:extLst>
              </p:cNvPr>
              <p:cNvSpPr/>
              <p:nvPr/>
            </p:nvSpPr>
            <p:spPr>
              <a:xfrm>
                <a:off x="368322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2107;p36">
                <a:extLst>
                  <a:ext uri="{FF2B5EF4-FFF2-40B4-BE49-F238E27FC236}">
                    <a16:creationId xmlns:a16="http://schemas.microsoft.com/office/drawing/2014/main" id="{7DAC4101-7C84-EB29-58E6-9E3CFB3F3402}"/>
                  </a:ext>
                </a:extLst>
              </p:cNvPr>
              <p:cNvSpPr/>
              <p:nvPr/>
            </p:nvSpPr>
            <p:spPr>
              <a:xfrm>
                <a:off x="3697175" y="1518625"/>
                <a:ext cx="12025" cy="32425"/>
              </a:xfrm>
              <a:custGeom>
                <a:avLst/>
                <a:gdLst/>
                <a:ahLst/>
                <a:cxnLst/>
                <a:rect l="l" t="t" r="r" b="b"/>
                <a:pathLst>
                  <a:path w="481" h="1297" extrusionOk="0">
                    <a:moveTo>
                      <a:pt x="52" y="1"/>
                    </a:moveTo>
                    <a:lnTo>
                      <a:pt x="0" y="18"/>
                    </a:lnTo>
                    <a:lnTo>
                      <a:pt x="429" y="1296"/>
                    </a:lnTo>
                    <a:lnTo>
                      <a:pt x="481" y="1279"/>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2108;p36">
                <a:extLst>
                  <a:ext uri="{FF2B5EF4-FFF2-40B4-BE49-F238E27FC236}">
                    <a16:creationId xmlns:a16="http://schemas.microsoft.com/office/drawing/2014/main" id="{B86D06D0-6362-CD4D-EEF1-02DA55CDFF3F}"/>
                  </a:ext>
                </a:extLst>
              </p:cNvPr>
              <p:cNvSpPr/>
              <p:nvPr/>
            </p:nvSpPr>
            <p:spPr>
              <a:xfrm>
                <a:off x="3710250" y="1518625"/>
                <a:ext cx="12025" cy="32425"/>
              </a:xfrm>
              <a:custGeom>
                <a:avLst/>
                <a:gdLst/>
                <a:ahLst/>
                <a:cxnLst/>
                <a:rect l="l" t="t" r="r" b="b"/>
                <a:pathLst>
                  <a:path w="481" h="1297" extrusionOk="0">
                    <a:moveTo>
                      <a:pt x="438" y="1"/>
                    </a:moveTo>
                    <a:lnTo>
                      <a:pt x="0" y="1279"/>
                    </a:lnTo>
                    <a:lnTo>
                      <a:pt x="52" y="1296"/>
                    </a:lnTo>
                    <a:lnTo>
                      <a:pt x="481" y="18"/>
                    </a:lnTo>
                    <a:lnTo>
                      <a:pt x="438"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2109;p36">
                <a:extLst>
                  <a:ext uri="{FF2B5EF4-FFF2-40B4-BE49-F238E27FC236}">
                    <a16:creationId xmlns:a16="http://schemas.microsoft.com/office/drawing/2014/main" id="{7C3C66B4-043B-F2F4-B593-7E8D3F2402EF}"/>
                  </a:ext>
                </a:extLst>
              </p:cNvPr>
              <p:cNvSpPr/>
              <p:nvPr/>
            </p:nvSpPr>
            <p:spPr>
              <a:xfrm>
                <a:off x="3722050" y="1518425"/>
                <a:ext cx="1300" cy="33250"/>
              </a:xfrm>
              <a:custGeom>
                <a:avLst/>
                <a:gdLst/>
                <a:ahLst/>
                <a:cxnLst/>
                <a:rect l="l" t="t" r="r" b="b"/>
                <a:pathLst>
                  <a:path w="52" h="1330" extrusionOk="0">
                    <a:moveTo>
                      <a:pt x="0" y="0"/>
                    </a:moveTo>
                    <a:lnTo>
                      <a:pt x="0" y="1330"/>
                    </a:lnTo>
                    <a:lnTo>
                      <a:pt x="52" y="1330"/>
                    </a:lnTo>
                    <a:lnTo>
                      <a:pt x="52"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2110;p36">
                <a:extLst>
                  <a:ext uri="{FF2B5EF4-FFF2-40B4-BE49-F238E27FC236}">
                    <a16:creationId xmlns:a16="http://schemas.microsoft.com/office/drawing/2014/main" id="{0369F3A8-D989-0F5E-DB46-2987B2852FA8}"/>
                  </a:ext>
                </a:extLst>
              </p:cNvPr>
              <p:cNvSpPr/>
              <p:nvPr/>
            </p:nvSpPr>
            <p:spPr>
              <a:xfrm>
                <a:off x="3708950" y="1517550"/>
                <a:ext cx="1325" cy="33275"/>
              </a:xfrm>
              <a:custGeom>
                <a:avLst/>
                <a:gdLst/>
                <a:ahLst/>
                <a:cxnLst/>
                <a:rect l="l" t="t" r="r" b="b"/>
                <a:pathLst>
                  <a:path w="53" h="1331" extrusionOk="0">
                    <a:moveTo>
                      <a:pt x="1" y="1"/>
                    </a:moveTo>
                    <a:lnTo>
                      <a:pt x="1"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2111;p36">
                <a:extLst>
                  <a:ext uri="{FF2B5EF4-FFF2-40B4-BE49-F238E27FC236}">
                    <a16:creationId xmlns:a16="http://schemas.microsoft.com/office/drawing/2014/main" id="{4A43B0D5-95B2-021A-1525-5E95FC058C6E}"/>
                  </a:ext>
                </a:extLst>
              </p:cNvPr>
              <p:cNvSpPr/>
              <p:nvPr/>
            </p:nvSpPr>
            <p:spPr>
              <a:xfrm>
                <a:off x="3723125" y="1518200"/>
                <a:ext cx="12025" cy="32625"/>
              </a:xfrm>
              <a:custGeom>
                <a:avLst/>
                <a:gdLst/>
                <a:ahLst/>
                <a:cxnLst/>
                <a:rect l="l" t="t" r="r" b="b"/>
                <a:pathLst>
                  <a:path w="481" h="1305" extrusionOk="0">
                    <a:moveTo>
                      <a:pt x="52" y="1"/>
                    </a:moveTo>
                    <a:lnTo>
                      <a:pt x="0" y="18"/>
                    </a:lnTo>
                    <a:lnTo>
                      <a:pt x="438" y="1305"/>
                    </a:lnTo>
                    <a:lnTo>
                      <a:pt x="481" y="1287"/>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2112;p36">
                <a:extLst>
                  <a:ext uri="{FF2B5EF4-FFF2-40B4-BE49-F238E27FC236}">
                    <a16:creationId xmlns:a16="http://schemas.microsoft.com/office/drawing/2014/main" id="{8C04FDBC-D30F-361D-282B-991EEED1DE3A}"/>
                  </a:ext>
                </a:extLst>
              </p:cNvPr>
              <p:cNvSpPr/>
              <p:nvPr/>
            </p:nvSpPr>
            <p:spPr>
              <a:xfrm>
                <a:off x="3736200" y="1518200"/>
                <a:ext cx="12050" cy="32425"/>
              </a:xfrm>
              <a:custGeom>
                <a:avLst/>
                <a:gdLst/>
                <a:ahLst/>
                <a:cxnLst/>
                <a:rect l="l" t="t" r="r" b="b"/>
                <a:pathLst>
                  <a:path w="482" h="1297" extrusionOk="0">
                    <a:moveTo>
                      <a:pt x="430" y="1"/>
                    </a:moveTo>
                    <a:lnTo>
                      <a:pt x="1" y="1279"/>
                    </a:lnTo>
                    <a:lnTo>
                      <a:pt x="52" y="1296"/>
                    </a:lnTo>
                    <a:lnTo>
                      <a:pt x="481" y="18"/>
                    </a:lnTo>
                    <a:lnTo>
                      <a:pt x="430"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2113;p36">
                <a:extLst>
                  <a:ext uri="{FF2B5EF4-FFF2-40B4-BE49-F238E27FC236}">
                    <a16:creationId xmlns:a16="http://schemas.microsoft.com/office/drawing/2014/main" id="{AC2E6681-2426-FA10-E01D-02C344346DA1}"/>
                  </a:ext>
                </a:extLst>
              </p:cNvPr>
              <p:cNvSpPr/>
              <p:nvPr/>
            </p:nvSpPr>
            <p:spPr>
              <a:xfrm>
                <a:off x="3734925" y="1517550"/>
                <a:ext cx="1300" cy="33275"/>
              </a:xfrm>
              <a:custGeom>
                <a:avLst/>
                <a:gdLst/>
                <a:ahLst/>
                <a:cxnLst/>
                <a:rect l="l" t="t" r="r" b="b"/>
                <a:pathLst>
                  <a:path w="52" h="1331" extrusionOk="0">
                    <a:moveTo>
                      <a:pt x="0" y="1"/>
                    </a:moveTo>
                    <a:lnTo>
                      <a:pt x="0" y="1331"/>
                    </a:lnTo>
                    <a:lnTo>
                      <a:pt x="52" y="1331"/>
                    </a:lnTo>
                    <a:lnTo>
                      <a:pt x="52"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2114;p36">
                <a:extLst>
                  <a:ext uri="{FF2B5EF4-FFF2-40B4-BE49-F238E27FC236}">
                    <a16:creationId xmlns:a16="http://schemas.microsoft.com/office/drawing/2014/main" id="{E1D7B0CB-D735-2072-B5DC-DFF432C6D871}"/>
                  </a:ext>
                </a:extLst>
              </p:cNvPr>
              <p:cNvSpPr/>
              <p:nvPr/>
            </p:nvSpPr>
            <p:spPr>
              <a:xfrm>
                <a:off x="3515275" y="1563450"/>
                <a:ext cx="31775" cy="44225"/>
              </a:xfrm>
              <a:custGeom>
                <a:avLst/>
                <a:gdLst/>
                <a:ahLst/>
                <a:cxnLst/>
                <a:rect l="l" t="t" r="r" b="b"/>
                <a:pathLst>
                  <a:path w="1271" h="1769" extrusionOk="0">
                    <a:moveTo>
                      <a:pt x="1" y="1"/>
                    </a:moveTo>
                    <a:lnTo>
                      <a:pt x="1" y="1768"/>
                    </a:lnTo>
                    <a:lnTo>
                      <a:pt x="1270" y="1768"/>
                    </a:lnTo>
                    <a:lnTo>
                      <a:pt x="1270" y="1"/>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2115;p36">
                <a:extLst>
                  <a:ext uri="{FF2B5EF4-FFF2-40B4-BE49-F238E27FC236}">
                    <a16:creationId xmlns:a16="http://schemas.microsoft.com/office/drawing/2014/main" id="{A0303DB9-4D5D-423F-C929-E5040E497376}"/>
                  </a:ext>
                </a:extLst>
              </p:cNvPr>
              <p:cNvSpPr/>
              <p:nvPr/>
            </p:nvSpPr>
            <p:spPr>
              <a:xfrm>
                <a:off x="3515275" y="1607650"/>
                <a:ext cx="31775" cy="22325"/>
              </a:xfrm>
              <a:custGeom>
                <a:avLst/>
                <a:gdLst/>
                <a:ahLst/>
                <a:cxnLst/>
                <a:rect l="l" t="t" r="r" b="b"/>
                <a:pathLst>
                  <a:path w="1271" h="893" extrusionOk="0">
                    <a:moveTo>
                      <a:pt x="1" y="0"/>
                    </a:moveTo>
                    <a:lnTo>
                      <a:pt x="1" y="893"/>
                    </a:lnTo>
                    <a:lnTo>
                      <a:pt x="1270" y="893"/>
                    </a:lnTo>
                    <a:lnTo>
                      <a:pt x="127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2116;p36">
                <a:extLst>
                  <a:ext uri="{FF2B5EF4-FFF2-40B4-BE49-F238E27FC236}">
                    <a16:creationId xmlns:a16="http://schemas.microsoft.com/office/drawing/2014/main" id="{9CC90D02-E95D-8FCF-17A7-917B6906C1E3}"/>
                  </a:ext>
                </a:extLst>
              </p:cNvPr>
              <p:cNvSpPr/>
              <p:nvPr/>
            </p:nvSpPr>
            <p:spPr>
              <a:xfrm>
                <a:off x="3719050" y="1607650"/>
                <a:ext cx="31775" cy="22325"/>
              </a:xfrm>
              <a:custGeom>
                <a:avLst/>
                <a:gdLst/>
                <a:ahLst/>
                <a:cxnLst/>
                <a:rect l="l" t="t" r="r" b="b"/>
                <a:pathLst>
                  <a:path w="1271" h="893" extrusionOk="0">
                    <a:moveTo>
                      <a:pt x="0" y="0"/>
                    </a:moveTo>
                    <a:lnTo>
                      <a:pt x="0" y="893"/>
                    </a:lnTo>
                    <a:lnTo>
                      <a:pt x="1270" y="893"/>
                    </a:lnTo>
                    <a:lnTo>
                      <a:pt x="127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2117;p36">
                <a:extLst>
                  <a:ext uri="{FF2B5EF4-FFF2-40B4-BE49-F238E27FC236}">
                    <a16:creationId xmlns:a16="http://schemas.microsoft.com/office/drawing/2014/main" id="{71FA379A-9C2C-4339-2AB1-B53394991586}"/>
                  </a:ext>
                </a:extLst>
              </p:cNvPr>
              <p:cNvSpPr/>
              <p:nvPr/>
            </p:nvSpPr>
            <p:spPr>
              <a:xfrm>
                <a:off x="3719050" y="1563450"/>
                <a:ext cx="31775" cy="44225"/>
              </a:xfrm>
              <a:custGeom>
                <a:avLst/>
                <a:gdLst/>
                <a:ahLst/>
                <a:cxnLst/>
                <a:rect l="l" t="t" r="r" b="b"/>
                <a:pathLst>
                  <a:path w="1271" h="1769" extrusionOk="0">
                    <a:moveTo>
                      <a:pt x="0" y="1"/>
                    </a:moveTo>
                    <a:lnTo>
                      <a:pt x="0" y="1768"/>
                    </a:lnTo>
                    <a:lnTo>
                      <a:pt x="1270" y="1768"/>
                    </a:lnTo>
                    <a:lnTo>
                      <a:pt x="1270" y="1"/>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2118;p36">
                <a:extLst>
                  <a:ext uri="{FF2B5EF4-FFF2-40B4-BE49-F238E27FC236}">
                    <a16:creationId xmlns:a16="http://schemas.microsoft.com/office/drawing/2014/main" id="{39135ECF-882E-FE7A-C7F8-86CCD870C686}"/>
                  </a:ext>
                </a:extLst>
              </p:cNvPr>
              <p:cNvSpPr/>
              <p:nvPr/>
            </p:nvSpPr>
            <p:spPr>
              <a:xfrm>
                <a:off x="3503275" y="1549525"/>
                <a:ext cx="258700" cy="19750"/>
              </a:xfrm>
              <a:custGeom>
                <a:avLst/>
                <a:gdLst/>
                <a:ahLst/>
                <a:cxnLst/>
                <a:rect l="l" t="t" r="r" b="b"/>
                <a:pathLst>
                  <a:path w="10348" h="790" extrusionOk="0">
                    <a:moveTo>
                      <a:pt x="69" y="0"/>
                    </a:moveTo>
                    <a:cubicBezTo>
                      <a:pt x="34" y="0"/>
                      <a:pt x="0" y="43"/>
                      <a:pt x="0" y="103"/>
                    </a:cubicBezTo>
                    <a:lnTo>
                      <a:pt x="0" y="687"/>
                    </a:lnTo>
                    <a:cubicBezTo>
                      <a:pt x="0" y="738"/>
                      <a:pt x="34" y="789"/>
                      <a:pt x="69" y="789"/>
                    </a:cubicBezTo>
                    <a:lnTo>
                      <a:pt x="10287" y="789"/>
                    </a:lnTo>
                    <a:cubicBezTo>
                      <a:pt x="10321" y="789"/>
                      <a:pt x="10347" y="747"/>
                      <a:pt x="10347" y="687"/>
                    </a:cubicBezTo>
                    <a:lnTo>
                      <a:pt x="10347" y="103"/>
                    </a:lnTo>
                    <a:cubicBezTo>
                      <a:pt x="10347" y="52"/>
                      <a:pt x="10321" y="0"/>
                      <a:pt x="10287"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2119;p36">
                <a:extLst>
                  <a:ext uri="{FF2B5EF4-FFF2-40B4-BE49-F238E27FC236}">
                    <a16:creationId xmlns:a16="http://schemas.microsoft.com/office/drawing/2014/main" id="{40F474B2-D7AB-8451-CA53-56CEF800795D}"/>
                  </a:ext>
                </a:extLst>
              </p:cNvPr>
              <p:cNvSpPr/>
              <p:nvPr/>
            </p:nvSpPr>
            <p:spPr>
              <a:xfrm>
                <a:off x="3563750" y="1498475"/>
                <a:ext cx="35200" cy="12450"/>
              </a:xfrm>
              <a:custGeom>
                <a:avLst/>
                <a:gdLst/>
                <a:ahLst/>
                <a:cxnLst/>
                <a:rect l="l" t="t" r="r" b="b"/>
                <a:pathLst>
                  <a:path w="1408" h="498" extrusionOk="0">
                    <a:moveTo>
                      <a:pt x="241" y="0"/>
                    </a:moveTo>
                    <a:cubicBezTo>
                      <a:pt x="112" y="0"/>
                      <a:pt x="1" y="112"/>
                      <a:pt x="1" y="240"/>
                    </a:cubicBezTo>
                    <a:lnTo>
                      <a:pt x="1" y="258"/>
                    </a:lnTo>
                    <a:cubicBezTo>
                      <a:pt x="1" y="386"/>
                      <a:pt x="112" y="498"/>
                      <a:pt x="241" y="498"/>
                    </a:cubicBezTo>
                    <a:lnTo>
                      <a:pt x="1176" y="498"/>
                    </a:lnTo>
                    <a:cubicBezTo>
                      <a:pt x="1305" y="498"/>
                      <a:pt x="1408" y="386"/>
                      <a:pt x="1408" y="258"/>
                    </a:cubicBezTo>
                    <a:lnTo>
                      <a:pt x="1408" y="240"/>
                    </a:lnTo>
                    <a:cubicBezTo>
                      <a:pt x="1408" y="103"/>
                      <a:pt x="1305" y="0"/>
                      <a:pt x="117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2120;p36">
                <a:extLst>
                  <a:ext uri="{FF2B5EF4-FFF2-40B4-BE49-F238E27FC236}">
                    <a16:creationId xmlns:a16="http://schemas.microsoft.com/office/drawing/2014/main" id="{4A644C0A-A264-CAC0-6E95-C300E5121527}"/>
                  </a:ext>
                </a:extLst>
              </p:cNvPr>
              <p:cNvSpPr/>
              <p:nvPr/>
            </p:nvSpPr>
            <p:spPr>
              <a:xfrm>
                <a:off x="3569975" y="1507050"/>
                <a:ext cx="3025" cy="6875"/>
              </a:xfrm>
              <a:custGeom>
                <a:avLst/>
                <a:gdLst/>
                <a:ahLst/>
                <a:cxnLst/>
                <a:rect l="l" t="t" r="r" b="b"/>
                <a:pathLst>
                  <a:path w="121" h="275" extrusionOk="0">
                    <a:moveTo>
                      <a:pt x="60" y="0"/>
                    </a:moveTo>
                    <a:lnTo>
                      <a:pt x="0" y="60"/>
                    </a:lnTo>
                    <a:lnTo>
                      <a:pt x="0" y="275"/>
                    </a:lnTo>
                    <a:lnTo>
                      <a:pt x="121" y="275"/>
                    </a:lnTo>
                    <a:lnTo>
                      <a:pt x="121" y="60"/>
                    </a:lnTo>
                    <a:lnTo>
                      <a:pt x="6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2121;p36">
                <a:extLst>
                  <a:ext uri="{FF2B5EF4-FFF2-40B4-BE49-F238E27FC236}">
                    <a16:creationId xmlns:a16="http://schemas.microsoft.com/office/drawing/2014/main" id="{AA8B8682-728E-E92F-2521-B28F369D252D}"/>
                  </a:ext>
                </a:extLst>
              </p:cNvPr>
              <p:cNvSpPr/>
              <p:nvPr/>
            </p:nvSpPr>
            <p:spPr>
              <a:xfrm>
                <a:off x="3590125" y="1507050"/>
                <a:ext cx="3025" cy="6875"/>
              </a:xfrm>
              <a:custGeom>
                <a:avLst/>
                <a:gdLst/>
                <a:ahLst/>
                <a:cxnLst/>
                <a:rect l="l" t="t" r="r" b="b"/>
                <a:pathLst>
                  <a:path w="121" h="275" extrusionOk="0">
                    <a:moveTo>
                      <a:pt x="70" y="0"/>
                    </a:moveTo>
                    <a:lnTo>
                      <a:pt x="1" y="60"/>
                    </a:lnTo>
                    <a:lnTo>
                      <a:pt x="1" y="275"/>
                    </a:lnTo>
                    <a:lnTo>
                      <a:pt x="121" y="275"/>
                    </a:lnTo>
                    <a:lnTo>
                      <a:pt x="121" y="60"/>
                    </a:lnTo>
                    <a:lnTo>
                      <a:pt x="70"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2122;p36">
                <a:extLst>
                  <a:ext uri="{FF2B5EF4-FFF2-40B4-BE49-F238E27FC236}">
                    <a16:creationId xmlns:a16="http://schemas.microsoft.com/office/drawing/2014/main" id="{EAE10DDF-A4F2-6538-575F-09EDA6C9C942}"/>
                  </a:ext>
                </a:extLst>
              </p:cNvPr>
              <p:cNvSpPr/>
              <p:nvPr/>
            </p:nvSpPr>
            <p:spPr>
              <a:xfrm>
                <a:off x="3609875" y="1498475"/>
                <a:ext cx="35200" cy="12450"/>
              </a:xfrm>
              <a:custGeom>
                <a:avLst/>
                <a:gdLst/>
                <a:ahLst/>
                <a:cxnLst/>
                <a:rect l="l" t="t" r="r" b="b"/>
                <a:pathLst>
                  <a:path w="1408" h="498" extrusionOk="0">
                    <a:moveTo>
                      <a:pt x="240" y="0"/>
                    </a:moveTo>
                    <a:cubicBezTo>
                      <a:pt x="112" y="0"/>
                      <a:pt x="0" y="112"/>
                      <a:pt x="0" y="240"/>
                    </a:cubicBezTo>
                    <a:lnTo>
                      <a:pt x="0" y="258"/>
                    </a:lnTo>
                    <a:cubicBezTo>
                      <a:pt x="0" y="386"/>
                      <a:pt x="112" y="498"/>
                      <a:pt x="240" y="498"/>
                    </a:cubicBezTo>
                    <a:lnTo>
                      <a:pt x="1176" y="498"/>
                    </a:lnTo>
                    <a:cubicBezTo>
                      <a:pt x="1304" y="498"/>
                      <a:pt x="1407" y="386"/>
                      <a:pt x="1407" y="258"/>
                    </a:cubicBezTo>
                    <a:lnTo>
                      <a:pt x="1407" y="240"/>
                    </a:lnTo>
                    <a:cubicBezTo>
                      <a:pt x="1407" y="103"/>
                      <a:pt x="1304" y="0"/>
                      <a:pt x="1176"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2123;p36">
                <a:extLst>
                  <a:ext uri="{FF2B5EF4-FFF2-40B4-BE49-F238E27FC236}">
                    <a16:creationId xmlns:a16="http://schemas.microsoft.com/office/drawing/2014/main" id="{609CDBA8-1C83-3A8A-2914-7FF2A0C70623}"/>
                  </a:ext>
                </a:extLst>
              </p:cNvPr>
              <p:cNvSpPr/>
              <p:nvPr/>
            </p:nvSpPr>
            <p:spPr>
              <a:xfrm>
                <a:off x="3615875" y="1507050"/>
                <a:ext cx="3250" cy="6875"/>
              </a:xfrm>
              <a:custGeom>
                <a:avLst/>
                <a:gdLst/>
                <a:ahLst/>
                <a:cxnLst/>
                <a:rect l="l" t="t" r="r" b="b"/>
                <a:pathLst>
                  <a:path w="130" h="275" extrusionOk="0">
                    <a:moveTo>
                      <a:pt x="69" y="0"/>
                    </a:moveTo>
                    <a:lnTo>
                      <a:pt x="0" y="60"/>
                    </a:lnTo>
                    <a:lnTo>
                      <a:pt x="0" y="275"/>
                    </a:lnTo>
                    <a:lnTo>
                      <a:pt x="129" y="275"/>
                    </a:lnTo>
                    <a:lnTo>
                      <a:pt x="129" y="60"/>
                    </a:lnTo>
                    <a:lnTo>
                      <a:pt x="69"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2124;p36">
                <a:extLst>
                  <a:ext uri="{FF2B5EF4-FFF2-40B4-BE49-F238E27FC236}">
                    <a16:creationId xmlns:a16="http://schemas.microsoft.com/office/drawing/2014/main" id="{E7862F00-46AF-AA40-5A52-5563C4B6F3C0}"/>
                  </a:ext>
                </a:extLst>
              </p:cNvPr>
              <p:cNvSpPr/>
              <p:nvPr/>
            </p:nvSpPr>
            <p:spPr>
              <a:xfrm>
                <a:off x="3636250" y="1507050"/>
                <a:ext cx="3025" cy="6875"/>
              </a:xfrm>
              <a:custGeom>
                <a:avLst/>
                <a:gdLst/>
                <a:ahLst/>
                <a:cxnLst/>
                <a:rect l="l" t="t" r="r" b="b"/>
                <a:pathLst>
                  <a:path w="121" h="275" extrusionOk="0">
                    <a:moveTo>
                      <a:pt x="52" y="0"/>
                    </a:moveTo>
                    <a:lnTo>
                      <a:pt x="0" y="60"/>
                    </a:lnTo>
                    <a:lnTo>
                      <a:pt x="0" y="275"/>
                    </a:lnTo>
                    <a:lnTo>
                      <a:pt x="121" y="275"/>
                    </a:lnTo>
                    <a:lnTo>
                      <a:pt x="121" y="60"/>
                    </a:lnTo>
                    <a:lnTo>
                      <a:pt x="5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2125;p36">
                <a:extLst>
                  <a:ext uri="{FF2B5EF4-FFF2-40B4-BE49-F238E27FC236}">
                    <a16:creationId xmlns:a16="http://schemas.microsoft.com/office/drawing/2014/main" id="{A950A7ED-73A0-8119-1B3A-02D28EDEE679}"/>
                  </a:ext>
                </a:extLst>
              </p:cNvPr>
              <p:cNvSpPr/>
              <p:nvPr/>
            </p:nvSpPr>
            <p:spPr>
              <a:xfrm>
                <a:off x="3612450" y="1480025"/>
                <a:ext cx="7300" cy="15025"/>
              </a:xfrm>
              <a:custGeom>
                <a:avLst/>
                <a:gdLst/>
                <a:ahLst/>
                <a:cxnLst/>
                <a:rect l="l" t="t" r="r" b="b"/>
                <a:pathLst>
                  <a:path w="292" h="601" extrusionOk="0">
                    <a:moveTo>
                      <a:pt x="77" y="0"/>
                    </a:moveTo>
                    <a:cubicBezTo>
                      <a:pt x="34" y="0"/>
                      <a:pt x="0" y="35"/>
                      <a:pt x="0" y="78"/>
                    </a:cubicBezTo>
                    <a:lnTo>
                      <a:pt x="0" y="524"/>
                    </a:lnTo>
                    <a:cubicBezTo>
                      <a:pt x="0" y="567"/>
                      <a:pt x="34" y="601"/>
                      <a:pt x="77"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2126;p36">
                <a:extLst>
                  <a:ext uri="{FF2B5EF4-FFF2-40B4-BE49-F238E27FC236}">
                    <a16:creationId xmlns:a16="http://schemas.microsoft.com/office/drawing/2014/main" id="{E76FBC1D-4C4C-72D7-53D6-CA9E570CC1F4}"/>
                  </a:ext>
                </a:extLst>
              </p:cNvPr>
              <p:cNvSpPr/>
              <p:nvPr/>
            </p:nvSpPr>
            <p:spPr>
              <a:xfrm>
                <a:off x="3676150" y="1480025"/>
                <a:ext cx="7325" cy="15025"/>
              </a:xfrm>
              <a:custGeom>
                <a:avLst/>
                <a:gdLst/>
                <a:ahLst/>
                <a:cxnLst/>
                <a:rect l="l" t="t" r="r" b="b"/>
                <a:pathLst>
                  <a:path w="293" h="601" extrusionOk="0">
                    <a:moveTo>
                      <a:pt x="78" y="0"/>
                    </a:moveTo>
                    <a:cubicBezTo>
                      <a:pt x="35" y="0"/>
                      <a:pt x="0" y="35"/>
                      <a:pt x="0" y="78"/>
                    </a:cubicBezTo>
                    <a:lnTo>
                      <a:pt x="0" y="524"/>
                    </a:lnTo>
                    <a:cubicBezTo>
                      <a:pt x="0" y="567"/>
                      <a:pt x="35" y="601"/>
                      <a:pt x="78" y="601"/>
                    </a:cubicBezTo>
                    <a:lnTo>
                      <a:pt x="215" y="601"/>
                    </a:lnTo>
                    <a:cubicBezTo>
                      <a:pt x="258" y="601"/>
                      <a:pt x="292" y="567"/>
                      <a:pt x="292" y="524"/>
                    </a:cubicBezTo>
                    <a:lnTo>
                      <a:pt x="292" y="78"/>
                    </a:lnTo>
                    <a:cubicBezTo>
                      <a:pt x="292" y="35"/>
                      <a:pt x="249"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2127;p36">
                <a:extLst>
                  <a:ext uri="{FF2B5EF4-FFF2-40B4-BE49-F238E27FC236}">
                    <a16:creationId xmlns:a16="http://schemas.microsoft.com/office/drawing/2014/main" id="{7172EFED-082F-BF17-4AFD-8ADC0A79F99C}"/>
                  </a:ext>
                </a:extLst>
              </p:cNvPr>
              <p:cNvSpPr/>
              <p:nvPr/>
            </p:nvSpPr>
            <p:spPr>
              <a:xfrm>
                <a:off x="3637975" y="1480025"/>
                <a:ext cx="7100" cy="15025"/>
              </a:xfrm>
              <a:custGeom>
                <a:avLst/>
                <a:gdLst/>
                <a:ahLst/>
                <a:cxnLst/>
                <a:rect l="l" t="t" r="r" b="b"/>
                <a:pathLst>
                  <a:path w="284" h="601" extrusionOk="0">
                    <a:moveTo>
                      <a:pt x="69" y="0"/>
                    </a:moveTo>
                    <a:cubicBezTo>
                      <a:pt x="26" y="0"/>
                      <a:pt x="0" y="35"/>
                      <a:pt x="0" y="78"/>
                    </a:cubicBezTo>
                    <a:lnTo>
                      <a:pt x="0" y="524"/>
                    </a:lnTo>
                    <a:cubicBezTo>
                      <a:pt x="0" y="567"/>
                      <a:pt x="26" y="601"/>
                      <a:pt x="69" y="601"/>
                    </a:cubicBezTo>
                    <a:lnTo>
                      <a:pt x="215" y="601"/>
                    </a:lnTo>
                    <a:cubicBezTo>
                      <a:pt x="258" y="601"/>
                      <a:pt x="283" y="567"/>
                      <a:pt x="283" y="524"/>
                    </a:cubicBezTo>
                    <a:lnTo>
                      <a:pt x="283" y="78"/>
                    </a:lnTo>
                    <a:cubicBezTo>
                      <a:pt x="283"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2128;p36">
                <a:extLst>
                  <a:ext uri="{FF2B5EF4-FFF2-40B4-BE49-F238E27FC236}">
                    <a16:creationId xmlns:a16="http://schemas.microsoft.com/office/drawing/2014/main" id="{7A485E6F-A9E2-44FA-BCE2-05C51F661C0F}"/>
                  </a:ext>
                </a:extLst>
              </p:cNvPr>
              <p:cNvSpPr/>
              <p:nvPr/>
            </p:nvSpPr>
            <p:spPr>
              <a:xfrm>
                <a:off x="3625300" y="1480025"/>
                <a:ext cx="7325" cy="15025"/>
              </a:xfrm>
              <a:custGeom>
                <a:avLst/>
                <a:gdLst/>
                <a:ahLst/>
                <a:cxnLst/>
                <a:rect l="l" t="t" r="r" b="b"/>
                <a:pathLst>
                  <a:path w="293" h="601" extrusionOk="0">
                    <a:moveTo>
                      <a:pt x="78" y="0"/>
                    </a:moveTo>
                    <a:cubicBezTo>
                      <a:pt x="35" y="0"/>
                      <a:pt x="1" y="35"/>
                      <a:pt x="1" y="78"/>
                    </a:cubicBezTo>
                    <a:lnTo>
                      <a:pt x="1" y="524"/>
                    </a:lnTo>
                    <a:cubicBezTo>
                      <a:pt x="1" y="567"/>
                      <a:pt x="27" y="601"/>
                      <a:pt x="78" y="601"/>
                    </a:cubicBezTo>
                    <a:lnTo>
                      <a:pt x="215" y="601"/>
                    </a:lnTo>
                    <a:cubicBezTo>
                      <a:pt x="258" y="601"/>
                      <a:pt x="293" y="567"/>
                      <a:pt x="293" y="524"/>
                    </a:cubicBezTo>
                    <a:lnTo>
                      <a:pt x="293" y="78"/>
                    </a:lnTo>
                    <a:cubicBezTo>
                      <a:pt x="275" y="35"/>
                      <a:pt x="250" y="0"/>
                      <a:pt x="207"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2129;p36">
                <a:extLst>
                  <a:ext uri="{FF2B5EF4-FFF2-40B4-BE49-F238E27FC236}">
                    <a16:creationId xmlns:a16="http://schemas.microsoft.com/office/drawing/2014/main" id="{3941E3DA-6F87-970D-1FD8-6A332163E2A9}"/>
                  </a:ext>
                </a:extLst>
              </p:cNvPr>
              <p:cNvSpPr/>
              <p:nvPr/>
            </p:nvSpPr>
            <p:spPr>
              <a:xfrm>
                <a:off x="3663275" y="1480025"/>
                <a:ext cx="7325" cy="15025"/>
              </a:xfrm>
              <a:custGeom>
                <a:avLst/>
                <a:gdLst/>
                <a:ahLst/>
                <a:cxnLst/>
                <a:rect l="l" t="t" r="r" b="b"/>
                <a:pathLst>
                  <a:path w="293" h="601" extrusionOk="0">
                    <a:moveTo>
                      <a:pt x="78" y="0"/>
                    </a:moveTo>
                    <a:cubicBezTo>
                      <a:pt x="35" y="0"/>
                      <a:pt x="1" y="35"/>
                      <a:pt x="1" y="78"/>
                    </a:cubicBezTo>
                    <a:lnTo>
                      <a:pt x="1" y="524"/>
                    </a:lnTo>
                    <a:cubicBezTo>
                      <a:pt x="1" y="567"/>
                      <a:pt x="35" y="601"/>
                      <a:pt x="78"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2130;p36">
                <a:extLst>
                  <a:ext uri="{FF2B5EF4-FFF2-40B4-BE49-F238E27FC236}">
                    <a16:creationId xmlns:a16="http://schemas.microsoft.com/office/drawing/2014/main" id="{D7760AEA-793D-F3A3-07C8-AD3DF32C7E3C}"/>
                  </a:ext>
                </a:extLst>
              </p:cNvPr>
              <p:cNvSpPr/>
              <p:nvPr/>
            </p:nvSpPr>
            <p:spPr>
              <a:xfrm>
                <a:off x="3650400" y="1480025"/>
                <a:ext cx="7325" cy="15025"/>
              </a:xfrm>
              <a:custGeom>
                <a:avLst/>
                <a:gdLst/>
                <a:ahLst/>
                <a:cxnLst/>
                <a:rect l="l" t="t" r="r" b="b"/>
                <a:pathLst>
                  <a:path w="293" h="601" extrusionOk="0">
                    <a:moveTo>
                      <a:pt x="78" y="0"/>
                    </a:moveTo>
                    <a:cubicBezTo>
                      <a:pt x="35" y="0"/>
                      <a:pt x="1" y="35"/>
                      <a:pt x="1" y="78"/>
                    </a:cubicBezTo>
                    <a:lnTo>
                      <a:pt x="1" y="524"/>
                    </a:lnTo>
                    <a:cubicBezTo>
                      <a:pt x="1" y="567"/>
                      <a:pt x="35" y="601"/>
                      <a:pt x="78" y="601"/>
                    </a:cubicBezTo>
                    <a:lnTo>
                      <a:pt x="215" y="601"/>
                    </a:lnTo>
                    <a:cubicBezTo>
                      <a:pt x="258" y="601"/>
                      <a:pt x="292" y="567"/>
                      <a:pt x="292" y="524"/>
                    </a:cubicBezTo>
                    <a:lnTo>
                      <a:pt x="292" y="78"/>
                    </a:lnTo>
                    <a:cubicBezTo>
                      <a:pt x="292" y="35"/>
                      <a:pt x="258" y="0"/>
                      <a:pt x="21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2131;p36">
                <a:extLst>
                  <a:ext uri="{FF2B5EF4-FFF2-40B4-BE49-F238E27FC236}">
                    <a16:creationId xmlns:a16="http://schemas.microsoft.com/office/drawing/2014/main" id="{DFF5C9A9-78C7-AC62-8B9F-34700B659CCC}"/>
                  </a:ext>
                </a:extLst>
              </p:cNvPr>
              <p:cNvSpPr/>
              <p:nvPr/>
            </p:nvSpPr>
            <p:spPr>
              <a:xfrm>
                <a:off x="3700175" y="1504250"/>
                <a:ext cx="4950" cy="7100"/>
              </a:xfrm>
              <a:custGeom>
                <a:avLst/>
                <a:gdLst/>
                <a:ahLst/>
                <a:cxnLst/>
                <a:rect l="l" t="t" r="r" b="b"/>
                <a:pathLst>
                  <a:path w="198" h="284" extrusionOk="0">
                    <a:moveTo>
                      <a:pt x="69" y="1"/>
                    </a:moveTo>
                    <a:cubicBezTo>
                      <a:pt x="26" y="1"/>
                      <a:pt x="0" y="27"/>
                      <a:pt x="0" y="69"/>
                    </a:cubicBezTo>
                    <a:lnTo>
                      <a:pt x="0" y="215"/>
                    </a:lnTo>
                    <a:cubicBezTo>
                      <a:pt x="0" y="258"/>
                      <a:pt x="26" y="284"/>
                      <a:pt x="69" y="284"/>
                    </a:cubicBezTo>
                    <a:lnTo>
                      <a:pt x="129" y="284"/>
                    </a:lnTo>
                    <a:cubicBezTo>
                      <a:pt x="172" y="284"/>
                      <a:pt x="198" y="258"/>
                      <a:pt x="198" y="215"/>
                    </a:cubicBezTo>
                    <a:lnTo>
                      <a:pt x="198" y="69"/>
                    </a:lnTo>
                    <a:cubicBezTo>
                      <a:pt x="198"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2132;p36">
                <a:extLst>
                  <a:ext uri="{FF2B5EF4-FFF2-40B4-BE49-F238E27FC236}">
                    <a16:creationId xmlns:a16="http://schemas.microsoft.com/office/drawing/2014/main" id="{E2E39353-7074-3F2C-180B-CDED83A9E2CD}"/>
                  </a:ext>
                </a:extLst>
              </p:cNvPr>
              <p:cNvSpPr/>
              <p:nvPr/>
            </p:nvSpPr>
            <p:spPr>
              <a:xfrm>
                <a:off x="3737925" y="1504250"/>
                <a:ext cx="5375" cy="7100"/>
              </a:xfrm>
              <a:custGeom>
                <a:avLst/>
                <a:gdLst/>
                <a:ahLst/>
                <a:cxnLst/>
                <a:rect l="l" t="t" r="r" b="b"/>
                <a:pathLst>
                  <a:path w="215" h="284" extrusionOk="0">
                    <a:moveTo>
                      <a:pt x="77" y="1"/>
                    </a:moveTo>
                    <a:cubicBezTo>
                      <a:pt x="35" y="1"/>
                      <a:pt x="0" y="27"/>
                      <a:pt x="0" y="69"/>
                    </a:cubicBezTo>
                    <a:lnTo>
                      <a:pt x="0" y="215"/>
                    </a:lnTo>
                    <a:cubicBezTo>
                      <a:pt x="0" y="258"/>
                      <a:pt x="26" y="284"/>
                      <a:pt x="77" y="284"/>
                    </a:cubicBezTo>
                    <a:lnTo>
                      <a:pt x="129" y="284"/>
                    </a:lnTo>
                    <a:cubicBezTo>
                      <a:pt x="172" y="284"/>
                      <a:pt x="206" y="258"/>
                      <a:pt x="206" y="215"/>
                    </a:cubicBezTo>
                    <a:lnTo>
                      <a:pt x="206" y="69"/>
                    </a:lnTo>
                    <a:cubicBezTo>
                      <a:pt x="215" y="27"/>
                      <a:pt x="180" y="1"/>
                      <a:pt x="138"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2133;p36">
                <a:extLst>
                  <a:ext uri="{FF2B5EF4-FFF2-40B4-BE49-F238E27FC236}">
                    <a16:creationId xmlns:a16="http://schemas.microsoft.com/office/drawing/2014/main" id="{28A7E1FA-D07B-4033-5C4A-D67B30DF0233}"/>
                  </a:ext>
                </a:extLst>
              </p:cNvPr>
              <p:cNvSpPr/>
              <p:nvPr/>
            </p:nvSpPr>
            <p:spPr>
              <a:xfrm>
                <a:off x="3707675" y="1504250"/>
                <a:ext cx="4950" cy="7100"/>
              </a:xfrm>
              <a:custGeom>
                <a:avLst/>
                <a:gdLst/>
                <a:ahLst/>
                <a:cxnLst/>
                <a:rect l="l" t="t" r="r" b="b"/>
                <a:pathLst>
                  <a:path w="198" h="284" extrusionOk="0">
                    <a:moveTo>
                      <a:pt x="69" y="1"/>
                    </a:moveTo>
                    <a:cubicBezTo>
                      <a:pt x="26" y="1"/>
                      <a:pt x="1" y="27"/>
                      <a:pt x="1" y="69"/>
                    </a:cubicBezTo>
                    <a:lnTo>
                      <a:pt x="1" y="215"/>
                    </a:lnTo>
                    <a:cubicBezTo>
                      <a:pt x="1" y="258"/>
                      <a:pt x="26" y="284"/>
                      <a:pt x="69" y="284"/>
                    </a:cubicBezTo>
                    <a:lnTo>
                      <a:pt x="129" y="284"/>
                    </a:lnTo>
                    <a:cubicBezTo>
                      <a:pt x="172" y="284"/>
                      <a:pt x="198" y="258"/>
                      <a:pt x="198" y="215"/>
                    </a:cubicBezTo>
                    <a:lnTo>
                      <a:pt x="198" y="69"/>
                    </a:lnTo>
                    <a:cubicBezTo>
                      <a:pt x="198"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2134;p36">
                <a:extLst>
                  <a:ext uri="{FF2B5EF4-FFF2-40B4-BE49-F238E27FC236}">
                    <a16:creationId xmlns:a16="http://schemas.microsoft.com/office/drawing/2014/main" id="{18AA8569-39C2-2707-B8C4-9E3E959627C5}"/>
                  </a:ext>
                </a:extLst>
              </p:cNvPr>
              <p:cNvSpPr/>
              <p:nvPr/>
            </p:nvSpPr>
            <p:spPr>
              <a:xfrm>
                <a:off x="3730400" y="1504250"/>
                <a:ext cx="5175" cy="7100"/>
              </a:xfrm>
              <a:custGeom>
                <a:avLst/>
                <a:gdLst/>
                <a:ahLst/>
                <a:cxnLst/>
                <a:rect l="l" t="t" r="r" b="b"/>
                <a:pathLst>
                  <a:path w="207" h="284" extrusionOk="0">
                    <a:moveTo>
                      <a:pt x="78" y="1"/>
                    </a:moveTo>
                    <a:cubicBezTo>
                      <a:pt x="35" y="1"/>
                      <a:pt x="1" y="27"/>
                      <a:pt x="1" y="69"/>
                    </a:cubicBezTo>
                    <a:lnTo>
                      <a:pt x="1" y="215"/>
                    </a:lnTo>
                    <a:cubicBezTo>
                      <a:pt x="1" y="258"/>
                      <a:pt x="35" y="284"/>
                      <a:pt x="78" y="284"/>
                    </a:cubicBezTo>
                    <a:lnTo>
                      <a:pt x="130" y="284"/>
                    </a:lnTo>
                    <a:cubicBezTo>
                      <a:pt x="173" y="284"/>
                      <a:pt x="207" y="258"/>
                      <a:pt x="207" y="215"/>
                    </a:cubicBezTo>
                    <a:lnTo>
                      <a:pt x="207" y="69"/>
                    </a:lnTo>
                    <a:cubicBezTo>
                      <a:pt x="207" y="27"/>
                      <a:pt x="173" y="1"/>
                      <a:pt x="130"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2135;p36">
                <a:extLst>
                  <a:ext uri="{FF2B5EF4-FFF2-40B4-BE49-F238E27FC236}">
                    <a16:creationId xmlns:a16="http://schemas.microsoft.com/office/drawing/2014/main" id="{E0248A75-4578-40C3-05CD-6098C6EECD42}"/>
                  </a:ext>
                </a:extLst>
              </p:cNvPr>
              <p:cNvSpPr/>
              <p:nvPr/>
            </p:nvSpPr>
            <p:spPr>
              <a:xfrm>
                <a:off x="3715400" y="1504250"/>
                <a:ext cx="5175" cy="7100"/>
              </a:xfrm>
              <a:custGeom>
                <a:avLst/>
                <a:gdLst/>
                <a:ahLst/>
                <a:cxnLst/>
                <a:rect l="l" t="t" r="r" b="b"/>
                <a:pathLst>
                  <a:path w="207" h="284" extrusionOk="0">
                    <a:moveTo>
                      <a:pt x="78" y="1"/>
                    </a:moveTo>
                    <a:cubicBezTo>
                      <a:pt x="35" y="1"/>
                      <a:pt x="0" y="27"/>
                      <a:pt x="0" y="69"/>
                    </a:cubicBezTo>
                    <a:lnTo>
                      <a:pt x="0" y="215"/>
                    </a:lnTo>
                    <a:cubicBezTo>
                      <a:pt x="0" y="258"/>
                      <a:pt x="35" y="284"/>
                      <a:pt x="78" y="284"/>
                    </a:cubicBezTo>
                    <a:lnTo>
                      <a:pt x="129" y="284"/>
                    </a:lnTo>
                    <a:cubicBezTo>
                      <a:pt x="172" y="284"/>
                      <a:pt x="206" y="258"/>
                      <a:pt x="206" y="215"/>
                    </a:cubicBezTo>
                    <a:lnTo>
                      <a:pt x="206" y="69"/>
                    </a:lnTo>
                    <a:cubicBezTo>
                      <a:pt x="206" y="27"/>
                      <a:pt x="163"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2136;p36">
                <a:extLst>
                  <a:ext uri="{FF2B5EF4-FFF2-40B4-BE49-F238E27FC236}">
                    <a16:creationId xmlns:a16="http://schemas.microsoft.com/office/drawing/2014/main" id="{72D83793-C788-CD4B-7599-739476636D0F}"/>
                  </a:ext>
                </a:extLst>
              </p:cNvPr>
              <p:cNvSpPr/>
              <p:nvPr/>
            </p:nvSpPr>
            <p:spPr>
              <a:xfrm>
                <a:off x="3722900" y="1504250"/>
                <a:ext cx="5175" cy="7100"/>
              </a:xfrm>
              <a:custGeom>
                <a:avLst/>
                <a:gdLst/>
                <a:ahLst/>
                <a:cxnLst/>
                <a:rect l="l" t="t" r="r" b="b"/>
                <a:pathLst>
                  <a:path w="207" h="284" extrusionOk="0">
                    <a:moveTo>
                      <a:pt x="78" y="1"/>
                    </a:moveTo>
                    <a:cubicBezTo>
                      <a:pt x="35" y="1"/>
                      <a:pt x="1" y="27"/>
                      <a:pt x="1" y="69"/>
                    </a:cubicBezTo>
                    <a:lnTo>
                      <a:pt x="1" y="215"/>
                    </a:lnTo>
                    <a:cubicBezTo>
                      <a:pt x="1" y="258"/>
                      <a:pt x="26" y="284"/>
                      <a:pt x="78" y="284"/>
                    </a:cubicBezTo>
                    <a:lnTo>
                      <a:pt x="129" y="284"/>
                    </a:lnTo>
                    <a:cubicBezTo>
                      <a:pt x="172" y="284"/>
                      <a:pt x="207" y="258"/>
                      <a:pt x="207" y="215"/>
                    </a:cubicBezTo>
                    <a:lnTo>
                      <a:pt x="207" y="69"/>
                    </a:lnTo>
                    <a:cubicBezTo>
                      <a:pt x="207" y="27"/>
                      <a:pt x="172" y="1"/>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2137;p36">
                <a:extLst>
                  <a:ext uri="{FF2B5EF4-FFF2-40B4-BE49-F238E27FC236}">
                    <a16:creationId xmlns:a16="http://schemas.microsoft.com/office/drawing/2014/main" id="{9C1B9CF5-A776-FEED-5455-1A9AF7AE87D0}"/>
                  </a:ext>
                </a:extLst>
              </p:cNvPr>
              <p:cNvSpPr/>
              <p:nvPr/>
            </p:nvSpPr>
            <p:spPr>
              <a:xfrm>
                <a:off x="3520425" y="1497175"/>
                <a:ext cx="22125" cy="21050"/>
              </a:xfrm>
              <a:custGeom>
                <a:avLst/>
                <a:gdLst/>
                <a:ahLst/>
                <a:cxnLst/>
                <a:rect l="l" t="t" r="r" b="b"/>
                <a:pathLst>
                  <a:path w="885" h="842" extrusionOk="0">
                    <a:moveTo>
                      <a:pt x="0" y="1"/>
                    </a:moveTo>
                    <a:lnTo>
                      <a:pt x="0" y="842"/>
                    </a:lnTo>
                    <a:lnTo>
                      <a:pt x="884" y="842"/>
                    </a:lnTo>
                    <a:lnTo>
                      <a:pt x="884"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2138;p36">
                <a:extLst>
                  <a:ext uri="{FF2B5EF4-FFF2-40B4-BE49-F238E27FC236}">
                    <a16:creationId xmlns:a16="http://schemas.microsoft.com/office/drawing/2014/main" id="{0E25D9BB-CA5D-85A8-F8F9-9C9DA5102E15}"/>
                  </a:ext>
                </a:extLst>
              </p:cNvPr>
              <p:cNvSpPr/>
              <p:nvPr/>
            </p:nvSpPr>
            <p:spPr>
              <a:xfrm>
                <a:off x="3444075" y="1443125"/>
                <a:ext cx="57925" cy="42075"/>
              </a:xfrm>
              <a:custGeom>
                <a:avLst/>
                <a:gdLst/>
                <a:ahLst/>
                <a:cxnLst/>
                <a:rect l="l" t="t" r="r" b="b"/>
                <a:pathLst>
                  <a:path w="2317" h="1683" extrusionOk="0">
                    <a:moveTo>
                      <a:pt x="60" y="1"/>
                    </a:moveTo>
                    <a:cubicBezTo>
                      <a:pt x="43" y="26"/>
                      <a:pt x="17" y="52"/>
                      <a:pt x="0" y="86"/>
                    </a:cubicBezTo>
                    <a:lnTo>
                      <a:pt x="2317" y="1682"/>
                    </a:lnTo>
                    <a:lnTo>
                      <a:pt x="2291" y="1536"/>
                    </a:lnTo>
                    <a:lnTo>
                      <a:pt x="60"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2139;p36">
                <a:extLst>
                  <a:ext uri="{FF2B5EF4-FFF2-40B4-BE49-F238E27FC236}">
                    <a16:creationId xmlns:a16="http://schemas.microsoft.com/office/drawing/2014/main" id="{22B748AE-DA6D-11F6-0327-05888C44F913}"/>
                  </a:ext>
                </a:extLst>
              </p:cNvPr>
              <p:cNvSpPr/>
              <p:nvPr/>
            </p:nvSpPr>
            <p:spPr>
              <a:xfrm>
                <a:off x="3448150" y="1436275"/>
                <a:ext cx="63725" cy="33050"/>
              </a:xfrm>
              <a:custGeom>
                <a:avLst/>
                <a:gdLst/>
                <a:ahLst/>
                <a:cxnLst/>
                <a:rect l="l" t="t" r="r" b="b"/>
                <a:pathLst>
                  <a:path w="2549" h="1322" extrusionOk="0">
                    <a:moveTo>
                      <a:pt x="52" y="0"/>
                    </a:moveTo>
                    <a:cubicBezTo>
                      <a:pt x="43" y="34"/>
                      <a:pt x="17" y="69"/>
                      <a:pt x="0" y="94"/>
                    </a:cubicBezTo>
                    <a:lnTo>
                      <a:pt x="2505" y="1321"/>
                    </a:lnTo>
                    <a:lnTo>
                      <a:pt x="2548" y="1227"/>
                    </a:lnTo>
                    <a:lnTo>
                      <a:pt x="52"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2140;p36">
                <a:extLst>
                  <a:ext uri="{FF2B5EF4-FFF2-40B4-BE49-F238E27FC236}">
                    <a16:creationId xmlns:a16="http://schemas.microsoft.com/office/drawing/2014/main" id="{565934A5-25BB-0CB7-04F0-E8AE80F20F11}"/>
                  </a:ext>
                </a:extLst>
              </p:cNvPr>
              <p:cNvSpPr/>
              <p:nvPr/>
            </p:nvSpPr>
            <p:spPr>
              <a:xfrm>
                <a:off x="3446650" y="1438200"/>
                <a:ext cx="54275" cy="43125"/>
              </a:xfrm>
              <a:custGeom>
                <a:avLst/>
                <a:gdLst/>
                <a:ahLst/>
                <a:cxnLst/>
                <a:rect l="l" t="t" r="r" b="b"/>
                <a:pathLst>
                  <a:path w="2171" h="1725" extrusionOk="0">
                    <a:moveTo>
                      <a:pt x="69" y="0"/>
                    </a:moveTo>
                    <a:cubicBezTo>
                      <a:pt x="43" y="43"/>
                      <a:pt x="26" y="78"/>
                      <a:pt x="0" y="112"/>
                    </a:cubicBezTo>
                    <a:lnTo>
                      <a:pt x="206" y="472"/>
                    </a:lnTo>
                    <a:lnTo>
                      <a:pt x="815" y="412"/>
                    </a:lnTo>
                    <a:lnTo>
                      <a:pt x="1055" y="1038"/>
                    </a:lnTo>
                    <a:lnTo>
                      <a:pt x="1176" y="1116"/>
                    </a:lnTo>
                    <a:lnTo>
                      <a:pt x="1913" y="953"/>
                    </a:lnTo>
                    <a:lnTo>
                      <a:pt x="2059" y="1725"/>
                    </a:lnTo>
                    <a:lnTo>
                      <a:pt x="2171" y="1708"/>
                    </a:lnTo>
                    <a:lnTo>
                      <a:pt x="2008" y="901"/>
                    </a:lnTo>
                    <a:lnTo>
                      <a:pt x="1922" y="841"/>
                    </a:lnTo>
                    <a:lnTo>
                      <a:pt x="1158" y="1013"/>
                    </a:lnTo>
                    <a:lnTo>
                      <a:pt x="918" y="369"/>
                    </a:lnTo>
                    <a:lnTo>
                      <a:pt x="789" y="309"/>
                    </a:lnTo>
                    <a:lnTo>
                      <a:pt x="275" y="369"/>
                    </a:lnTo>
                    <a:lnTo>
                      <a:pt x="69"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2141;p36">
                <a:extLst>
                  <a:ext uri="{FF2B5EF4-FFF2-40B4-BE49-F238E27FC236}">
                    <a16:creationId xmlns:a16="http://schemas.microsoft.com/office/drawing/2014/main" id="{E2DB887C-14BF-B274-D4D1-F8C29EA51A38}"/>
                  </a:ext>
                </a:extLst>
              </p:cNvPr>
              <p:cNvSpPr/>
              <p:nvPr/>
            </p:nvSpPr>
            <p:spPr>
              <a:xfrm>
                <a:off x="3443625" y="1441625"/>
                <a:ext cx="2825" cy="110500"/>
              </a:xfrm>
              <a:custGeom>
                <a:avLst/>
                <a:gdLst/>
                <a:ahLst/>
                <a:cxnLst/>
                <a:rect l="l" t="t" r="r" b="b"/>
                <a:pathLst>
                  <a:path w="113" h="4420" extrusionOk="0">
                    <a:moveTo>
                      <a:pt x="1" y="1"/>
                    </a:moveTo>
                    <a:cubicBezTo>
                      <a:pt x="27" y="1485"/>
                      <a:pt x="35" y="2952"/>
                      <a:pt x="27" y="4419"/>
                    </a:cubicBezTo>
                    <a:lnTo>
                      <a:pt x="113" y="4419"/>
                    </a:lnTo>
                    <a:cubicBezTo>
                      <a:pt x="113" y="2952"/>
                      <a:pt x="113" y="1476"/>
                      <a:pt x="87"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2142;p36">
                <a:extLst>
                  <a:ext uri="{FF2B5EF4-FFF2-40B4-BE49-F238E27FC236}">
                    <a16:creationId xmlns:a16="http://schemas.microsoft.com/office/drawing/2014/main" id="{C8437DEB-A1BD-F6B9-CA1D-FB88330BC166}"/>
                  </a:ext>
                </a:extLst>
              </p:cNvPr>
              <p:cNvSpPr/>
              <p:nvPr/>
            </p:nvSpPr>
            <p:spPr>
              <a:xfrm>
                <a:off x="3461225" y="1440550"/>
                <a:ext cx="2375" cy="112625"/>
              </a:xfrm>
              <a:custGeom>
                <a:avLst/>
                <a:gdLst/>
                <a:ahLst/>
                <a:cxnLst/>
                <a:rect l="l" t="t" r="r" b="b"/>
                <a:pathLst>
                  <a:path w="95" h="4505" extrusionOk="0">
                    <a:moveTo>
                      <a:pt x="1" y="1"/>
                    </a:moveTo>
                    <a:cubicBezTo>
                      <a:pt x="1" y="1476"/>
                      <a:pt x="9" y="2995"/>
                      <a:pt x="9" y="4505"/>
                    </a:cubicBezTo>
                    <a:lnTo>
                      <a:pt x="95" y="4505"/>
                    </a:lnTo>
                    <a:cubicBezTo>
                      <a:pt x="95" y="2995"/>
                      <a:pt x="95" y="1459"/>
                      <a:pt x="8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2143;p36">
                <a:extLst>
                  <a:ext uri="{FF2B5EF4-FFF2-40B4-BE49-F238E27FC236}">
                    <a16:creationId xmlns:a16="http://schemas.microsoft.com/office/drawing/2014/main" id="{A34F2C4C-C89B-12E9-BCF9-DEF3B699C250}"/>
                  </a:ext>
                </a:extLst>
              </p:cNvPr>
              <p:cNvSpPr/>
              <p:nvPr/>
            </p:nvSpPr>
            <p:spPr>
              <a:xfrm>
                <a:off x="3441075" y="1432800"/>
                <a:ext cx="25325" cy="22700"/>
              </a:xfrm>
              <a:custGeom>
                <a:avLst/>
                <a:gdLst/>
                <a:ahLst/>
                <a:cxnLst/>
                <a:rect l="l" t="t" r="r" b="b"/>
                <a:pathLst>
                  <a:path w="1013" h="908" extrusionOk="0">
                    <a:moveTo>
                      <a:pt x="518" y="0"/>
                    </a:moveTo>
                    <a:cubicBezTo>
                      <a:pt x="316" y="0"/>
                      <a:pt x="121" y="144"/>
                      <a:pt x="69" y="345"/>
                    </a:cubicBezTo>
                    <a:cubicBezTo>
                      <a:pt x="0" y="585"/>
                      <a:pt x="154" y="825"/>
                      <a:pt x="395" y="894"/>
                    </a:cubicBezTo>
                    <a:cubicBezTo>
                      <a:pt x="431" y="903"/>
                      <a:pt x="468" y="908"/>
                      <a:pt x="504" y="908"/>
                    </a:cubicBezTo>
                    <a:cubicBezTo>
                      <a:pt x="706" y="908"/>
                      <a:pt x="893" y="771"/>
                      <a:pt x="944" y="559"/>
                    </a:cubicBezTo>
                    <a:cubicBezTo>
                      <a:pt x="1012" y="328"/>
                      <a:pt x="858" y="79"/>
                      <a:pt x="609" y="10"/>
                    </a:cubicBezTo>
                    <a:cubicBezTo>
                      <a:pt x="579" y="4"/>
                      <a:pt x="549" y="0"/>
                      <a:pt x="518"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2144;p36">
                <a:extLst>
                  <a:ext uri="{FF2B5EF4-FFF2-40B4-BE49-F238E27FC236}">
                    <a16:creationId xmlns:a16="http://schemas.microsoft.com/office/drawing/2014/main" id="{D5069556-8B53-3CC6-D7D0-8AE358642B45}"/>
                  </a:ext>
                </a:extLst>
              </p:cNvPr>
              <p:cNvSpPr/>
              <p:nvPr/>
            </p:nvSpPr>
            <p:spPr>
              <a:xfrm>
                <a:off x="3449425" y="1558950"/>
                <a:ext cx="10750" cy="19125"/>
              </a:xfrm>
              <a:custGeom>
                <a:avLst/>
                <a:gdLst/>
                <a:ahLst/>
                <a:cxnLst/>
                <a:rect l="l" t="t" r="r" b="b"/>
                <a:pathLst>
                  <a:path w="430" h="765" extrusionOk="0">
                    <a:moveTo>
                      <a:pt x="181" y="1"/>
                    </a:moveTo>
                    <a:cubicBezTo>
                      <a:pt x="172" y="1"/>
                      <a:pt x="146" y="9"/>
                      <a:pt x="146" y="18"/>
                    </a:cubicBezTo>
                    <a:cubicBezTo>
                      <a:pt x="138" y="155"/>
                      <a:pt x="215" y="241"/>
                      <a:pt x="267" y="327"/>
                    </a:cubicBezTo>
                    <a:cubicBezTo>
                      <a:pt x="318" y="404"/>
                      <a:pt x="361" y="464"/>
                      <a:pt x="361" y="550"/>
                    </a:cubicBezTo>
                    <a:cubicBezTo>
                      <a:pt x="352" y="627"/>
                      <a:pt x="318" y="713"/>
                      <a:pt x="215" y="713"/>
                    </a:cubicBezTo>
                    <a:cubicBezTo>
                      <a:pt x="138" y="713"/>
                      <a:pt x="104" y="670"/>
                      <a:pt x="86" y="644"/>
                    </a:cubicBezTo>
                    <a:cubicBezTo>
                      <a:pt x="52" y="601"/>
                      <a:pt x="52" y="541"/>
                      <a:pt x="61" y="524"/>
                    </a:cubicBezTo>
                    <a:cubicBezTo>
                      <a:pt x="78" y="507"/>
                      <a:pt x="61" y="490"/>
                      <a:pt x="52" y="490"/>
                    </a:cubicBezTo>
                    <a:cubicBezTo>
                      <a:pt x="50" y="487"/>
                      <a:pt x="46" y="486"/>
                      <a:pt x="41" y="486"/>
                    </a:cubicBezTo>
                    <a:cubicBezTo>
                      <a:pt x="31" y="486"/>
                      <a:pt x="18" y="492"/>
                      <a:pt x="18" y="498"/>
                    </a:cubicBezTo>
                    <a:cubicBezTo>
                      <a:pt x="1" y="541"/>
                      <a:pt x="9" y="618"/>
                      <a:pt x="44" y="670"/>
                    </a:cubicBezTo>
                    <a:cubicBezTo>
                      <a:pt x="86" y="738"/>
                      <a:pt x="138" y="764"/>
                      <a:pt x="215" y="764"/>
                    </a:cubicBezTo>
                    <a:cubicBezTo>
                      <a:pt x="335" y="764"/>
                      <a:pt x="404" y="696"/>
                      <a:pt x="421" y="567"/>
                    </a:cubicBezTo>
                    <a:cubicBezTo>
                      <a:pt x="430" y="455"/>
                      <a:pt x="378" y="370"/>
                      <a:pt x="318" y="301"/>
                    </a:cubicBezTo>
                    <a:cubicBezTo>
                      <a:pt x="258" y="224"/>
                      <a:pt x="207" y="146"/>
                      <a:pt x="207" y="26"/>
                    </a:cubicBezTo>
                    <a:cubicBezTo>
                      <a:pt x="207" y="18"/>
                      <a:pt x="189" y="1"/>
                      <a:pt x="181"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2145;p36">
                <a:extLst>
                  <a:ext uri="{FF2B5EF4-FFF2-40B4-BE49-F238E27FC236}">
                    <a16:creationId xmlns:a16="http://schemas.microsoft.com/office/drawing/2014/main" id="{7B7072ED-C455-DCE3-E284-6C8FA3383129}"/>
                  </a:ext>
                </a:extLst>
              </p:cNvPr>
              <p:cNvSpPr/>
              <p:nvPr/>
            </p:nvSpPr>
            <p:spPr>
              <a:xfrm>
                <a:off x="3448925" y="1558950"/>
                <a:ext cx="13600" cy="19550"/>
              </a:xfrm>
              <a:custGeom>
                <a:avLst/>
                <a:gdLst/>
                <a:ahLst/>
                <a:cxnLst/>
                <a:rect l="l" t="t" r="r" b="b"/>
                <a:pathLst>
                  <a:path w="544" h="782" extrusionOk="0">
                    <a:moveTo>
                      <a:pt x="201" y="1"/>
                    </a:moveTo>
                    <a:cubicBezTo>
                      <a:pt x="192" y="1"/>
                      <a:pt x="166" y="9"/>
                      <a:pt x="166" y="18"/>
                    </a:cubicBezTo>
                    <a:lnTo>
                      <a:pt x="166" y="69"/>
                    </a:lnTo>
                    <a:cubicBezTo>
                      <a:pt x="184" y="86"/>
                      <a:pt x="192" y="86"/>
                      <a:pt x="192" y="104"/>
                    </a:cubicBezTo>
                    <a:cubicBezTo>
                      <a:pt x="227" y="275"/>
                      <a:pt x="544" y="515"/>
                      <a:pt x="355" y="713"/>
                    </a:cubicBezTo>
                    <a:cubicBezTo>
                      <a:pt x="321" y="747"/>
                      <a:pt x="277" y="763"/>
                      <a:pt x="234" y="763"/>
                    </a:cubicBezTo>
                    <a:cubicBezTo>
                      <a:pt x="117" y="763"/>
                      <a:pt x="1" y="649"/>
                      <a:pt x="64" y="498"/>
                    </a:cubicBezTo>
                    <a:cubicBezTo>
                      <a:pt x="55" y="498"/>
                      <a:pt x="38" y="498"/>
                      <a:pt x="38" y="515"/>
                    </a:cubicBezTo>
                    <a:cubicBezTo>
                      <a:pt x="21" y="550"/>
                      <a:pt x="29" y="627"/>
                      <a:pt x="64" y="687"/>
                    </a:cubicBezTo>
                    <a:cubicBezTo>
                      <a:pt x="106" y="747"/>
                      <a:pt x="158" y="781"/>
                      <a:pt x="235" y="781"/>
                    </a:cubicBezTo>
                    <a:cubicBezTo>
                      <a:pt x="355" y="781"/>
                      <a:pt x="424" y="704"/>
                      <a:pt x="441" y="575"/>
                    </a:cubicBezTo>
                    <a:cubicBezTo>
                      <a:pt x="450" y="473"/>
                      <a:pt x="398" y="387"/>
                      <a:pt x="338" y="310"/>
                    </a:cubicBezTo>
                    <a:cubicBezTo>
                      <a:pt x="278" y="224"/>
                      <a:pt x="227" y="146"/>
                      <a:pt x="227" y="26"/>
                    </a:cubicBezTo>
                    <a:cubicBezTo>
                      <a:pt x="227" y="18"/>
                      <a:pt x="209" y="1"/>
                      <a:pt x="201"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2146;p36">
                <a:extLst>
                  <a:ext uri="{FF2B5EF4-FFF2-40B4-BE49-F238E27FC236}">
                    <a16:creationId xmlns:a16="http://schemas.microsoft.com/office/drawing/2014/main" id="{BD0834B4-7EF5-C727-1E98-205FBFDC338A}"/>
                  </a:ext>
                </a:extLst>
              </p:cNvPr>
              <p:cNvSpPr/>
              <p:nvPr/>
            </p:nvSpPr>
            <p:spPr>
              <a:xfrm>
                <a:off x="3444275" y="1542875"/>
                <a:ext cx="19550" cy="3875"/>
              </a:xfrm>
              <a:custGeom>
                <a:avLst/>
                <a:gdLst/>
                <a:ahLst/>
                <a:cxnLst/>
                <a:rect l="l" t="t" r="r" b="b"/>
                <a:pathLst>
                  <a:path w="782" h="155" extrusionOk="0">
                    <a:moveTo>
                      <a:pt x="1" y="0"/>
                    </a:moveTo>
                    <a:lnTo>
                      <a:pt x="1" y="155"/>
                    </a:lnTo>
                    <a:lnTo>
                      <a:pt x="781" y="155"/>
                    </a:lnTo>
                    <a:lnTo>
                      <a:pt x="78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2147;p36">
                <a:extLst>
                  <a:ext uri="{FF2B5EF4-FFF2-40B4-BE49-F238E27FC236}">
                    <a16:creationId xmlns:a16="http://schemas.microsoft.com/office/drawing/2014/main" id="{C04BF7A7-A257-2DB6-B534-FAB6A4C6FDA6}"/>
                  </a:ext>
                </a:extLst>
              </p:cNvPr>
              <p:cNvSpPr/>
              <p:nvPr/>
            </p:nvSpPr>
            <p:spPr>
              <a:xfrm>
                <a:off x="3444275" y="1551650"/>
                <a:ext cx="19550" cy="9050"/>
              </a:xfrm>
              <a:custGeom>
                <a:avLst/>
                <a:gdLst/>
                <a:ahLst/>
                <a:cxnLst/>
                <a:rect l="l" t="t" r="r" b="b"/>
                <a:pathLst>
                  <a:path w="782" h="362" extrusionOk="0">
                    <a:moveTo>
                      <a:pt x="1" y="1"/>
                    </a:moveTo>
                    <a:lnTo>
                      <a:pt x="1" y="164"/>
                    </a:lnTo>
                    <a:cubicBezTo>
                      <a:pt x="1" y="164"/>
                      <a:pt x="155" y="361"/>
                      <a:pt x="395" y="361"/>
                    </a:cubicBezTo>
                    <a:cubicBezTo>
                      <a:pt x="636" y="361"/>
                      <a:pt x="781" y="164"/>
                      <a:pt x="781" y="164"/>
                    </a:cubicBezTo>
                    <a:lnTo>
                      <a:pt x="7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2148;p36">
                <a:extLst>
                  <a:ext uri="{FF2B5EF4-FFF2-40B4-BE49-F238E27FC236}">
                    <a16:creationId xmlns:a16="http://schemas.microsoft.com/office/drawing/2014/main" id="{AA7395FA-787E-56AA-AC3B-24B17FF1F4D8}"/>
                  </a:ext>
                </a:extLst>
              </p:cNvPr>
              <p:cNvSpPr/>
              <p:nvPr/>
            </p:nvSpPr>
            <p:spPr>
              <a:xfrm>
                <a:off x="3444275" y="1542875"/>
                <a:ext cx="19550" cy="3875"/>
              </a:xfrm>
              <a:custGeom>
                <a:avLst/>
                <a:gdLst/>
                <a:ahLst/>
                <a:cxnLst/>
                <a:rect l="l" t="t" r="r" b="b"/>
                <a:pathLst>
                  <a:path w="782" h="155" extrusionOk="0">
                    <a:moveTo>
                      <a:pt x="739" y="0"/>
                    </a:moveTo>
                    <a:cubicBezTo>
                      <a:pt x="707" y="103"/>
                      <a:pt x="557" y="129"/>
                      <a:pt x="395" y="129"/>
                    </a:cubicBezTo>
                    <a:cubicBezTo>
                      <a:pt x="246" y="129"/>
                      <a:pt x="87" y="107"/>
                      <a:pt x="1" y="103"/>
                    </a:cubicBezTo>
                    <a:lnTo>
                      <a:pt x="1" y="155"/>
                    </a:lnTo>
                    <a:lnTo>
                      <a:pt x="781" y="155"/>
                    </a:lnTo>
                    <a:lnTo>
                      <a:pt x="78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2149;p36">
                <a:extLst>
                  <a:ext uri="{FF2B5EF4-FFF2-40B4-BE49-F238E27FC236}">
                    <a16:creationId xmlns:a16="http://schemas.microsoft.com/office/drawing/2014/main" id="{19882AE7-98BD-1F9D-EFA5-4E36B726F5FF}"/>
                  </a:ext>
                </a:extLst>
              </p:cNvPr>
              <p:cNvSpPr/>
              <p:nvPr/>
            </p:nvSpPr>
            <p:spPr>
              <a:xfrm>
                <a:off x="3444275" y="1551650"/>
                <a:ext cx="19550" cy="9050"/>
              </a:xfrm>
              <a:custGeom>
                <a:avLst/>
                <a:gdLst/>
                <a:ahLst/>
                <a:cxnLst/>
                <a:rect l="l" t="t" r="r" b="b"/>
                <a:pathLst>
                  <a:path w="782" h="362" extrusionOk="0">
                    <a:moveTo>
                      <a:pt x="721" y="1"/>
                    </a:moveTo>
                    <a:cubicBezTo>
                      <a:pt x="730" y="87"/>
                      <a:pt x="670" y="207"/>
                      <a:pt x="593" y="233"/>
                    </a:cubicBezTo>
                    <a:cubicBezTo>
                      <a:pt x="541" y="254"/>
                      <a:pt x="487" y="263"/>
                      <a:pt x="432" y="263"/>
                    </a:cubicBezTo>
                    <a:cubicBezTo>
                      <a:pt x="283" y="263"/>
                      <a:pt x="128" y="198"/>
                      <a:pt x="9" y="130"/>
                    </a:cubicBezTo>
                    <a:lnTo>
                      <a:pt x="1" y="121"/>
                    </a:lnTo>
                    <a:lnTo>
                      <a:pt x="1" y="164"/>
                    </a:lnTo>
                    <a:cubicBezTo>
                      <a:pt x="1" y="164"/>
                      <a:pt x="155" y="361"/>
                      <a:pt x="395" y="361"/>
                    </a:cubicBezTo>
                    <a:cubicBezTo>
                      <a:pt x="636" y="361"/>
                      <a:pt x="781" y="164"/>
                      <a:pt x="781" y="164"/>
                    </a:cubicBezTo>
                    <a:lnTo>
                      <a:pt x="781"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2150;p36">
                <a:extLst>
                  <a:ext uri="{FF2B5EF4-FFF2-40B4-BE49-F238E27FC236}">
                    <a16:creationId xmlns:a16="http://schemas.microsoft.com/office/drawing/2014/main" id="{265AA2F0-AB76-B07B-E9ED-E211DE66952D}"/>
                  </a:ext>
                </a:extLst>
              </p:cNvPr>
              <p:cNvSpPr/>
              <p:nvPr/>
            </p:nvSpPr>
            <p:spPr>
              <a:xfrm>
                <a:off x="3501775" y="1465000"/>
                <a:ext cx="61150" cy="36500"/>
              </a:xfrm>
              <a:custGeom>
                <a:avLst/>
                <a:gdLst/>
                <a:ahLst/>
                <a:cxnLst/>
                <a:rect l="l" t="t" r="r" b="b"/>
                <a:pathLst>
                  <a:path w="2446" h="1460" extrusionOk="0">
                    <a:moveTo>
                      <a:pt x="395" y="1"/>
                    </a:moveTo>
                    <a:cubicBezTo>
                      <a:pt x="395" y="1"/>
                      <a:pt x="112" y="1"/>
                      <a:pt x="0" y="327"/>
                    </a:cubicBezTo>
                    <a:lnTo>
                      <a:pt x="0" y="1459"/>
                    </a:lnTo>
                    <a:lnTo>
                      <a:pt x="2445" y="1459"/>
                    </a:lnTo>
                    <a:lnTo>
                      <a:pt x="2445" y="327"/>
                    </a:lnTo>
                    <a:cubicBezTo>
                      <a:pt x="2317" y="1"/>
                      <a:pt x="2033" y="1"/>
                      <a:pt x="2033"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2151;p36">
                <a:extLst>
                  <a:ext uri="{FF2B5EF4-FFF2-40B4-BE49-F238E27FC236}">
                    <a16:creationId xmlns:a16="http://schemas.microsoft.com/office/drawing/2014/main" id="{F67F0BA8-41D0-B1C5-2810-A20AB6D3042C}"/>
                  </a:ext>
                </a:extLst>
              </p:cNvPr>
              <p:cNvSpPr/>
              <p:nvPr/>
            </p:nvSpPr>
            <p:spPr>
              <a:xfrm>
                <a:off x="3501325" y="1465000"/>
                <a:ext cx="61175" cy="36275"/>
              </a:xfrm>
              <a:custGeom>
                <a:avLst/>
                <a:gdLst/>
                <a:ahLst/>
                <a:cxnLst/>
                <a:rect l="l" t="t" r="r" b="b"/>
                <a:pathLst>
                  <a:path w="2447" h="1451" extrusionOk="0">
                    <a:moveTo>
                      <a:pt x="1991" y="1"/>
                    </a:moveTo>
                    <a:cubicBezTo>
                      <a:pt x="2051" y="207"/>
                      <a:pt x="2094" y="430"/>
                      <a:pt x="2009" y="627"/>
                    </a:cubicBezTo>
                    <a:cubicBezTo>
                      <a:pt x="1888" y="927"/>
                      <a:pt x="1571" y="1065"/>
                      <a:pt x="1271" y="1116"/>
                    </a:cubicBezTo>
                    <a:cubicBezTo>
                      <a:pt x="1045" y="1162"/>
                      <a:pt x="817" y="1179"/>
                      <a:pt x="589" y="1179"/>
                    </a:cubicBezTo>
                    <a:cubicBezTo>
                      <a:pt x="392" y="1179"/>
                      <a:pt x="196" y="1166"/>
                      <a:pt x="1" y="1150"/>
                    </a:cubicBezTo>
                    <a:lnTo>
                      <a:pt x="1" y="1451"/>
                    </a:lnTo>
                    <a:lnTo>
                      <a:pt x="2446" y="1451"/>
                    </a:lnTo>
                    <a:lnTo>
                      <a:pt x="2446" y="310"/>
                    </a:lnTo>
                    <a:cubicBezTo>
                      <a:pt x="2335" y="1"/>
                      <a:pt x="2051" y="1"/>
                      <a:pt x="205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2152;p36">
                <a:extLst>
                  <a:ext uri="{FF2B5EF4-FFF2-40B4-BE49-F238E27FC236}">
                    <a16:creationId xmlns:a16="http://schemas.microsoft.com/office/drawing/2014/main" id="{52D8B659-9E2C-1EE7-45CA-FEF70E82B45D}"/>
                  </a:ext>
                </a:extLst>
              </p:cNvPr>
              <p:cNvSpPr/>
              <p:nvPr/>
            </p:nvSpPr>
            <p:spPr>
              <a:xfrm>
                <a:off x="3515275" y="1471000"/>
                <a:ext cx="30700" cy="15275"/>
              </a:xfrm>
              <a:custGeom>
                <a:avLst/>
                <a:gdLst/>
                <a:ahLst/>
                <a:cxnLst/>
                <a:rect l="l" t="t" r="r" b="b"/>
                <a:pathLst>
                  <a:path w="1228" h="611" extrusionOk="0">
                    <a:moveTo>
                      <a:pt x="129" y="1"/>
                    </a:moveTo>
                    <a:cubicBezTo>
                      <a:pt x="61" y="1"/>
                      <a:pt x="1" y="61"/>
                      <a:pt x="1" y="130"/>
                    </a:cubicBezTo>
                    <a:lnTo>
                      <a:pt x="1" y="481"/>
                    </a:lnTo>
                    <a:cubicBezTo>
                      <a:pt x="1" y="559"/>
                      <a:pt x="69" y="610"/>
                      <a:pt x="129" y="610"/>
                    </a:cubicBezTo>
                    <a:lnTo>
                      <a:pt x="1090" y="610"/>
                    </a:lnTo>
                    <a:cubicBezTo>
                      <a:pt x="1159" y="610"/>
                      <a:pt x="1219" y="541"/>
                      <a:pt x="1219" y="481"/>
                    </a:cubicBezTo>
                    <a:lnTo>
                      <a:pt x="1219" y="130"/>
                    </a:lnTo>
                    <a:cubicBezTo>
                      <a:pt x="1227" y="61"/>
                      <a:pt x="1159" y="1"/>
                      <a:pt x="1090"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2153;p36">
                <a:extLst>
                  <a:ext uri="{FF2B5EF4-FFF2-40B4-BE49-F238E27FC236}">
                    <a16:creationId xmlns:a16="http://schemas.microsoft.com/office/drawing/2014/main" id="{8C69A7C9-6240-CB1A-72B0-6691DF483D14}"/>
                  </a:ext>
                </a:extLst>
              </p:cNvPr>
              <p:cNvSpPr/>
              <p:nvPr/>
            </p:nvSpPr>
            <p:spPr>
              <a:xfrm>
                <a:off x="3517850" y="1473375"/>
                <a:ext cx="25975" cy="11175"/>
              </a:xfrm>
              <a:custGeom>
                <a:avLst/>
                <a:gdLst/>
                <a:ahLst/>
                <a:cxnLst/>
                <a:rect l="l" t="t" r="r" b="b"/>
                <a:pathLst>
                  <a:path w="1039" h="447" extrusionOk="0">
                    <a:moveTo>
                      <a:pt x="112" y="0"/>
                    </a:moveTo>
                    <a:cubicBezTo>
                      <a:pt x="52" y="0"/>
                      <a:pt x="1" y="43"/>
                      <a:pt x="1" y="95"/>
                    </a:cubicBezTo>
                    <a:lnTo>
                      <a:pt x="1" y="352"/>
                    </a:lnTo>
                    <a:cubicBezTo>
                      <a:pt x="1" y="404"/>
                      <a:pt x="52" y="446"/>
                      <a:pt x="112" y="446"/>
                    </a:cubicBezTo>
                    <a:lnTo>
                      <a:pt x="919" y="446"/>
                    </a:lnTo>
                    <a:cubicBezTo>
                      <a:pt x="987" y="446"/>
                      <a:pt x="1039" y="404"/>
                      <a:pt x="1039" y="352"/>
                    </a:cubicBezTo>
                    <a:lnTo>
                      <a:pt x="1039" y="95"/>
                    </a:lnTo>
                    <a:cubicBezTo>
                      <a:pt x="1030" y="43"/>
                      <a:pt x="987" y="0"/>
                      <a:pt x="919"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2154;p36">
                <a:extLst>
                  <a:ext uri="{FF2B5EF4-FFF2-40B4-BE49-F238E27FC236}">
                    <a16:creationId xmlns:a16="http://schemas.microsoft.com/office/drawing/2014/main" id="{BA9A28B5-6ABA-31DD-771F-FE48D53DD857}"/>
                  </a:ext>
                </a:extLst>
              </p:cNvPr>
              <p:cNvSpPr/>
              <p:nvPr/>
            </p:nvSpPr>
            <p:spPr>
              <a:xfrm>
                <a:off x="3513350" y="1513475"/>
                <a:ext cx="237475" cy="5600"/>
              </a:xfrm>
              <a:custGeom>
                <a:avLst/>
                <a:gdLst/>
                <a:ahLst/>
                <a:cxnLst/>
                <a:rect l="l" t="t" r="r" b="b"/>
                <a:pathLst>
                  <a:path w="9499" h="224" extrusionOk="0">
                    <a:moveTo>
                      <a:pt x="78" y="1"/>
                    </a:moveTo>
                    <a:cubicBezTo>
                      <a:pt x="35" y="1"/>
                      <a:pt x="0" y="35"/>
                      <a:pt x="0" y="78"/>
                    </a:cubicBezTo>
                    <a:lnTo>
                      <a:pt x="0" y="155"/>
                    </a:lnTo>
                    <a:cubicBezTo>
                      <a:pt x="0" y="198"/>
                      <a:pt x="35" y="224"/>
                      <a:pt x="78" y="224"/>
                    </a:cubicBezTo>
                    <a:lnTo>
                      <a:pt x="9421" y="224"/>
                    </a:lnTo>
                    <a:cubicBezTo>
                      <a:pt x="9464" y="224"/>
                      <a:pt x="9498" y="198"/>
                      <a:pt x="9498" y="155"/>
                    </a:cubicBezTo>
                    <a:lnTo>
                      <a:pt x="9498" y="78"/>
                    </a:lnTo>
                    <a:cubicBezTo>
                      <a:pt x="9498" y="44"/>
                      <a:pt x="9464" y="1"/>
                      <a:pt x="9421"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887" name="Εικόνα 1886">
            <a:extLst>
              <a:ext uri="{FF2B5EF4-FFF2-40B4-BE49-F238E27FC236}">
                <a16:creationId xmlns:a16="http://schemas.microsoft.com/office/drawing/2014/main" id="{0C838FE8-1DD1-AFC3-1681-0C533C122B9C}"/>
              </a:ext>
            </a:extLst>
          </p:cNvPr>
          <p:cNvPicPr>
            <a:picLocks noChangeAspect="1"/>
          </p:cNvPicPr>
          <p:nvPr/>
        </p:nvPicPr>
        <p:blipFill>
          <a:blip r:embed="rId3"/>
          <a:stretch>
            <a:fillRect/>
          </a:stretch>
        </p:blipFill>
        <p:spPr>
          <a:xfrm>
            <a:off x="400739" y="1330380"/>
            <a:ext cx="384081" cy="390178"/>
          </a:xfrm>
          <a:prstGeom prst="rect">
            <a:avLst/>
          </a:prstGeom>
        </p:spPr>
      </p:pic>
      <p:pic>
        <p:nvPicPr>
          <p:cNvPr id="1888" name="Εικόνα 1887">
            <a:extLst>
              <a:ext uri="{FF2B5EF4-FFF2-40B4-BE49-F238E27FC236}">
                <a16:creationId xmlns:a16="http://schemas.microsoft.com/office/drawing/2014/main" id="{E9168B8A-6F98-21CD-EEC5-4B33171B327F}"/>
              </a:ext>
            </a:extLst>
          </p:cNvPr>
          <p:cNvPicPr>
            <a:picLocks noChangeAspect="1"/>
          </p:cNvPicPr>
          <p:nvPr/>
        </p:nvPicPr>
        <p:blipFill>
          <a:blip r:embed="rId4"/>
          <a:stretch>
            <a:fillRect/>
          </a:stretch>
        </p:blipFill>
        <p:spPr>
          <a:xfrm>
            <a:off x="6325353" y="1365359"/>
            <a:ext cx="292633" cy="390178"/>
          </a:xfrm>
          <a:prstGeom prst="rect">
            <a:avLst/>
          </a:prstGeom>
        </p:spPr>
      </p:pic>
      <p:pic>
        <p:nvPicPr>
          <p:cNvPr id="1889" name="Εικόνα 1888">
            <a:extLst>
              <a:ext uri="{FF2B5EF4-FFF2-40B4-BE49-F238E27FC236}">
                <a16:creationId xmlns:a16="http://schemas.microsoft.com/office/drawing/2014/main" id="{8BF773A9-5B99-41C4-4191-37AA7D0A4BA2}"/>
              </a:ext>
            </a:extLst>
          </p:cNvPr>
          <p:cNvPicPr>
            <a:picLocks noChangeAspect="1"/>
          </p:cNvPicPr>
          <p:nvPr/>
        </p:nvPicPr>
        <p:blipFill>
          <a:blip r:embed="rId5"/>
          <a:stretch>
            <a:fillRect/>
          </a:stretch>
        </p:blipFill>
        <p:spPr>
          <a:xfrm>
            <a:off x="3345685" y="2695374"/>
            <a:ext cx="359695" cy="390178"/>
          </a:xfrm>
          <a:prstGeom prst="rect">
            <a:avLst/>
          </a:prstGeom>
        </p:spPr>
      </p:pic>
      <p:pic>
        <p:nvPicPr>
          <p:cNvPr id="1892" name="Εικόνα 1891">
            <a:extLst>
              <a:ext uri="{FF2B5EF4-FFF2-40B4-BE49-F238E27FC236}">
                <a16:creationId xmlns:a16="http://schemas.microsoft.com/office/drawing/2014/main" id="{39757E1A-F08D-C8A2-8DE3-C2CA44B79B18}"/>
              </a:ext>
            </a:extLst>
          </p:cNvPr>
          <p:cNvPicPr>
            <a:picLocks noChangeAspect="1"/>
          </p:cNvPicPr>
          <p:nvPr/>
        </p:nvPicPr>
        <p:blipFill>
          <a:blip r:embed="rId6"/>
          <a:stretch>
            <a:fillRect/>
          </a:stretch>
        </p:blipFill>
        <p:spPr>
          <a:xfrm>
            <a:off x="6290882" y="2684969"/>
            <a:ext cx="384081" cy="317019"/>
          </a:xfrm>
          <a:prstGeom prst="rect">
            <a:avLst/>
          </a:prstGeom>
        </p:spPr>
      </p:pic>
      <p:pic>
        <p:nvPicPr>
          <p:cNvPr id="1893" name="Εικόνα 1892">
            <a:extLst>
              <a:ext uri="{FF2B5EF4-FFF2-40B4-BE49-F238E27FC236}">
                <a16:creationId xmlns:a16="http://schemas.microsoft.com/office/drawing/2014/main" id="{C4D94B15-734D-2F9F-E110-DC3B00B655D7}"/>
              </a:ext>
            </a:extLst>
          </p:cNvPr>
          <p:cNvPicPr>
            <a:picLocks noChangeAspect="1"/>
          </p:cNvPicPr>
          <p:nvPr/>
        </p:nvPicPr>
        <p:blipFill>
          <a:blip r:embed="rId7"/>
          <a:stretch>
            <a:fillRect/>
          </a:stretch>
        </p:blipFill>
        <p:spPr>
          <a:xfrm>
            <a:off x="3250294" y="1266080"/>
            <a:ext cx="384081" cy="390178"/>
          </a:xfrm>
          <a:prstGeom prst="rect">
            <a:avLst/>
          </a:prstGeom>
        </p:spPr>
      </p:pic>
      <p:pic>
        <p:nvPicPr>
          <p:cNvPr id="1894" name="Εικόνα 1893">
            <a:extLst>
              <a:ext uri="{FF2B5EF4-FFF2-40B4-BE49-F238E27FC236}">
                <a16:creationId xmlns:a16="http://schemas.microsoft.com/office/drawing/2014/main" id="{AAF8416B-A966-44F7-766E-CDF936007488}"/>
              </a:ext>
            </a:extLst>
          </p:cNvPr>
          <p:cNvPicPr>
            <a:picLocks noChangeAspect="1"/>
          </p:cNvPicPr>
          <p:nvPr/>
        </p:nvPicPr>
        <p:blipFill>
          <a:blip r:embed="rId8"/>
          <a:stretch>
            <a:fillRect/>
          </a:stretch>
        </p:blipFill>
        <p:spPr>
          <a:xfrm>
            <a:off x="368488" y="2717888"/>
            <a:ext cx="377985" cy="390178"/>
          </a:xfrm>
          <a:prstGeom prst="rect">
            <a:avLst/>
          </a:prstGeom>
        </p:spPr>
      </p:pic>
      <p:cxnSp>
        <p:nvCxnSpPr>
          <p:cNvPr id="2061" name="Ευθεία γραμμή σύνδεσης 2060">
            <a:extLst>
              <a:ext uri="{FF2B5EF4-FFF2-40B4-BE49-F238E27FC236}">
                <a16:creationId xmlns:a16="http://schemas.microsoft.com/office/drawing/2014/main" id="{01F8939C-7464-2112-64C1-8A6F06B81383}"/>
              </a:ext>
            </a:extLst>
          </p:cNvPr>
          <p:cNvCxnSpPr>
            <a:cxnSpLocks/>
          </p:cNvCxnSpPr>
          <p:nvPr/>
        </p:nvCxnSpPr>
        <p:spPr>
          <a:xfrm>
            <a:off x="805608" y="825494"/>
            <a:ext cx="742672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98333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29D0B48-E566-D816-058B-98DA6809E500}"/>
              </a:ext>
            </a:extLst>
          </p:cNvPr>
          <p:cNvSpPr>
            <a:spLocks noGrp="1"/>
          </p:cNvSpPr>
          <p:nvPr>
            <p:ph type="title"/>
          </p:nvPr>
        </p:nvSpPr>
        <p:spPr>
          <a:xfrm>
            <a:off x="998839" y="71641"/>
            <a:ext cx="7146322" cy="564995"/>
          </a:xfrm>
        </p:spPr>
        <p:txBody>
          <a:bodyPr/>
          <a:lstStyle/>
          <a:p>
            <a:r>
              <a:rPr lang="el-GR" sz="2800" dirty="0">
                <a:solidFill>
                  <a:schemeClr val="tx1"/>
                </a:solidFill>
                <a:latin typeface="+mj-lt"/>
              </a:rPr>
              <a:t>Προοπτικές της ΕΕ έως το 2060</a:t>
            </a:r>
          </a:p>
        </p:txBody>
      </p:sp>
      <p:sp>
        <p:nvSpPr>
          <p:cNvPr id="3" name="Υπότιτλος 2">
            <a:extLst>
              <a:ext uri="{FF2B5EF4-FFF2-40B4-BE49-F238E27FC236}">
                <a16:creationId xmlns:a16="http://schemas.microsoft.com/office/drawing/2014/main" id="{6B112986-8236-43E4-71A5-32476E39F433}"/>
              </a:ext>
            </a:extLst>
          </p:cNvPr>
          <p:cNvSpPr>
            <a:spLocks noGrp="1"/>
          </p:cNvSpPr>
          <p:nvPr>
            <p:ph type="subTitle" idx="1"/>
          </p:nvPr>
        </p:nvSpPr>
        <p:spPr>
          <a:xfrm>
            <a:off x="5595656" y="811399"/>
            <a:ext cx="2628598" cy="564996"/>
          </a:xfrm>
        </p:spPr>
        <p:txBody>
          <a:bodyPr/>
          <a:lstStyle/>
          <a:p>
            <a:pPr marL="152400" indent="0" algn="l"/>
            <a:r>
              <a:rPr lang="el-GR" sz="1400" b="1" dirty="0">
                <a:latin typeface="+mj-lt"/>
              </a:rPr>
              <a:t>Σενάριο 2</a:t>
            </a:r>
            <a:r>
              <a:rPr lang="el-GR" sz="1400" b="1" baseline="30000" dirty="0">
                <a:latin typeface="+mj-lt"/>
              </a:rPr>
              <a:t>ο </a:t>
            </a:r>
            <a:r>
              <a:rPr lang="el-GR" sz="1400" b="1" dirty="0">
                <a:latin typeface="+mj-lt"/>
              </a:rPr>
              <a:t>:  Κεντρικό Σενάριο</a:t>
            </a:r>
          </a:p>
          <a:p>
            <a:pPr marL="152400" indent="0" algn="l"/>
            <a:endParaRPr lang="el-GR" b="1" dirty="0"/>
          </a:p>
        </p:txBody>
      </p:sp>
      <p:grpSp>
        <p:nvGrpSpPr>
          <p:cNvPr id="6" name="Google Shape;1830;p34">
            <a:extLst>
              <a:ext uri="{FF2B5EF4-FFF2-40B4-BE49-F238E27FC236}">
                <a16:creationId xmlns:a16="http://schemas.microsoft.com/office/drawing/2014/main" id="{D80F067E-7E8E-2D8B-B0B5-346FC8153674}"/>
              </a:ext>
            </a:extLst>
          </p:cNvPr>
          <p:cNvGrpSpPr/>
          <p:nvPr/>
        </p:nvGrpSpPr>
        <p:grpSpPr>
          <a:xfrm>
            <a:off x="5173403" y="870465"/>
            <a:ext cx="379870" cy="385420"/>
            <a:chOff x="6420937" y="1529705"/>
            <a:chExt cx="379870" cy="385420"/>
          </a:xfrm>
        </p:grpSpPr>
        <p:sp>
          <p:nvSpPr>
            <p:cNvPr id="7" name="Google Shape;1831;p34">
              <a:extLst>
                <a:ext uri="{FF2B5EF4-FFF2-40B4-BE49-F238E27FC236}">
                  <a16:creationId xmlns:a16="http://schemas.microsoft.com/office/drawing/2014/main" id="{9F909035-CAA8-B80E-FB63-CFC81D8C0248}"/>
                </a:ext>
              </a:extLst>
            </p:cNvPr>
            <p:cNvSpPr/>
            <p:nvPr/>
          </p:nvSpPr>
          <p:spPr>
            <a:xfrm>
              <a:off x="6706820" y="1823545"/>
              <a:ext cx="45405" cy="45405"/>
            </a:xfrm>
            <a:custGeom>
              <a:avLst/>
              <a:gdLst/>
              <a:ahLst/>
              <a:cxnLst/>
              <a:rect l="l" t="t" r="r" b="b"/>
              <a:pathLst>
                <a:path w="1358" h="1358" extrusionOk="0">
                  <a:moveTo>
                    <a:pt x="715" y="48"/>
                  </a:moveTo>
                  <a:cubicBezTo>
                    <a:pt x="262" y="0"/>
                    <a:pt x="0" y="167"/>
                    <a:pt x="48" y="714"/>
                  </a:cubicBezTo>
                  <a:lnTo>
                    <a:pt x="715" y="1357"/>
                  </a:lnTo>
                  <a:lnTo>
                    <a:pt x="1215" y="1238"/>
                  </a:lnTo>
                  <a:lnTo>
                    <a:pt x="1358" y="714"/>
                  </a:lnTo>
                  <a:close/>
                  <a:moveTo>
                    <a:pt x="715" y="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32;p34">
              <a:extLst>
                <a:ext uri="{FF2B5EF4-FFF2-40B4-BE49-F238E27FC236}">
                  <a16:creationId xmlns:a16="http://schemas.microsoft.com/office/drawing/2014/main" id="{54D44ECF-ED01-FC46-F61E-3A3F6280DCF3}"/>
                </a:ext>
              </a:extLst>
            </p:cNvPr>
            <p:cNvSpPr/>
            <p:nvPr/>
          </p:nvSpPr>
          <p:spPr>
            <a:xfrm>
              <a:off x="6420937" y="1529705"/>
              <a:ext cx="333681" cy="332845"/>
            </a:xfrm>
            <a:custGeom>
              <a:avLst/>
              <a:gdLst/>
              <a:ahLst/>
              <a:cxnLst/>
              <a:rect l="l" t="t" r="r" b="b"/>
              <a:pathLst>
                <a:path w="9980" h="9955" extrusionOk="0">
                  <a:moveTo>
                    <a:pt x="9193" y="2572"/>
                  </a:moveTo>
                  <a:cubicBezTo>
                    <a:pt x="8360" y="1048"/>
                    <a:pt x="6764" y="1"/>
                    <a:pt x="4883" y="1"/>
                  </a:cubicBezTo>
                  <a:cubicBezTo>
                    <a:pt x="2168" y="1"/>
                    <a:pt x="1" y="2215"/>
                    <a:pt x="1" y="4882"/>
                  </a:cubicBezTo>
                  <a:cubicBezTo>
                    <a:pt x="1" y="5716"/>
                    <a:pt x="215" y="6526"/>
                    <a:pt x="596" y="7216"/>
                  </a:cubicBezTo>
                  <a:cubicBezTo>
                    <a:pt x="954" y="7883"/>
                    <a:pt x="1525" y="8526"/>
                    <a:pt x="2192" y="8955"/>
                  </a:cubicBezTo>
                  <a:cubicBezTo>
                    <a:pt x="3430" y="9764"/>
                    <a:pt x="4883" y="9955"/>
                    <a:pt x="6193" y="9598"/>
                  </a:cubicBezTo>
                  <a:lnTo>
                    <a:pt x="9455" y="6621"/>
                  </a:lnTo>
                  <a:cubicBezTo>
                    <a:pt x="9979" y="5264"/>
                    <a:pt x="9860" y="3787"/>
                    <a:pt x="9193" y="2572"/>
                  </a:cubicBezTo>
                  <a:close/>
                  <a:moveTo>
                    <a:pt x="9193" y="25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33;p34">
              <a:extLst>
                <a:ext uri="{FF2B5EF4-FFF2-40B4-BE49-F238E27FC236}">
                  <a16:creationId xmlns:a16="http://schemas.microsoft.com/office/drawing/2014/main" id="{B0E315CB-E774-5A30-99E3-BF7D5B21DC1C}"/>
                </a:ext>
              </a:extLst>
            </p:cNvPr>
            <p:cNvSpPr/>
            <p:nvPr/>
          </p:nvSpPr>
          <p:spPr>
            <a:xfrm>
              <a:off x="6725143" y="1842638"/>
              <a:ext cx="75663" cy="72487"/>
            </a:xfrm>
            <a:custGeom>
              <a:avLst/>
              <a:gdLst/>
              <a:ahLst/>
              <a:cxnLst/>
              <a:rect l="l" t="t" r="r" b="b"/>
              <a:pathLst>
                <a:path w="2263" h="2168" extrusionOk="0">
                  <a:moveTo>
                    <a:pt x="881" y="72"/>
                  </a:moveTo>
                  <a:lnTo>
                    <a:pt x="810" y="143"/>
                  </a:lnTo>
                  <a:lnTo>
                    <a:pt x="143" y="786"/>
                  </a:lnTo>
                  <a:lnTo>
                    <a:pt x="95" y="858"/>
                  </a:lnTo>
                  <a:cubicBezTo>
                    <a:pt x="0" y="953"/>
                    <a:pt x="0" y="1048"/>
                    <a:pt x="95" y="1144"/>
                  </a:cubicBezTo>
                  <a:lnTo>
                    <a:pt x="905" y="1953"/>
                  </a:lnTo>
                  <a:cubicBezTo>
                    <a:pt x="1048" y="2096"/>
                    <a:pt x="1238" y="2168"/>
                    <a:pt x="1429" y="2168"/>
                  </a:cubicBezTo>
                  <a:lnTo>
                    <a:pt x="1429" y="2168"/>
                  </a:lnTo>
                  <a:cubicBezTo>
                    <a:pt x="1643" y="2168"/>
                    <a:pt x="1810" y="2096"/>
                    <a:pt x="1977" y="1953"/>
                  </a:cubicBezTo>
                  <a:cubicBezTo>
                    <a:pt x="2262" y="1644"/>
                    <a:pt x="2262" y="1167"/>
                    <a:pt x="1977" y="882"/>
                  </a:cubicBezTo>
                  <a:lnTo>
                    <a:pt x="1167" y="72"/>
                  </a:lnTo>
                  <a:cubicBezTo>
                    <a:pt x="1072" y="1"/>
                    <a:pt x="953" y="1"/>
                    <a:pt x="881" y="72"/>
                  </a:cubicBezTo>
                  <a:close/>
                  <a:moveTo>
                    <a:pt x="881"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4;p34">
              <a:extLst>
                <a:ext uri="{FF2B5EF4-FFF2-40B4-BE49-F238E27FC236}">
                  <a16:creationId xmlns:a16="http://schemas.microsoft.com/office/drawing/2014/main" id="{929E059B-A08E-919C-F20F-50FEE2F8311A}"/>
                </a:ext>
              </a:extLst>
            </p:cNvPr>
            <p:cNvSpPr/>
            <p:nvPr/>
          </p:nvSpPr>
          <p:spPr>
            <a:xfrm>
              <a:off x="6468718" y="1557591"/>
              <a:ext cx="212647" cy="273131"/>
            </a:xfrm>
            <a:custGeom>
              <a:avLst/>
              <a:gdLst/>
              <a:ahLst/>
              <a:cxnLst/>
              <a:rect l="l" t="t" r="r" b="b"/>
              <a:pathLst>
                <a:path w="6360" h="8169" extrusionOk="0">
                  <a:moveTo>
                    <a:pt x="1" y="6144"/>
                  </a:moveTo>
                  <a:cubicBezTo>
                    <a:pt x="287" y="6644"/>
                    <a:pt x="715" y="7049"/>
                    <a:pt x="1215" y="7406"/>
                  </a:cubicBezTo>
                  <a:cubicBezTo>
                    <a:pt x="2049" y="7978"/>
                    <a:pt x="3025" y="8168"/>
                    <a:pt x="3930" y="8049"/>
                  </a:cubicBezTo>
                  <a:cubicBezTo>
                    <a:pt x="5121" y="6311"/>
                    <a:pt x="6359" y="3429"/>
                    <a:pt x="4502" y="143"/>
                  </a:cubicBezTo>
                  <a:cubicBezTo>
                    <a:pt x="4168" y="71"/>
                    <a:pt x="3811" y="0"/>
                    <a:pt x="3454" y="0"/>
                  </a:cubicBezTo>
                  <a:cubicBezTo>
                    <a:pt x="2549" y="0"/>
                    <a:pt x="1692" y="310"/>
                    <a:pt x="1049" y="810"/>
                  </a:cubicBezTo>
                  <a:cubicBezTo>
                    <a:pt x="501" y="1500"/>
                    <a:pt x="239" y="6025"/>
                    <a:pt x="1" y="6144"/>
                  </a:cubicBezTo>
                  <a:close/>
                  <a:moveTo>
                    <a:pt x="1" y="6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35;p34">
              <a:extLst>
                <a:ext uri="{FF2B5EF4-FFF2-40B4-BE49-F238E27FC236}">
                  <a16:creationId xmlns:a16="http://schemas.microsoft.com/office/drawing/2014/main" id="{858A2F34-A737-0B64-F911-EAC63FF8E2B6}"/>
                </a:ext>
              </a:extLst>
            </p:cNvPr>
            <p:cNvSpPr/>
            <p:nvPr/>
          </p:nvSpPr>
          <p:spPr>
            <a:xfrm>
              <a:off x="6611258" y="1532079"/>
              <a:ext cx="143369" cy="218999"/>
            </a:xfrm>
            <a:custGeom>
              <a:avLst/>
              <a:gdLst/>
              <a:ahLst/>
              <a:cxnLst/>
              <a:rect l="l" t="t" r="r" b="b"/>
              <a:pathLst>
                <a:path w="4288" h="6550" extrusionOk="0">
                  <a:moveTo>
                    <a:pt x="3501" y="2501"/>
                  </a:moveTo>
                  <a:cubicBezTo>
                    <a:pt x="2787" y="1192"/>
                    <a:pt x="1501" y="239"/>
                    <a:pt x="1" y="1"/>
                  </a:cubicBezTo>
                  <a:cubicBezTo>
                    <a:pt x="310" y="311"/>
                    <a:pt x="596" y="715"/>
                    <a:pt x="834" y="1120"/>
                  </a:cubicBezTo>
                  <a:cubicBezTo>
                    <a:pt x="1620" y="1477"/>
                    <a:pt x="2311" y="2097"/>
                    <a:pt x="2739" y="2883"/>
                  </a:cubicBezTo>
                  <a:cubicBezTo>
                    <a:pt x="3168" y="3740"/>
                    <a:pt x="3335" y="4716"/>
                    <a:pt x="3120" y="5669"/>
                  </a:cubicBezTo>
                  <a:cubicBezTo>
                    <a:pt x="3382" y="5907"/>
                    <a:pt x="3597" y="6193"/>
                    <a:pt x="3740" y="6550"/>
                  </a:cubicBezTo>
                  <a:cubicBezTo>
                    <a:pt x="4287" y="5193"/>
                    <a:pt x="4168" y="3716"/>
                    <a:pt x="3501" y="2501"/>
                  </a:cubicBezTo>
                  <a:close/>
                  <a:moveTo>
                    <a:pt x="3501" y="250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36;p34">
              <a:extLst>
                <a:ext uri="{FF2B5EF4-FFF2-40B4-BE49-F238E27FC236}">
                  <a16:creationId xmlns:a16="http://schemas.microsoft.com/office/drawing/2014/main" id="{3CB7D4C1-765E-0CC9-7933-06AFC5554FC3}"/>
                </a:ext>
              </a:extLst>
            </p:cNvPr>
            <p:cNvSpPr/>
            <p:nvPr/>
          </p:nvSpPr>
          <p:spPr>
            <a:xfrm>
              <a:off x="6743433" y="1842638"/>
              <a:ext cx="57374" cy="70113"/>
            </a:xfrm>
            <a:custGeom>
              <a:avLst/>
              <a:gdLst/>
              <a:ahLst/>
              <a:cxnLst/>
              <a:rect l="l" t="t" r="r" b="b"/>
              <a:pathLst>
                <a:path w="1716" h="2097" extrusionOk="0">
                  <a:moveTo>
                    <a:pt x="620" y="72"/>
                  </a:moveTo>
                  <a:cubicBezTo>
                    <a:pt x="525" y="1"/>
                    <a:pt x="406" y="1"/>
                    <a:pt x="334" y="72"/>
                  </a:cubicBezTo>
                  <a:lnTo>
                    <a:pt x="1" y="405"/>
                  </a:lnTo>
                  <a:cubicBezTo>
                    <a:pt x="96" y="310"/>
                    <a:pt x="215" y="310"/>
                    <a:pt x="287" y="405"/>
                  </a:cubicBezTo>
                  <a:lnTo>
                    <a:pt x="1096" y="1215"/>
                  </a:lnTo>
                  <a:cubicBezTo>
                    <a:pt x="1334" y="1453"/>
                    <a:pt x="1406" y="1810"/>
                    <a:pt x="1239" y="2096"/>
                  </a:cubicBezTo>
                  <a:cubicBezTo>
                    <a:pt x="1311" y="2072"/>
                    <a:pt x="1358" y="2001"/>
                    <a:pt x="1430" y="1953"/>
                  </a:cubicBezTo>
                  <a:cubicBezTo>
                    <a:pt x="1715" y="1668"/>
                    <a:pt x="1715" y="1191"/>
                    <a:pt x="1430" y="882"/>
                  </a:cubicBezTo>
                  <a:close/>
                  <a:moveTo>
                    <a:pt x="620"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37;p34">
              <a:extLst>
                <a:ext uri="{FF2B5EF4-FFF2-40B4-BE49-F238E27FC236}">
                  <a16:creationId xmlns:a16="http://schemas.microsoft.com/office/drawing/2014/main" id="{D5A52777-733D-28D9-5087-ADA68B6F52A6}"/>
                </a:ext>
              </a:extLst>
            </p:cNvPr>
            <p:cNvSpPr/>
            <p:nvPr/>
          </p:nvSpPr>
          <p:spPr>
            <a:xfrm>
              <a:off x="6545956" y="1562339"/>
              <a:ext cx="177607" cy="163263"/>
            </a:xfrm>
            <a:custGeom>
              <a:avLst/>
              <a:gdLst/>
              <a:ahLst/>
              <a:cxnLst/>
              <a:rect l="l" t="t" r="r" b="b"/>
              <a:pathLst>
                <a:path w="5312" h="4883" extrusionOk="0">
                  <a:moveTo>
                    <a:pt x="811" y="2549"/>
                  </a:moveTo>
                  <a:cubicBezTo>
                    <a:pt x="1501" y="2954"/>
                    <a:pt x="1668" y="3335"/>
                    <a:pt x="1477" y="3787"/>
                  </a:cubicBezTo>
                  <a:cubicBezTo>
                    <a:pt x="1120" y="4573"/>
                    <a:pt x="1501" y="4883"/>
                    <a:pt x="2144" y="4716"/>
                  </a:cubicBezTo>
                  <a:cubicBezTo>
                    <a:pt x="2716" y="4288"/>
                    <a:pt x="3406" y="4145"/>
                    <a:pt x="4049" y="4288"/>
                  </a:cubicBezTo>
                  <a:cubicBezTo>
                    <a:pt x="4430" y="4383"/>
                    <a:pt x="4811" y="4573"/>
                    <a:pt x="5097" y="4788"/>
                  </a:cubicBezTo>
                  <a:cubicBezTo>
                    <a:pt x="5311" y="3835"/>
                    <a:pt x="5169" y="2859"/>
                    <a:pt x="4716" y="2001"/>
                  </a:cubicBezTo>
                  <a:cubicBezTo>
                    <a:pt x="4216" y="1049"/>
                    <a:pt x="3287" y="311"/>
                    <a:pt x="2216" y="1"/>
                  </a:cubicBezTo>
                  <a:lnTo>
                    <a:pt x="930" y="739"/>
                  </a:lnTo>
                  <a:cubicBezTo>
                    <a:pt x="310" y="1120"/>
                    <a:pt x="1" y="2025"/>
                    <a:pt x="811" y="2549"/>
                  </a:cubicBezTo>
                  <a:close/>
                  <a:moveTo>
                    <a:pt x="811" y="254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38;p34">
              <a:extLst>
                <a:ext uri="{FF2B5EF4-FFF2-40B4-BE49-F238E27FC236}">
                  <a16:creationId xmlns:a16="http://schemas.microsoft.com/office/drawing/2014/main" id="{A2E3633E-0DDB-0168-29E7-ABF02775ADEA}"/>
                </a:ext>
              </a:extLst>
            </p:cNvPr>
            <p:cNvSpPr/>
            <p:nvPr/>
          </p:nvSpPr>
          <p:spPr>
            <a:xfrm>
              <a:off x="6579426" y="1700098"/>
              <a:ext cx="167242" cy="160087"/>
            </a:xfrm>
            <a:custGeom>
              <a:avLst/>
              <a:gdLst/>
              <a:ahLst/>
              <a:cxnLst/>
              <a:rect l="l" t="t" r="r" b="b"/>
              <a:pathLst>
                <a:path w="5002" h="4788" extrusionOk="0">
                  <a:moveTo>
                    <a:pt x="3025" y="144"/>
                  </a:moveTo>
                  <a:cubicBezTo>
                    <a:pt x="2382" y="1"/>
                    <a:pt x="1691" y="144"/>
                    <a:pt x="1119" y="572"/>
                  </a:cubicBezTo>
                  <a:cubicBezTo>
                    <a:pt x="1024" y="620"/>
                    <a:pt x="953" y="715"/>
                    <a:pt x="881" y="763"/>
                  </a:cubicBezTo>
                  <a:cubicBezTo>
                    <a:pt x="72" y="1573"/>
                    <a:pt x="0" y="2859"/>
                    <a:pt x="619" y="3787"/>
                  </a:cubicBezTo>
                  <a:cubicBezTo>
                    <a:pt x="714" y="3906"/>
                    <a:pt x="762" y="3978"/>
                    <a:pt x="881" y="4073"/>
                  </a:cubicBezTo>
                  <a:cubicBezTo>
                    <a:pt x="1024" y="4216"/>
                    <a:pt x="1238" y="4383"/>
                    <a:pt x="1429" y="4454"/>
                  </a:cubicBezTo>
                  <a:cubicBezTo>
                    <a:pt x="1619" y="4573"/>
                    <a:pt x="1834" y="4645"/>
                    <a:pt x="2048" y="4692"/>
                  </a:cubicBezTo>
                  <a:cubicBezTo>
                    <a:pt x="2453" y="4787"/>
                    <a:pt x="2929" y="4764"/>
                    <a:pt x="3382" y="4573"/>
                  </a:cubicBezTo>
                  <a:cubicBezTo>
                    <a:pt x="3525" y="4526"/>
                    <a:pt x="3691" y="4430"/>
                    <a:pt x="3834" y="4335"/>
                  </a:cubicBezTo>
                  <a:cubicBezTo>
                    <a:pt x="4096" y="4168"/>
                    <a:pt x="4310" y="3954"/>
                    <a:pt x="4477" y="3692"/>
                  </a:cubicBezTo>
                  <a:cubicBezTo>
                    <a:pt x="4906" y="3073"/>
                    <a:pt x="5001" y="2287"/>
                    <a:pt x="4715" y="1549"/>
                  </a:cubicBezTo>
                  <a:cubicBezTo>
                    <a:pt x="4715" y="1525"/>
                    <a:pt x="4692" y="1477"/>
                    <a:pt x="4692" y="1477"/>
                  </a:cubicBezTo>
                  <a:cubicBezTo>
                    <a:pt x="4549" y="1120"/>
                    <a:pt x="4334" y="858"/>
                    <a:pt x="4072" y="620"/>
                  </a:cubicBezTo>
                  <a:cubicBezTo>
                    <a:pt x="3763" y="406"/>
                    <a:pt x="3406" y="239"/>
                    <a:pt x="3025" y="144"/>
                  </a:cubicBezTo>
                  <a:close/>
                  <a:moveTo>
                    <a:pt x="3025" y="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39;p34">
              <a:extLst>
                <a:ext uri="{FF2B5EF4-FFF2-40B4-BE49-F238E27FC236}">
                  <a16:creationId xmlns:a16="http://schemas.microsoft.com/office/drawing/2014/main" id="{CE00DEF3-DBDF-C02D-1441-FFDDB94405D9}"/>
                </a:ext>
              </a:extLst>
            </p:cNvPr>
            <p:cNvSpPr/>
            <p:nvPr/>
          </p:nvSpPr>
          <p:spPr>
            <a:xfrm>
              <a:off x="6639144" y="1569528"/>
              <a:ext cx="83621" cy="152898"/>
            </a:xfrm>
            <a:custGeom>
              <a:avLst/>
              <a:gdLst/>
              <a:ahLst/>
              <a:cxnLst/>
              <a:rect l="l" t="t" r="r" b="b"/>
              <a:pathLst>
                <a:path w="2501" h="4573" extrusionOk="0">
                  <a:moveTo>
                    <a:pt x="0" y="0"/>
                  </a:moveTo>
                  <a:cubicBezTo>
                    <a:pt x="286" y="500"/>
                    <a:pt x="500" y="1096"/>
                    <a:pt x="643" y="1691"/>
                  </a:cubicBezTo>
                  <a:cubicBezTo>
                    <a:pt x="762" y="2191"/>
                    <a:pt x="834" y="2739"/>
                    <a:pt x="834" y="3310"/>
                  </a:cubicBezTo>
                  <a:cubicBezTo>
                    <a:pt x="834" y="3549"/>
                    <a:pt x="834" y="3787"/>
                    <a:pt x="786" y="4025"/>
                  </a:cubicBezTo>
                  <a:cubicBezTo>
                    <a:pt x="953" y="4025"/>
                    <a:pt x="1096" y="4049"/>
                    <a:pt x="1239" y="4073"/>
                  </a:cubicBezTo>
                  <a:cubicBezTo>
                    <a:pt x="1620" y="4168"/>
                    <a:pt x="1977" y="4358"/>
                    <a:pt x="2286" y="4573"/>
                  </a:cubicBezTo>
                  <a:cubicBezTo>
                    <a:pt x="2501" y="3620"/>
                    <a:pt x="2334" y="2644"/>
                    <a:pt x="1905" y="1786"/>
                  </a:cubicBezTo>
                  <a:cubicBezTo>
                    <a:pt x="1477" y="977"/>
                    <a:pt x="834" y="357"/>
                    <a:pt x="0" y="0"/>
                  </a:cubicBezTo>
                  <a:close/>
                  <a:moveTo>
                    <a:pt x="0"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40;p34">
              <a:extLst>
                <a:ext uri="{FF2B5EF4-FFF2-40B4-BE49-F238E27FC236}">
                  <a16:creationId xmlns:a16="http://schemas.microsoft.com/office/drawing/2014/main" id="{8064E9CE-CF3C-CC69-5F06-DD89333E88E6}"/>
                </a:ext>
              </a:extLst>
            </p:cNvPr>
            <p:cNvSpPr/>
            <p:nvPr/>
          </p:nvSpPr>
          <p:spPr>
            <a:xfrm>
              <a:off x="6616039" y="1708858"/>
              <a:ext cx="130631" cy="154503"/>
            </a:xfrm>
            <a:custGeom>
              <a:avLst/>
              <a:gdLst/>
              <a:ahLst/>
              <a:cxnLst/>
              <a:rect l="l" t="t" r="r" b="b"/>
              <a:pathLst>
                <a:path w="3907" h="4621" extrusionOk="0">
                  <a:moveTo>
                    <a:pt x="3096" y="1763"/>
                  </a:moveTo>
                  <a:cubicBezTo>
                    <a:pt x="3096" y="2239"/>
                    <a:pt x="2977" y="2716"/>
                    <a:pt x="2715" y="3097"/>
                  </a:cubicBezTo>
                  <a:cubicBezTo>
                    <a:pt x="2525" y="3359"/>
                    <a:pt x="2311" y="3573"/>
                    <a:pt x="2049" y="3763"/>
                  </a:cubicBezTo>
                  <a:cubicBezTo>
                    <a:pt x="1906" y="3835"/>
                    <a:pt x="1763" y="3930"/>
                    <a:pt x="1596" y="4002"/>
                  </a:cubicBezTo>
                  <a:cubicBezTo>
                    <a:pt x="1239" y="4144"/>
                    <a:pt x="858" y="4168"/>
                    <a:pt x="477" y="4144"/>
                  </a:cubicBezTo>
                  <a:cubicBezTo>
                    <a:pt x="405" y="4144"/>
                    <a:pt x="334" y="4121"/>
                    <a:pt x="262" y="4121"/>
                  </a:cubicBezTo>
                  <a:cubicBezTo>
                    <a:pt x="167" y="4073"/>
                    <a:pt x="96" y="4073"/>
                    <a:pt x="1" y="4049"/>
                  </a:cubicBezTo>
                  <a:cubicBezTo>
                    <a:pt x="120" y="4144"/>
                    <a:pt x="215" y="4192"/>
                    <a:pt x="334" y="4287"/>
                  </a:cubicBezTo>
                  <a:cubicBezTo>
                    <a:pt x="524" y="4406"/>
                    <a:pt x="739" y="4478"/>
                    <a:pt x="953" y="4525"/>
                  </a:cubicBezTo>
                  <a:cubicBezTo>
                    <a:pt x="1358" y="4621"/>
                    <a:pt x="1834" y="4597"/>
                    <a:pt x="2287" y="4406"/>
                  </a:cubicBezTo>
                  <a:cubicBezTo>
                    <a:pt x="2430" y="4359"/>
                    <a:pt x="2596" y="4264"/>
                    <a:pt x="2739" y="4168"/>
                  </a:cubicBezTo>
                  <a:cubicBezTo>
                    <a:pt x="3001" y="4002"/>
                    <a:pt x="3215" y="3787"/>
                    <a:pt x="3382" y="3525"/>
                  </a:cubicBezTo>
                  <a:cubicBezTo>
                    <a:pt x="3811" y="2882"/>
                    <a:pt x="3906" y="2120"/>
                    <a:pt x="3620" y="1382"/>
                  </a:cubicBezTo>
                  <a:cubicBezTo>
                    <a:pt x="3620" y="1334"/>
                    <a:pt x="3597" y="1311"/>
                    <a:pt x="3597" y="1311"/>
                  </a:cubicBezTo>
                  <a:cubicBezTo>
                    <a:pt x="3454" y="953"/>
                    <a:pt x="3239" y="691"/>
                    <a:pt x="2977" y="453"/>
                  </a:cubicBezTo>
                  <a:cubicBezTo>
                    <a:pt x="2739" y="239"/>
                    <a:pt x="2477" y="96"/>
                    <a:pt x="2191" y="1"/>
                  </a:cubicBezTo>
                  <a:lnTo>
                    <a:pt x="2263" y="72"/>
                  </a:lnTo>
                  <a:cubicBezTo>
                    <a:pt x="2525" y="310"/>
                    <a:pt x="2739" y="572"/>
                    <a:pt x="2882" y="930"/>
                  </a:cubicBezTo>
                  <a:cubicBezTo>
                    <a:pt x="2882" y="953"/>
                    <a:pt x="2906" y="953"/>
                    <a:pt x="2906" y="977"/>
                  </a:cubicBezTo>
                  <a:cubicBezTo>
                    <a:pt x="3025" y="1191"/>
                    <a:pt x="3096" y="1501"/>
                    <a:pt x="3096" y="1763"/>
                  </a:cubicBezTo>
                  <a:close/>
                  <a:moveTo>
                    <a:pt x="3096" y="1763"/>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841;p34">
              <a:extLst>
                <a:ext uri="{FF2B5EF4-FFF2-40B4-BE49-F238E27FC236}">
                  <a16:creationId xmlns:a16="http://schemas.microsoft.com/office/drawing/2014/main" id="{3221FBFD-2BC8-EEA6-1B51-044ED255BA7C}"/>
                </a:ext>
              </a:extLst>
            </p:cNvPr>
            <p:cNvSpPr/>
            <p:nvPr/>
          </p:nvSpPr>
          <p:spPr>
            <a:xfrm>
              <a:off x="6448823" y="1585444"/>
              <a:ext cx="102746" cy="181585"/>
            </a:xfrm>
            <a:custGeom>
              <a:avLst/>
              <a:gdLst/>
              <a:ahLst/>
              <a:cxnLst/>
              <a:rect l="l" t="t" r="r" b="b"/>
              <a:pathLst>
                <a:path w="3073" h="5431" extrusionOk="0">
                  <a:moveTo>
                    <a:pt x="2358" y="2215"/>
                  </a:moveTo>
                  <a:cubicBezTo>
                    <a:pt x="1358" y="1287"/>
                    <a:pt x="2739" y="858"/>
                    <a:pt x="1596" y="1"/>
                  </a:cubicBezTo>
                  <a:cubicBezTo>
                    <a:pt x="620" y="739"/>
                    <a:pt x="0" y="1906"/>
                    <a:pt x="0" y="3215"/>
                  </a:cubicBezTo>
                  <a:cubicBezTo>
                    <a:pt x="0" y="3906"/>
                    <a:pt x="167" y="4549"/>
                    <a:pt x="477" y="5121"/>
                  </a:cubicBezTo>
                  <a:cubicBezTo>
                    <a:pt x="501" y="5192"/>
                    <a:pt x="524" y="5240"/>
                    <a:pt x="596" y="5311"/>
                  </a:cubicBezTo>
                  <a:cubicBezTo>
                    <a:pt x="1906" y="5430"/>
                    <a:pt x="1048" y="4382"/>
                    <a:pt x="1834" y="4144"/>
                  </a:cubicBezTo>
                  <a:cubicBezTo>
                    <a:pt x="2477" y="3954"/>
                    <a:pt x="3073" y="2858"/>
                    <a:pt x="2358" y="2215"/>
                  </a:cubicBezTo>
                  <a:close/>
                  <a:moveTo>
                    <a:pt x="2358" y="221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42;p34">
              <a:extLst>
                <a:ext uri="{FF2B5EF4-FFF2-40B4-BE49-F238E27FC236}">
                  <a16:creationId xmlns:a16="http://schemas.microsoft.com/office/drawing/2014/main" id="{4E493B32-4E4D-C063-CE94-43FD70F7D430}"/>
                </a:ext>
              </a:extLst>
            </p:cNvPr>
            <p:cNvSpPr/>
            <p:nvPr/>
          </p:nvSpPr>
          <p:spPr>
            <a:xfrm>
              <a:off x="6639144" y="1620084"/>
              <a:ext cx="29490" cy="29088"/>
            </a:xfrm>
            <a:custGeom>
              <a:avLst/>
              <a:gdLst/>
              <a:ahLst/>
              <a:cxnLst/>
              <a:rect l="l" t="t" r="r" b="b"/>
              <a:pathLst>
                <a:path w="882" h="870" extrusionOk="0">
                  <a:moveTo>
                    <a:pt x="176" y="0"/>
                  </a:moveTo>
                  <a:cubicBezTo>
                    <a:pt x="131" y="0"/>
                    <a:pt x="83" y="12"/>
                    <a:pt x="48" y="36"/>
                  </a:cubicBezTo>
                  <a:cubicBezTo>
                    <a:pt x="0" y="84"/>
                    <a:pt x="0" y="203"/>
                    <a:pt x="48" y="274"/>
                  </a:cubicBezTo>
                  <a:lnTo>
                    <a:pt x="191" y="417"/>
                  </a:lnTo>
                  <a:lnTo>
                    <a:pt x="48" y="584"/>
                  </a:lnTo>
                  <a:cubicBezTo>
                    <a:pt x="0" y="632"/>
                    <a:pt x="0" y="751"/>
                    <a:pt x="48" y="822"/>
                  </a:cubicBezTo>
                  <a:cubicBezTo>
                    <a:pt x="72" y="846"/>
                    <a:pt x="143" y="870"/>
                    <a:pt x="167" y="870"/>
                  </a:cubicBezTo>
                  <a:cubicBezTo>
                    <a:pt x="191" y="870"/>
                    <a:pt x="262" y="846"/>
                    <a:pt x="286" y="822"/>
                  </a:cubicBezTo>
                  <a:lnTo>
                    <a:pt x="429" y="655"/>
                  </a:lnTo>
                  <a:lnTo>
                    <a:pt x="596" y="822"/>
                  </a:lnTo>
                  <a:cubicBezTo>
                    <a:pt x="619" y="846"/>
                    <a:pt x="667" y="870"/>
                    <a:pt x="715" y="870"/>
                  </a:cubicBezTo>
                  <a:cubicBezTo>
                    <a:pt x="738" y="870"/>
                    <a:pt x="786" y="846"/>
                    <a:pt x="834" y="822"/>
                  </a:cubicBezTo>
                  <a:cubicBezTo>
                    <a:pt x="881" y="751"/>
                    <a:pt x="881" y="632"/>
                    <a:pt x="834" y="584"/>
                  </a:cubicBezTo>
                  <a:lnTo>
                    <a:pt x="667" y="417"/>
                  </a:lnTo>
                  <a:lnTo>
                    <a:pt x="834" y="274"/>
                  </a:lnTo>
                  <a:cubicBezTo>
                    <a:pt x="881" y="227"/>
                    <a:pt x="881" y="108"/>
                    <a:pt x="834" y="36"/>
                  </a:cubicBezTo>
                  <a:cubicBezTo>
                    <a:pt x="798" y="12"/>
                    <a:pt x="750" y="0"/>
                    <a:pt x="706" y="0"/>
                  </a:cubicBezTo>
                  <a:cubicBezTo>
                    <a:pt x="661" y="0"/>
                    <a:pt x="619" y="12"/>
                    <a:pt x="596" y="36"/>
                  </a:cubicBezTo>
                  <a:lnTo>
                    <a:pt x="429" y="179"/>
                  </a:lnTo>
                  <a:lnTo>
                    <a:pt x="286" y="36"/>
                  </a:lnTo>
                  <a:cubicBezTo>
                    <a:pt x="262" y="12"/>
                    <a:pt x="220" y="0"/>
                    <a:pt x="17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843;p34">
              <a:extLst>
                <a:ext uri="{FF2B5EF4-FFF2-40B4-BE49-F238E27FC236}">
                  <a16:creationId xmlns:a16="http://schemas.microsoft.com/office/drawing/2014/main" id="{BD770781-3FC6-CE5D-4392-3F3CDFB8EC64}"/>
                </a:ext>
              </a:extLst>
            </p:cNvPr>
            <p:cNvSpPr/>
            <p:nvPr/>
          </p:nvSpPr>
          <p:spPr>
            <a:xfrm>
              <a:off x="6530040" y="1738115"/>
              <a:ext cx="30292" cy="29724"/>
            </a:xfrm>
            <a:custGeom>
              <a:avLst/>
              <a:gdLst/>
              <a:ahLst/>
              <a:cxnLst/>
              <a:rect l="l" t="t" r="r" b="b"/>
              <a:pathLst>
                <a:path w="906" h="889" extrusionOk="0">
                  <a:moveTo>
                    <a:pt x="182" y="1"/>
                  </a:moveTo>
                  <a:cubicBezTo>
                    <a:pt x="137" y="1"/>
                    <a:pt x="96" y="19"/>
                    <a:pt x="72" y="55"/>
                  </a:cubicBezTo>
                  <a:cubicBezTo>
                    <a:pt x="1" y="102"/>
                    <a:pt x="1" y="221"/>
                    <a:pt x="72" y="293"/>
                  </a:cubicBezTo>
                  <a:lnTo>
                    <a:pt x="215" y="436"/>
                  </a:lnTo>
                  <a:lnTo>
                    <a:pt x="72" y="578"/>
                  </a:lnTo>
                  <a:cubicBezTo>
                    <a:pt x="1" y="650"/>
                    <a:pt x="1" y="769"/>
                    <a:pt x="72" y="817"/>
                  </a:cubicBezTo>
                  <a:cubicBezTo>
                    <a:pt x="96" y="864"/>
                    <a:pt x="167" y="888"/>
                    <a:pt x="191" y="888"/>
                  </a:cubicBezTo>
                  <a:cubicBezTo>
                    <a:pt x="215" y="888"/>
                    <a:pt x="286" y="864"/>
                    <a:pt x="310" y="817"/>
                  </a:cubicBezTo>
                  <a:lnTo>
                    <a:pt x="453" y="674"/>
                  </a:lnTo>
                  <a:lnTo>
                    <a:pt x="596" y="817"/>
                  </a:lnTo>
                  <a:cubicBezTo>
                    <a:pt x="644" y="864"/>
                    <a:pt x="691" y="888"/>
                    <a:pt x="715" y="888"/>
                  </a:cubicBezTo>
                  <a:cubicBezTo>
                    <a:pt x="763" y="888"/>
                    <a:pt x="810" y="864"/>
                    <a:pt x="834" y="817"/>
                  </a:cubicBezTo>
                  <a:cubicBezTo>
                    <a:pt x="906" y="769"/>
                    <a:pt x="906" y="650"/>
                    <a:pt x="834" y="578"/>
                  </a:cubicBezTo>
                  <a:lnTo>
                    <a:pt x="691" y="436"/>
                  </a:lnTo>
                  <a:lnTo>
                    <a:pt x="834" y="293"/>
                  </a:lnTo>
                  <a:cubicBezTo>
                    <a:pt x="906" y="221"/>
                    <a:pt x="906" y="102"/>
                    <a:pt x="834" y="55"/>
                  </a:cubicBezTo>
                  <a:cubicBezTo>
                    <a:pt x="810" y="19"/>
                    <a:pt x="769" y="1"/>
                    <a:pt x="724" y="1"/>
                  </a:cubicBezTo>
                  <a:cubicBezTo>
                    <a:pt x="679" y="1"/>
                    <a:pt x="632" y="19"/>
                    <a:pt x="596" y="55"/>
                  </a:cubicBezTo>
                  <a:lnTo>
                    <a:pt x="453" y="197"/>
                  </a:lnTo>
                  <a:lnTo>
                    <a:pt x="310" y="55"/>
                  </a:lnTo>
                  <a:cubicBezTo>
                    <a:pt x="274" y="19"/>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44;p34">
              <a:extLst>
                <a:ext uri="{FF2B5EF4-FFF2-40B4-BE49-F238E27FC236}">
                  <a16:creationId xmlns:a16="http://schemas.microsoft.com/office/drawing/2014/main" id="{8C6279D0-9A99-B3CC-809C-A7A44609FA56}"/>
                </a:ext>
              </a:extLst>
            </p:cNvPr>
            <p:cNvSpPr/>
            <p:nvPr/>
          </p:nvSpPr>
          <p:spPr>
            <a:xfrm>
              <a:off x="6469520" y="1660676"/>
              <a:ext cx="30292" cy="29122"/>
            </a:xfrm>
            <a:custGeom>
              <a:avLst/>
              <a:gdLst/>
              <a:ahLst/>
              <a:cxnLst/>
              <a:rect l="l" t="t" r="r" b="b"/>
              <a:pathLst>
                <a:path w="906" h="871" extrusionOk="0">
                  <a:moveTo>
                    <a:pt x="182" y="1"/>
                  </a:moveTo>
                  <a:cubicBezTo>
                    <a:pt x="138" y="1"/>
                    <a:pt x="96" y="13"/>
                    <a:pt x="72" y="37"/>
                  </a:cubicBezTo>
                  <a:cubicBezTo>
                    <a:pt x="1" y="108"/>
                    <a:pt x="1" y="227"/>
                    <a:pt x="72" y="275"/>
                  </a:cubicBezTo>
                  <a:lnTo>
                    <a:pt x="215" y="442"/>
                  </a:lnTo>
                  <a:lnTo>
                    <a:pt x="72" y="584"/>
                  </a:lnTo>
                  <a:cubicBezTo>
                    <a:pt x="1" y="632"/>
                    <a:pt x="1" y="751"/>
                    <a:pt x="72" y="823"/>
                  </a:cubicBezTo>
                  <a:cubicBezTo>
                    <a:pt x="96" y="846"/>
                    <a:pt x="144" y="870"/>
                    <a:pt x="191" y="870"/>
                  </a:cubicBezTo>
                  <a:cubicBezTo>
                    <a:pt x="215" y="870"/>
                    <a:pt x="263" y="846"/>
                    <a:pt x="310" y="823"/>
                  </a:cubicBezTo>
                  <a:lnTo>
                    <a:pt x="453" y="680"/>
                  </a:lnTo>
                  <a:lnTo>
                    <a:pt x="596" y="823"/>
                  </a:lnTo>
                  <a:cubicBezTo>
                    <a:pt x="620" y="846"/>
                    <a:pt x="691" y="870"/>
                    <a:pt x="715" y="870"/>
                  </a:cubicBezTo>
                  <a:cubicBezTo>
                    <a:pt x="739" y="870"/>
                    <a:pt x="810" y="846"/>
                    <a:pt x="834" y="823"/>
                  </a:cubicBezTo>
                  <a:cubicBezTo>
                    <a:pt x="906" y="751"/>
                    <a:pt x="906" y="632"/>
                    <a:pt x="834" y="584"/>
                  </a:cubicBezTo>
                  <a:lnTo>
                    <a:pt x="691" y="442"/>
                  </a:lnTo>
                  <a:lnTo>
                    <a:pt x="834" y="275"/>
                  </a:lnTo>
                  <a:cubicBezTo>
                    <a:pt x="906" y="227"/>
                    <a:pt x="906" y="108"/>
                    <a:pt x="834" y="37"/>
                  </a:cubicBezTo>
                  <a:cubicBezTo>
                    <a:pt x="810" y="13"/>
                    <a:pt x="769" y="1"/>
                    <a:pt x="724" y="1"/>
                  </a:cubicBezTo>
                  <a:cubicBezTo>
                    <a:pt x="679" y="1"/>
                    <a:pt x="632" y="13"/>
                    <a:pt x="596" y="37"/>
                  </a:cubicBezTo>
                  <a:lnTo>
                    <a:pt x="453" y="203"/>
                  </a:lnTo>
                  <a:lnTo>
                    <a:pt x="310" y="37"/>
                  </a:lnTo>
                  <a:cubicBezTo>
                    <a:pt x="275" y="13"/>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45;p34">
              <a:extLst>
                <a:ext uri="{FF2B5EF4-FFF2-40B4-BE49-F238E27FC236}">
                  <a16:creationId xmlns:a16="http://schemas.microsoft.com/office/drawing/2014/main" id="{0FB24E15-8135-984E-A7E8-916A0C901AEB}"/>
                </a:ext>
              </a:extLst>
            </p:cNvPr>
            <p:cNvSpPr/>
            <p:nvPr/>
          </p:nvSpPr>
          <p:spPr>
            <a:xfrm>
              <a:off x="6633560" y="1730358"/>
              <a:ext cx="65332" cy="93986"/>
            </a:xfrm>
            <a:custGeom>
              <a:avLst/>
              <a:gdLst/>
              <a:ahLst/>
              <a:cxnLst/>
              <a:rect l="l" t="t" r="r" b="b"/>
              <a:pathLst>
                <a:path w="1954" h="2811" extrusionOk="0">
                  <a:moveTo>
                    <a:pt x="1953" y="1858"/>
                  </a:moveTo>
                  <a:cubicBezTo>
                    <a:pt x="1953" y="1358"/>
                    <a:pt x="1310" y="501"/>
                    <a:pt x="1048" y="96"/>
                  </a:cubicBezTo>
                  <a:cubicBezTo>
                    <a:pt x="1001" y="1"/>
                    <a:pt x="953" y="1"/>
                    <a:pt x="905" y="96"/>
                  </a:cubicBezTo>
                  <a:cubicBezTo>
                    <a:pt x="643" y="501"/>
                    <a:pt x="0" y="1358"/>
                    <a:pt x="0" y="1858"/>
                  </a:cubicBezTo>
                  <a:cubicBezTo>
                    <a:pt x="0" y="2525"/>
                    <a:pt x="477" y="2811"/>
                    <a:pt x="1001" y="2811"/>
                  </a:cubicBezTo>
                  <a:cubicBezTo>
                    <a:pt x="1429" y="2811"/>
                    <a:pt x="1953" y="2477"/>
                    <a:pt x="1953" y="1858"/>
                  </a:cubicBezTo>
                  <a:close/>
                  <a:moveTo>
                    <a:pt x="1953" y="18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46;p34">
              <a:extLst>
                <a:ext uri="{FF2B5EF4-FFF2-40B4-BE49-F238E27FC236}">
                  <a16:creationId xmlns:a16="http://schemas.microsoft.com/office/drawing/2014/main" id="{4A1C69E0-4F12-D010-E697-93A7BC6D9B55}"/>
                </a:ext>
              </a:extLst>
            </p:cNvPr>
            <p:cNvSpPr/>
            <p:nvPr/>
          </p:nvSpPr>
          <p:spPr>
            <a:xfrm>
              <a:off x="6720362" y="1825117"/>
              <a:ext cx="31864" cy="33468"/>
            </a:xfrm>
            <a:custGeom>
              <a:avLst/>
              <a:gdLst/>
              <a:ahLst/>
              <a:cxnLst/>
              <a:rect l="l" t="t" r="r" b="b"/>
              <a:pathLst>
                <a:path w="953" h="1001" extrusionOk="0">
                  <a:moveTo>
                    <a:pt x="691" y="929"/>
                  </a:moveTo>
                  <a:lnTo>
                    <a:pt x="691" y="929"/>
                  </a:lnTo>
                  <a:lnTo>
                    <a:pt x="691" y="929"/>
                  </a:lnTo>
                  <a:close/>
                  <a:moveTo>
                    <a:pt x="310" y="1"/>
                  </a:moveTo>
                  <a:cubicBezTo>
                    <a:pt x="215" y="120"/>
                    <a:pt x="119" y="239"/>
                    <a:pt x="0" y="358"/>
                  </a:cubicBezTo>
                  <a:lnTo>
                    <a:pt x="619" y="1001"/>
                  </a:lnTo>
                  <a:lnTo>
                    <a:pt x="691" y="929"/>
                  </a:lnTo>
                  <a:lnTo>
                    <a:pt x="691" y="929"/>
                  </a:lnTo>
                  <a:lnTo>
                    <a:pt x="953" y="667"/>
                  </a:lnTo>
                  <a:close/>
                  <a:moveTo>
                    <a:pt x="310"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47;p34">
              <a:extLst>
                <a:ext uri="{FF2B5EF4-FFF2-40B4-BE49-F238E27FC236}">
                  <a16:creationId xmlns:a16="http://schemas.microsoft.com/office/drawing/2014/main" id="{8AD23B7E-0CBD-C9DB-F381-4D4ABA1E7AE9}"/>
                </a:ext>
              </a:extLst>
            </p:cNvPr>
            <p:cNvSpPr/>
            <p:nvPr/>
          </p:nvSpPr>
          <p:spPr>
            <a:xfrm>
              <a:off x="6645497" y="1729555"/>
              <a:ext cx="51791" cy="95591"/>
            </a:xfrm>
            <a:custGeom>
              <a:avLst/>
              <a:gdLst/>
              <a:ahLst/>
              <a:cxnLst/>
              <a:rect l="l" t="t" r="r" b="b"/>
              <a:pathLst>
                <a:path w="1549" h="2859" extrusionOk="0">
                  <a:moveTo>
                    <a:pt x="525" y="120"/>
                  </a:moveTo>
                  <a:cubicBezTo>
                    <a:pt x="453" y="215"/>
                    <a:pt x="358" y="334"/>
                    <a:pt x="286" y="477"/>
                  </a:cubicBezTo>
                  <a:cubicBezTo>
                    <a:pt x="548" y="906"/>
                    <a:pt x="834" y="1406"/>
                    <a:pt x="834" y="1739"/>
                  </a:cubicBezTo>
                  <a:cubicBezTo>
                    <a:pt x="834" y="2287"/>
                    <a:pt x="453" y="2621"/>
                    <a:pt x="1" y="2692"/>
                  </a:cubicBezTo>
                  <a:cubicBezTo>
                    <a:pt x="96" y="2740"/>
                    <a:pt x="215" y="2811"/>
                    <a:pt x="334" y="2835"/>
                  </a:cubicBezTo>
                  <a:cubicBezTo>
                    <a:pt x="429" y="2859"/>
                    <a:pt x="525" y="2859"/>
                    <a:pt x="572" y="2859"/>
                  </a:cubicBezTo>
                  <a:cubicBezTo>
                    <a:pt x="1049" y="2859"/>
                    <a:pt x="1549" y="2525"/>
                    <a:pt x="1549" y="1906"/>
                  </a:cubicBezTo>
                  <a:cubicBezTo>
                    <a:pt x="1549" y="1858"/>
                    <a:pt x="1549" y="1787"/>
                    <a:pt x="1525" y="1739"/>
                  </a:cubicBezTo>
                  <a:cubicBezTo>
                    <a:pt x="1406" y="1215"/>
                    <a:pt x="858" y="501"/>
                    <a:pt x="644" y="120"/>
                  </a:cubicBezTo>
                  <a:cubicBezTo>
                    <a:pt x="596" y="1"/>
                    <a:pt x="572" y="1"/>
                    <a:pt x="525" y="120"/>
                  </a:cubicBezTo>
                  <a:close/>
                  <a:moveTo>
                    <a:pt x="525" y="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48;p34">
              <a:extLst>
                <a:ext uri="{FF2B5EF4-FFF2-40B4-BE49-F238E27FC236}">
                  <a16:creationId xmlns:a16="http://schemas.microsoft.com/office/drawing/2014/main" id="{69AC9E59-7304-827D-191E-D346D05F838E}"/>
                </a:ext>
              </a:extLst>
            </p:cNvPr>
            <p:cNvSpPr/>
            <p:nvPr/>
          </p:nvSpPr>
          <p:spPr>
            <a:xfrm>
              <a:off x="6573040" y="1698158"/>
              <a:ext cx="187136" cy="168379"/>
            </a:xfrm>
            <a:custGeom>
              <a:avLst/>
              <a:gdLst/>
              <a:ahLst/>
              <a:cxnLst/>
              <a:rect l="l" t="t" r="r" b="b"/>
              <a:pathLst>
                <a:path w="5597" h="5036" extrusionOk="0">
                  <a:moveTo>
                    <a:pt x="2739" y="345"/>
                  </a:moveTo>
                  <a:cubicBezTo>
                    <a:pt x="2882" y="345"/>
                    <a:pt x="3049" y="345"/>
                    <a:pt x="3168" y="416"/>
                  </a:cubicBezTo>
                  <a:cubicBezTo>
                    <a:pt x="3882" y="559"/>
                    <a:pt x="4478" y="1059"/>
                    <a:pt x="4740" y="1750"/>
                  </a:cubicBezTo>
                  <a:cubicBezTo>
                    <a:pt x="5192" y="2845"/>
                    <a:pt x="4621" y="4107"/>
                    <a:pt x="3525" y="4560"/>
                  </a:cubicBezTo>
                  <a:cubicBezTo>
                    <a:pt x="3282" y="4645"/>
                    <a:pt x="3039" y="4688"/>
                    <a:pt x="2791" y="4688"/>
                  </a:cubicBezTo>
                  <a:cubicBezTo>
                    <a:pt x="2626" y="4688"/>
                    <a:pt x="2458" y="4669"/>
                    <a:pt x="2287" y="4631"/>
                  </a:cubicBezTo>
                  <a:cubicBezTo>
                    <a:pt x="1906" y="4560"/>
                    <a:pt x="1525" y="4345"/>
                    <a:pt x="1215" y="4036"/>
                  </a:cubicBezTo>
                  <a:cubicBezTo>
                    <a:pt x="382" y="3178"/>
                    <a:pt x="382" y="1821"/>
                    <a:pt x="1215" y="988"/>
                  </a:cubicBezTo>
                  <a:cubicBezTo>
                    <a:pt x="1620" y="559"/>
                    <a:pt x="2168" y="345"/>
                    <a:pt x="2739" y="345"/>
                  </a:cubicBezTo>
                  <a:close/>
                  <a:moveTo>
                    <a:pt x="2756" y="0"/>
                  </a:moveTo>
                  <a:cubicBezTo>
                    <a:pt x="2085" y="0"/>
                    <a:pt x="1449" y="278"/>
                    <a:pt x="977" y="749"/>
                  </a:cubicBezTo>
                  <a:cubicBezTo>
                    <a:pt x="1" y="1726"/>
                    <a:pt x="1" y="3298"/>
                    <a:pt x="977" y="4274"/>
                  </a:cubicBezTo>
                  <a:cubicBezTo>
                    <a:pt x="1310" y="4631"/>
                    <a:pt x="1763" y="4869"/>
                    <a:pt x="2239" y="4965"/>
                  </a:cubicBezTo>
                  <a:cubicBezTo>
                    <a:pt x="2382" y="4988"/>
                    <a:pt x="2573" y="5036"/>
                    <a:pt x="2739" y="5036"/>
                  </a:cubicBezTo>
                  <a:cubicBezTo>
                    <a:pt x="3073" y="5036"/>
                    <a:pt x="3358" y="4965"/>
                    <a:pt x="3668" y="4845"/>
                  </a:cubicBezTo>
                  <a:cubicBezTo>
                    <a:pt x="4954" y="4345"/>
                    <a:pt x="5597" y="2893"/>
                    <a:pt x="5097" y="1607"/>
                  </a:cubicBezTo>
                  <a:cubicBezTo>
                    <a:pt x="4787" y="797"/>
                    <a:pt x="4097" y="226"/>
                    <a:pt x="3287" y="59"/>
                  </a:cubicBezTo>
                  <a:cubicBezTo>
                    <a:pt x="3109" y="19"/>
                    <a:pt x="2931" y="0"/>
                    <a:pt x="275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TextBox 25">
            <a:extLst>
              <a:ext uri="{FF2B5EF4-FFF2-40B4-BE49-F238E27FC236}">
                <a16:creationId xmlns:a16="http://schemas.microsoft.com/office/drawing/2014/main" id="{D9FFE8C3-C3E5-583C-1CCE-396E4DAF984C}"/>
              </a:ext>
            </a:extLst>
          </p:cNvPr>
          <p:cNvSpPr txBox="1"/>
          <p:nvPr/>
        </p:nvSpPr>
        <p:spPr>
          <a:xfrm>
            <a:off x="4571999" y="1371769"/>
            <a:ext cx="4482205" cy="3231654"/>
          </a:xfrm>
          <a:prstGeom prst="rect">
            <a:avLst/>
          </a:prstGeom>
          <a:noFill/>
        </p:spPr>
        <p:txBody>
          <a:bodyPr wrap="square" rtlCol="0">
            <a:spAutoFit/>
          </a:bodyPr>
          <a:lstStyle/>
          <a:p>
            <a:pPr marL="171450" indent="-171450">
              <a:buFont typeface="Arial" panose="020B0604020202020204" pitchFamily="34" charset="0"/>
              <a:buChar char="•"/>
            </a:pPr>
            <a:r>
              <a:rPr lang="el-GR" sz="1200" dirty="0">
                <a:latin typeface="Aptos" panose="020B0004020202020204" pitchFamily="34" charset="0"/>
              </a:rPr>
              <a:t>Ενεργειακή Μετάβαση             Διακοπή εισαγωγής ρωσικού αερίου μέσω αγωγών το αργότερο έως το 2027</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Τιμές Φυσικού Αερίου              Θα βασίζονται στην παγκόσμια αγορά για υγροποιημένο φυσικό αέριο (LNG).</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Ανανεώσιμες Πηγές Ενέργειας               Επέκταση των ανανεώσιμων πηγών ενέργειας με στόχο τη μείωση της εξάρτησης από τα ορυκτά καύσιμα.</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Υδρογόνο              Το ορυκτό φυσικό αέριο θα αντικατασταθεί από συνθετικά καύσιμα και πράσινο υδρογόνο. Η τιμή του φυσικού αερίου θα πρέπει να μειωθεί μετά το 2040 για να παραμείνει ανταγωνιστικό.</a:t>
            </a:r>
          </a:p>
        </p:txBody>
      </p:sp>
      <p:cxnSp>
        <p:nvCxnSpPr>
          <p:cNvPr id="28" name="Ευθύγραμμο βέλος σύνδεσης 27">
            <a:extLst>
              <a:ext uri="{FF2B5EF4-FFF2-40B4-BE49-F238E27FC236}">
                <a16:creationId xmlns:a16="http://schemas.microsoft.com/office/drawing/2014/main" id="{DA338469-5B97-BAAB-33C5-64D5D23E028A}"/>
              </a:ext>
            </a:extLst>
          </p:cNvPr>
          <p:cNvCxnSpPr/>
          <p:nvPr/>
        </p:nvCxnSpPr>
        <p:spPr>
          <a:xfrm>
            <a:off x="6341329" y="1508201"/>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Ευθύγραμμο βέλος σύνδεσης 28">
            <a:extLst>
              <a:ext uri="{FF2B5EF4-FFF2-40B4-BE49-F238E27FC236}">
                <a16:creationId xmlns:a16="http://schemas.microsoft.com/office/drawing/2014/main" id="{5423B5E9-01BE-B3B6-91E6-505D7FD2D674}"/>
              </a:ext>
            </a:extLst>
          </p:cNvPr>
          <p:cNvCxnSpPr/>
          <p:nvPr/>
        </p:nvCxnSpPr>
        <p:spPr>
          <a:xfrm>
            <a:off x="6341329" y="2250134"/>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Ευθύγραμμο βέλος σύνδεσης 29">
            <a:extLst>
              <a:ext uri="{FF2B5EF4-FFF2-40B4-BE49-F238E27FC236}">
                <a16:creationId xmlns:a16="http://schemas.microsoft.com/office/drawing/2014/main" id="{08F6BAA3-537D-EF1A-95C6-74D43BF5D09B}"/>
              </a:ext>
            </a:extLst>
          </p:cNvPr>
          <p:cNvCxnSpPr/>
          <p:nvPr/>
        </p:nvCxnSpPr>
        <p:spPr>
          <a:xfrm>
            <a:off x="5546453" y="3901998"/>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Ευθύγραμμο βέλος σύνδεσης 30">
            <a:extLst>
              <a:ext uri="{FF2B5EF4-FFF2-40B4-BE49-F238E27FC236}">
                <a16:creationId xmlns:a16="http://schemas.microsoft.com/office/drawing/2014/main" id="{E2CDB137-4A6E-9BAF-A2BD-FCE27AD81BA9}"/>
              </a:ext>
            </a:extLst>
          </p:cNvPr>
          <p:cNvCxnSpPr/>
          <p:nvPr/>
        </p:nvCxnSpPr>
        <p:spPr>
          <a:xfrm>
            <a:off x="6913757" y="2972728"/>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B862A41-3BF5-A7D7-2BF9-9996CE06FC6D}"/>
              </a:ext>
            </a:extLst>
          </p:cNvPr>
          <p:cNvSpPr txBox="1"/>
          <p:nvPr/>
        </p:nvSpPr>
        <p:spPr>
          <a:xfrm>
            <a:off x="89789" y="1368221"/>
            <a:ext cx="4279786" cy="3046988"/>
          </a:xfrm>
          <a:prstGeom prst="rect">
            <a:avLst/>
          </a:prstGeom>
          <a:noFill/>
        </p:spPr>
        <p:txBody>
          <a:bodyPr wrap="square">
            <a:spAutoFit/>
          </a:bodyPr>
          <a:lstStyle/>
          <a:p>
            <a:pPr marL="171450" indent="-171450">
              <a:buFont typeface="Arial" panose="020B0604020202020204" pitchFamily="34" charset="0"/>
              <a:buChar char="•"/>
            </a:pPr>
            <a:r>
              <a:rPr lang="el-GR" sz="1200" dirty="0">
                <a:latin typeface="Aptos" panose="020B0004020202020204" pitchFamily="34" charset="0"/>
              </a:rPr>
              <a:t>Συνέχιση Εντάσεων               Άμεση διακοπή των εισαγωγών ρωσικού αερίου.</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Τιμές Φυσικού Αερίου               Υψηλές τιμές φυσικού αερίου μεσοπρόθεσμα λόγω του LNG.</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Αύξηση Τιμών CO2               Πρόσθετα έσοδα για την </a:t>
            </a:r>
            <a:r>
              <a:rPr lang="el-GR" sz="1200" dirty="0" err="1">
                <a:latin typeface="Aptos" panose="020B0004020202020204" pitchFamily="34" charset="0"/>
              </a:rPr>
              <a:t>αναχρηματοδότηση</a:t>
            </a:r>
            <a:r>
              <a:rPr lang="el-GR" sz="1200" dirty="0">
                <a:latin typeface="Aptos" panose="020B0004020202020204" pitchFamily="34" charset="0"/>
              </a:rPr>
              <a:t> του δημόσιου χρέους και την ανάπτυξη τεχνολογιών υδρογόνου.</a:t>
            </a: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endParaRPr lang="el-GR" sz="1200" dirty="0">
              <a:latin typeface="Aptos" panose="020B0004020202020204" pitchFamily="34" charset="0"/>
            </a:endParaRPr>
          </a:p>
          <a:p>
            <a:pPr marL="171450" indent="-171450">
              <a:buFont typeface="Arial" panose="020B0604020202020204" pitchFamily="34" charset="0"/>
              <a:buChar char="•"/>
            </a:pPr>
            <a:r>
              <a:rPr lang="el-GR" sz="1200" dirty="0">
                <a:latin typeface="Aptos" panose="020B0004020202020204" pitchFamily="34" charset="0"/>
              </a:rPr>
              <a:t>Αργή Επέκταση Ανανεώσιμων Πηγών              Έλλειψη εξειδικευμένου εργατικού δυναμικού και ανεπαρκής πολιτική στήριξη.</a:t>
            </a:r>
          </a:p>
        </p:txBody>
      </p:sp>
      <p:cxnSp>
        <p:nvCxnSpPr>
          <p:cNvPr id="35" name="Ευθύγραμμο βέλος σύνδεσης 34">
            <a:extLst>
              <a:ext uri="{FF2B5EF4-FFF2-40B4-BE49-F238E27FC236}">
                <a16:creationId xmlns:a16="http://schemas.microsoft.com/office/drawing/2014/main" id="{D84F5A54-1009-C6E4-A271-A4C81B3A88D1}"/>
              </a:ext>
            </a:extLst>
          </p:cNvPr>
          <p:cNvCxnSpPr>
            <a:cxnSpLocks/>
          </p:cNvCxnSpPr>
          <p:nvPr/>
        </p:nvCxnSpPr>
        <p:spPr>
          <a:xfrm>
            <a:off x="1717293" y="1501709"/>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Ευθύγραμμο βέλος σύνδεσης 37">
            <a:extLst>
              <a:ext uri="{FF2B5EF4-FFF2-40B4-BE49-F238E27FC236}">
                <a16:creationId xmlns:a16="http://schemas.microsoft.com/office/drawing/2014/main" id="{2B4862FC-EB8F-9F06-5013-066C6CAB8816}"/>
              </a:ext>
            </a:extLst>
          </p:cNvPr>
          <p:cNvCxnSpPr/>
          <p:nvPr/>
        </p:nvCxnSpPr>
        <p:spPr>
          <a:xfrm>
            <a:off x="1688838" y="2972728"/>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Ευθύγραμμο βέλος σύνδεσης 38">
            <a:extLst>
              <a:ext uri="{FF2B5EF4-FFF2-40B4-BE49-F238E27FC236}">
                <a16:creationId xmlns:a16="http://schemas.microsoft.com/office/drawing/2014/main" id="{2C3F0FEC-7B03-D858-5E85-226F1F302967}"/>
              </a:ext>
            </a:extLst>
          </p:cNvPr>
          <p:cNvCxnSpPr/>
          <p:nvPr/>
        </p:nvCxnSpPr>
        <p:spPr>
          <a:xfrm>
            <a:off x="1877127" y="2220951"/>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Ευθύγραμμο βέλος σύνδεσης 39">
            <a:extLst>
              <a:ext uri="{FF2B5EF4-FFF2-40B4-BE49-F238E27FC236}">
                <a16:creationId xmlns:a16="http://schemas.microsoft.com/office/drawing/2014/main" id="{5198933B-33EE-12E8-C93C-F4322A613B0E}"/>
              </a:ext>
            </a:extLst>
          </p:cNvPr>
          <p:cNvCxnSpPr/>
          <p:nvPr/>
        </p:nvCxnSpPr>
        <p:spPr>
          <a:xfrm>
            <a:off x="2868590" y="3901998"/>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1" name="Εικόνα 40">
            <a:extLst>
              <a:ext uri="{FF2B5EF4-FFF2-40B4-BE49-F238E27FC236}">
                <a16:creationId xmlns:a16="http://schemas.microsoft.com/office/drawing/2014/main" id="{917B2069-48AA-7FDF-F409-153B04AA485D}"/>
              </a:ext>
            </a:extLst>
          </p:cNvPr>
          <p:cNvPicPr>
            <a:picLocks noChangeAspect="1"/>
          </p:cNvPicPr>
          <p:nvPr/>
        </p:nvPicPr>
        <p:blipFill>
          <a:blip r:embed="rId2"/>
          <a:stretch>
            <a:fillRect/>
          </a:stretch>
        </p:blipFill>
        <p:spPr>
          <a:xfrm>
            <a:off x="653805" y="829691"/>
            <a:ext cx="292633" cy="384081"/>
          </a:xfrm>
          <a:prstGeom prst="rect">
            <a:avLst/>
          </a:prstGeom>
        </p:spPr>
      </p:pic>
      <p:sp>
        <p:nvSpPr>
          <p:cNvPr id="43" name="TextBox 42">
            <a:extLst>
              <a:ext uri="{FF2B5EF4-FFF2-40B4-BE49-F238E27FC236}">
                <a16:creationId xmlns:a16="http://schemas.microsoft.com/office/drawing/2014/main" id="{C4985B34-48DD-B3B6-A18B-CB274FECF852}"/>
              </a:ext>
            </a:extLst>
          </p:cNvPr>
          <p:cNvSpPr txBox="1"/>
          <p:nvPr/>
        </p:nvSpPr>
        <p:spPr>
          <a:xfrm>
            <a:off x="1228628" y="896518"/>
            <a:ext cx="2017401" cy="307777"/>
          </a:xfrm>
          <a:prstGeom prst="rect">
            <a:avLst/>
          </a:prstGeom>
          <a:noFill/>
        </p:spPr>
        <p:txBody>
          <a:bodyPr wrap="square">
            <a:spAutoFit/>
          </a:bodyPr>
          <a:lstStyle/>
          <a:p>
            <a:pPr lvl="0" algn="l" rtl="0">
              <a:spcBef>
                <a:spcPts val="0"/>
              </a:spcBef>
              <a:spcAft>
                <a:spcPts val="0"/>
              </a:spcAft>
            </a:pPr>
            <a:r>
              <a:rPr lang="el-GR" sz="1400" b="1" dirty="0">
                <a:latin typeface="+mj-lt"/>
              </a:rPr>
              <a:t> Σενάρι</a:t>
            </a:r>
            <a:r>
              <a:rPr lang="el-GR" b="1" dirty="0">
                <a:latin typeface="+mj-lt"/>
              </a:rPr>
              <a:t>ο 1</a:t>
            </a:r>
            <a:r>
              <a:rPr lang="el-GR" b="1" baseline="30000" dirty="0">
                <a:latin typeface="+mj-lt"/>
              </a:rPr>
              <a:t>ο </a:t>
            </a:r>
            <a:r>
              <a:rPr lang="el-GR" b="1" dirty="0">
                <a:latin typeface="+mj-lt"/>
              </a:rPr>
              <a:t>:</a:t>
            </a:r>
            <a:r>
              <a:rPr lang="el-GR" sz="1400" b="1" dirty="0">
                <a:latin typeface="+mj-lt"/>
              </a:rPr>
              <a:t> «Εντάσεις»</a:t>
            </a:r>
          </a:p>
        </p:txBody>
      </p:sp>
      <p:cxnSp>
        <p:nvCxnSpPr>
          <p:cNvPr id="45" name="Ευθεία γραμμή σύνδεσης 44">
            <a:extLst>
              <a:ext uri="{FF2B5EF4-FFF2-40B4-BE49-F238E27FC236}">
                <a16:creationId xmlns:a16="http://schemas.microsoft.com/office/drawing/2014/main" id="{72EB5AE3-115F-291F-457B-CD6AD73E1DFB}"/>
              </a:ext>
            </a:extLst>
          </p:cNvPr>
          <p:cNvCxnSpPr>
            <a:cxnSpLocks/>
          </p:cNvCxnSpPr>
          <p:nvPr/>
        </p:nvCxnSpPr>
        <p:spPr>
          <a:xfrm>
            <a:off x="4497659" y="870465"/>
            <a:ext cx="0" cy="3759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Ευθεία γραμμή σύνδεσης 46">
            <a:extLst>
              <a:ext uri="{FF2B5EF4-FFF2-40B4-BE49-F238E27FC236}">
                <a16:creationId xmlns:a16="http://schemas.microsoft.com/office/drawing/2014/main" id="{469F3FF1-8AC3-53D0-1B24-B042886A643A}"/>
              </a:ext>
            </a:extLst>
          </p:cNvPr>
          <p:cNvCxnSpPr>
            <a:cxnSpLocks/>
          </p:cNvCxnSpPr>
          <p:nvPr/>
        </p:nvCxnSpPr>
        <p:spPr>
          <a:xfrm>
            <a:off x="1513407" y="636741"/>
            <a:ext cx="6117186" cy="1500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1184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61"/>
        <p:cNvGrpSpPr/>
        <p:nvPr/>
      </p:nvGrpSpPr>
      <p:grpSpPr>
        <a:xfrm>
          <a:off x="0" y="0"/>
          <a:ext cx="0" cy="0"/>
          <a:chOff x="0" y="0"/>
          <a:chExt cx="0" cy="0"/>
        </a:xfrm>
      </p:grpSpPr>
      <p:sp>
        <p:nvSpPr>
          <p:cNvPr id="1662" name="Google Shape;1662;p32"/>
          <p:cNvSpPr txBox="1">
            <a:spLocks noGrp="1"/>
          </p:cNvSpPr>
          <p:nvPr>
            <p:ph type="subTitle" idx="4"/>
          </p:nvPr>
        </p:nvSpPr>
        <p:spPr>
          <a:xfrm>
            <a:off x="5293773" y="1066104"/>
            <a:ext cx="2665434" cy="45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400" b="1" dirty="0">
                <a:latin typeface="+mj-lt"/>
              </a:rPr>
              <a:t>  Σενάριο 3</a:t>
            </a:r>
            <a:r>
              <a:rPr lang="el-GR" sz="1400" b="1" baseline="30000" dirty="0">
                <a:latin typeface="+mj-lt"/>
              </a:rPr>
              <a:t>ο </a:t>
            </a:r>
            <a:r>
              <a:rPr lang="el-GR" sz="1400" b="1" dirty="0">
                <a:latin typeface="+mj-lt"/>
              </a:rPr>
              <a:t>: </a:t>
            </a:r>
            <a:r>
              <a:rPr lang="en-US" sz="1400" b="1" dirty="0" err="1">
                <a:latin typeface="+mj-lt"/>
              </a:rPr>
              <a:t>GoHydrogen</a:t>
            </a:r>
            <a:endParaRPr sz="1400" b="1" dirty="0">
              <a:latin typeface="+mj-lt"/>
            </a:endParaRPr>
          </a:p>
        </p:txBody>
      </p:sp>
      <p:sp>
        <p:nvSpPr>
          <p:cNvPr id="1663" name="Google Shape;1663;p32"/>
          <p:cNvSpPr txBox="1">
            <a:spLocks noGrp="1"/>
          </p:cNvSpPr>
          <p:nvPr>
            <p:ph type="title"/>
          </p:nvPr>
        </p:nvSpPr>
        <p:spPr>
          <a:xfrm>
            <a:off x="640303" y="115867"/>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solidFill>
                  <a:schemeClr val="tx1"/>
                </a:solidFill>
                <a:latin typeface="+mj-lt"/>
              </a:rPr>
              <a:t>Προοπτικές της ΕΕ έως το 2060</a:t>
            </a:r>
            <a:endParaRPr sz="2800" dirty="0">
              <a:solidFill>
                <a:schemeClr val="tx1"/>
              </a:solidFill>
              <a:latin typeface="+mj-lt"/>
            </a:endParaRPr>
          </a:p>
        </p:txBody>
      </p:sp>
      <p:sp>
        <p:nvSpPr>
          <p:cNvPr id="1664" name="Google Shape;1664;p32"/>
          <p:cNvSpPr txBox="1">
            <a:spLocks noGrp="1"/>
          </p:cNvSpPr>
          <p:nvPr>
            <p:ph type="subTitle" idx="1"/>
          </p:nvPr>
        </p:nvSpPr>
        <p:spPr>
          <a:xfrm>
            <a:off x="4751400" y="1601821"/>
            <a:ext cx="4392600" cy="2757749"/>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Cabin" panose="020B0604020202020204" charset="0"/>
              </a:rPr>
              <a:t>Πράσινη Συμφωνία της ΕΕ            Κλιματική ουδετερότητα έως το 2050.</a:t>
            </a:r>
          </a:p>
          <a:p>
            <a:pPr marL="171450" lvl="0" indent="-171450" algn="l" rtl="0">
              <a:spcBef>
                <a:spcPts val="0"/>
              </a:spcBef>
              <a:spcAft>
                <a:spcPts val="0"/>
              </a:spcAft>
              <a:buFont typeface="Arial" panose="020B0604020202020204" pitchFamily="34" charset="0"/>
              <a:buChar char="•"/>
            </a:pPr>
            <a:endParaRPr lang="el-GR" dirty="0">
              <a:latin typeface="Cabin" panose="020B0604020202020204" charset="0"/>
            </a:endParaRPr>
          </a:p>
          <a:p>
            <a:pPr marL="171450" lvl="0" indent="-171450" algn="l" rtl="0">
              <a:spcBef>
                <a:spcPts val="0"/>
              </a:spcBef>
              <a:spcAft>
                <a:spcPts val="0"/>
              </a:spcAft>
              <a:buFont typeface="Arial" panose="020B0604020202020204" pitchFamily="34" charset="0"/>
              <a:buChar char="•"/>
            </a:pPr>
            <a:r>
              <a:rPr lang="el-GR" dirty="0">
                <a:latin typeface="Cabin" panose="020B0604020202020204" charset="0"/>
              </a:rPr>
              <a:t>Μετάβαση σε Υδρογόνο              Σταδιακή αντικατάσταση του ορυκτού φυσικού αερίου με υδρογόνο.</a:t>
            </a:r>
          </a:p>
          <a:p>
            <a:pPr marL="171450" lvl="0" indent="-171450" algn="l" rtl="0">
              <a:spcBef>
                <a:spcPts val="0"/>
              </a:spcBef>
              <a:spcAft>
                <a:spcPts val="0"/>
              </a:spcAft>
              <a:buFont typeface="Arial" panose="020B0604020202020204" pitchFamily="34" charset="0"/>
              <a:buChar char="•"/>
            </a:pPr>
            <a:endParaRPr lang="el-GR" dirty="0">
              <a:latin typeface="Cabin" panose="020B0604020202020204" charset="0"/>
            </a:endParaRPr>
          </a:p>
          <a:p>
            <a:pPr marL="171450" lvl="0" indent="-171450" algn="l" rtl="0">
              <a:spcBef>
                <a:spcPts val="0"/>
              </a:spcBef>
              <a:spcAft>
                <a:spcPts val="0"/>
              </a:spcAft>
              <a:buFont typeface="Arial" panose="020B0604020202020204" pitchFamily="34" charset="0"/>
              <a:buChar char="•"/>
            </a:pPr>
            <a:r>
              <a:rPr lang="el-GR" dirty="0">
                <a:latin typeface="Cabin" panose="020B0604020202020204" charset="0"/>
              </a:rPr>
              <a:t>Χρήσεις Υδρογόνου              Φορτηγά, κλιματικά ουδέτερη παραγωγή, χημική βιομηχανία και συστήματα θέρμανσης.</a:t>
            </a:r>
          </a:p>
          <a:p>
            <a:pPr marL="171450" lvl="0" indent="-171450" algn="l" rtl="0">
              <a:spcBef>
                <a:spcPts val="0"/>
              </a:spcBef>
              <a:spcAft>
                <a:spcPts val="0"/>
              </a:spcAft>
              <a:buFont typeface="Arial" panose="020B0604020202020204" pitchFamily="34" charset="0"/>
              <a:buChar char="•"/>
            </a:pPr>
            <a:endParaRPr lang="el-GR" dirty="0">
              <a:latin typeface="Cabin" panose="020B0604020202020204" charset="0"/>
            </a:endParaRPr>
          </a:p>
          <a:p>
            <a:pPr marL="171450" lvl="0" indent="-171450" algn="l" rtl="0">
              <a:spcBef>
                <a:spcPts val="0"/>
              </a:spcBef>
              <a:spcAft>
                <a:spcPts val="0"/>
              </a:spcAft>
              <a:buFont typeface="Arial" panose="020B0604020202020204" pitchFamily="34" charset="0"/>
              <a:buChar char="•"/>
            </a:pPr>
            <a:r>
              <a:rPr lang="el-GR" dirty="0">
                <a:latin typeface="Cabin" panose="020B0604020202020204" charset="0"/>
              </a:rPr>
              <a:t>Αύξηση Ζήτησης Ηλεκτρικής Ενέργειας             Παραγωγή υδρογόνου.</a:t>
            </a:r>
          </a:p>
          <a:p>
            <a:pPr marL="171450" lvl="0" indent="-171450" algn="l" rtl="0">
              <a:spcBef>
                <a:spcPts val="0"/>
              </a:spcBef>
              <a:spcAft>
                <a:spcPts val="0"/>
              </a:spcAft>
              <a:buFont typeface="Arial" panose="020B0604020202020204" pitchFamily="34" charset="0"/>
              <a:buChar char="•"/>
            </a:pPr>
            <a:endParaRPr lang="el-GR" dirty="0">
              <a:latin typeface="Cabin" panose="020B0604020202020204" charset="0"/>
            </a:endParaRPr>
          </a:p>
          <a:p>
            <a:pPr marL="171450" lvl="0" indent="-171450" algn="l" rtl="0">
              <a:spcBef>
                <a:spcPts val="0"/>
              </a:spcBef>
              <a:spcAft>
                <a:spcPts val="0"/>
              </a:spcAft>
              <a:buFont typeface="Arial" panose="020B0604020202020204" pitchFamily="34" charset="0"/>
              <a:buChar char="•"/>
            </a:pPr>
            <a:r>
              <a:rPr lang="el-GR" dirty="0">
                <a:latin typeface="Cabin" panose="020B0604020202020204" charset="0"/>
              </a:rPr>
              <a:t>Εγκαταστάσεις Ανανεώσιμων Πηγών              Ανάπτυξη ΑΠΕ</a:t>
            </a:r>
            <a:endParaRPr dirty="0">
              <a:latin typeface="Cabin" panose="020B0604020202020204" charset="0"/>
            </a:endParaRPr>
          </a:p>
        </p:txBody>
      </p:sp>
      <p:cxnSp>
        <p:nvCxnSpPr>
          <p:cNvPr id="13" name="Ευθύγραμμο βέλος σύνδεσης 12">
            <a:extLst>
              <a:ext uri="{FF2B5EF4-FFF2-40B4-BE49-F238E27FC236}">
                <a16:creationId xmlns:a16="http://schemas.microsoft.com/office/drawing/2014/main" id="{3F4CD283-9DEC-D3B9-7A3A-7EE61656D324}"/>
              </a:ext>
            </a:extLst>
          </p:cNvPr>
          <p:cNvCxnSpPr/>
          <p:nvPr/>
        </p:nvCxnSpPr>
        <p:spPr>
          <a:xfrm>
            <a:off x="6783661" y="1784195"/>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Ευθύγραμμο βέλος σύνδεσης 13">
            <a:extLst>
              <a:ext uri="{FF2B5EF4-FFF2-40B4-BE49-F238E27FC236}">
                <a16:creationId xmlns:a16="http://schemas.microsoft.com/office/drawing/2014/main" id="{3F1D4D70-A0E9-5D03-04C7-7764E856C79C}"/>
              </a:ext>
            </a:extLst>
          </p:cNvPr>
          <p:cNvCxnSpPr/>
          <p:nvPr/>
        </p:nvCxnSpPr>
        <p:spPr>
          <a:xfrm>
            <a:off x="6675865" y="2343912"/>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Ευθύγραμμο βέλος σύνδεσης 14">
            <a:extLst>
              <a:ext uri="{FF2B5EF4-FFF2-40B4-BE49-F238E27FC236}">
                <a16:creationId xmlns:a16="http://schemas.microsoft.com/office/drawing/2014/main" id="{F4BF66F2-D559-F7AA-90F5-1AD94C8F117E}"/>
              </a:ext>
            </a:extLst>
          </p:cNvPr>
          <p:cNvCxnSpPr/>
          <p:nvPr/>
        </p:nvCxnSpPr>
        <p:spPr>
          <a:xfrm>
            <a:off x="6356197" y="2906286"/>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Ευθύγραμμο βέλος σύνδεσης 15">
            <a:extLst>
              <a:ext uri="{FF2B5EF4-FFF2-40B4-BE49-F238E27FC236}">
                <a16:creationId xmlns:a16="http://schemas.microsoft.com/office/drawing/2014/main" id="{F9814C44-F944-8487-86AE-4E362B9455A0}"/>
              </a:ext>
            </a:extLst>
          </p:cNvPr>
          <p:cNvCxnSpPr/>
          <p:nvPr/>
        </p:nvCxnSpPr>
        <p:spPr>
          <a:xfrm>
            <a:off x="7552237" y="3988210"/>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Ευθύγραμμο βέλος σύνδεσης 16">
            <a:extLst>
              <a:ext uri="{FF2B5EF4-FFF2-40B4-BE49-F238E27FC236}">
                <a16:creationId xmlns:a16="http://schemas.microsoft.com/office/drawing/2014/main" id="{7B0EA812-C44D-D559-79DE-EE469289C91D}"/>
              </a:ext>
            </a:extLst>
          </p:cNvPr>
          <p:cNvCxnSpPr/>
          <p:nvPr/>
        </p:nvCxnSpPr>
        <p:spPr>
          <a:xfrm>
            <a:off x="7639539" y="3454401"/>
            <a:ext cx="319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Εικόνα 19">
            <a:extLst>
              <a:ext uri="{FF2B5EF4-FFF2-40B4-BE49-F238E27FC236}">
                <a16:creationId xmlns:a16="http://schemas.microsoft.com/office/drawing/2014/main" id="{60BE26D1-DE7D-5F5D-A169-97551505C08B}"/>
              </a:ext>
            </a:extLst>
          </p:cNvPr>
          <p:cNvPicPr>
            <a:picLocks noChangeAspect="1"/>
          </p:cNvPicPr>
          <p:nvPr/>
        </p:nvPicPr>
        <p:blipFill>
          <a:blip r:embed="rId3"/>
          <a:stretch>
            <a:fillRect/>
          </a:stretch>
        </p:blipFill>
        <p:spPr>
          <a:xfrm>
            <a:off x="4767177" y="1136523"/>
            <a:ext cx="377985" cy="384081"/>
          </a:xfrm>
          <a:prstGeom prst="rect">
            <a:avLst/>
          </a:prstGeom>
        </p:spPr>
      </p:pic>
      <p:pic>
        <p:nvPicPr>
          <p:cNvPr id="25" name="Εικόνα 24">
            <a:extLst>
              <a:ext uri="{FF2B5EF4-FFF2-40B4-BE49-F238E27FC236}">
                <a16:creationId xmlns:a16="http://schemas.microsoft.com/office/drawing/2014/main" id="{1A2A4D09-ABD2-D1F0-8324-8787B475F765}"/>
              </a:ext>
            </a:extLst>
          </p:cNvPr>
          <p:cNvPicPr>
            <a:picLocks noChangeAspect="1"/>
          </p:cNvPicPr>
          <p:nvPr/>
        </p:nvPicPr>
        <p:blipFill>
          <a:blip r:embed="rId4"/>
          <a:stretch>
            <a:fillRect/>
          </a:stretch>
        </p:blipFill>
        <p:spPr>
          <a:xfrm>
            <a:off x="-17140" y="1066104"/>
            <a:ext cx="4589140" cy="3568379"/>
          </a:xfrm>
          <a:prstGeom prst="rect">
            <a:avLst/>
          </a:prstGeom>
        </p:spPr>
      </p:pic>
      <p:cxnSp>
        <p:nvCxnSpPr>
          <p:cNvPr id="26" name="Ευθεία γραμμή σύνδεσης 25">
            <a:extLst>
              <a:ext uri="{FF2B5EF4-FFF2-40B4-BE49-F238E27FC236}">
                <a16:creationId xmlns:a16="http://schemas.microsoft.com/office/drawing/2014/main" id="{79686FEC-4E99-804F-B0E8-F264E294FF33}"/>
              </a:ext>
            </a:extLst>
          </p:cNvPr>
          <p:cNvCxnSpPr>
            <a:cxnSpLocks/>
          </p:cNvCxnSpPr>
          <p:nvPr/>
        </p:nvCxnSpPr>
        <p:spPr>
          <a:xfrm>
            <a:off x="1513074" y="783929"/>
            <a:ext cx="595845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112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631"/>
        <p:cNvGrpSpPr/>
        <p:nvPr/>
      </p:nvGrpSpPr>
      <p:grpSpPr>
        <a:xfrm>
          <a:off x="0" y="0"/>
          <a:ext cx="0" cy="0"/>
          <a:chOff x="0" y="0"/>
          <a:chExt cx="0" cy="0"/>
        </a:xfrm>
      </p:grpSpPr>
      <p:sp>
        <p:nvSpPr>
          <p:cNvPr id="5" name="Τίτλος 4">
            <a:extLst>
              <a:ext uri="{FF2B5EF4-FFF2-40B4-BE49-F238E27FC236}">
                <a16:creationId xmlns:a16="http://schemas.microsoft.com/office/drawing/2014/main" id="{A13C8425-AA41-EF05-4606-7B82AE626E0C}"/>
              </a:ext>
            </a:extLst>
          </p:cNvPr>
          <p:cNvSpPr>
            <a:spLocks noGrp="1"/>
          </p:cNvSpPr>
          <p:nvPr>
            <p:ph type="title"/>
          </p:nvPr>
        </p:nvSpPr>
        <p:spPr>
          <a:xfrm>
            <a:off x="3201893" y="0"/>
            <a:ext cx="2551467" cy="595745"/>
          </a:xfrm>
        </p:spPr>
        <p:txBody>
          <a:bodyPr/>
          <a:lstStyle/>
          <a:p>
            <a:r>
              <a:rPr lang="el-GR" sz="2800" dirty="0">
                <a:solidFill>
                  <a:schemeClr val="tx1"/>
                </a:solidFill>
                <a:latin typeface="+mj-lt"/>
              </a:rPr>
              <a:t>Συμπεράσματα</a:t>
            </a:r>
          </a:p>
        </p:txBody>
      </p:sp>
      <p:pic>
        <p:nvPicPr>
          <p:cNvPr id="5941" name="Εικόνα 5940">
            <a:extLst>
              <a:ext uri="{FF2B5EF4-FFF2-40B4-BE49-F238E27FC236}">
                <a16:creationId xmlns:a16="http://schemas.microsoft.com/office/drawing/2014/main" id="{7274C778-FEEE-0590-122B-FFD68205F38B}"/>
              </a:ext>
            </a:extLst>
          </p:cNvPr>
          <p:cNvPicPr>
            <a:picLocks noChangeAspect="1"/>
          </p:cNvPicPr>
          <p:nvPr/>
        </p:nvPicPr>
        <p:blipFill>
          <a:blip r:embed="rId3"/>
          <a:stretch>
            <a:fillRect/>
          </a:stretch>
        </p:blipFill>
        <p:spPr>
          <a:xfrm>
            <a:off x="780282" y="986227"/>
            <a:ext cx="317019" cy="377985"/>
          </a:xfrm>
          <a:prstGeom prst="rect">
            <a:avLst/>
          </a:prstGeom>
        </p:spPr>
      </p:pic>
      <p:sp>
        <p:nvSpPr>
          <p:cNvPr id="3" name="TextBox 2">
            <a:extLst>
              <a:ext uri="{FF2B5EF4-FFF2-40B4-BE49-F238E27FC236}">
                <a16:creationId xmlns:a16="http://schemas.microsoft.com/office/drawing/2014/main" id="{A2FC4879-83A8-7B13-4F2B-B2A258DC5718}"/>
              </a:ext>
            </a:extLst>
          </p:cNvPr>
          <p:cNvSpPr txBox="1"/>
          <p:nvPr/>
        </p:nvSpPr>
        <p:spPr>
          <a:xfrm>
            <a:off x="1227909" y="986227"/>
            <a:ext cx="7069873" cy="1384995"/>
          </a:xfrm>
          <a:prstGeom prst="rect">
            <a:avLst/>
          </a:prstGeom>
          <a:noFill/>
        </p:spPr>
        <p:txBody>
          <a:bodyPr wrap="square" rtlCol="0">
            <a:spAutoFit/>
          </a:bodyPr>
          <a:lstStyle/>
          <a:p>
            <a:r>
              <a:rPr lang="el-GR" sz="1200" dirty="0">
                <a:effectLst/>
                <a:latin typeface="+mn-lt"/>
                <a:ea typeface="Aptos" panose="020B0004020202020204" pitchFamily="34" charset="0"/>
                <a:cs typeface="Times New Roman" panose="02020603050405020304" pitchFamily="18" charset="0"/>
              </a:rPr>
              <a:t>Η ίδρυση και ο σκοπός του Χρηματιστηρίου Ενέργειας, σε συνδυασμό με την εφαρμογή του Μοντέλου Στόχου και το </a:t>
            </a:r>
            <a:r>
              <a:rPr lang="en-US" sz="1200" dirty="0">
                <a:effectLst/>
                <a:latin typeface="+mn-lt"/>
                <a:ea typeface="Aptos" panose="020B0004020202020204" pitchFamily="34" charset="0"/>
                <a:cs typeface="Times New Roman" panose="02020603050405020304" pitchFamily="18" charset="0"/>
              </a:rPr>
              <a:t>Market Coupling</a:t>
            </a:r>
            <a:r>
              <a:rPr lang="el-GR" sz="1200" dirty="0">
                <a:effectLst/>
                <a:latin typeface="+mn-lt"/>
                <a:ea typeface="Aptos" panose="020B0004020202020204" pitchFamily="34" charset="0"/>
                <a:cs typeface="Times New Roman" panose="02020603050405020304" pitchFamily="18" charset="0"/>
              </a:rPr>
              <a:t>, αναδεικνύουν την καθοριστική σημασία του,</a:t>
            </a:r>
          </a:p>
          <a:p>
            <a:pPr marL="285750" indent="-285750">
              <a:buFont typeface="Arial" panose="020B0604020202020204" pitchFamily="34" charset="0"/>
              <a:buChar char="•"/>
            </a:pPr>
            <a:r>
              <a:rPr lang="el-GR" sz="1200" dirty="0">
                <a:effectLst/>
                <a:latin typeface="+mn-lt"/>
                <a:ea typeface="Aptos" panose="020B0004020202020204" pitchFamily="34" charset="0"/>
                <a:cs typeface="Times New Roman" panose="02020603050405020304" pitchFamily="18" charset="0"/>
              </a:rPr>
              <a:t>για την προώθηση των ανανεώσιμων πηγών ενέργειας, </a:t>
            </a:r>
          </a:p>
          <a:p>
            <a:pPr marL="285750" indent="-285750">
              <a:buFont typeface="Arial" panose="020B0604020202020204" pitchFamily="34" charset="0"/>
              <a:buChar char="•"/>
            </a:pPr>
            <a:r>
              <a:rPr lang="el-GR" sz="1200" dirty="0">
                <a:effectLst/>
                <a:latin typeface="+mn-lt"/>
                <a:ea typeface="Aptos" panose="020B0004020202020204" pitchFamily="34" charset="0"/>
                <a:cs typeface="Times New Roman" panose="02020603050405020304" pitchFamily="18" charset="0"/>
              </a:rPr>
              <a:t>της απόκρισης στη ζήτηση, </a:t>
            </a:r>
          </a:p>
          <a:p>
            <a:pPr marL="285750" indent="-285750">
              <a:buFont typeface="Arial" panose="020B0604020202020204" pitchFamily="34" charset="0"/>
              <a:buChar char="•"/>
            </a:pPr>
            <a:r>
              <a:rPr lang="el-GR" sz="1200" dirty="0">
                <a:effectLst/>
                <a:latin typeface="+mn-lt"/>
                <a:ea typeface="Aptos" panose="020B0004020202020204" pitchFamily="34" charset="0"/>
                <a:cs typeface="Times New Roman" panose="02020603050405020304" pitchFamily="18" charset="0"/>
              </a:rPr>
              <a:t>της αποτελεσματικότητας της αγοράς,</a:t>
            </a:r>
          </a:p>
          <a:p>
            <a:pPr marL="285750" indent="-285750">
              <a:buFont typeface="Arial" panose="020B0604020202020204" pitchFamily="34" charset="0"/>
              <a:buChar char="•"/>
            </a:pPr>
            <a:r>
              <a:rPr lang="el-GR" sz="1200" dirty="0">
                <a:latin typeface="+mn-lt"/>
                <a:ea typeface="Aptos" panose="020B0004020202020204" pitchFamily="34" charset="0"/>
                <a:cs typeface="Times New Roman" panose="02020603050405020304" pitchFamily="18" charset="0"/>
              </a:rPr>
              <a:t>και </a:t>
            </a:r>
            <a:r>
              <a:rPr lang="el-GR" sz="1200" dirty="0">
                <a:latin typeface="+mn-lt"/>
              </a:rPr>
              <a:t>την εναρμόνιση των εθνικών αγορών φυσικού αερίου, διευκολύνοντας τη διασυνοριακή εμπορία και τη σύγκλιση των τιμών.</a:t>
            </a:r>
          </a:p>
        </p:txBody>
      </p:sp>
      <p:cxnSp>
        <p:nvCxnSpPr>
          <p:cNvPr id="12" name="Ευθεία γραμμή σύνδεσης 11">
            <a:extLst>
              <a:ext uri="{FF2B5EF4-FFF2-40B4-BE49-F238E27FC236}">
                <a16:creationId xmlns:a16="http://schemas.microsoft.com/office/drawing/2014/main" id="{A2E962DA-E01F-8AAA-EBAF-E3BCD608A92F}"/>
              </a:ext>
            </a:extLst>
          </p:cNvPr>
          <p:cNvCxnSpPr>
            <a:cxnSpLocks/>
          </p:cNvCxnSpPr>
          <p:nvPr/>
        </p:nvCxnSpPr>
        <p:spPr>
          <a:xfrm>
            <a:off x="2789982" y="624603"/>
            <a:ext cx="337529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Εικόνα 12">
            <a:extLst>
              <a:ext uri="{FF2B5EF4-FFF2-40B4-BE49-F238E27FC236}">
                <a16:creationId xmlns:a16="http://schemas.microsoft.com/office/drawing/2014/main" id="{EE7A7D72-7EE5-374C-440B-5F6B8F0B7590}"/>
              </a:ext>
            </a:extLst>
          </p:cNvPr>
          <p:cNvPicPr>
            <a:picLocks noChangeAspect="1"/>
          </p:cNvPicPr>
          <p:nvPr/>
        </p:nvPicPr>
        <p:blipFill>
          <a:blip r:embed="rId4"/>
          <a:stretch>
            <a:fillRect/>
          </a:stretch>
        </p:blipFill>
        <p:spPr>
          <a:xfrm>
            <a:off x="771387" y="2821980"/>
            <a:ext cx="292633" cy="384081"/>
          </a:xfrm>
          <a:prstGeom prst="rect">
            <a:avLst/>
          </a:prstGeom>
        </p:spPr>
      </p:pic>
      <p:sp>
        <p:nvSpPr>
          <p:cNvPr id="15" name="TextBox 14">
            <a:extLst>
              <a:ext uri="{FF2B5EF4-FFF2-40B4-BE49-F238E27FC236}">
                <a16:creationId xmlns:a16="http://schemas.microsoft.com/office/drawing/2014/main" id="{605E7520-9550-EE3B-A750-0D8B44F28F1D}"/>
              </a:ext>
            </a:extLst>
          </p:cNvPr>
          <p:cNvSpPr txBox="1"/>
          <p:nvPr/>
        </p:nvSpPr>
        <p:spPr>
          <a:xfrm>
            <a:off x="1227909" y="2821980"/>
            <a:ext cx="7364061" cy="830997"/>
          </a:xfrm>
          <a:prstGeom prst="rect">
            <a:avLst/>
          </a:prstGeom>
          <a:noFill/>
        </p:spPr>
        <p:txBody>
          <a:bodyPr wrap="square" rtlCol="0">
            <a:spAutoFit/>
          </a:bodyPr>
          <a:lstStyle/>
          <a:p>
            <a:r>
              <a:rPr lang="el-GR" sz="1200" dirty="0">
                <a:latin typeface="+mn-lt"/>
              </a:rPr>
              <a:t>Παρατηρείται επίσης, ότι η διαμόρφωση των τιμών του Φυσικού Αερίου είναι ένας περίπλοκος μηχανισμός ο οποίος εξαρτάται από πληθώρα παραγόντων. Υπόκειται σε τεράστιες μεταβολές, κάτι το οποίο δημιουργεί μια αβεβαιότητα στον ενεργειακό κλάδο, ωθώντας την ΕΕ να θέτει μελλοντικούς στόχους προς την «πράσινη» βιώσιμη ενέργεια.</a:t>
            </a:r>
          </a:p>
        </p:txBody>
      </p:sp>
    </p:spTree>
    <p:extLst>
      <p:ext uri="{BB962C8B-B14F-4D97-AF65-F5344CB8AC3E}">
        <p14:creationId xmlns:p14="http://schemas.microsoft.com/office/powerpoint/2010/main" val="4150790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631"/>
        <p:cNvGrpSpPr/>
        <p:nvPr/>
      </p:nvGrpSpPr>
      <p:grpSpPr>
        <a:xfrm>
          <a:off x="0" y="0"/>
          <a:ext cx="0" cy="0"/>
          <a:chOff x="0" y="0"/>
          <a:chExt cx="0" cy="0"/>
        </a:xfrm>
      </p:grpSpPr>
      <p:sp>
        <p:nvSpPr>
          <p:cNvPr id="5" name="Τίτλος 4">
            <a:extLst>
              <a:ext uri="{FF2B5EF4-FFF2-40B4-BE49-F238E27FC236}">
                <a16:creationId xmlns:a16="http://schemas.microsoft.com/office/drawing/2014/main" id="{A13C8425-AA41-EF05-4606-7B82AE626E0C}"/>
              </a:ext>
            </a:extLst>
          </p:cNvPr>
          <p:cNvSpPr>
            <a:spLocks noGrp="1"/>
          </p:cNvSpPr>
          <p:nvPr>
            <p:ph type="title"/>
          </p:nvPr>
        </p:nvSpPr>
        <p:spPr>
          <a:xfrm>
            <a:off x="3186223" y="0"/>
            <a:ext cx="2771554" cy="595745"/>
          </a:xfrm>
        </p:spPr>
        <p:txBody>
          <a:bodyPr/>
          <a:lstStyle/>
          <a:p>
            <a:r>
              <a:rPr lang="el-GR" sz="2800" dirty="0">
                <a:solidFill>
                  <a:schemeClr val="tx1"/>
                </a:solidFill>
                <a:latin typeface="+mj-lt"/>
              </a:rPr>
              <a:t>Συμπεράσματα</a:t>
            </a:r>
          </a:p>
        </p:txBody>
      </p:sp>
      <p:pic>
        <p:nvPicPr>
          <p:cNvPr id="5941" name="Εικόνα 5940">
            <a:extLst>
              <a:ext uri="{FF2B5EF4-FFF2-40B4-BE49-F238E27FC236}">
                <a16:creationId xmlns:a16="http://schemas.microsoft.com/office/drawing/2014/main" id="{7274C778-FEEE-0590-122B-FFD68205F38B}"/>
              </a:ext>
            </a:extLst>
          </p:cNvPr>
          <p:cNvPicPr>
            <a:picLocks noChangeAspect="1"/>
          </p:cNvPicPr>
          <p:nvPr/>
        </p:nvPicPr>
        <p:blipFill>
          <a:blip r:embed="rId3"/>
          <a:stretch>
            <a:fillRect/>
          </a:stretch>
        </p:blipFill>
        <p:spPr>
          <a:xfrm>
            <a:off x="868595" y="1126581"/>
            <a:ext cx="317019" cy="377985"/>
          </a:xfrm>
          <a:prstGeom prst="rect">
            <a:avLst/>
          </a:prstGeom>
        </p:spPr>
      </p:pic>
      <p:sp>
        <p:nvSpPr>
          <p:cNvPr id="8" name="TextBox 7">
            <a:extLst>
              <a:ext uri="{FF2B5EF4-FFF2-40B4-BE49-F238E27FC236}">
                <a16:creationId xmlns:a16="http://schemas.microsoft.com/office/drawing/2014/main" id="{A8FA76F4-E18B-EAFA-0CD4-008CB9ECF5A4}"/>
              </a:ext>
            </a:extLst>
          </p:cNvPr>
          <p:cNvSpPr txBox="1"/>
          <p:nvPr/>
        </p:nvSpPr>
        <p:spPr>
          <a:xfrm>
            <a:off x="1295082" y="1126581"/>
            <a:ext cx="7069872" cy="1015663"/>
          </a:xfrm>
          <a:prstGeom prst="rect">
            <a:avLst/>
          </a:prstGeom>
          <a:noFill/>
        </p:spPr>
        <p:txBody>
          <a:bodyPr wrap="square" rtlCol="0">
            <a:spAutoFit/>
          </a:bodyPr>
          <a:lstStyle/>
          <a:p>
            <a:r>
              <a:rPr lang="el-GR" sz="1200" dirty="0">
                <a:effectLst/>
                <a:latin typeface="+mn-lt"/>
                <a:ea typeface="Calibri" panose="020F0502020204030204" pitchFamily="34" charset="0"/>
              </a:rPr>
              <a:t>Παρόλα αυτά , </a:t>
            </a:r>
            <a:r>
              <a:rPr lang="el-GR" sz="1200" dirty="0">
                <a:latin typeface="+mn-lt"/>
                <a:ea typeface="Calibri" panose="020F0502020204030204" pitchFamily="34" charset="0"/>
              </a:rPr>
              <a:t>σύμφωνα με την εν λόγω έρευνα, </a:t>
            </a:r>
            <a:r>
              <a:rPr lang="el-GR" sz="1200" dirty="0">
                <a:effectLst/>
                <a:latin typeface="+mn-lt"/>
                <a:ea typeface="Calibri" panose="020F0502020204030204" pitchFamily="34" charset="0"/>
              </a:rPr>
              <a:t>μια απόλυτη ενοποίηση που θα οδηγούσε σε μια ενιαία τιμή φυσικού αερίου παραμένει αδύνατο σενάριο στο άμεσο μέλλον, λόγω των σύνθετων παραγόντων που επηρεάζουν την αγορά. Η ενοποίηση των τιμών φυσικού αερίου στην Ευρώπη είναι μια μακροπρόθεσμη φιλοδοξία που αντιμετωπίζει σημαντικές προκλήσεις. </a:t>
            </a:r>
            <a:r>
              <a:rPr lang="el-GR" sz="1200" dirty="0">
                <a:latin typeface="+mn-lt"/>
                <a:ea typeface="Calibri" panose="020F0502020204030204" pitchFamily="34" charset="0"/>
              </a:rPr>
              <a:t>Ωστόσο, η σύγκλιση τιμών ανάμεσα στα ευρωπαϊκά κράτη και ένα ενιαίο ρυθμιστικό πλαίσιο τιμολόγησης μοιάζουν εφικτά.</a:t>
            </a:r>
            <a:endParaRPr lang="el-GR" sz="1200" dirty="0">
              <a:latin typeface="+mn-lt"/>
            </a:endParaRPr>
          </a:p>
        </p:txBody>
      </p:sp>
      <p:cxnSp>
        <p:nvCxnSpPr>
          <p:cNvPr id="12" name="Ευθεία γραμμή σύνδεσης 11">
            <a:extLst>
              <a:ext uri="{FF2B5EF4-FFF2-40B4-BE49-F238E27FC236}">
                <a16:creationId xmlns:a16="http://schemas.microsoft.com/office/drawing/2014/main" id="{A2E962DA-E01F-8AAA-EBAF-E3BCD608A92F}"/>
              </a:ext>
            </a:extLst>
          </p:cNvPr>
          <p:cNvCxnSpPr>
            <a:cxnSpLocks/>
          </p:cNvCxnSpPr>
          <p:nvPr/>
        </p:nvCxnSpPr>
        <p:spPr>
          <a:xfrm>
            <a:off x="2664339" y="599114"/>
            <a:ext cx="337529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Εικόνα 12">
            <a:extLst>
              <a:ext uri="{FF2B5EF4-FFF2-40B4-BE49-F238E27FC236}">
                <a16:creationId xmlns:a16="http://schemas.microsoft.com/office/drawing/2014/main" id="{EE7A7D72-7EE5-374C-440B-5F6B8F0B7590}"/>
              </a:ext>
            </a:extLst>
          </p:cNvPr>
          <p:cNvPicPr>
            <a:picLocks noChangeAspect="1"/>
          </p:cNvPicPr>
          <p:nvPr/>
        </p:nvPicPr>
        <p:blipFill>
          <a:blip r:embed="rId4"/>
          <a:stretch>
            <a:fillRect/>
          </a:stretch>
        </p:blipFill>
        <p:spPr>
          <a:xfrm>
            <a:off x="856131" y="2761210"/>
            <a:ext cx="292633" cy="384081"/>
          </a:xfrm>
          <a:prstGeom prst="rect">
            <a:avLst/>
          </a:prstGeom>
        </p:spPr>
      </p:pic>
      <p:sp>
        <p:nvSpPr>
          <p:cNvPr id="2" name="TextBox 1">
            <a:extLst>
              <a:ext uri="{FF2B5EF4-FFF2-40B4-BE49-F238E27FC236}">
                <a16:creationId xmlns:a16="http://schemas.microsoft.com/office/drawing/2014/main" id="{30706243-9E87-2E74-200A-524827E41D0C}"/>
              </a:ext>
            </a:extLst>
          </p:cNvPr>
          <p:cNvSpPr txBox="1"/>
          <p:nvPr/>
        </p:nvSpPr>
        <p:spPr>
          <a:xfrm>
            <a:off x="1230190" y="2761210"/>
            <a:ext cx="7069871" cy="1015663"/>
          </a:xfrm>
          <a:prstGeom prst="rect">
            <a:avLst/>
          </a:prstGeom>
          <a:noFill/>
        </p:spPr>
        <p:txBody>
          <a:bodyPr wrap="square" rtlCol="0">
            <a:spAutoFit/>
          </a:bodyPr>
          <a:lstStyle/>
          <a:p>
            <a:r>
              <a:rPr lang="el-GR" sz="1200" dirty="0">
                <a:latin typeface="Aptos" panose="020B0004020202020204" pitchFamily="34" charset="0"/>
              </a:rPr>
              <a:t>Συνοψίζοντας, οφείλω να επισημάνω, ότι η Ελλάδα έχοντας τη δυνατότητα να παράγει φυσικό αέριο στο άμεσο μέλλον, (καθώς τρέχουσες ενέργειες δείχνουν ότι η χώρα κινείται προς αυτή την κατεύθυνση), θα μπορεί να έχει ενεργό ρόλο στην διαμόρφωση των τιμών εάν και εφόσον τα αποθέματα είναι ικανοποιητικά, δίνοντας της τη δυνατότητα απεξάρτησης από εισαγωγές. Αυτό θα έχει ως αποτέλεσμα, την ενίσχυση της ενεργειακής ασφάλειας και την προώθηση της οικονομικής ανάπτυξης της χώρας μας.</a:t>
            </a:r>
          </a:p>
        </p:txBody>
      </p:sp>
    </p:spTree>
    <p:extLst>
      <p:ext uri="{BB962C8B-B14F-4D97-AF65-F5344CB8AC3E}">
        <p14:creationId xmlns:p14="http://schemas.microsoft.com/office/powerpoint/2010/main" val="2550564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631"/>
        <p:cNvGrpSpPr/>
        <p:nvPr/>
      </p:nvGrpSpPr>
      <p:grpSpPr>
        <a:xfrm>
          <a:off x="0" y="0"/>
          <a:ext cx="0" cy="0"/>
          <a:chOff x="0" y="0"/>
          <a:chExt cx="0" cy="0"/>
        </a:xfrm>
      </p:grpSpPr>
      <p:sp>
        <p:nvSpPr>
          <p:cNvPr id="5" name="Τίτλος 4">
            <a:extLst>
              <a:ext uri="{FF2B5EF4-FFF2-40B4-BE49-F238E27FC236}">
                <a16:creationId xmlns:a16="http://schemas.microsoft.com/office/drawing/2014/main" id="{A13C8425-AA41-EF05-4606-7B82AE626E0C}"/>
              </a:ext>
            </a:extLst>
          </p:cNvPr>
          <p:cNvSpPr>
            <a:spLocks noGrp="1"/>
          </p:cNvSpPr>
          <p:nvPr>
            <p:ph type="title"/>
          </p:nvPr>
        </p:nvSpPr>
        <p:spPr>
          <a:xfrm>
            <a:off x="3401603" y="142265"/>
            <a:ext cx="2237361" cy="782628"/>
          </a:xfrm>
        </p:spPr>
        <p:txBody>
          <a:bodyPr/>
          <a:lstStyle/>
          <a:p>
            <a:r>
              <a:rPr lang="el-GR" sz="2800" dirty="0">
                <a:latin typeface="+mj-lt"/>
              </a:rPr>
              <a:t>Ευχαριστίες</a:t>
            </a:r>
          </a:p>
        </p:txBody>
      </p:sp>
      <p:pic>
        <p:nvPicPr>
          <p:cNvPr id="6" name="Google Shape;5676;p53">
            <a:extLst>
              <a:ext uri="{FF2B5EF4-FFF2-40B4-BE49-F238E27FC236}">
                <a16:creationId xmlns:a16="http://schemas.microsoft.com/office/drawing/2014/main" id="{DDFFFF09-2B3C-26EC-3906-EE0E23705229}"/>
              </a:ext>
            </a:extLst>
          </p:cNvPr>
          <p:cNvPicPr preferRelativeResize="0"/>
          <p:nvPr/>
        </p:nvPicPr>
        <p:blipFill rotWithShape="1">
          <a:blip r:embed="rId3">
            <a:alphaModFix/>
          </a:blip>
          <a:srcRect t="16547" b="16540"/>
          <a:stretch/>
        </p:blipFill>
        <p:spPr>
          <a:xfrm>
            <a:off x="4943812" y="2630364"/>
            <a:ext cx="4560406" cy="2136630"/>
          </a:xfrm>
          <a:prstGeom prst="rect">
            <a:avLst/>
          </a:prstGeom>
          <a:noFill/>
          <a:ln>
            <a:noFill/>
          </a:ln>
        </p:spPr>
      </p:pic>
      <p:sp>
        <p:nvSpPr>
          <p:cNvPr id="5940" name="TextBox 5939">
            <a:extLst>
              <a:ext uri="{FF2B5EF4-FFF2-40B4-BE49-F238E27FC236}">
                <a16:creationId xmlns:a16="http://schemas.microsoft.com/office/drawing/2014/main" id="{EEB5E742-C494-8FFF-251D-F44EE378FA55}"/>
              </a:ext>
            </a:extLst>
          </p:cNvPr>
          <p:cNvSpPr txBox="1"/>
          <p:nvPr/>
        </p:nvSpPr>
        <p:spPr>
          <a:xfrm>
            <a:off x="2414949" y="1179565"/>
            <a:ext cx="3971890" cy="738664"/>
          </a:xfrm>
          <a:prstGeom prst="rect">
            <a:avLst/>
          </a:prstGeom>
          <a:noFill/>
        </p:spPr>
        <p:txBody>
          <a:bodyPr wrap="square" rtlCol="0">
            <a:spAutoFit/>
          </a:bodyPr>
          <a:lstStyle/>
          <a:p>
            <a:pPr algn="ctr"/>
            <a:r>
              <a:rPr lang="el-GR" dirty="0">
                <a:latin typeface="+mn-lt"/>
              </a:rPr>
              <a:t>Ευχαριστώ θερμά την κα.Τζαννίνη για την πολύτιμη καθοδήγηση-υποστήριξη κατά την διάρκεια της έρευνας μου.</a:t>
            </a:r>
          </a:p>
        </p:txBody>
      </p:sp>
      <p:pic>
        <p:nvPicPr>
          <p:cNvPr id="5941" name="Εικόνα 5940">
            <a:extLst>
              <a:ext uri="{FF2B5EF4-FFF2-40B4-BE49-F238E27FC236}">
                <a16:creationId xmlns:a16="http://schemas.microsoft.com/office/drawing/2014/main" id="{7274C778-FEEE-0590-122B-FFD68205F38B}"/>
              </a:ext>
            </a:extLst>
          </p:cNvPr>
          <p:cNvPicPr>
            <a:picLocks noChangeAspect="1"/>
          </p:cNvPicPr>
          <p:nvPr/>
        </p:nvPicPr>
        <p:blipFill>
          <a:blip r:embed="rId4"/>
          <a:stretch>
            <a:fillRect/>
          </a:stretch>
        </p:blipFill>
        <p:spPr>
          <a:xfrm>
            <a:off x="2188672" y="1186503"/>
            <a:ext cx="317019" cy="377985"/>
          </a:xfrm>
          <a:prstGeom prst="rect">
            <a:avLst/>
          </a:prstGeom>
        </p:spPr>
      </p:pic>
      <p:pic>
        <p:nvPicPr>
          <p:cNvPr id="5943" name="Εικόνα 5942">
            <a:extLst>
              <a:ext uri="{FF2B5EF4-FFF2-40B4-BE49-F238E27FC236}">
                <a16:creationId xmlns:a16="http://schemas.microsoft.com/office/drawing/2014/main" id="{3B36F40E-C1B2-7FAD-0701-0807230BB2FD}"/>
              </a:ext>
            </a:extLst>
          </p:cNvPr>
          <p:cNvPicPr>
            <a:picLocks noChangeAspect="1"/>
          </p:cNvPicPr>
          <p:nvPr/>
        </p:nvPicPr>
        <p:blipFill>
          <a:blip r:embed="rId5"/>
          <a:stretch>
            <a:fillRect/>
          </a:stretch>
        </p:blipFill>
        <p:spPr>
          <a:xfrm>
            <a:off x="2103320" y="2188492"/>
            <a:ext cx="402371" cy="292633"/>
          </a:xfrm>
          <a:prstGeom prst="rect">
            <a:avLst/>
          </a:prstGeom>
        </p:spPr>
      </p:pic>
      <p:pic>
        <p:nvPicPr>
          <p:cNvPr id="5944" name="Εικόνα 5943">
            <a:extLst>
              <a:ext uri="{FF2B5EF4-FFF2-40B4-BE49-F238E27FC236}">
                <a16:creationId xmlns:a16="http://schemas.microsoft.com/office/drawing/2014/main" id="{618613D8-A6C3-2989-769A-28EB8106117F}"/>
              </a:ext>
            </a:extLst>
          </p:cNvPr>
          <p:cNvPicPr>
            <a:picLocks noChangeAspect="1"/>
          </p:cNvPicPr>
          <p:nvPr/>
        </p:nvPicPr>
        <p:blipFill>
          <a:blip r:embed="rId6"/>
          <a:stretch>
            <a:fillRect/>
          </a:stretch>
        </p:blipFill>
        <p:spPr>
          <a:xfrm>
            <a:off x="512150" y="3115889"/>
            <a:ext cx="2182557" cy="1530229"/>
          </a:xfrm>
          <a:prstGeom prst="rect">
            <a:avLst/>
          </a:prstGeom>
        </p:spPr>
      </p:pic>
      <p:sp>
        <p:nvSpPr>
          <p:cNvPr id="2" name="TextBox 1">
            <a:extLst>
              <a:ext uri="{FF2B5EF4-FFF2-40B4-BE49-F238E27FC236}">
                <a16:creationId xmlns:a16="http://schemas.microsoft.com/office/drawing/2014/main" id="{F6AC81BA-6A35-AA5C-49F2-2C1AE83CACC7}"/>
              </a:ext>
            </a:extLst>
          </p:cNvPr>
          <p:cNvSpPr txBox="1"/>
          <p:nvPr/>
        </p:nvSpPr>
        <p:spPr>
          <a:xfrm>
            <a:off x="2562987" y="2107144"/>
            <a:ext cx="3914594" cy="523220"/>
          </a:xfrm>
          <a:prstGeom prst="rect">
            <a:avLst/>
          </a:prstGeom>
          <a:noFill/>
        </p:spPr>
        <p:txBody>
          <a:bodyPr wrap="square" rtlCol="0">
            <a:spAutoFit/>
          </a:bodyPr>
          <a:lstStyle/>
          <a:p>
            <a:pPr algn="ctr"/>
            <a:r>
              <a:rPr lang="el-GR" dirty="0">
                <a:latin typeface="+mn-lt"/>
              </a:rPr>
              <a:t>Ευχαριστώ επίσης την ΣΕΜΦΕ για τις ευκαιρίες και τους πόρους που μου παρείχαν!</a:t>
            </a:r>
          </a:p>
        </p:txBody>
      </p:sp>
      <p:cxnSp>
        <p:nvCxnSpPr>
          <p:cNvPr id="3" name="Ευθεία γραμμή σύνδεσης 2">
            <a:extLst>
              <a:ext uri="{FF2B5EF4-FFF2-40B4-BE49-F238E27FC236}">
                <a16:creationId xmlns:a16="http://schemas.microsoft.com/office/drawing/2014/main" id="{04C8C3C4-8ED9-0CFB-26FE-0C7EF93C017F}"/>
              </a:ext>
            </a:extLst>
          </p:cNvPr>
          <p:cNvCxnSpPr>
            <a:cxnSpLocks/>
          </p:cNvCxnSpPr>
          <p:nvPr/>
        </p:nvCxnSpPr>
        <p:spPr>
          <a:xfrm>
            <a:off x="3205622" y="755904"/>
            <a:ext cx="243334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1318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4"/>
        <p:cNvGrpSpPr/>
        <p:nvPr/>
      </p:nvGrpSpPr>
      <p:grpSpPr>
        <a:xfrm>
          <a:off x="0" y="0"/>
          <a:ext cx="0" cy="0"/>
          <a:chOff x="0" y="0"/>
          <a:chExt cx="0" cy="0"/>
        </a:xfrm>
      </p:grpSpPr>
      <p:sp>
        <p:nvSpPr>
          <p:cNvPr id="925" name="Google Shape;925;p30"/>
          <p:cNvSpPr txBox="1">
            <a:spLocks noGrp="1"/>
          </p:cNvSpPr>
          <p:nvPr>
            <p:ph type="subTitle" idx="1"/>
          </p:nvPr>
        </p:nvSpPr>
        <p:spPr>
          <a:xfrm>
            <a:off x="3804644" y="1415640"/>
            <a:ext cx="2928505" cy="2274235"/>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l-GR" dirty="0">
                <a:latin typeface="Aptos" panose="020B0004020202020204" pitchFamily="34" charset="0"/>
              </a:rPr>
              <a:t>Τι είναι το φυσικό αέριο;</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Φυσικό ορυκτό καύσιμο.</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Κύριο συστατικό: Μεθάνιο (CH₄).</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Προέρχεται από υπόγειες δεξαμενές</a:t>
            </a:r>
            <a:r>
              <a:rPr lang="el-GR" dirty="0"/>
              <a:t>.</a:t>
            </a:r>
            <a:endParaRPr dirty="0"/>
          </a:p>
        </p:txBody>
      </p:sp>
      <p:sp>
        <p:nvSpPr>
          <p:cNvPr id="926" name="Google Shape;926;p30"/>
          <p:cNvSpPr txBox="1">
            <a:spLocks noGrp="1"/>
          </p:cNvSpPr>
          <p:nvPr>
            <p:ph type="title"/>
          </p:nvPr>
        </p:nvSpPr>
        <p:spPr>
          <a:xfrm>
            <a:off x="4213298" y="435462"/>
            <a:ext cx="3872100" cy="572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l-GR" sz="2800" dirty="0">
                <a:latin typeface="Aptos" panose="020B0004020202020204" pitchFamily="34" charset="0"/>
              </a:rPr>
              <a:t>Εισαγωγή</a:t>
            </a:r>
            <a:endParaRPr sz="2800" dirty="0">
              <a:latin typeface="Aptos" panose="020B0004020202020204" pitchFamily="34" charset="0"/>
            </a:endParaRPr>
          </a:p>
        </p:txBody>
      </p:sp>
      <p:grpSp>
        <p:nvGrpSpPr>
          <p:cNvPr id="928" name="Google Shape;928;p30"/>
          <p:cNvGrpSpPr/>
          <p:nvPr/>
        </p:nvGrpSpPr>
        <p:grpSpPr>
          <a:xfrm>
            <a:off x="5564929" y="4099487"/>
            <a:ext cx="2290620" cy="965251"/>
            <a:chOff x="2583100" y="1693225"/>
            <a:chExt cx="417425" cy="175900"/>
          </a:xfrm>
        </p:grpSpPr>
        <p:sp>
          <p:nvSpPr>
            <p:cNvPr id="929" name="Google Shape;929;p30"/>
            <p:cNvSpPr/>
            <p:nvPr/>
          </p:nvSpPr>
          <p:spPr>
            <a:xfrm>
              <a:off x="2943225" y="1827500"/>
              <a:ext cx="2400" cy="4100"/>
            </a:xfrm>
            <a:custGeom>
              <a:avLst/>
              <a:gdLst/>
              <a:ahLst/>
              <a:cxnLst/>
              <a:rect l="l" t="t" r="r" b="b"/>
              <a:pathLst>
                <a:path w="96" h="164" extrusionOk="0">
                  <a:moveTo>
                    <a:pt x="1" y="0"/>
                  </a:moveTo>
                  <a:lnTo>
                    <a:pt x="1" y="163"/>
                  </a:lnTo>
                  <a:lnTo>
                    <a:pt x="95" y="163"/>
                  </a:lnTo>
                  <a:lnTo>
                    <a:pt x="95"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30"/>
            <p:cNvSpPr/>
            <p:nvPr/>
          </p:nvSpPr>
          <p:spPr>
            <a:xfrm>
              <a:off x="2939575" y="1837150"/>
              <a:ext cx="6250" cy="19550"/>
            </a:xfrm>
            <a:custGeom>
              <a:avLst/>
              <a:gdLst/>
              <a:ahLst/>
              <a:cxnLst/>
              <a:rect l="l" t="t" r="r" b="b"/>
              <a:pathLst>
                <a:path w="250" h="782" extrusionOk="0">
                  <a:moveTo>
                    <a:pt x="130" y="0"/>
                  </a:moveTo>
                  <a:cubicBezTo>
                    <a:pt x="147" y="129"/>
                    <a:pt x="121" y="198"/>
                    <a:pt x="95" y="292"/>
                  </a:cubicBezTo>
                  <a:cubicBezTo>
                    <a:pt x="69" y="335"/>
                    <a:pt x="61" y="387"/>
                    <a:pt x="35" y="455"/>
                  </a:cubicBezTo>
                  <a:cubicBezTo>
                    <a:pt x="1" y="550"/>
                    <a:pt x="18" y="678"/>
                    <a:pt x="78" y="738"/>
                  </a:cubicBezTo>
                  <a:cubicBezTo>
                    <a:pt x="104" y="764"/>
                    <a:pt x="130" y="781"/>
                    <a:pt x="190" y="781"/>
                  </a:cubicBezTo>
                  <a:lnTo>
                    <a:pt x="250" y="781"/>
                  </a:lnTo>
                  <a:lnTo>
                    <a:pt x="241" y="730"/>
                  </a:lnTo>
                  <a:cubicBezTo>
                    <a:pt x="227" y="732"/>
                    <a:pt x="214" y="733"/>
                    <a:pt x="202" y="733"/>
                  </a:cubicBezTo>
                  <a:cubicBezTo>
                    <a:pt x="168" y="733"/>
                    <a:pt x="140" y="725"/>
                    <a:pt x="121" y="713"/>
                  </a:cubicBezTo>
                  <a:cubicBezTo>
                    <a:pt x="69" y="661"/>
                    <a:pt x="69" y="558"/>
                    <a:pt x="95" y="472"/>
                  </a:cubicBezTo>
                  <a:cubicBezTo>
                    <a:pt x="112" y="404"/>
                    <a:pt x="130" y="352"/>
                    <a:pt x="147" y="309"/>
                  </a:cubicBezTo>
                  <a:cubicBezTo>
                    <a:pt x="172" y="215"/>
                    <a:pt x="198" y="138"/>
                    <a:pt x="190"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0"/>
            <p:cNvSpPr/>
            <p:nvPr/>
          </p:nvSpPr>
          <p:spPr>
            <a:xfrm>
              <a:off x="2944725" y="1819550"/>
              <a:ext cx="18900" cy="43375"/>
            </a:xfrm>
            <a:custGeom>
              <a:avLst/>
              <a:gdLst/>
              <a:ahLst/>
              <a:cxnLst/>
              <a:rect l="l" t="t" r="r" b="b"/>
              <a:pathLst>
                <a:path w="756" h="1735" extrusionOk="0">
                  <a:moveTo>
                    <a:pt x="207" y="1"/>
                  </a:moveTo>
                  <a:cubicBezTo>
                    <a:pt x="87" y="1"/>
                    <a:pt x="1" y="95"/>
                    <a:pt x="1" y="198"/>
                  </a:cubicBezTo>
                  <a:lnTo>
                    <a:pt x="1" y="1528"/>
                  </a:lnTo>
                  <a:cubicBezTo>
                    <a:pt x="1" y="1648"/>
                    <a:pt x="104" y="1734"/>
                    <a:pt x="207" y="1734"/>
                  </a:cubicBezTo>
                  <a:lnTo>
                    <a:pt x="550" y="1734"/>
                  </a:lnTo>
                  <a:cubicBezTo>
                    <a:pt x="670" y="1734"/>
                    <a:pt x="756" y="1640"/>
                    <a:pt x="756" y="1528"/>
                  </a:cubicBezTo>
                  <a:lnTo>
                    <a:pt x="756" y="198"/>
                  </a:lnTo>
                  <a:cubicBezTo>
                    <a:pt x="756" y="87"/>
                    <a:pt x="661" y="1"/>
                    <a:pt x="550"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0"/>
            <p:cNvSpPr/>
            <p:nvPr/>
          </p:nvSpPr>
          <p:spPr>
            <a:xfrm>
              <a:off x="2940225" y="1862900"/>
              <a:ext cx="23400" cy="6025"/>
            </a:xfrm>
            <a:custGeom>
              <a:avLst/>
              <a:gdLst/>
              <a:ahLst/>
              <a:cxnLst/>
              <a:rect l="l" t="t" r="r" b="b"/>
              <a:pathLst>
                <a:path w="936" h="241" extrusionOk="0">
                  <a:moveTo>
                    <a:pt x="1" y="0"/>
                  </a:moveTo>
                  <a:lnTo>
                    <a:pt x="1" y="240"/>
                  </a:lnTo>
                  <a:lnTo>
                    <a:pt x="936" y="240"/>
                  </a:lnTo>
                  <a:lnTo>
                    <a:pt x="936"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0"/>
            <p:cNvSpPr/>
            <p:nvPr/>
          </p:nvSpPr>
          <p:spPr>
            <a:xfrm>
              <a:off x="2939150" y="1825000"/>
              <a:ext cx="5850" cy="13900"/>
            </a:xfrm>
            <a:custGeom>
              <a:avLst/>
              <a:gdLst/>
              <a:ahLst/>
              <a:cxnLst/>
              <a:rect l="l" t="t" r="r" b="b"/>
              <a:pathLst>
                <a:path w="234" h="556" extrusionOk="0">
                  <a:moveTo>
                    <a:pt x="86" y="306"/>
                  </a:moveTo>
                  <a:cubicBezTo>
                    <a:pt x="95" y="323"/>
                    <a:pt x="86" y="349"/>
                    <a:pt x="86" y="366"/>
                  </a:cubicBezTo>
                  <a:cubicBezTo>
                    <a:pt x="86" y="392"/>
                    <a:pt x="95" y="426"/>
                    <a:pt x="112" y="444"/>
                  </a:cubicBezTo>
                  <a:cubicBezTo>
                    <a:pt x="112" y="478"/>
                    <a:pt x="129" y="521"/>
                    <a:pt x="95" y="521"/>
                  </a:cubicBezTo>
                  <a:cubicBezTo>
                    <a:pt x="69" y="521"/>
                    <a:pt x="52" y="486"/>
                    <a:pt x="44" y="469"/>
                  </a:cubicBezTo>
                  <a:cubicBezTo>
                    <a:pt x="35" y="409"/>
                    <a:pt x="18" y="349"/>
                    <a:pt x="78" y="306"/>
                  </a:cubicBezTo>
                  <a:close/>
                  <a:moveTo>
                    <a:pt x="195" y="0"/>
                  </a:moveTo>
                  <a:cubicBezTo>
                    <a:pt x="185" y="0"/>
                    <a:pt x="174" y="4"/>
                    <a:pt x="164" y="15"/>
                  </a:cubicBezTo>
                  <a:cubicBezTo>
                    <a:pt x="129" y="109"/>
                    <a:pt x="138" y="178"/>
                    <a:pt x="86" y="238"/>
                  </a:cubicBezTo>
                  <a:cubicBezTo>
                    <a:pt x="52" y="281"/>
                    <a:pt x="18" y="315"/>
                    <a:pt x="9" y="349"/>
                  </a:cubicBezTo>
                  <a:cubicBezTo>
                    <a:pt x="1" y="384"/>
                    <a:pt x="1" y="409"/>
                    <a:pt x="9" y="444"/>
                  </a:cubicBezTo>
                  <a:cubicBezTo>
                    <a:pt x="9" y="478"/>
                    <a:pt x="18" y="512"/>
                    <a:pt x="44" y="529"/>
                  </a:cubicBezTo>
                  <a:cubicBezTo>
                    <a:pt x="61" y="555"/>
                    <a:pt x="104" y="555"/>
                    <a:pt x="138" y="555"/>
                  </a:cubicBezTo>
                  <a:cubicBezTo>
                    <a:pt x="172" y="555"/>
                    <a:pt x="215" y="555"/>
                    <a:pt x="215" y="512"/>
                  </a:cubicBezTo>
                  <a:cubicBezTo>
                    <a:pt x="224" y="478"/>
                    <a:pt x="215" y="444"/>
                    <a:pt x="207" y="409"/>
                  </a:cubicBezTo>
                  <a:cubicBezTo>
                    <a:pt x="181" y="341"/>
                    <a:pt x="181" y="281"/>
                    <a:pt x="172" y="212"/>
                  </a:cubicBezTo>
                  <a:cubicBezTo>
                    <a:pt x="172" y="152"/>
                    <a:pt x="189" y="66"/>
                    <a:pt x="215" y="40"/>
                  </a:cubicBezTo>
                  <a:cubicBezTo>
                    <a:pt x="233" y="22"/>
                    <a:pt x="218" y="0"/>
                    <a:pt x="195"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0"/>
            <p:cNvSpPr/>
            <p:nvPr/>
          </p:nvSpPr>
          <p:spPr>
            <a:xfrm>
              <a:off x="2987200" y="1827500"/>
              <a:ext cx="2375" cy="4100"/>
            </a:xfrm>
            <a:custGeom>
              <a:avLst/>
              <a:gdLst/>
              <a:ahLst/>
              <a:cxnLst/>
              <a:rect l="l" t="t" r="r" b="b"/>
              <a:pathLst>
                <a:path w="95" h="164" extrusionOk="0">
                  <a:moveTo>
                    <a:pt x="0" y="0"/>
                  </a:moveTo>
                  <a:lnTo>
                    <a:pt x="0" y="163"/>
                  </a:lnTo>
                  <a:lnTo>
                    <a:pt x="95" y="163"/>
                  </a:lnTo>
                  <a:lnTo>
                    <a:pt x="95"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0"/>
            <p:cNvSpPr/>
            <p:nvPr/>
          </p:nvSpPr>
          <p:spPr>
            <a:xfrm>
              <a:off x="2987200" y="1836925"/>
              <a:ext cx="6250" cy="19775"/>
            </a:xfrm>
            <a:custGeom>
              <a:avLst/>
              <a:gdLst/>
              <a:ahLst/>
              <a:cxnLst/>
              <a:rect l="l" t="t" r="r" b="b"/>
              <a:pathLst>
                <a:path w="250" h="791" extrusionOk="0">
                  <a:moveTo>
                    <a:pt x="78" y="1"/>
                  </a:moveTo>
                  <a:cubicBezTo>
                    <a:pt x="61" y="138"/>
                    <a:pt x="86" y="215"/>
                    <a:pt x="121" y="310"/>
                  </a:cubicBezTo>
                  <a:cubicBezTo>
                    <a:pt x="129" y="361"/>
                    <a:pt x="138" y="404"/>
                    <a:pt x="155" y="473"/>
                  </a:cubicBezTo>
                  <a:cubicBezTo>
                    <a:pt x="181" y="550"/>
                    <a:pt x="181" y="653"/>
                    <a:pt x="129" y="704"/>
                  </a:cubicBezTo>
                  <a:cubicBezTo>
                    <a:pt x="106" y="727"/>
                    <a:pt x="83" y="735"/>
                    <a:pt x="55" y="735"/>
                  </a:cubicBezTo>
                  <a:cubicBezTo>
                    <a:pt x="41" y="735"/>
                    <a:pt x="26" y="733"/>
                    <a:pt x="9" y="730"/>
                  </a:cubicBezTo>
                  <a:lnTo>
                    <a:pt x="0" y="782"/>
                  </a:lnTo>
                  <a:cubicBezTo>
                    <a:pt x="18" y="790"/>
                    <a:pt x="43" y="790"/>
                    <a:pt x="61" y="790"/>
                  </a:cubicBezTo>
                  <a:cubicBezTo>
                    <a:pt x="103" y="790"/>
                    <a:pt x="138" y="773"/>
                    <a:pt x="181" y="739"/>
                  </a:cubicBezTo>
                  <a:cubicBezTo>
                    <a:pt x="249" y="679"/>
                    <a:pt x="249" y="550"/>
                    <a:pt x="224" y="447"/>
                  </a:cubicBezTo>
                  <a:cubicBezTo>
                    <a:pt x="198" y="387"/>
                    <a:pt x="181" y="336"/>
                    <a:pt x="172" y="293"/>
                  </a:cubicBezTo>
                  <a:cubicBezTo>
                    <a:pt x="138" y="190"/>
                    <a:pt x="121" y="130"/>
                    <a:pt x="129"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0"/>
            <p:cNvSpPr/>
            <p:nvPr/>
          </p:nvSpPr>
          <p:spPr>
            <a:xfrm>
              <a:off x="2969175" y="1819550"/>
              <a:ext cx="18900" cy="43375"/>
            </a:xfrm>
            <a:custGeom>
              <a:avLst/>
              <a:gdLst/>
              <a:ahLst/>
              <a:cxnLst/>
              <a:rect l="l" t="t" r="r" b="b"/>
              <a:pathLst>
                <a:path w="756" h="1735" extrusionOk="0">
                  <a:moveTo>
                    <a:pt x="207" y="1"/>
                  </a:moveTo>
                  <a:cubicBezTo>
                    <a:pt x="87" y="1"/>
                    <a:pt x="1" y="95"/>
                    <a:pt x="1" y="198"/>
                  </a:cubicBezTo>
                  <a:lnTo>
                    <a:pt x="1" y="1528"/>
                  </a:lnTo>
                  <a:cubicBezTo>
                    <a:pt x="1" y="1648"/>
                    <a:pt x="95" y="1734"/>
                    <a:pt x="207" y="1734"/>
                  </a:cubicBezTo>
                  <a:lnTo>
                    <a:pt x="550" y="1734"/>
                  </a:lnTo>
                  <a:cubicBezTo>
                    <a:pt x="670" y="1734"/>
                    <a:pt x="756" y="1640"/>
                    <a:pt x="756" y="1528"/>
                  </a:cubicBezTo>
                  <a:lnTo>
                    <a:pt x="756" y="198"/>
                  </a:lnTo>
                  <a:cubicBezTo>
                    <a:pt x="756" y="87"/>
                    <a:pt x="653" y="1"/>
                    <a:pt x="550"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0"/>
            <p:cNvSpPr/>
            <p:nvPr/>
          </p:nvSpPr>
          <p:spPr>
            <a:xfrm>
              <a:off x="2969400" y="1862900"/>
              <a:ext cx="23400" cy="6025"/>
            </a:xfrm>
            <a:custGeom>
              <a:avLst/>
              <a:gdLst/>
              <a:ahLst/>
              <a:cxnLst/>
              <a:rect l="l" t="t" r="r" b="b"/>
              <a:pathLst>
                <a:path w="936" h="241" extrusionOk="0">
                  <a:moveTo>
                    <a:pt x="0" y="0"/>
                  </a:moveTo>
                  <a:lnTo>
                    <a:pt x="0" y="240"/>
                  </a:lnTo>
                  <a:lnTo>
                    <a:pt x="936" y="240"/>
                  </a:lnTo>
                  <a:lnTo>
                    <a:pt x="936"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0"/>
            <p:cNvSpPr/>
            <p:nvPr/>
          </p:nvSpPr>
          <p:spPr>
            <a:xfrm>
              <a:off x="2987825" y="1825075"/>
              <a:ext cx="5825" cy="13825"/>
            </a:xfrm>
            <a:custGeom>
              <a:avLst/>
              <a:gdLst/>
              <a:ahLst/>
              <a:cxnLst/>
              <a:rect l="l" t="t" r="r" b="b"/>
              <a:pathLst>
                <a:path w="233" h="553" extrusionOk="0">
                  <a:moveTo>
                    <a:pt x="164" y="312"/>
                  </a:moveTo>
                  <a:cubicBezTo>
                    <a:pt x="224" y="346"/>
                    <a:pt x="207" y="415"/>
                    <a:pt x="199" y="475"/>
                  </a:cubicBezTo>
                  <a:cubicBezTo>
                    <a:pt x="190" y="492"/>
                    <a:pt x="173" y="526"/>
                    <a:pt x="147" y="526"/>
                  </a:cubicBezTo>
                  <a:cubicBezTo>
                    <a:pt x="104" y="518"/>
                    <a:pt x="121" y="475"/>
                    <a:pt x="130" y="449"/>
                  </a:cubicBezTo>
                  <a:cubicBezTo>
                    <a:pt x="147" y="432"/>
                    <a:pt x="156" y="398"/>
                    <a:pt x="156" y="381"/>
                  </a:cubicBezTo>
                  <a:cubicBezTo>
                    <a:pt x="156" y="355"/>
                    <a:pt x="147" y="320"/>
                    <a:pt x="156" y="312"/>
                  </a:cubicBezTo>
                  <a:close/>
                  <a:moveTo>
                    <a:pt x="39" y="1"/>
                  </a:moveTo>
                  <a:cubicBezTo>
                    <a:pt x="16" y="1"/>
                    <a:pt x="0" y="19"/>
                    <a:pt x="18" y="37"/>
                  </a:cubicBezTo>
                  <a:cubicBezTo>
                    <a:pt x="27" y="63"/>
                    <a:pt x="61" y="149"/>
                    <a:pt x="61" y="209"/>
                  </a:cubicBezTo>
                  <a:cubicBezTo>
                    <a:pt x="44" y="278"/>
                    <a:pt x="44" y="346"/>
                    <a:pt x="27" y="406"/>
                  </a:cubicBezTo>
                  <a:cubicBezTo>
                    <a:pt x="18" y="441"/>
                    <a:pt x="10" y="475"/>
                    <a:pt x="18" y="509"/>
                  </a:cubicBezTo>
                  <a:cubicBezTo>
                    <a:pt x="27" y="552"/>
                    <a:pt x="61" y="535"/>
                    <a:pt x="96" y="552"/>
                  </a:cubicBezTo>
                  <a:cubicBezTo>
                    <a:pt x="121" y="552"/>
                    <a:pt x="164" y="552"/>
                    <a:pt x="190" y="526"/>
                  </a:cubicBezTo>
                  <a:cubicBezTo>
                    <a:pt x="207" y="501"/>
                    <a:pt x="224" y="475"/>
                    <a:pt x="224" y="441"/>
                  </a:cubicBezTo>
                  <a:cubicBezTo>
                    <a:pt x="224" y="406"/>
                    <a:pt x="233" y="381"/>
                    <a:pt x="224" y="346"/>
                  </a:cubicBezTo>
                  <a:cubicBezTo>
                    <a:pt x="207" y="312"/>
                    <a:pt x="181" y="278"/>
                    <a:pt x="147" y="235"/>
                  </a:cubicBezTo>
                  <a:cubicBezTo>
                    <a:pt x="96" y="175"/>
                    <a:pt x="104" y="106"/>
                    <a:pt x="70" y="12"/>
                  </a:cubicBezTo>
                  <a:cubicBezTo>
                    <a:pt x="60" y="4"/>
                    <a:pt x="49" y="1"/>
                    <a:pt x="3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30"/>
            <p:cNvSpPr/>
            <p:nvPr/>
          </p:nvSpPr>
          <p:spPr>
            <a:xfrm>
              <a:off x="2960400" y="1716600"/>
              <a:ext cx="12025" cy="152325"/>
            </a:xfrm>
            <a:custGeom>
              <a:avLst/>
              <a:gdLst/>
              <a:ahLst/>
              <a:cxnLst/>
              <a:rect l="l" t="t" r="r" b="b"/>
              <a:pathLst>
                <a:path w="481" h="6093" extrusionOk="0">
                  <a:moveTo>
                    <a:pt x="0" y="1"/>
                  </a:moveTo>
                  <a:lnTo>
                    <a:pt x="0" y="6092"/>
                  </a:lnTo>
                  <a:lnTo>
                    <a:pt x="481" y="6092"/>
                  </a:lnTo>
                  <a:lnTo>
                    <a:pt x="48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30"/>
            <p:cNvSpPr/>
            <p:nvPr/>
          </p:nvSpPr>
          <p:spPr>
            <a:xfrm>
              <a:off x="2960400" y="1716825"/>
              <a:ext cx="12025" cy="22100"/>
            </a:xfrm>
            <a:custGeom>
              <a:avLst/>
              <a:gdLst/>
              <a:ahLst/>
              <a:cxnLst/>
              <a:rect l="l" t="t" r="r" b="b"/>
              <a:pathLst>
                <a:path w="481" h="884" extrusionOk="0">
                  <a:moveTo>
                    <a:pt x="0" y="0"/>
                  </a:moveTo>
                  <a:lnTo>
                    <a:pt x="0" y="884"/>
                  </a:lnTo>
                  <a:cubicBezTo>
                    <a:pt x="154" y="875"/>
                    <a:pt x="317" y="875"/>
                    <a:pt x="481" y="875"/>
                  </a:cubicBezTo>
                  <a:lnTo>
                    <a:pt x="48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30"/>
            <p:cNvSpPr/>
            <p:nvPr/>
          </p:nvSpPr>
          <p:spPr>
            <a:xfrm>
              <a:off x="2814100" y="1827500"/>
              <a:ext cx="2600" cy="4100"/>
            </a:xfrm>
            <a:custGeom>
              <a:avLst/>
              <a:gdLst/>
              <a:ahLst/>
              <a:cxnLst/>
              <a:rect l="l" t="t" r="r" b="b"/>
              <a:pathLst>
                <a:path w="104" h="164" extrusionOk="0">
                  <a:moveTo>
                    <a:pt x="1" y="0"/>
                  </a:moveTo>
                  <a:lnTo>
                    <a:pt x="1" y="163"/>
                  </a:lnTo>
                  <a:lnTo>
                    <a:pt x="104" y="163"/>
                  </a:lnTo>
                  <a:lnTo>
                    <a:pt x="104"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30"/>
            <p:cNvSpPr/>
            <p:nvPr/>
          </p:nvSpPr>
          <p:spPr>
            <a:xfrm>
              <a:off x="2810675" y="1837150"/>
              <a:ext cx="6250" cy="19550"/>
            </a:xfrm>
            <a:custGeom>
              <a:avLst/>
              <a:gdLst/>
              <a:ahLst/>
              <a:cxnLst/>
              <a:rect l="l" t="t" r="r" b="b"/>
              <a:pathLst>
                <a:path w="250" h="782" extrusionOk="0">
                  <a:moveTo>
                    <a:pt x="129" y="0"/>
                  </a:moveTo>
                  <a:cubicBezTo>
                    <a:pt x="146" y="129"/>
                    <a:pt x="121" y="198"/>
                    <a:pt x="86" y="292"/>
                  </a:cubicBezTo>
                  <a:cubicBezTo>
                    <a:pt x="69" y="335"/>
                    <a:pt x="61" y="387"/>
                    <a:pt x="35" y="455"/>
                  </a:cubicBezTo>
                  <a:cubicBezTo>
                    <a:pt x="0" y="550"/>
                    <a:pt x="18" y="678"/>
                    <a:pt x="78" y="738"/>
                  </a:cubicBezTo>
                  <a:cubicBezTo>
                    <a:pt x="103" y="764"/>
                    <a:pt x="129" y="781"/>
                    <a:pt x="189" y="781"/>
                  </a:cubicBezTo>
                  <a:lnTo>
                    <a:pt x="249" y="781"/>
                  </a:lnTo>
                  <a:lnTo>
                    <a:pt x="241" y="730"/>
                  </a:lnTo>
                  <a:cubicBezTo>
                    <a:pt x="227" y="732"/>
                    <a:pt x="214" y="733"/>
                    <a:pt x="201" y="733"/>
                  </a:cubicBezTo>
                  <a:cubicBezTo>
                    <a:pt x="167" y="733"/>
                    <a:pt x="139" y="725"/>
                    <a:pt x="121" y="713"/>
                  </a:cubicBezTo>
                  <a:cubicBezTo>
                    <a:pt x="69" y="661"/>
                    <a:pt x="69" y="558"/>
                    <a:pt x="86" y="472"/>
                  </a:cubicBezTo>
                  <a:cubicBezTo>
                    <a:pt x="112" y="404"/>
                    <a:pt x="129" y="352"/>
                    <a:pt x="146" y="309"/>
                  </a:cubicBezTo>
                  <a:cubicBezTo>
                    <a:pt x="172" y="215"/>
                    <a:pt x="198" y="138"/>
                    <a:pt x="189" y="0"/>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30"/>
            <p:cNvSpPr/>
            <p:nvPr/>
          </p:nvSpPr>
          <p:spPr>
            <a:xfrm>
              <a:off x="2815825" y="1819550"/>
              <a:ext cx="18900" cy="43375"/>
            </a:xfrm>
            <a:custGeom>
              <a:avLst/>
              <a:gdLst/>
              <a:ahLst/>
              <a:cxnLst/>
              <a:rect l="l" t="t" r="r" b="b"/>
              <a:pathLst>
                <a:path w="756" h="1735" extrusionOk="0">
                  <a:moveTo>
                    <a:pt x="206" y="1"/>
                  </a:moveTo>
                  <a:cubicBezTo>
                    <a:pt x="86" y="1"/>
                    <a:pt x="0" y="95"/>
                    <a:pt x="0" y="198"/>
                  </a:cubicBezTo>
                  <a:lnTo>
                    <a:pt x="0" y="1528"/>
                  </a:lnTo>
                  <a:cubicBezTo>
                    <a:pt x="0" y="1648"/>
                    <a:pt x="95" y="1734"/>
                    <a:pt x="206" y="1734"/>
                  </a:cubicBezTo>
                  <a:lnTo>
                    <a:pt x="549" y="1734"/>
                  </a:lnTo>
                  <a:cubicBezTo>
                    <a:pt x="670" y="1734"/>
                    <a:pt x="755" y="1640"/>
                    <a:pt x="755" y="1528"/>
                  </a:cubicBezTo>
                  <a:lnTo>
                    <a:pt x="755" y="198"/>
                  </a:lnTo>
                  <a:cubicBezTo>
                    <a:pt x="755" y="87"/>
                    <a:pt x="652" y="1"/>
                    <a:pt x="549"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30"/>
            <p:cNvSpPr/>
            <p:nvPr/>
          </p:nvSpPr>
          <p:spPr>
            <a:xfrm>
              <a:off x="2811325" y="1862900"/>
              <a:ext cx="23400" cy="6025"/>
            </a:xfrm>
            <a:custGeom>
              <a:avLst/>
              <a:gdLst/>
              <a:ahLst/>
              <a:cxnLst/>
              <a:rect l="l" t="t" r="r" b="b"/>
              <a:pathLst>
                <a:path w="936" h="241" extrusionOk="0">
                  <a:moveTo>
                    <a:pt x="0" y="0"/>
                  </a:moveTo>
                  <a:lnTo>
                    <a:pt x="0" y="240"/>
                  </a:lnTo>
                  <a:lnTo>
                    <a:pt x="935" y="240"/>
                  </a:lnTo>
                  <a:lnTo>
                    <a:pt x="935"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30"/>
            <p:cNvSpPr/>
            <p:nvPr/>
          </p:nvSpPr>
          <p:spPr>
            <a:xfrm>
              <a:off x="2810250" y="1825000"/>
              <a:ext cx="5675" cy="13900"/>
            </a:xfrm>
            <a:custGeom>
              <a:avLst/>
              <a:gdLst/>
              <a:ahLst/>
              <a:cxnLst/>
              <a:rect l="l" t="t" r="r" b="b"/>
              <a:pathLst>
                <a:path w="227" h="556" extrusionOk="0">
                  <a:moveTo>
                    <a:pt x="86" y="306"/>
                  </a:moveTo>
                  <a:cubicBezTo>
                    <a:pt x="95" y="323"/>
                    <a:pt x="86" y="349"/>
                    <a:pt x="86" y="366"/>
                  </a:cubicBezTo>
                  <a:cubicBezTo>
                    <a:pt x="86" y="392"/>
                    <a:pt x="95" y="426"/>
                    <a:pt x="103" y="444"/>
                  </a:cubicBezTo>
                  <a:cubicBezTo>
                    <a:pt x="120" y="478"/>
                    <a:pt x="138" y="521"/>
                    <a:pt x="95" y="521"/>
                  </a:cubicBezTo>
                  <a:cubicBezTo>
                    <a:pt x="60" y="521"/>
                    <a:pt x="52" y="486"/>
                    <a:pt x="43" y="469"/>
                  </a:cubicBezTo>
                  <a:cubicBezTo>
                    <a:pt x="35" y="409"/>
                    <a:pt x="17" y="349"/>
                    <a:pt x="78" y="306"/>
                  </a:cubicBezTo>
                  <a:close/>
                  <a:moveTo>
                    <a:pt x="186" y="0"/>
                  </a:moveTo>
                  <a:cubicBezTo>
                    <a:pt x="176" y="0"/>
                    <a:pt x="165" y="4"/>
                    <a:pt x="155" y="15"/>
                  </a:cubicBezTo>
                  <a:cubicBezTo>
                    <a:pt x="129" y="109"/>
                    <a:pt x="138" y="178"/>
                    <a:pt x="86" y="238"/>
                  </a:cubicBezTo>
                  <a:cubicBezTo>
                    <a:pt x="52" y="281"/>
                    <a:pt x="17" y="315"/>
                    <a:pt x="9" y="349"/>
                  </a:cubicBezTo>
                  <a:cubicBezTo>
                    <a:pt x="0" y="384"/>
                    <a:pt x="0" y="409"/>
                    <a:pt x="9" y="444"/>
                  </a:cubicBezTo>
                  <a:cubicBezTo>
                    <a:pt x="9" y="478"/>
                    <a:pt x="17" y="512"/>
                    <a:pt x="43" y="529"/>
                  </a:cubicBezTo>
                  <a:cubicBezTo>
                    <a:pt x="60" y="555"/>
                    <a:pt x="103" y="555"/>
                    <a:pt x="138" y="555"/>
                  </a:cubicBezTo>
                  <a:cubicBezTo>
                    <a:pt x="172" y="555"/>
                    <a:pt x="215" y="555"/>
                    <a:pt x="215" y="512"/>
                  </a:cubicBezTo>
                  <a:cubicBezTo>
                    <a:pt x="223" y="478"/>
                    <a:pt x="215" y="444"/>
                    <a:pt x="198" y="409"/>
                  </a:cubicBezTo>
                  <a:cubicBezTo>
                    <a:pt x="180" y="341"/>
                    <a:pt x="180" y="281"/>
                    <a:pt x="172" y="212"/>
                  </a:cubicBezTo>
                  <a:cubicBezTo>
                    <a:pt x="172" y="152"/>
                    <a:pt x="189" y="66"/>
                    <a:pt x="215" y="40"/>
                  </a:cubicBezTo>
                  <a:cubicBezTo>
                    <a:pt x="227" y="22"/>
                    <a:pt x="209" y="0"/>
                    <a:pt x="18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30"/>
            <p:cNvSpPr/>
            <p:nvPr/>
          </p:nvSpPr>
          <p:spPr>
            <a:xfrm>
              <a:off x="2858300" y="1827500"/>
              <a:ext cx="2375" cy="4100"/>
            </a:xfrm>
            <a:custGeom>
              <a:avLst/>
              <a:gdLst/>
              <a:ahLst/>
              <a:cxnLst/>
              <a:rect l="l" t="t" r="r" b="b"/>
              <a:pathLst>
                <a:path w="95" h="164" extrusionOk="0">
                  <a:moveTo>
                    <a:pt x="0" y="0"/>
                  </a:moveTo>
                  <a:lnTo>
                    <a:pt x="0" y="163"/>
                  </a:lnTo>
                  <a:lnTo>
                    <a:pt x="95" y="163"/>
                  </a:lnTo>
                  <a:lnTo>
                    <a:pt x="95"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30"/>
            <p:cNvSpPr/>
            <p:nvPr/>
          </p:nvSpPr>
          <p:spPr>
            <a:xfrm>
              <a:off x="2858075" y="1836925"/>
              <a:ext cx="6025" cy="19775"/>
            </a:xfrm>
            <a:custGeom>
              <a:avLst/>
              <a:gdLst/>
              <a:ahLst/>
              <a:cxnLst/>
              <a:rect l="l" t="t" r="r" b="b"/>
              <a:pathLst>
                <a:path w="241" h="791" extrusionOk="0">
                  <a:moveTo>
                    <a:pt x="69" y="1"/>
                  </a:moveTo>
                  <a:cubicBezTo>
                    <a:pt x="61" y="138"/>
                    <a:pt x="78" y="215"/>
                    <a:pt x="112" y="310"/>
                  </a:cubicBezTo>
                  <a:cubicBezTo>
                    <a:pt x="138" y="361"/>
                    <a:pt x="146" y="404"/>
                    <a:pt x="164" y="473"/>
                  </a:cubicBezTo>
                  <a:cubicBezTo>
                    <a:pt x="189" y="550"/>
                    <a:pt x="189" y="653"/>
                    <a:pt x="138" y="704"/>
                  </a:cubicBezTo>
                  <a:cubicBezTo>
                    <a:pt x="115" y="727"/>
                    <a:pt x="92" y="735"/>
                    <a:pt x="64" y="735"/>
                  </a:cubicBezTo>
                  <a:cubicBezTo>
                    <a:pt x="50" y="735"/>
                    <a:pt x="35" y="733"/>
                    <a:pt x="18" y="730"/>
                  </a:cubicBezTo>
                  <a:lnTo>
                    <a:pt x="1" y="782"/>
                  </a:lnTo>
                  <a:cubicBezTo>
                    <a:pt x="26" y="790"/>
                    <a:pt x="43" y="790"/>
                    <a:pt x="69" y="790"/>
                  </a:cubicBezTo>
                  <a:cubicBezTo>
                    <a:pt x="112" y="790"/>
                    <a:pt x="155" y="773"/>
                    <a:pt x="172" y="739"/>
                  </a:cubicBezTo>
                  <a:cubicBezTo>
                    <a:pt x="241" y="679"/>
                    <a:pt x="241" y="550"/>
                    <a:pt x="215" y="447"/>
                  </a:cubicBezTo>
                  <a:cubicBezTo>
                    <a:pt x="198" y="387"/>
                    <a:pt x="172" y="336"/>
                    <a:pt x="164" y="293"/>
                  </a:cubicBezTo>
                  <a:cubicBezTo>
                    <a:pt x="138" y="190"/>
                    <a:pt x="112" y="130"/>
                    <a:pt x="121" y="1"/>
                  </a:cubicBez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30"/>
            <p:cNvSpPr/>
            <p:nvPr/>
          </p:nvSpPr>
          <p:spPr>
            <a:xfrm>
              <a:off x="2840500" y="1819550"/>
              <a:ext cx="18900" cy="43375"/>
            </a:xfrm>
            <a:custGeom>
              <a:avLst/>
              <a:gdLst/>
              <a:ahLst/>
              <a:cxnLst/>
              <a:rect l="l" t="t" r="r" b="b"/>
              <a:pathLst>
                <a:path w="756" h="1735" extrusionOk="0">
                  <a:moveTo>
                    <a:pt x="206" y="1"/>
                  </a:moveTo>
                  <a:cubicBezTo>
                    <a:pt x="86" y="1"/>
                    <a:pt x="0" y="95"/>
                    <a:pt x="0" y="198"/>
                  </a:cubicBezTo>
                  <a:lnTo>
                    <a:pt x="0" y="1528"/>
                  </a:lnTo>
                  <a:cubicBezTo>
                    <a:pt x="0" y="1648"/>
                    <a:pt x="94" y="1734"/>
                    <a:pt x="206" y="1734"/>
                  </a:cubicBezTo>
                  <a:lnTo>
                    <a:pt x="549" y="1734"/>
                  </a:lnTo>
                  <a:cubicBezTo>
                    <a:pt x="669" y="1734"/>
                    <a:pt x="755" y="1640"/>
                    <a:pt x="755" y="1528"/>
                  </a:cubicBezTo>
                  <a:lnTo>
                    <a:pt x="755" y="198"/>
                  </a:lnTo>
                  <a:cubicBezTo>
                    <a:pt x="755" y="87"/>
                    <a:pt x="652" y="1"/>
                    <a:pt x="549" y="1"/>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30"/>
            <p:cNvSpPr/>
            <p:nvPr/>
          </p:nvSpPr>
          <p:spPr>
            <a:xfrm>
              <a:off x="2840500" y="1862900"/>
              <a:ext cx="23400" cy="6025"/>
            </a:xfrm>
            <a:custGeom>
              <a:avLst/>
              <a:gdLst/>
              <a:ahLst/>
              <a:cxnLst/>
              <a:rect l="l" t="t" r="r" b="b"/>
              <a:pathLst>
                <a:path w="936" h="241" extrusionOk="0">
                  <a:moveTo>
                    <a:pt x="0" y="0"/>
                  </a:moveTo>
                  <a:lnTo>
                    <a:pt x="0" y="240"/>
                  </a:lnTo>
                  <a:lnTo>
                    <a:pt x="935" y="240"/>
                  </a:lnTo>
                  <a:lnTo>
                    <a:pt x="935"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30"/>
            <p:cNvSpPr/>
            <p:nvPr/>
          </p:nvSpPr>
          <p:spPr>
            <a:xfrm>
              <a:off x="2858850" y="1825075"/>
              <a:ext cx="5900" cy="13825"/>
            </a:xfrm>
            <a:custGeom>
              <a:avLst/>
              <a:gdLst/>
              <a:ahLst/>
              <a:cxnLst/>
              <a:rect l="l" t="t" r="r" b="b"/>
              <a:pathLst>
                <a:path w="236" h="553" extrusionOk="0">
                  <a:moveTo>
                    <a:pt x="167" y="312"/>
                  </a:moveTo>
                  <a:cubicBezTo>
                    <a:pt x="218" y="346"/>
                    <a:pt x="210" y="415"/>
                    <a:pt x="201" y="475"/>
                  </a:cubicBezTo>
                  <a:cubicBezTo>
                    <a:pt x="193" y="492"/>
                    <a:pt x="175" y="526"/>
                    <a:pt x="150" y="526"/>
                  </a:cubicBezTo>
                  <a:cubicBezTo>
                    <a:pt x="107" y="518"/>
                    <a:pt x="124" y="475"/>
                    <a:pt x="133" y="449"/>
                  </a:cubicBezTo>
                  <a:cubicBezTo>
                    <a:pt x="150" y="432"/>
                    <a:pt x="158" y="398"/>
                    <a:pt x="158" y="381"/>
                  </a:cubicBezTo>
                  <a:cubicBezTo>
                    <a:pt x="158" y="355"/>
                    <a:pt x="150" y="320"/>
                    <a:pt x="158" y="312"/>
                  </a:cubicBezTo>
                  <a:close/>
                  <a:moveTo>
                    <a:pt x="42" y="1"/>
                  </a:moveTo>
                  <a:cubicBezTo>
                    <a:pt x="18" y="1"/>
                    <a:pt x="0" y="19"/>
                    <a:pt x="12" y="37"/>
                  </a:cubicBezTo>
                  <a:cubicBezTo>
                    <a:pt x="30" y="63"/>
                    <a:pt x="55" y="149"/>
                    <a:pt x="55" y="209"/>
                  </a:cubicBezTo>
                  <a:cubicBezTo>
                    <a:pt x="47" y="278"/>
                    <a:pt x="47" y="346"/>
                    <a:pt x="30" y="406"/>
                  </a:cubicBezTo>
                  <a:cubicBezTo>
                    <a:pt x="21" y="441"/>
                    <a:pt x="21" y="475"/>
                    <a:pt x="21" y="509"/>
                  </a:cubicBezTo>
                  <a:cubicBezTo>
                    <a:pt x="30" y="552"/>
                    <a:pt x="64" y="535"/>
                    <a:pt x="90" y="552"/>
                  </a:cubicBezTo>
                  <a:cubicBezTo>
                    <a:pt x="124" y="552"/>
                    <a:pt x="167" y="552"/>
                    <a:pt x="193" y="526"/>
                  </a:cubicBezTo>
                  <a:cubicBezTo>
                    <a:pt x="210" y="501"/>
                    <a:pt x="218" y="475"/>
                    <a:pt x="218" y="441"/>
                  </a:cubicBezTo>
                  <a:cubicBezTo>
                    <a:pt x="218" y="406"/>
                    <a:pt x="236" y="381"/>
                    <a:pt x="218" y="346"/>
                  </a:cubicBezTo>
                  <a:cubicBezTo>
                    <a:pt x="210" y="312"/>
                    <a:pt x="175" y="278"/>
                    <a:pt x="141" y="235"/>
                  </a:cubicBezTo>
                  <a:cubicBezTo>
                    <a:pt x="90" y="175"/>
                    <a:pt x="107" y="106"/>
                    <a:pt x="73" y="12"/>
                  </a:cubicBezTo>
                  <a:cubicBezTo>
                    <a:pt x="62" y="4"/>
                    <a:pt x="52" y="1"/>
                    <a:pt x="42"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30"/>
            <p:cNvSpPr/>
            <p:nvPr/>
          </p:nvSpPr>
          <p:spPr>
            <a:xfrm>
              <a:off x="2831700" y="1716600"/>
              <a:ext cx="12025" cy="152325"/>
            </a:xfrm>
            <a:custGeom>
              <a:avLst/>
              <a:gdLst/>
              <a:ahLst/>
              <a:cxnLst/>
              <a:rect l="l" t="t" r="r" b="b"/>
              <a:pathLst>
                <a:path w="481" h="6093" extrusionOk="0">
                  <a:moveTo>
                    <a:pt x="0" y="1"/>
                  </a:moveTo>
                  <a:lnTo>
                    <a:pt x="0" y="6092"/>
                  </a:lnTo>
                  <a:lnTo>
                    <a:pt x="481" y="6092"/>
                  </a:lnTo>
                  <a:lnTo>
                    <a:pt x="48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30"/>
            <p:cNvSpPr/>
            <p:nvPr/>
          </p:nvSpPr>
          <p:spPr>
            <a:xfrm>
              <a:off x="2831700" y="1716825"/>
              <a:ext cx="12025" cy="30900"/>
            </a:xfrm>
            <a:custGeom>
              <a:avLst/>
              <a:gdLst/>
              <a:ahLst/>
              <a:cxnLst/>
              <a:rect l="l" t="t" r="r" b="b"/>
              <a:pathLst>
                <a:path w="481" h="1236" extrusionOk="0">
                  <a:moveTo>
                    <a:pt x="0" y="0"/>
                  </a:moveTo>
                  <a:lnTo>
                    <a:pt x="0" y="1236"/>
                  </a:lnTo>
                  <a:cubicBezTo>
                    <a:pt x="155" y="1176"/>
                    <a:pt x="318" y="1150"/>
                    <a:pt x="481" y="1124"/>
                  </a:cubicBezTo>
                  <a:lnTo>
                    <a:pt x="48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30"/>
            <p:cNvSpPr/>
            <p:nvPr/>
          </p:nvSpPr>
          <p:spPr>
            <a:xfrm>
              <a:off x="2630500" y="1693225"/>
              <a:ext cx="370025" cy="26625"/>
            </a:xfrm>
            <a:custGeom>
              <a:avLst/>
              <a:gdLst/>
              <a:ahLst/>
              <a:cxnLst/>
              <a:rect l="l" t="t" r="r" b="b"/>
              <a:pathLst>
                <a:path w="14801" h="1065" extrusionOk="0">
                  <a:moveTo>
                    <a:pt x="241" y="1"/>
                  </a:moveTo>
                  <a:cubicBezTo>
                    <a:pt x="112" y="1"/>
                    <a:pt x="1" y="103"/>
                    <a:pt x="1" y="232"/>
                  </a:cubicBezTo>
                  <a:lnTo>
                    <a:pt x="1" y="824"/>
                  </a:lnTo>
                  <a:cubicBezTo>
                    <a:pt x="1" y="953"/>
                    <a:pt x="112" y="1064"/>
                    <a:pt x="241" y="1064"/>
                  </a:cubicBezTo>
                  <a:lnTo>
                    <a:pt x="14569" y="1064"/>
                  </a:lnTo>
                  <a:cubicBezTo>
                    <a:pt x="14697" y="1064"/>
                    <a:pt x="14800" y="953"/>
                    <a:pt x="14800" y="824"/>
                  </a:cubicBezTo>
                  <a:lnTo>
                    <a:pt x="14800" y="232"/>
                  </a:lnTo>
                  <a:cubicBezTo>
                    <a:pt x="14800" y="103"/>
                    <a:pt x="14697" y="1"/>
                    <a:pt x="14569"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0"/>
            <p:cNvSpPr/>
            <p:nvPr/>
          </p:nvSpPr>
          <p:spPr>
            <a:xfrm>
              <a:off x="2630500" y="1693225"/>
              <a:ext cx="370025" cy="26625"/>
            </a:xfrm>
            <a:custGeom>
              <a:avLst/>
              <a:gdLst/>
              <a:ahLst/>
              <a:cxnLst/>
              <a:rect l="l" t="t" r="r" b="b"/>
              <a:pathLst>
                <a:path w="14801" h="1065" extrusionOk="0">
                  <a:moveTo>
                    <a:pt x="241" y="1"/>
                  </a:moveTo>
                  <a:cubicBezTo>
                    <a:pt x="112" y="1"/>
                    <a:pt x="1" y="103"/>
                    <a:pt x="1" y="232"/>
                  </a:cubicBezTo>
                  <a:lnTo>
                    <a:pt x="1" y="824"/>
                  </a:lnTo>
                  <a:cubicBezTo>
                    <a:pt x="1" y="953"/>
                    <a:pt x="112" y="1064"/>
                    <a:pt x="241" y="1064"/>
                  </a:cubicBezTo>
                  <a:lnTo>
                    <a:pt x="14569" y="1064"/>
                  </a:lnTo>
                  <a:cubicBezTo>
                    <a:pt x="14697" y="1064"/>
                    <a:pt x="14800" y="953"/>
                    <a:pt x="14800" y="824"/>
                  </a:cubicBezTo>
                  <a:lnTo>
                    <a:pt x="14800" y="232"/>
                  </a:lnTo>
                  <a:cubicBezTo>
                    <a:pt x="14800" y="103"/>
                    <a:pt x="14697" y="1"/>
                    <a:pt x="14569" y="1"/>
                  </a:cubicBezTo>
                  <a:lnTo>
                    <a:pt x="14260" y="1"/>
                  </a:lnTo>
                  <a:cubicBezTo>
                    <a:pt x="14105" y="447"/>
                    <a:pt x="13042" y="524"/>
                    <a:pt x="12269" y="635"/>
                  </a:cubicBezTo>
                  <a:cubicBezTo>
                    <a:pt x="11362" y="758"/>
                    <a:pt x="8726" y="854"/>
                    <a:pt x="7453" y="854"/>
                  </a:cubicBezTo>
                  <a:cubicBezTo>
                    <a:pt x="7306" y="854"/>
                    <a:pt x="7176" y="853"/>
                    <a:pt x="7070" y="850"/>
                  </a:cubicBezTo>
                  <a:cubicBezTo>
                    <a:pt x="6901" y="846"/>
                    <a:pt x="6668" y="844"/>
                    <a:pt x="6391" y="844"/>
                  </a:cubicBezTo>
                  <a:cubicBezTo>
                    <a:pt x="5516" y="844"/>
                    <a:pt x="4210" y="860"/>
                    <a:pt x="3144" y="860"/>
                  </a:cubicBezTo>
                  <a:cubicBezTo>
                    <a:pt x="2371" y="860"/>
                    <a:pt x="1724" y="852"/>
                    <a:pt x="1459" y="824"/>
                  </a:cubicBezTo>
                  <a:cubicBezTo>
                    <a:pt x="1107" y="781"/>
                    <a:pt x="661" y="858"/>
                    <a:pt x="412" y="567"/>
                  </a:cubicBezTo>
                  <a:cubicBezTo>
                    <a:pt x="241" y="378"/>
                    <a:pt x="249" y="172"/>
                    <a:pt x="33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0"/>
            <p:cNvSpPr/>
            <p:nvPr/>
          </p:nvSpPr>
          <p:spPr>
            <a:xfrm>
              <a:off x="2646150" y="1698350"/>
              <a:ext cx="299675" cy="6700"/>
            </a:xfrm>
            <a:custGeom>
              <a:avLst/>
              <a:gdLst/>
              <a:ahLst/>
              <a:cxnLst/>
              <a:rect l="l" t="t" r="r" b="b"/>
              <a:pathLst>
                <a:path w="11987" h="268" extrusionOk="0">
                  <a:moveTo>
                    <a:pt x="11508" y="0"/>
                  </a:moveTo>
                  <a:cubicBezTo>
                    <a:pt x="10960" y="0"/>
                    <a:pt x="10131" y="27"/>
                    <a:pt x="10091" y="27"/>
                  </a:cubicBezTo>
                  <a:lnTo>
                    <a:pt x="112" y="27"/>
                  </a:lnTo>
                  <a:cubicBezTo>
                    <a:pt x="52" y="27"/>
                    <a:pt x="1" y="87"/>
                    <a:pt x="1" y="147"/>
                  </a:cubicBezTo>
                  <a:cubicBezTo>
                    <a:pt x="1" y="216"/>
                    <a:pt x="52" y="267"/>
                    <a:pt x="112" y="267"/>
                  </a:cubicBezTo>
                  <a:cubicBezTo>
                    <a:pt x="113" y="268"/>
                    <a:pt x="129" y="268"/>
                    <a:pt x="159" y="268"/>
                  </a:cubicBezTo>
                  <a:cubicBezTo>
                    <a:pt x="896" y="268"/>
                    <a:pt x="10054" y="172"/>
                    <a:pt x="10211" y="147"/>
                  </a:cubicBezTo>
                  <a:lnTo>
                    <a:pt x="11987" y="27"/>
                  </a:lnTo>
                  <a:cubicBezTo>
                    <a:pt x="11987" y="7"/>
                    <a:pt x="11783" y="0"/>
                    <a:pt x="1150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0"/>
            <p:cNvSpPr/>
            <p:nvPr/>
          </p:nvSpPr>
          <p:spPr>
            <a:xfrm>
              <a:off x="2639725" y="1791900"/>
              <a:ext cx="113500" cy="77225"/>
            </a:xfrm>
            <a:custGeom>
              <a:avLst/>
              <a:gdLst/>
              <a:ahLst/>
              <a:cxnLst/>
              <a:rect l="l" t="t" r="r" b="b"/>
              <a:pathLst>
                <a:path w="4540" h="3089" extrusionOk="0">
                  <a:moveTo>
                    <a:pt x="0" y="0"/>
                  </a:moveTo>
                  <a:lnTo>
                    <a:pt x="0" y="3089"/>
                  </a:lnTo>
                  <a:lnTo>
                    <a:pt x="4539" y="3089"/>
                  </a:lnTo>
                  <a:lnTo>
                    <a:pt x="4539" y="0"/>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0"/>
            <p:cNvSpPr/>
            <p:nvPr/>
          </p:nvSpPr>
          <p:spPr>
            <a:xfrm>
              <a:off x="2630500" y="1768300"/>
              <a:ext cx="131725" cy="24900"/>
            </a:xfrm>
            <a:custGeom>
              <a:avLst/>
              <a:gdLst/>
              <a:ahLst/>
              <a:cxnLst/>
              <a:rect l="l" t="t" r="r" b="b"/>
              <a:pathLst>
                <a:path w="5269" h="996" extrusionOk="0">
                  <a:moveTo>
                    <a:pt x="267" y="0"/>
                  </a:moveTo>
                  <a:cubicBezTo>
                    <a:pt x="121" y="0"/>
                    <a:pt x="1" y="103"/>
                    <a:pt x="1" y="249"/>
                  </a:cubicBezTo>
                  <a:lnTo>
                    <a:pt x="1" y="747"/>
                  </a:lnTo>
                  <a:cubicBezTo>
                    <a:pt x="1" y="893"/>
                    <a:pt x="121" y="996"/>
                    <a:pt x="275" y="996"/>
                  </a:cubicBezTo>
                  <a:lnTo>
                    <a:pt x="5002" y="996"/>
                  </a:lnTo>
                  <a:cubicBezTo>
                    <a:pt x="5148" y="996"/>
                    <a:pt x="5268" y="893"/>
                    <a:pt x="5268" y="747"/>
                  </a:cubicBezTo>
                  <a:lnTo>
                    <a:pt x="5268" y="249"/>
                  </a:lnTo>
                  <a:cubicBezTo>
                    <a:pt x="5268" y="103"/>
                    <a:pt x="5148" y="0"/>
                    <a:pt x="5002"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0"/>
            <p:cNvSpPr/>
            <p:nvPr/>
          </p:nvSpPr>
          <p:spPr>
            <a:xfrm>
              <a:off x="2630500" y="1769375"/>
              <a:ext cx="131725" cy="24050"/>
            </a:xfrm>
            <a:custGeom>
              <a:avLst/>
              <a:gdLst/>
              <a:ahLst/>
              <a:cxnLst/>
              <a:rect l="l" t="t" r="r" b="b"/>
              <a:pathLst>
                <a:path w="5269" h="962" extrusionOk="0">
                  <a:moveTo>
                    <a:pt x="121" y="0"/>
                  </a:moveTo>
                  <a:cubicBezTo>
                    <a:pt x="61" y="52"/>
                    <a:pt x="1" y="129"/>
                    <a:pt x="1" y="215"/>
                  </a:cubicBezTo>
                  <a:lnTo>
                    <a:pt x="1" y="721"/>
                  </a:lnTo>
                  <a:cubicBezTo>
                    <a:pt x="1" y="858"/>
                    <a:pt x="121" y="961"/>
                    <a:pt x="275" y="961"/>
                  </a:cubicBezTo>
                  <a:lnTo>
                    <a:pt x="5002" y="961"/>
                  </a:lnTo>
                  <a:cubicBezTo>
                    <a:pt x="5148" y="961"/>
                    <a:pt x="5268" y="858"/>
                    <a:pt x="5268" y="721"/>
                  </a:cubicBezTo>
                  <a:lnTo>
                    <a:pt x="5268" y="215"/>
                  </a:lnTo>
                  <a:cubicBezTo>
                    <a:pt x="5268" y="172"/>
                    <a:pt x="5260" y="129"/>
                    <a:pt x="5226" y="86"/>
                  </a:cubicBezTo>
                  <a:cubicBezTo>
                    <a:pt x="4925" y="815"/>
                    <a:pt x="2695" y="747"/>
                    <a:pt x="2008" y="772"/>
                  </a:cubicBezTo>
                  <a:cubicBezTo>
                    <a:pt x="1922" y="775"/>
                    <a:pt x="1817" y="777"/>
                    <a:pt x="1702" y="777"/>
                  </a:cubicBezTo>
                  <a:cubicBezTo>
                    <a:pt x="1420" y="777"/>
                    <a:pt x="1077" y="762"/>
                    <a:pt x="790" y="695"/>
                  </a:cubicBezTo>
                  <a:cubicBezTo>
                    <a:pt x="618" y="670"/>
                    <a:pt x="447" y="644"/>
                    <a:pt x="292" y="541"/>
                  </a:cubicBezTo>
                  <a:cubicBezTo>
                    <a:pt x="121" y="438"/>
                    <a:pt x="78" y="283"/>
                    <a:pt x="121" y="129"/>
                  </a:cubicBezTo>
                  <a:lnTo>
                    <a:pt x="121"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0"/>
            <p:cNvSpPr/>
            <p:nvPr/>
          </p:nvSpPr>
          <p:spPr>
            <a:xfrm>
              <a:off x="2639500" y="1772600"/>
              <a:ext cx="100200" cy="5800"/>
            </a:xfrm>
            <a:custGeom>
              <a:avLst/>
              <a:gdLst/>
              <a:ahLst/>
              <a:cxnLst/>
              <a:rect l="l" t="t" r="r" b="b"/>
              <a:pathLst>
                <a:path w="4008" h="232" extrusionOk="0">
                  <a:moveTo>
                    <a:pt x="130" y="0"/>
                  </a:moveTo>
                  <a:cubicBezTo>
                    <a:pt x="52" y="0"/>
                    <a:pt x="1" y="51"/>
                    <a:pt x="1" y="120"/>
                  </a:cubicBezTo>
                  <a:cubicBezTo>
                    <a:pt x="9" y="180"/>
                    <a:pt x="61" y="232"/>
                    <a:pt x="130" y="232"/>
                  </a:cubicBezTo>
                  <a:cubicBezTo>
                    <a:pt x="130" y="232"/>
                    <a:pt x="4008" y="180"/>
                    <a:pt x="4008" y="120"/>
                  </a:cubicBezTo>
                  <a:lnTo>
                    <a:pt x="3887" y="43"/>
                  </a:lnTo>
                  <a:cubicBezTo>
                    <a:pt x="3570" y="0"/>
                    <a:pt x="2901" y="0"/>
                    <a:pt x="2841"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0"/>
            <p:cNvSpPr/>
            <p:nvPr/>
          </p:nvSpPr>
          <p:spPr>
            <a:xfrm>
              <a:off x="2650875" y="1802400"/>
              <a:ext cx="89250" cy="51925"/>
            </a:xfrm>
            <a:custGeom>
              <a:avLst/>
              <a:gdLst/>
              <a:ahLst/>
              <a:cxnLst/>
              <a:rect l="l" t="t" r="r" b="b"/>
              <a:pathLst>
                <a:path w="3570" h="2077" extrusionOk="0">
                  <a:moveTo>
                    <a:pt x="1" y="1"/>
                  </a:moveTo>
                  <a:lnTo>
                    <a:pt x="1" y="2077"/>
                  </a:lnTo>
                  <a:lnTo>
                    <a:pt x="3570" y="2077"/>
                  </a:lnTo>
                  <a:lnTo>
                    <a:pt x="3570"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30"/>
            <p:cNvSpPr/>
            <p:nvPr/>
          </p:nvSpPr>
          <p:spPr>
            <a:xfrm>
              <a:off x="2654525" y="1805200"/>
              <a:ext cx="82825" cy="46350"/>
            </a:xfrm>
            <a:custGeom>
              <a:avLst/>
              <a:gdLst/>
              <a:ahLst/>
              <a:cxnLst/>
              <a:rect l="l" t="t" r="r" b="b"/>
              <a:pathLst>
                <a:path w="3313" h="1854" extrusionOk="0">
                  <a:moveTo>
                    <a:pt x="0" y="0"/>
                  </a:moveTo>
                  <a:lnTo>
                    <a:pt x="0" y="1853"/>
                  </a:lnTo>
                  <a:lnTo>
                    <a:pt x="3312" y="1853"/>
                  </a:lnTo>
                  <a:lnTo>
                    <a:pt x="33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30"/>
            <p:cNvSpPr/>
            <p:nvPr/>
          </p:nvSpPr>
          <p:spPr>
            <a:xfrm>
              <a:off x="2656025" y="1806700"/>
              <a:ext cx="79600" cy="42925"/>
            </a:xfrm>
            <a:custGeom>
              <a:avLst/>
              <a:gdLst/>
              <a:ahLst/>
              <a:cxnLst/>
              <a:rect l="l" t="t" r="r" b="b"/>
              <a:pathLst>
                <a:path w="3184" h="1717" extrusionOk="0">
                  <a:moveTo>
                    <a:pt x="1" y="0"/>
                  </a:moveTo>
                  <a:lnTo>
                    <a:pt x="1" y="1716"/>
                  </a:lnTo>
                  <a:lnTo>
                    <a:pt x="3184" y="1716"/>
                  </a:lnTo>
                  <a:lnTo>
                    <a:pt x="3184"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0"/>
            <p:cNvSpPr/>
            <p:nvPr/>
          </p:nvSpPr>
          <p:spPr>
            <a:xfrm>
              <a:off x="2672125" y="1804125"/>
              <a:ext cx="3025" cy="48500"/>
            </a:xfrm>
            <a:custGeom>
              <a:avLst/>
              <a:gdLst/>
              <a:ahLst/>
              <a:cxnLst/>
              <a:rect l="l" t="t" r="r" b="b"/>
              <a:pathLst>
                <a:path w="121" h="1940" extrusionOk="0">
                  <a:moveTo>
                    <a:pt x="0" y="0"/>
                  </a:moveTo>
                  <a:lnTo>
                    <a:pt x="0" y="1939"/>
                  </a:lnTo>
                  <a:lnTo>
                    <a:pt x="120" y="1939"/>
                  </a:lnTo>
                  <a:lnTo>
                    <a:pt x="120"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0"/>
            <p:cNvSpPr/>
            <p:nvPr/>
          </p:nvSpPr>
          <p:spPr>
            <a:xfrm>
              <a:off x="2716725" y="1804125"/>
              <a:ext cx="2825" cy="48500"/>
            </a:xfrm>
            <a:custGeom>
              <a:avLst/>
              <a:gdLst/>
              <a:ahLst/>
              <a:cxnLst/>
              <a:rect l="l" t="t" r="r" b="b"/>
              <a:pathLst>
                <a:path w="113" h="1940" extrusionOk="0">
                  <a:moveTo>
                    <a:pt x="1" y="0"/>
                  </a:moveTo>
                  <a:lnTo>
                    <a:pt x="1" y="1939"/>
                  </a:lnTo>
                  <a:lnTo>
                    <a:pt x="112" y="1939"/>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0"/>
            <p:cNvSpPr/>
            <p:nvPr/>
          </p:nvSpPr>
          <p:spPr>
            <a:xfrm>
              <a:off x="2694425" y="1804125"/>
              <a:ext cx="2800" cy="48500"/>
            </a:xfrm>
            <a:custGeom>
              <a:avLst/>
              <a:gdLst/>
              <a:ahLst/>
              <a:cxnLst/>
              <a:rect l="l" t="t" r="r" b="b"/>
              <a:pathLst>
                <a:path w="112" h="1940" extrusionOk="0">
                  <a:moveTo>
                    <a:pt x="0" y="0"/>
                  </a:moveTo>
                  <a:lnTo>
                    <a:pt x="0" y="1939"/>
                  </a:lnTo>
                  <a:lnTo>
                    <a:pt x="112" y="1939"/>
                  </a:lnTo>
                  <a:lnTo>
                    <a:pt x="11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0"/>
            <p:cNvSpPr/>
            <p:nvPr/>
          </p:nvSpPr>
          <p:spPr>
            <a:xfrm>
              <a:off x="2718025" y="1828150"/>
              <a:ext cx="17375" cy="21675"/>
            </a:xfrm>
            <a:custGeom>
              <a:avLst/>
              <a:gdLst/>
              <a:ahLst/>
              <a:cxnLst/>
              <a:rect l="l" t="t" r="r" b="b"/>
              <a:pathLst>
                <a:path w="695" h="867" extrusionOk="0">
                  <a:moveTo>
                    <a:pt x="0" y="0"/>
                  </a:moveTo>
                  <a:lnTo>
                    <a:pt x="0" y="867"/>
                  </a:lnTo>
                  <a:lnTo>
                    <a:pt x="695" y="867"/>
                  </a:lnTo>
                  <a:lnTo>
                    <a:pt x="695"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0"/>
            <p:cNvSpPr/>
            <p:nvPr/>
          </p:nvSpPr>
          <p:spPr>
            <a:xfrm>
              <a:off x="2721225" y="1836300"/>
              <a:ext cx="11825" cy="4100"/>
            </a:xfrm>
            <a:custGeom>
              <a:avLst/>
              <a:gdLst/>
              <a:ahLst/>
              <a:cxnLst/>
              <a:rect l="l" t="t" r="r" b="b"/>
              <a:pathLst>
                <a:path w="473" h="164" extrusionOk="0">
                  <a:moveTo>
                    <a:pt x="1" y="0"/>
                  </a:moveTo>
                  <a:lnTo>
                    <a:pt x="1" y="163"/>
                  </a:lnTo>
                  <a:lnTo>
                    <a:pt x="473" y="163"/>
                  </a:lnTo>
                  <a:lnTo>
                    <a:pt x="473"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0"/>
            <p:cNvSpPr/>
            <p:nvPr/>
          </p:nvSpPr>
          <p:spPr>
            <a:xfrm>
              <a:off x="2583100" y="1755000"/>
              <a:ext cx="40550" cy="114125"/>
            </a:xfrm>
            <a:custGeom>
              <a:avLst/>
              <a:gdLst/>
              <a:ahLst/>
              <a:cxnLst/>
              <a:rect l="l" t="t" r="r" b="b"/>
              <a:pathLst>
                <a:path w="1622" h="4565" extrusionOk="0">
                  <a:moveTo>
                    <a:pt x="0" y="0"/>
                  </a:moveTo>
                  <a:lnTo>
                    <a:pt x="0" y="4565"/>
                  </a:lnTo>
                  <a:lnTo>
                    <a:pt x="1622" y="4565"/>
                  </a:lnTo>
                  <a:lnTo>
                    <a:pt x="1622" y="1107"/>
                  </a:lnTo>
                  <a:cubicBezTo>
                    <a:pt x="1622" y="1107"/>
                    <a:pt x="1622" y="584"/>
                    <a:pt x="1296" y="301"/>
                  </a:cubicBezTo>
                  <a:cubicBezTo>
                    <a:pt x="970" y="0"/>
                    <a:pt x="0" y="0"/>
                    <a:pt x="0" y="0"/>
                  </a:cubicBez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0"/>
            <p:cNvSpPr/>
            <p:nvPr/>
          </p:nvSpPr>
          <p:spPr>
            <a:xfrm>
              <a:off x="2588675" y="1787825"/>
              <a:ext cx="29400" cy="6025"/>
            </a:xfrm>
            <a:custGeom>
              <a:avLst/>
              <a:gdLst/>
              <a:ahLst/>
              <a:cxnLst/>
              <a:rect l="l" t="t" r="r" b="b"/>
              <a:pathLst>
                <a:path w="1176" h="241" extrusionOk="0">
                  <a:moveTo>
                    <a:pt x="121" y="0"/>
                  </a:moveTo>
                  <a:cubicBezTo>
                    <a:pt x="61" y="0"/>
                    <a:pt x="1" y="52"/>
                    <a:pt x="1" y="120"/>
                  </a:cubicBezTo>
                  <a:cubicBezTo>
                    <a:pt x="1" y="180"/>
                    <a:pt x="61" y="240"/>
                    <a:pt x="121" y="240"/>
                  </a:cubicBezTo>
                  <a:lnTo>
                    <a:pt x="1056" y="240"/>
                  </a:lnTo>
                  <a:cubicBezTo>
                    <a:pt x="1116" y="240"/>
                    <a:pt x="1176" y="180"/>
                    <a:pt x="1176" y="120"/>
                  </a:cubicBezTo>
                  <a:cubicBezTo>
                    <a:pt x="1176" y="52"/>
                    <a:pt x="1116" y="0"/>
                    <a:pt x="10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30"/>
            <p:cNvSpPr/>
            <p:nvPr/>
          </p:nvSpPr>
          <p:spPr>
            <a:xfrm>
              <a:off x="2588675" y="1798550"/>
              <a:ext cx="29400" cy="6025"/>
            </a:xfrm>
            <a:custGeom>
              <a:avLst/>
              <a:gdLst/>
              <a:ahLst/>
              <a:cxnLst/>
              <a:rect l="l" t="t" r="r" b="b"/>
              <a:pathLst>
                <a:path w="1176" h="241" extrusionOk="0">
                  <a:moveTo>
                    <a:pt x="121" y="0"/>
                  </a:moveTo>
                  <a:cubicBezTo>
                    <a:pt x="61" y="0"/>
                    <a:pt x="1" y="52"/>
                    <a:pt x="1" y="120"/>
                  </a:cubicBezTo>
                  <a:cubicBezTo>
                    <a:pt x="1" y="180"/>
                    <a:pt x="61" y="240"/>
                    <a:pt x="121" y="240"/>
                  </a:cubicBezTo>
                  <a:lnTo>
                    <a:pt x="1056" y="240"/>
                  </a:lnTo>
                  <a:cubicBezTo>
                    <a:pt x="1116" y="240"/>
                    <a:pt x="1176" y="180"/>
                    <a:pt x="1176" y="120"/>
                  </a:cubicBezTo>
                  <a:cubicBezTo>
                    <a:pt x="1176" y="52"/>
                    <a:pt x="1116" y="0"/>
                    <a:pt x="10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30"/>
            <p:cNvSpPr/>
            <p:nvPr/>
          </p:nvSpPr>
          <p:spPr>
            <a:xfrm>
              <a:off x="2588675" y="1809050"/>
              <a:ext cx="29400" cy="5825"/>
            </a:xfrm>
            <a:custGeom>
              <a:avLst/>
              <a:gdLst/>
              <a:ahLst/>
              <a:cxnLst/>
              <a:rect l="l" t="t" r="r" b="b"/>
              <a:pathLst>
                <a:path w="1176" h="233" extrusionOk="0">
                  <a:moveTo>
                    <a:pt x="121" y="1"/>
                  </a:moveTo>
                  <a:cubicBezTo>
                    <a:pt x="61" y="1"/>
                    <a:pt x="1" y="52"/>
                    <a:pt x="1" y="121"/>
                  </a:cubicBezTo>
                  <a:cubicBezTo>
                    <a:pt x="1" y="181"/>
                    <a:pt x="61" y="232"/>
                    <a:pt x="121" y="232"/>
                  </a:cubicBezTo>
                  <a:lnTo>
                    <a:pt x="1056" y="232"/>
                  </a:lnTo>
                  <a:cubicBezTo>
                    <a:pt x="1116" y="232"/>
                    <a:pt x="1176" y="181"/>
                    <a:pt x="1176" y="121"/>
                  </a:cubicBezTo>
                  <a:cubicBezTo>
                    <a:pt x="1176" y="52"/>
                    <a:pt x="1116" y="1"/>
                    <a:pt x="1056"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30"/>
            <p:cNvSpPr/>
            <p:nvPr/>
          </p:nvSpPr>
          <p:spPr>
            <a:xfrm>
              <a:off x="2588675" y="1819350"/>
              <a:ext cx="29400" cy="6025"/>
            </a:xfrm>
            <a:custGeom>
              <a:avLst/>
              <a:gdLst/>
              <a:ahLst/>
              <a:cxnLst/>
              <a:rect l="l" t="t" r="r" b="b"/>
              <a:pathLst>
                <a:path w="1176" h="241" extrusionOk="0">
                  <a:moveTo>
                    <a:pt x="121" y="0"/>
                  </a:moveTo>
                  <a:cubicBezTo>
                    <a:pt x="61" y="0"/>
                    <a:pt x="1" y="60"/>
                    <a:pt x="1" y="120"/>
                  </a:cubicBezTo>
                  <a:cubicBezTo>
                    <a:pt x="1" y="189"/>
                    <a:pt x="61" y="241"/>
                    <a:pt x="121" y="241"/>
                  </a:cubicBezTo>
                  <a:lnTo>
                    <a:pt x="1056" y="241"/>
                  </a:lnTo>
                  <a:cubicBezTo>
                    <a:pt x="1116" y="241"/>
                    <a:pt x="1176" y="189"/>
                    <a:pt x="1176" y="120"/>
                  </a:cubicBezTo>
                  <a:cubicBezTo>
                    <a:pt x="1176" y="60"/>
                    <a:pt x="1116" y="0"/>
                    <a:pt x="10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0"/>
            <p:cNvSpPr/>
            <p:nvPr/>
          </p:nvSpPr>
          <p:spPr>
            <a:xfrm>
              <a:off x="2588675" y="1830075"/>
              <a:ext cx="29400" cy="6025"/>
            </a:xfrm>
            <a:custGeom>
              <a:avLst/>
              <a:gdLst/>
              <a:ahLst/>
              <a:cxnLst/>
              <a:rect l="l" t="t" r="r" b="b"/>
              <a:pathLst>
                <a:path w="1176" h="241" extrusionOk="0">
                  <a:moveTo>
                    <a:pt x="121" y="0"/>
                  </a:moveTo>
                  <a:cubicBezTo>
                    <a:pt x="61" y="0"/>
                    <a:pt x="1" y="60"/>
                    <a:pt x="1" y="120"/>
                  </a:cubicBezTo>
                  <a:cubicBezTo>
                    <a:pt x="1" y="189"/>
                    <a:pt x="61" y="241"/>
                    <a:pt x="121" y="241"/>
                  </a:cubicBezTo>
                  <a:lnTo>
                    <a:pt x="1056" y="241"/>
                  </a:lnTo>
                  <a:cubicBezTo>
                    <a:pt x="1116" y="241"/>
                    <a:pt x="1176" y="189"/>
                    <a:pt x="1176" y="120"/>
                  </a:cubicBezTo>
                  <a:cubicBezTo>
                    <a:pt x="1176" y="60"/>
                    <a:pt x="1116" y="0"/>
                    <a:pt x="1056"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Θέση εικόνας 4">
            <a:extLst>
              <a:ext uri="{FF2B5EF4-FFF2-40B4-BE49-F238E27FC236}">
                <a16:creationId xmlns:a16="http://schemas.microsoft.com/office/drawing/2014/main" id="{5A43C7C4-6D7F-9B37-CC16-89F05471C797}"/>
              </a:ext>
            </a:extLst>
          </p:cNvPr>
          <p:cNvPicPr>
            <a:picLocks noGrp="1" noChangeAspect="1"/>
          </p:cNvPicPr>
          <p:nvPr>
            <p:ph type="pic" idx="2"/>
          </p:nvPr>
        </p:nvPicPr>
        <p:blipFill>
          <a:blip r:embed="rId3"/>
          <a:srcRect l="2065" r="2065"/>
          <a:stretch>
            <a:fillRect/>
          </a:stretch>
        </p:blipFill>
        <p:spPr>
          <a:xfrm>
            <a:off x="0" y="1"/>
            <a:ext cx="3225583" cy="5063640"/>
          </a:xfrm>
        </p:spPr>
      </p:pic>
      <p:sp>
        <p:nvSpPr>
          <p:cNvPr id="9" name="Google Shape;925;p30">
            <a:extLst>
              <a:ext uri="{FF2B5EF4-FFF2-40B4-BE49-F238E27FC236}">
                <a16:creationId xmlns:a16="http://schemas.microsoft.com/office/drawing/2014/main" id="{55AB4F99-0ABA-169A-B623-1E0075800750}"/>
              </a:ext>
            </a:extLst>
          </p:cNvPr>
          <p:cNvSpPr txBox="1">
            <a:spLocks/>
          </p:cNvSpPr>
          <p:nvPr/>
        </p:nvSpPr>
        <p:spPr>
          <a:xfrm>
            <a:off x="6733149" y="1410588"/>
            <a:ext cx="2410851" cy="184559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1pPr>
            <a:lvl2pPr marL="914400" marR="0" lvl="1"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2pPr>
            <a:lvl3pPr marL="1371600" marR="0" lvl="2"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3pPr>
            <a:lvl4pPr marL="1828800" marR="0" lvl="3"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4pPr>
            <a:lvl5pPr marL="2286000" marR="0" lvl="4"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5pPr>
            <a:lvl6pPr marL="2743200" marR="0" lvl="5"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6pPr>
            <a:lvl7pPr marL="3200400" marR="0" lvl="6"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7pPr>
            <a:lvl8pPr marL="3657600" marR="0" lvl="7"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8pPr>
            <a:lvl9pPr marL="4114800" marR="0" lvl="8"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9pPr>
          </a:lstStyle>
          <a:p>
            <a:pPr marL="0" indent="0">
              <a:spcBef>
                <a:spcPts val="1000"/>
              </a:spcBef>
            </a:pPr>
            <a:r>
              <a:rPr lang="el-GR" dirty="0">
                <a:latin typeface="Aptos" panose="020B0004020202020204" pitchFamily="34" charset="0"/>
              </a:rPr>
              <a:t>Χρήσεις του φυσικού αερίου:</a:t>
            </a:r>
            <a:endParaRPr lang="en-US" dirty="0">
              <a:latin typeface="Aptos" panose="020B0004020202020204" pitchFamily="34" charset="0"/>
            </a:endParaRPr>
          </a:p>
          <a:p>
            <a:pPr marL="171450" indent="-171450">
              <a:spcBef>
                <a:spcPts val="1000"/>
              </a:spcBef>
              <a:buFont typeface="Arial" panose="020B0604020202020204" pitchFamily="34" charset="0"/>
              <a:buChar char="•"/>
            </a:pPr>
            <a:r>
              <a:rPr lang="el-GR" dirty="0">
                <a:latin typeface="Aptos" panose="020B0004020202020204" pitchFamily="34" charset="0"/>
              </a:rPr>
              <a:t>Οικιακή χρήση </a:t>
            </a:r>
            <a:endParaRPr lang="en-US" dirty="0">
              <a:latin typeface="Aptos" panose="020B0004020202020204" pitchFamily="34" charset="0"/>
            </a:endParaRPr>
          </a:p>
          <a:p>
            <a:pPr marL="171450" indent="-171450">
              <a:spcBef>
                <a:spcPts val="1000"/>
              </a:spcBef>
              <a:buFont typeface="Arial" panose="020B0604020202020204" pitchFamily="34" charset="0"/>
              <a:buChar char="•"/>
            </a:pPr>
            <a:r>
              <a:rPr lang="el-GR" dirty="0">
                <a:latin typeface="Aptos" panose="020B0004020202020204" pitchFamily="34" charset="0"/>
              </a:rPr>
              <a:t>Βιομηχανία</a:t>
            </a:r>
            <a:endParaRPr lang="en-US" dirty="0">
              <a:latin typeface="Aptos" panose="020B0004020202020204" pitchFamily="34" charset="0"/>
            </a:endParaRPr>
          </a:p>
          <a:p>
            <a:pPr marL="171450" indent="-171450">
              <a:spcBef>
                <a:spcPts val="1000"/>
              </a:spcBef>
              <a:buFont typeface="Arial" panose="020B0604020202020204" pitchFamily="34" charset="0"/>
              <a:buChar char="•"/>
            </a:pPr>
            <a:r>
              <a:rPr lang="el-GR" dirty="0">
                <a:latin typeface="Aptos" panose="020B0004020202020204" pitchFamily="34" charset="0"/>
              </a:rPr>
              <a:t>Ηλεκτροπαραγωγή </a:t>
            </a:r>
            <a:endParaRPr lang="en-US" dirty="0">
              <a:latin typeface="Aptos" panose="020B0004020202020204" pitchFamily="34" charset="0"/>
            </a:endParaRPr>
          </a:p>
          <a:p>
            <a:pPr marL="171450" indent="-171450">
              <a:spcBef>
                <a:spcPts val="1000"/>
              </a:spcBef>
              <a:buFont typeface="Arial" panose="020B0604020202020204" pitchFamily="34" charset="0"/>
              <a:buChar char="•"/>
            </a:pPr>
            <a:r>
              <a:rPr lang="el-GR" dirty="0">
                <a:latin typeface="Aptos" panose="020B0004020202020204" pitchFamily="34" charset="0"/>
              </a:rPr>
              <a:t>Μεταφορές</a:t>
            </a:r>
          </a:p>
        </p:txBody>
      </p:sp>
      <p:pic>
        <p:nvPicPr>
          <p:cNvPr id="10" name="Εικόνα 9">
            <a:extLst>
              <a:ext uri="{FF2B5EF4-FFF2-40B4-BE49-F238E27FC236}">
                <a16:creationId xmlns:a16="http://schemas.microsoft.com/office/drawing/2014/main" id="{85AD915C-3C29-A37D-4DB7-EB792F9CAD16}"/>
              </a:ext>
            </a:extLst>
          </p:cNvPr>
          <p:cNvPicPr>
            <a:picLocks noChangeAspect="1"/>
          </p:cNvPicPr>
          <p:nvPr/>
        </p:nvPicPr>
        <p:blipFill>
          <a:blip r:embed="rId4"/>
          <a:stretch>
            <a:fillRect/>
          </a:stretch>
        </p:blipFill>
        <p:spPr>
          <a:xfrm>
            <a:off x="3432756" y="1496134"/>
            <a:ext cx="371888" cy="390178"/>
          </a:xfrm>
          <a:prstGeom prst="rect">
            <a:avLst/>
          </a:prstGeom>
        </p:spPr>
      </p:pic>
      <p:pic>
        <p:nvPicPr>
          <p:cNvPr id="11" name="Εικόνα 10">
            <a:extLst>
              <a:ext uri="{FF2B5EF4-FFF2-40B4-BE49-F238E27FC236}">
                <a16:creationId xmlns:a16="http://schemas.microsoft.com/office/drawing/2014/main" id="{D8D17D38-DA42-B638-E0F8-4D87E05E4EF5}"/>
              </a:ext>
            </a:extLst>
          </p:cNvPr>
          <p:cNvPicPr>
            <a:picLocks noChangeAspect="1"/>
          </p:cNvPicPr>
          <p:nvPr/>
        </p:nvPicPr>
        <p:blipFill>
          <a:blip r:embed="rId5"/>
          <a:stretch>
            <a:fillRect/>
          </a:stretch>
        </p:blipFill>
        <p:spPr>
          <a:xfrm>
            <a:off x="6322890" y="1496134"/>
            <a:ext cx="390178" cy="390178"/>
          </a:xfrm>
          <a:prstGeom prst="rect">
            <a:avLst/>
          </a:prstGeom>
        </p:spPr>
      </p:pic>
      <p:cxnSp>
        <p:nvCxnSpPr>
          <p:cNvPr id="3" name="Ευθεία γραμμή σύνδεσης 2">
            <a:extLst>
              <a:ext uri="{FF2B5EF4-FFF2-40B4-BE49-F238E27FC236}">
                <a16:creationId xmlns:a16="http://schemas.microsoft.com/office/drawing/2014/main" id="{3A0F37FE-1BA6-FB94-80C4-B87375F4A4DA}"/>
              </a:ext>
            </a:extLst>
          </p:cNvPr>
          <p:cNvCxnSpPr>
            <a:cxnSpLocks/>
          </p:cNvCxnSpPr>
          <p:nvPr/>
        </p:nvCxnSpPr>
        <p:spPr>
          <a:xfrm>
            <a:off x="4866231" y="1067949"/>
            <a:ext cx="27691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978" name="Google Shape;978;p31"/>
          <p:cNvSpPr txBox="1">
            <a:spLocks noGrp="1"/>
          </p:cNvSpPr>
          <p:nvPr>
            <p:ph type="title"/>
          </p:nvPr>
        </p:nvSpPr>
        <p:spPr>
          <a:xfrm>
            <a:off x="4338976" y="528765"/>
            <a:ext cx="3957265" cy="5599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sz="2800" dirty="0">
                <a:latin typeface="+mj-lt"/>
              </a:rPr>
              <a:t>Χρηματιστήριο Ενέργειας</a:t>
            </a:r>
            <a:endParaRPr sz="2800" dirty="0">
              <a:latin typeface="+mj-lt"/>
            </a:endParaRPr>
          </a:p>
        </p:txBody>
      </p:sp>
      <p:grpSp>
        <p:nvGrpSpPr>
          <p:cNvPr id="980" name="Google Shape;980;p31"/>
          <p:cNvGrpSpPr/>
          <p:nvPr/>
        </p:nvGrpSpPr>
        <p:grpSpPr>
          <a:xfrm>
            <a:off x="154335" y="-71473"/>
            <a:ext cx="3624229" cy="5143495"/>
            <a:chOff x="1398250" y="2060000"/>
            <a:chExt cx="346425" cy="491650"/>
          </a:xfrm>
        </p:grpSpPr>
        <p:sp>
          <p:nvSpPr>
            <p:cNvPr id="981" name="Google Shape;981;p31"/>
            <p:cNvSpPr/>
            <p:nvPr/>
          </p:nvSpPr>
          <p:spPr>
            <a:xfrm>
              <a:off x="1668725" y="2360500"/>
              <a:ext cx="16325" cy="16325"/>
            </a:xfrm>
            <a:custGeom>
              <a:avLst/>
              <a:gdLst/>
              <a:ahLst/>
              <a:cxnLst/>
              <a:rect l="l" t="t" r="r" b="b"/>
              <a:pathLst>
                <a:path w="653" h="653" extrusionOk="0">
                  <a:moveTo>
                    <a:pt x="575" y="1"/>
                  </a:moveTo>
                  <a:lnTo>
                    <a:pt x="0" y="576"/>
                  </a:lnTo>
                  <a:lnTo>
                    <a:pt x="69" y="653"/>
                  </a:lnTo>
                  <a:lnTo>
                    <a:pt x="652" y="78"/>
                  </a:lnTo>
                  <a:lnTo>
                    <a:pt x="57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1"/>
            <p:cNvSpPr/>
            <p:nvPr/>
          </p:nvSpPr>
          <p:spPr>
            <a:xfrm>
              <a:off x="1662075" y="2360300"/>
              <a:ext cx="16325" cy="16325"/>
            </a:xfrm>
            <a:custGeom>
              <a:avLst/>
              <a:gdLst/>
              <a:ahLst/>
              <a:cxnLst/>
              <a:rect l="l" t="t" r="r" b="b"/>
              <a:pathLst>
                <a:path w="653" h="653" extrusionOk="0">
                  <a:moveTo>
                    <a:pt x="584" y="0"/>
                  </a:moveTo>
                  <a:lnTo>
                    <a:pt x="0" y="575"/>
                  </a:lnTo>
                  <a:lnTo>
                    <a:pt x="78" y="652"/>
                  </a:lnTo>
                  <a:lnTo>
                    <a:pt x="653" y="78"/>
                  </a:lnTo>
                  <a:lnTo>
                    <a:pt x="58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1"/>
            <p:cNvSpPr/>
            <p:nvPr/>
          </p:nvSpPr>
          <p:spPr>
            <a:xfrm>
              <a:off x="1683950" y="2308400"/>
              <a:ext cx="59225" cy="48275"/>
            </a:xfrm>
            <a:custGeom>
              <a:avLst/>
              <a:gdLst/>
              <a:ahLst/>
              <a:cxnLst/>
              <a:rect l="l" t="t" r="r" b="b"/>
              <a:pathLst>
                <a:path w="2369" h="1931" extrusionOk="0">
                  <a:moveTo>
                    <a:pt x="2334" y="0"/>
                  </a:moveTo>
                  <a:lnTo>
                    <a:pt x="1" y="1888"/>
                  </a:lnTo>
                  <a:lnTo>
                    <a:pt x="35" y="1930"/>
                  </a:lnTo>
                  <a:lnTo>
                    <a:pt x="2369" y="43"/>
                  </a:lnTo>
                  <a:lnTo>
                    <a:pt x="233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1"/>
            <p:cNvSpPr/>
            <p:nvPr/>
          </p:nvSpPr>
          <p:spPr>
            <a:xfrm>
              <a:off x="1679225" y="2304950"/>
              <a:ext cx="65450" cy="53650"/>
            </a:xfrm>
            <a:custGeom>
              <a:avLst/>
              <a:gdLst/>
              <a:ahLst/>
              <a:cxnLst/>
              <a:rect l="l" t="t" r="r" b="b"/>
              <a:pathLst>
                <a:path w="2618" h="2146" extrusionOk="0">
                  <a:moveTo>
                    <a:pt x="2446" y="1"/>
                  </a:moveTo>
                  <a:lnTo>
                    <a:pt x="1" y="1794"/>
                  </a:lnTo>
                  <a:lnTo>
                    <a:pt x="35" y="1837"/>
                  </a:lnTo>
                  <a:lnTo>
                    <a:pt x="2437" y="78"/>
                  </a:lnTo>
                  <a:lnTo>
                    <a:pt x="2549" y="207"/>
                  </a:lnTo>
                  <a:lnTo>
                    <a:pt x="275" y="2103"/>
                  </a:lnTo>
                  <a:lnTo>
                    <a:pt x="301" y="2146"/>
                  </a:lnTo>
                  <a:lnTo>
                    <a:pt x="2618" y="207"/>
                  </a:lnTo>
                  <a:lnTo>
                    <a:pt x="244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1"/>
            <p:cNvSpPr/>
            <p:nvPr/>
          </p:nvSpPr>
          <p:spPr>
            <a:xfrm>
              <a:off x="1685025" y="2308175"/>
              <a:ext cx="57075" cy="47000"/>
            </a:xfrm>
            <a:custGeom>
              <a:avLst/>
              <a:gdLst/>
              <a:ahLst/>
              <a:cxnLst/>
              <a:rect l="l" t="t" r="r" b="b"/>
              <a:pathLst>
                <a:path w="2283" h="1880" extrusionOk="0">
                  <a:moveTo>
                    <a:pt x="2042" y="0"/>
                  </a:moveTo>
                  <a:cubicBezTo>
                    <a:pt x="2042" y="0"/>
                    <a:pt x="2034" y="0"/>
                    <a:pt x="2034" y="18"/>
                  </a:cubicBezTo>
                  <a:lnTo>
                    <a:pt x="1965" y="266"/>
                  </a:lnTo>
                  <a:lnTo>
                    <a:pt x="1648" y="284"/>
                  </a:lnTo>
                  <a:cubicBezTo>
                    <a:pt x="1648" y="284"/>
                    <a:pt x="1639" y="284"/>
                    <a:pt x="1639" y="292"/>
                  </a:cubicBezTo>
                  <a:lnTo>
                    <a:pt x="1571" y="592"/>
                  </a:lnTo>
                  <a:lnTo>
                    <a:pt x="1193" y="627"/>
                  </a:lnTo>
                  <a:cubicBezTo>
                    <a:pt x="1193" y="627"/>
                    <a:pt x="1184" y="627"/>
                    <a:pt x="1184" y="635"/>
                  </a:cubicBezTo>
                  <a:lnTo>
                    <a:pt x="1099" y="970"/>
                  </a:lnTo>
                  <a:lnTo>
                    <a:pt x="704" y="987"/>
                  </a:lnTo>
                  <a:cubicBezTo>
                    <a:pt x="704" y="987"/>
                    <a:pt x="695" y="987"/>
                    <a:pt x="695" y="1004"/>
                  </a:cubicBezTo>
                  <a:lnTo>
                    <a:pt x="592" y="1408"/>
                  </a:lnTo>
                  <a:lnTo>
                    <a:pt x="103" y="1433"/>
                  </a:lnTo>
                  <a:cubicBezTo>
                    <a:pt x="103" y="1433"/>
                    <a:pt x="95" y="1433"/>
                    <a:pt x="95" y="1442"/>
                  </a:cubicBezTo>
                  <a:lnTo>
                    <a:pt x="0" y="1879"/>
                  </a:lnTo>
                  <a:lnTo>
                    <a:pt x="18" y="1879"/>
                  </a:lnTo>
                  <a:lnTo>
                    <a:pt x="112" y="1450"/>
                  </a:lnTo>
                  <a:lnTo>
                    <a:pt x="610" y="1433"/>
                  </a:lnTo>
                  <a:cubicBezTo>
                    <a:pt x="610" y="1433"/>
                    <a:pt x="618" y="1433"/>
                    <a:pt x="618" y="1416"/>
                  </a:cubicBezTo>
                  <a:lnTo>
                    <a:pt x="713" y="1013"/>
                  </a:lnTo>
                  <a:lnTo>
                    <a:pt x="1107" y="987"/>
                  </a:lnTo>
                  <a:cubicBezTo>
                    <a:pt x="1107" y="987"/>
                    <a:pt x="1124" y="987"/>
                    <a:pt x="1124" y="979"/>
                  </a:cubicBezTo>
                  <a:lnTo>
                    <a:pt x="1210" y="644"/>
                  </a:lnTo>
                  <a:lnTo>
                    <a:pt x="1579" y="618"/>
                  </a:lnTo>
                  <a:cubicBezTo>
                    <a:pt x="1579" y="618"/>
                    <a:pt x="1596" y="618"/>
                    <a:pt x="1596" y="601"/>
                  </a:cubicBezTo>
                  <a:lnTo>
                    <a:pt x="1656" y="301"/>
                  </a:lnTo>
                  <a:lnTo>
                    <a:pt x="1982" y="292"/>
                  </a:lnTo>
                  <a:cubicBezTo>
                    <a:pt x="1982" y="292"/>
                    <a:pt x="1991" y="292"/>
                    <a:pt x="1991" y="284"/>
                  </a:cubicBezTo>
                  <a:lnTo>
                    <a:pt x="2051" y="26"/>
                  </a:lnTo>
                  <a:lnTo>
                    <a:pt x="2283" y="43"/>
                  </a:lnTo>
                  <a:lnTo>
                    <a:pt x="2283" y="26"/>
                  </a:lnTo>
                  <a:lnTo>
                    <a:pt x="204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1"/>
            <p:cNvSpPr/>
            <p:nvPr/>
          </p:nvSpPr>
          <p:spPr>
            <a:xfrm>
              <a:off x="1731575" y="2312025"/>
              <a:ext cx="4300" cy="5175"/>
            </a:xfrm>
            <a:custGeom>
              <a:avLst/>
              <a:gdLst/>
              <a:ahLst/>
              <a:cxnLst/>
              <a:rect l="l" t="t" r="r" b="b"/>
              <a:pathLst>
                <a:path w="172" h="207" extrusionOk="0">
                  <a:moveTo>
                    <a:pt x="9" y="1"/>
                  </a:moveTo>
                  <a:lnTo>
                    <a:pt x="0" y="18"/>
                  </a:lnTo>
                  <a:lnTo>
                    <a:pt x="155" y="207"/>
                  </a:lnTo>
                  <a:lnTo>
                    <a:pt x="172" y="190"/>
                  </a:lnTo>
                  <a:lnTo>
                    <a:pt x="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1"/>
            <p:cNvSpPr/>
            <p:nvPr/>
          </p:nvSpPr>
          <p:spPr>
            <a:xfrm>
              <a:off x="1721050" y="2319750"/>
              <a:ext cx="4975" cy="5600"/>
            </a:xfrm>
            <a:custGeom>
              <a:avLst/>
              <a:gdLst/>
              <a:ahLst/>
              <a:cxnLst/>
              <a:rect l="l" t="t" r="r" b="b"/>
              <a:pathLst>
                <a:path w="199" h="224" extrusionOk="0">
                  <a:moveTo>
                    <a:pt x="27" y="1"/>
                  </a:moveTo>
                  <a:lnTo>
                    <a:pt x="1" y="9"/>
                  </a:lnTo>
                  <a:lnTo>
                    <a:pt x="172" y="224"/>
                  </a:lnTo>
                  <a:lnTo>
                    <a:pt x="198" y="215"/>
                  </a:lnTo>
                  <a:lnTo>
                    <a:pt x="2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1"/>
            <p:cNvSpPr/>
            <p:nvPr/>
          </p:nvSpPr>
          <p:spPr>
            <a:xfrm>
              <a:off x="1709050" y="2328325"/>
              <a:ext cx="5825" cy="6675"/>
            </a:xfrm>
            <a:custGeom>
              <a:avLst/>
              <a:gdLst/>
              <a:ahLst/>
              <a:cxnLst/>
              <a:rect l="l" t="t" r="r" b="b"/>
              <a:pathLst>
                <a:path w="233" h="267" extrusionOk="0">
                  <a:moveTo>
                    <a:pt x="26" y="1"/>
                  </a:moveTo>
                  <a:lnTo>
                    <a:pt x="0" y="18"/>
                  </a:lnTo>
                  <a:lnTo>
                    <a:pt x="206" y="267"/>
                  </a:lnTo>
                  <a:lnTo>
                    <a:pt x="232" y="250"/>
                  </a:lnTo>
                  <a:lnTo>
                    <a:pt x="2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1"/>
            <p:cNvSpPr/>
            <p:nvPr/>
          </p:nvSpPr>
          <p:spPr>
            <a:xfrm>
              <a:off x="1695750" y="2338200"/>
              <a:ext cx="6025" cy="7525"/>
            </a:xfrm>
            <a:custGeom>
              <a:avLst/>
              <a:gdLst/>
              <a:ahLst/>
              <a:cxnLst/>
              <a:rect l="l" t="t" r="r" b="b"/>
              <a:pathLst>
                <a:path w="241" h="301" extrusionOk="0">
                  <a:moveTo>
                    <a:pt x="18" y="1"/>
                  </a:moveTo>
                  <a:lnTo>
                    <a:pt x="0" y="26"/>
                  </a:lnTo>
                  <a:lnTo>
                    <a:pt x="224" y="301"/>
                  </a:lnTo>
                  <a:lnTo>
                    <a:pt x="241" y="284"/>
                  </a:lnTo>
                  <a:lnTo>
                    <a:pt x="18"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1"/>
            <p:cNvSpPr/>
            <p:nvPr/>
          </p:nvSpPr>
          <p:spPr>
            <a:xfrm>
              <a:off x="1680300" y="2349575"/>
              <a:ext cx="7100" cy="7950"/>
            </a:xfrm>
            <a:custGeom>
              <a:avLst/>
              <a:gdLst/>
              <a:ahLst/>
              <a:cxnLst/>
              <a:rect l="l" t="t" r="r" b="b"/>
              <a:pathLst>
                <a:path w="284" h="318" extrusionOk="0">
                  <a:moveTo>
                    <a:pt x="26" y="0"/>
                  </a:moveTo>
                  <a:lnTo>
                    <a:pt x="1" y="9"/>
                  </a:lnTo>
                  <a:lnTo>
                    <a:pt x="258" y="318"/>
                  </a:lnTo>
                  <a:lnTo>
                    <a:pt x="284" y="309"/>
                  </a:lnTo>
                  <a:lnTo>
                    <a:pt x="2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1"/>
            <p:cNvSpPr/>
            <p:nvPr/>
          </p:nvSpPr>
          <p:spPr>
            <a:xfrm>
              <a:off x="1682875" y="2351500"/>
              <a:ext cx="8825" cy="6450"/>
            </a:xfrm>
            <a:custGeom>
              <a:avLst/>
              <a:gdLst/>
              <a:ahLst/>
              <a:cxnLst/>
              <a:rect l="l" t="t" r="r" b="b"/>
              <a:pathLst>
                <a:path w="353" h="258" extrusionOk="0">
                  <a:moveTo>
                    <a:pt x="1" y="1"/>
                  </a:moveTo>
                  <a:lnTo>
                    <a:pt x="1" y="258"/>
                  </a:lnTo>
                  <a:lnTo>
                    <a:pt x="352" y="258"/>
                  </a:lnTo>
                  <a:lnTo>
                    <a:pt x="3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1"/>
            <p:cNvSpPr/>
            <p:nvPr/>
          </p:nvSpPr>
          <p:spPr>
            <a:xfrm>
              <a:off x="1663575" y="2359650"/>
              <a:ext cx="22125" cy="3450"/>
            </a:xfrm>
            <a:custGeom>
              <a:avLst/>
              <a:gdLst/>
              <a:ahLst/>
              <a:cxnLst/>
              <a:rect l="l" t="t" r="r" b="b"/>
              <a:pathLst>
                <a:path w="885" h="138" extrusionOk="0">
                  <a:moveTo>
                    <a:pt x="1" y="1"/>
                  </a:moveTo>
                  <a:lnTo>
                    <a:pt x="1" y="138"/>
                  </a:lnTo>
                  <a:lnTo>
                    <a:pt x="884" y="138"/>
                  </a:lnTo>
                  <a:lnTo>
                    <a:pt x="88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1"/>
            <p:cNvSpPr/>
            <p:nvPr/>
          </p:nvSpPr>
          <p:spPr>
            <a:xfrm>
              <a:off x="1670650" y="2348275"/>
              <a:ext cx="15475" cy="11400"/>
            </a:xfrm>
            <a:custGeom>
              <a:avLst/>
              <a:gdLst/>
              <a:ahLst/>
              <a:cxnLst/>
              <a:rect l="l" t="t" r="r" b="b"/>
              <a:pathLst>
                <a:path w="619" h="456" extrusionOk="0">
                  <a:moveTo>
                    <a:pt x="1" y="1"/>
                  </a:moveTo>
                  <a:lnTo>
                    <a:pt x="1" y="456"/>
                  </a:lnTo>
                  <a:lnTo>
                    <a:pt x="618" y="456"/>
                  </a:lnTo>
                  <a:lnTo>
                    <a:pt x="618"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1"/>
            <p:cNvSpPr/>
            <p:nvPr/>
          </p:nvSpPr>
          <p:spPr>
            <a:xfrm>
              <a:off x="1458300" y="2360725"/>
              <a:ext cx="16325" cy="16325"/>
            </a:xfrm>
            <a:custGeom>
              <a:avLst/>
              <a:gdLst/>
              <a:ahLst/>
              <a:cxnLst/>
              <a:rect l="l" t="t" r="r" b="b"/>
              <a:pathLst>
                <a:path w="653" h="653" extrusionOk="0">
                  <a:moveTo>
                    <a:pt x="69" y="0"/>
                  </a:moveTo>
                  <a:lnTo>
                    <a:pt x="1" y="78"/>
                  </a:lnTo>
                  <a:lnTo>
                    <a:pt x="576" y="653"/>
                  </a:lnTo>
                  <a:lnTo>
                    <a:pt x="653" y="575"/>
                  </a:lnTo>
                  <a:lnTo>
                    <a:pt x="69"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1"/>
            <p:cNvSpPr/>
            <p:nvPr/>
          </p:nvSpPr>
          <p:spPr>
            <a:xfrm>
              <a:off x="1464950" y="2360075"/>
              <a:ext cx="16325" cy="16325"/>
            </a:xfrm>
            <a:custGeom>
              <a:avLst/>
              <a:gdLst/>
              <a:ahLst/>
              <a:cxnLst/>
              <a:rect l="l" t="t" r="r" b="b"/>
              <a:pathLst>
                <a:path w="653" h="653" extrusionOk="0">
                  <a:moveTo>
                    <a:pt x="78" y="1"/>
                  </a:moveTo>
                  <a:lnTo>
                    <a:pt x="1" y="78"/>
                  </a:lnTo>
                  <a:lnTo>
                    <a:pt x="576" y="653"/>
                  </a:lnTo>
                  <a:lnTo>
                    <a:pt x="653" y="576"/>
                  </a:lnTo>
                  <a:lnTo>
                    <a:pt x="78"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1"/>
            <p:cNvSpPr/>
            <p:nvPr/>
          </p:nvSpPr>
          <p:spPr>
            <a:xfrm>
              <a:off x="1399750" y="2308175"/>
              <a:ext cx="59225" cy="48275"/>
            </a:xfrm>
            <a:custGeom>
              <a:avLst/>
              <a:gdLst/>
              <a:ahLst/>
              <a:cxnLst/>
              <a:rect l="l" t="t" r="r" b="b"/>
              <a:pathLst>
                <a:path w="2369" h="1931" extrusionOk="0">
                  <a:moveTo>
                    <a:pt x="35" y="0"/>
                  </a:moveTo>
                  <a:lnTo>
                    <a:pt x="1" y="43"/>
                  </a:lnTo>
                  <a:lnTo>
                    <a:pt x="2334" y="1931"/>
                  </a:lnTo>
                  <a:lnTo>
                    <a:pt x="2369" y="1888"/>
                  </a:lnTo>
                  <a:lnTo>
                    <a:pt x="3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1"/>
            <p:cNvSpPr/>
            <p:nvPr/>
          </p:nvSpPr>
          <p:spPr>
            <a:xfrm>
              <a:off x="1398250" y="2304950"/>
              <a:ext cx="65450" cy="53650"/>
            </a:xfrm>
            <a:custGeom>
              <a:avLst/>
              <a:gdLst/>
              <a:ahLst/>
              <a:cxnLst/>
              <a:rect l="l" t="t" r="r" b="b"/>
              <a:pathLst>
                <a:path w="2618" h="2146" extrusionOk="0">
                  <a:moveTo>
                    <a:pt x="189" y="1"/>
                  </a:moveTo>
                  <a:lnTo>
                    <a:pt x="1" y="207"/>
                  </a:lnTo>
                  <a:lnTo>
                    <a:pt x="2334" y="2146"/>
                  </a:lnTo>
                  <a:lnTo>
                    <a:pt x="2360" y="2103"/>
                  </a:lnTo>
                  <a:lnTo>
                    <a:pt x="86" y="207"/>
                  </a:lnTo>
                  <a:lnTo>
                    <a:pt x="198" y="78"/>
                  </a:lnTo>
                  <a:lnTo>
                    <a:pt x="2592" y="1837"/>
                  </a:lnTo>
                  <a:lnTo>
                    <a:pt x="2617" y="1794"/>
                  </a:lnTo>
                  <a:lnTo>
                    <a:pt x="18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1"/>
            <p:cNvSpPr/>
            <p:nvPr/>
          </p:nvSpPr>
          <p:spPr>
            <a:xfrm>
              <a:off x="1401250" y="2308175"/>
              <a:ext cx="57075" cy="47000"/>
            </a:xfrm>
            <a:custGeom>
              <a:avLst/>
              <a:gdLst/>
              <a:ahLst/>
              <a:cxnLst/>
              <a:rect l="l" t="t" r="r" b="b"/>
              <a:pathLst>
                <a:path w="2283" h="1880" extrusionOk="0">
                  <a:moveTo>
                    <a:pt x="232" y="0"/>
                  </a:moveTo>
                  <a:lnTo>
                    <a:pt x="1" y="26"/>
                  </a:lnTo>
                  <a:lnTo>
                    <a:pt x="1" y="43"/>
                  </a:lnTo>
                  <a:lnTo>
                    <a:pt x="224" y="26"/>
                  </a:lnTo>
                  <a:lnTo>
                    <a:pt x="292" y="284"/>
                  </a:lnTo>
                  <a:cubicBezTo>
                    <a:pt x="292" y="292"/>
                    <a:pt x="301" y="292"/>
                    <a:pt x="301" y="292"/>
                  </a:cubicBezTo>
                  <a:lnTo>
                    <a:pt x="618" y="301"/>
                  </a:lnTo>
                  <a:lnTo>
                    <a:pt x="687" y="601"/>
                  </a:lnTo>
                  <a:cubicBezTo>
                    <a:pt x="687" y="618"/>
                    <a:pt x="696" y="618"/>
                    <a:pt x="696" y="618"/>
                  </a:cubicBezTo>
                  <a:lnTo>
                    <a:pt x="1073" y="644"/>
                  </a:lnTo>
                  <a:lnTo>
                    <a:pt x="1159" y="979"/>
                  </a:lnTo>
                  <a:cubicBezTo>
                    <a:pt x="1159" y="987"/>
                    <a:pt x="1167" y="987"/>
                    <a:pt x="1167" y="987"/>
                  </a:cubicBezTo>
                  <a:lnTo>
                    <a:pt x="1571" y="1013"/>
                  </a:lnTo>
                  <a:lnTo>
                    <a:pt x="1665" y="1416"/>
                  </a:lnTo>
                  <a:cubicBezTo>
                    <a:pt x="1665" y="1433"/>
                    <a:pt x="1674" y="1433"/>
                    <a:pt x="1674" y="1433"/>
                  </a:cubicBezTo>
                  <a:lnTo>
                    <a:pt x="2171" y="1450"/>
                  </a:lnTo>
                  <a:lnTo>
                    <a:pt x="2266" y="1879"/>
                  </a:lnTo>
                  <a:lnTo>
                    <a:pt x="2283" y="1879"/>
                  </a:lnTo>
                  <a:lnTo>
                    <a:pt x="2188" y="1442"/>
                  </a:lnTo>
                  <a:cubicBezTo>
                    <a:pt x="2188" y="1433"/>
                    <a:pt x="2180" y="1433"/>
                    <a:pt x="2180" y="1433"/>
                  </a:cubicBezTo>
                  <a:lnTo>
                    <a:pt x="1682" y="1408"/>
                  </a:lnTo>
                  <a:lnTo>
                    <a:pt x="1588" y="1004"/>
                  </a:lnTo>
                  <a:cubicBezTo>
                    <a:pt x="1588" y="987"/>
                    <a:pt x="1579" y="987"/>
                    <a:pt x="1579" y="987"/>
                  </a:cubicBezTo>
                  <a:lnTo>
                    <a:pt x="1185" y="970"/>
                  </a:lnTo>
                  <a:lnTo>
                    <a:pt x="1099" y="635"/>
                  </a:lnTo>
                  <a:cubicBezTo>
                    <a:pt x="1099" y="627"/>
                    <a:pt x="1082" y="627"/>
                    <a:pt x="1082" y="627"/>
                  </a:cubicBezTo>
                  <a:lnTo>
                    <a:pt x="713" y="592"/>
                  </a:lnTo>
                  <a:lnTo>
                    <a:pt x="644" y="292"/>
                  </a:lnTo>
                  <a:cubicBezTo>
                    <a:pt x="644" y="284"/>
                    <a:pt x="636" y="284"/>
                    <a:pt x="636" y="284"/>
                  </a:cubicBezTo>
                  <a:lnTo>
                    <a:pt x="309" y="266"/>
                  </a:lnTo>
                  <a:lnTo>
                    <a:pt x="249" y="18"/>
                  </a:lnTo>
                  <a:cubicBezTo>
                    <a:pt x="249" y="0"/>
                    <a:pt x="232" y="0"/>
                    <a:pt x="232" y="0"/>
                  </a:cubicBez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1"/>
            <p:cNvSpPr/>
            <p:nvPr/>
          </p:nvSpPr>
          <p:spPr>
            <a:xfrm>
              <a:off x="1407475" y="2312025"/>
              <a:ext cx="4325" cy="5175"/>
            </a:xfrm>
            <a:custGeom>
              <a:avLst/>
              <a:gdLst/>
              <a:ahLst/>
              <a:cxnLst/>
              <a:rect l="l" t="t" r="r" b="b"/>
              <a:pathLst>
                <a:path w="173" h="207" extrusionOk="0">
                  <a:moveTo>
                    <a:pt x="146" y="1"/>
                  </a:moveTo>
                  <a:lnTo>
                    <a:pt x="0" y="190"/>
                  </a:lnTo>
                  <a:lnTo>
                    <a:pt x="9" y="207"/>
                  </a:lnTo>
                  <a:lnTo>
                    <a:pt x="172" y="18"/>
                  </a:lnTo>
                  <a:lnTo>
                    <a:pt x="14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1"/>
            <p:cNvSpPr/>
            <p:nvPr/>
          </p:nvSpPr>
          <p:spPr>
            <a:xfrm>
              <a:off x="1417350" y="2319750"/>
              <a:ext cx="4950" cy="5600"/>
            </a:xfrm>
            <a:custGeom>
              <a:avLst/>
              <a:gdLst/>
              <a:ahLst/>
              <a:cxnLst/>
              <a:rect l="l" t="t" r="r" b="b"/>
              <a:pathLst>
                <a:path w="198" h="224" extrusionOk="0">
                  <a:moveTo>
                    <a:pt x="172" y="1"/>
                  </a:moveTo>
                  <a:lnTo>
                    <a:pt x="0" y="215"/>
                  </a:lnTo>
                  <a:lnTo>
                    <a:pt x="9" y="224"/>
                  </a:lnTo>
                  <a:lnTo>
                    <a:pt x="197" y="9"/>
                  </a:lnTo>
                  <a:lnTo>
                    <a:pt x="17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1"/>
            <p:cNvSpPr/>
            <p:nvPr/>
          </p:nvSpPr>
          <p:spPr>
            <a:xfrm>
              <a:off x="1428500" y="2328325"/>
              <a:ext cx="5800" cy="6675"/>
            </a:xfrm>
            <a:custGeom>
              <a:avLst/>
              <a:gdLst/>
              <a:ahLst/>
              <a:cxnLst/>
              <a:rect l="l" t="t" r="r" b="b"/>
              <a:pathLst>
                <a:path w="232" h="267" extrusionOk="0">
                  <a:moveTo>
                    <a:pt x="206" y="1"/>
                  </a:moveTo>
                  <a:lnTo>
                    <a:pt x="0" y="250"/>
                  </a:lnTo>
                  <a:lnTo>
                    <a:pt x="26" y="267"/>
                  </a:lnTo>
                  <a:lnTo>
                    <a:pt x="232" y="18"/>
                  </a:lnTo>
                  <a:lnTo>
                    <a:pt x="20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1"/>
            <p:cNvSpPr/>
            <p:nvPr/>
          </p:nvSpPr>
          <p:spPr>
            <a:xfrm>
              <a:off x="1441575" y="2338425"/>
              <a:ext cx="6250" cy="7300"/>
            </a:xfrm>
            <a:custGeom>
              <a:avLst/>
              <a:gdLst/>
              <a:ahLst/>
              <a:cxnLst/>
              <a:rect l="l" t="t" r="r" b="b"/>
              <a:pathLst>
                <a:path w="250" h="292" extrusionOk="0">
                  <a:moveTo>
                    <a:pt x="224" y="0"/>
                  </a:moveTo>
                  <a:lnTo>
                    <a:pt x="1" y="275"/>
                  </a:lnTo>
                  <a:lnTo>
                    <a:pt x="26" y="292"/>
                  </a:lnTo>
                  <a:lnTo>
                    <a:pt x="249" y="17"/>
                  </a:lnTo>
                  <a:lnTo>
                    <a:pt x="22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1"/>
            <p:cNvSpPr/>
            <p:nvPr/>
          </p:nvSpPr>
          <p:spPr>
            <a:xfrm>
              <a:off x="1455950" y="2349575"/>
              <a:ext cx="7100" cy="7950"/>
            </a:xfrm>
            <a:custGeom>
              <a:avLst/>
              <a:gdLst/>
              <a:ahLst/>
              <a:cxnLst/>
              <a:rect l="l" t="t" r="r" b="b"/>
              <a:pathLst>
                <a:path w="284" h="318" extrusionOk="0">
                  <a:moveTo>
                    <a:pt x="258" y="0"/>
                  </a:moveTo>
                  <a:lnTo>
                    <a:pt x="0" y="309"/>
                  </a:lnTo>
                  <a:lnTo>
                    <a:pt x="9" y="318"/>
                  </a:lnTo>
                  <a:lnTo>
                    <a:pt x="284" y="9"/>
                  </a:lnTo>
                  <a:lnTo>
                    <a:pt x="258"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1"/>
            <p:cNvSpPr/>
            <p:nvPr/>
          </p:nvSpPr>
          <p:spPr>
            <a:xfrm>
              <a:off x="1451450" y="2351500"/>
              <a:ext cx="8825" cy="6450"/>
            </a:xfrm>
            <a:custGeom>
              <a:avLst/>
              <a:gdLst/>
              <a:ahLst/>
              <a:cxnLst/>
              <a:rect l="l" t="t" r="r" b="b"/>
              <a:pathLst>
                <a:path w="353" h="258" extrusionOk="0">
                  <a:moveTo>
                    <a:pt x="0" y="1"/>
                  </a:moveTo>
                  <a:lnTo>
                    <a:pt x="0" y="258"/>
                  </a:lnTo>
                  <a:lnTo>
                    <a:pt x="352" y="258"/>
                  </a:lnTo>
                  <a:lnTo>
                    <a:pt x="3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1"/>
            <p:cNvSpPr/>
            <p:nvPr/>
          </p:nvSpPr>
          <p:spPr>
            <a:xfrm>
              <a:off x="1457225" y="2359650"/>
              <a:ext cx="22350" cy="3450"/>
            </a:xfrm>
            <a:custGeom>
              <a:avLst/>
              <a:gdLst/>
              <a:ahLst/>
              <a:cxnLst/>
              <a:rect l="l" t="t" r="r" b="b"/>
              <a:pathLst>
                <a:path w="894" h="138" extrusionOk="0">
                  <a:moveTo>
                    <a:pt x="1" y="1"/>
                  </a:moveTo>
                  <a:lnTo>
                    <a:pt x="1" y="138"/>
                  </a:lnTo>
                  <a:lnTo>
                    <a:pt x="893" y="138"/>
                  </a:lnTo>
                  <a:lnTo>
                    <a:pt x="893"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1"/>
            <p:cNvSpPr/>
            <p:nvPr/>
          </p:nvSpPr>
          <p:spPr>
            <a:xfrm>
              <a:off x="1457225" y="2348275"/>
              <a:ext cx="15475" cy="11400"/>
            </a:xfrm>
            <a:custGeom>
              <a:avLst/>
              <a:gdLst/>
              <a:ahLst/>
              <a:cxnLst/>
              <a:rect l="l" t="t" r="r" b="b"/>
              <a:pathLst>
                <a:path w="619" h="456" extrusionOk="0">
                  <a:moveTo>
                    <a:pt x="1" y="1"/>
                  </a:moveTo>
                  <a:lnTo>
                    <a:pt x="1" y="456"/>
                  </a:lnTo>
                  <a:lnTo>
                    <a:pt x="619" y="456"/>
                  </a:lnTo>
                  <a:lnTo>
                    <a:pt x="619"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1"/>
            <p:cNvSpPr/>
            <p:nvPr/>
          </p:nvSpPr>
          <p:spPr>
            <a:xfrm>
              <a:off x="1639550" y="2300675"/>
              <a:ext cx="25550" cy="16100"/>
            </a:xfrm>
            <a:custGeom>
              <a:avLst/>
              <a:gdLst/>
              <a:ahLst/>
              <a:cxnLst/>
              <a:rect l="l" t="t" r="r" b="b"/>
              <a:pathLst>
                <a:path w="1022" h="644" extrusionOk="0">
                  <a:moveTo>
                    <a:pt x="78" y="0"/>
                  </a:moveTo>
                  <a:cubicBezTo>
                    <a:pt x="35" y="0"/>
                    <a:pt x="1" y="34"/>
                    <a:pt x="1" y="77"/>
                  </a:cubicBezTo>
                  <a:lnTo>
                    <a:pt x="1" y="575"/>
                  </a:lnTo>
                  <a:cubicBezTo>
                    <a:pt x="1" y="618"/>
                    <a:pt x="35" y="644"/>
                    <a:pt x="78" y="644"/>
                  </a:cubicBezTo>
                  <a:cubicBezTo>
                    <a:pt x="121" y="644"/>
                    <a:pt x="155" y="618"/>
                    <a:pt x="155" y="566"/>
                  </a:cubicBezTo>
                  <a:lnTo>
                    <a:pt x="155" y="155"/>
                  </a:lnTo>
                  <a:lnTo>
                    <a:pt x="867" y="155"/>
                  </a:lnTo>
                  <a:lnTo>
                    <a:pt x="867" y="566"/>
                  </a:lnTo>
                  <a:cubicBezTo>
                    <a:pt x="867" y="609"/>
                    <a:pt x="901" y="644"/>
                    <a:pt x="944" y="644"/>
                  </a:cubicBezTo>
                  <a:cubicBezTo>
                    <a:pt x="987" y="644"/>
                    <a:pt x="1022" y="618"/>
                    <a:pt x="1022" y="566"/>
                  </a:cubicBezTo>
                  <a:lnTo>
                    <a:pt x="1022" y="77"/>
                  </a:lnTo>
                  <a:cubicBezTo>
                    <a:pt x="1022" y="34"/>
                    <a:pt x="987" y="0"/>
                    <a:pt x="944"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1"/>
            <p:cNvSpPr/>
            <p:nvPr/>
          </p:nvSpPr>
          <p:spPr>
            <a:xfrm>
              <a:off x="1659500" y="2309025"/>
              <a:ext cx="6900" cy="2400"/>
            </a:xfrm>
            <a:custGeom>
              <a:avLst/>
              <a:gdLst/>
              <a:ahLst/>
              <a:cxnLst/>
              <a:rect l="l" t="t" r="r" b="b"/>
              <a:pathLst>
                <a:path w="276" h="96" extrusionOk="0">
                  <a:moveTo>
                    <a:pt x="1" y="1"/>
                  </a:moveTo>
                  <a:lnTo>
                    <a:pt x="1" y="95"/>
                  </a:lnTo>
                  <a:lnTo>
                    <a:pt x="275" y="95"/>
                  </a:lnTo>
                  <a:lnTo>
                    <a:pt x="27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1"/>
            <p:cNvSpPr/>
            <p:nvPr/>
          </p:nvSpPr>
          <p:spPr>
            <a:xfrm>
              <a:off x="1638050" y="2309025"/>
              <a:ext cx="6900" cy="2400"/>
            </a:xfrm>
            <a:custGeom>
              <a:avLst/>
              <a:gdLst/>
              <a:ahLst/>
              <a:cxnLst/>
              <a:rect l="l" t="t" r="r" b="b"/>
              <a:pathLst>
                <a:path w="276" h="96" extrusionOk="0">
                  <a:moveTo>
                    <a:pt x="1" y="1"/>
                  </a:moveTo>
                  <a:lnTo>
                    <a:pt x="1" y="95"/>
                  </a:lnTo>
                  <a:lnTo>
                    <a:pt x="275" y="95"/>
                  </a:lnTo>
                  <a:lnTo>
                    <a:pt x="27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1"/>
            <p:cNvSpPr/>
            <p:nvPr/>
          </p:nvSpPr>
          <p:spPr>
            <a:xfrm>
              <a:off x="1657575" y="2299175"/>
              <a:ext cx="2375" cy="6875"/>
            </a:xfrm>
            <a:custGeom>
              <a:avLst/>
              <a:gdLst/>
              <a:ahLst/>
              <a:cxnLst/>
              <a:rect l="l" t="t" r="r" b="b"/>
              <a:pathLst>
                <a:path w="95" h="275" extrusionOk="0">
                  <a:moveTo>
                    <a:pt x="0" y="0"/>
                  </a:moveTo>
                  <a:lnTo>
                    <a:pt x="0" y="275"/>
                  </a:lnTo>
                  <a:lnTo>
                    <a:pt x="95" y="275"/>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1"/>
            <p:cNvSpPr/>
            <p:nvPr/>
          </p:nvSpPr>
          <p:spPr>
            <a:xfrm>
              <a:off x="1644475" y="2299175"/>
              <a:ext cx="2400" cy="6875"/>
            </a:xfrm>
            <a:custGeom>
              <a:avLst/>
              <a:gdLst/>
              <a:ahLst/>
              <a:cxnLst/>
              <a:rect l="l" t="t" r="r" b="b"/>
              <a:pathLst>
                <a:path w="96" h="275" extrusionOk="0">
                  <a:moveTo>
                    <a:pt x="1" y="0"/>
                  </a:moveTo>
                  <a:lnTo>
                    <a:pt x="1" y="275"/>
                  </a:lnTo>
                  <a:lnTo>
                    <a:pt x="95" y="275"/>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1"/>
            <p:cNvSpPr/>
            <p:nvPr/>
          </p:nvSpPr>
          <p:spPr>
            <a:xfrm>
              <a:off x="1601600" y="2266125"/>
              <a:ext cx="4950" cy="2175"/>
            </a:xfrm>
            <a:custGeom>
              <a:avLst/>
              <a:gdLst/>
              <a:ahLst/>
              <a:cxnLst/>
              <a:rect l="l" t="t" r="r" b="b"/>
              <a:pathLst>
                <a:path w="198" h="87" extrusionOk="0">
                  <a:moveTo>
                    <a:pt x="0" y="1"/>
                  </a:moveTo>
                  <a:lnTo>
                    <a:pt x="0" y="87"/>
                  </a:lnTo>
                  <a:lnTo>
                    <a:pt x="197" y="87"/>
                  </a:lnTo>
                  <a:lnTo>
                    <a:pt x="197"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1"/>
            <p:cNvSpPr/>
            <p:nvPr/>
          </p:nvSpPr>
          <p:spPr>
            <a:xfrm>
              <a:off x="1601600" y="2266125"/>
              <a:ext cx="2575" cy="2175"/>
            </a:xfrm>
            <a:custGeom>
              <a:avLst/>
              <a:gdLst/>
              <a:ahLst/>
              <a:cxnLst/>
              <a:rect l="l" t="t" r="r" b="b"/>
              <a:pathLst>
                <a:path w="103" h="87" extrusionOk="0">
                  <a:moveTo>
                    <a:pt x="0" y="1"/>
                  </a:moveTo>
                  <a:lnTo>
                    <a:pt x="0" y="87"/>
                  </a:lnTo>
                  <a:lnTo>
                    <a:pt x="103" y="87"/>
                  </a:lnTo>
                  <a:lnTo>
                    <a:pt x="103"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1"/>
            <p:cNvSpPr/>
            <p:nvPr/>
          </p:nvSpPr>
          <p:spPr>
            <a:xfrm>
              <a:off x="1601600" y="2268075"/>
              <a:ext cx="4950" cy="43125"/>
            </a:xfrm>
            <a:custGeom>
              <a:avLst/>
              <a:gdLst/>
              <a:ahLst/>
              <a:cxnLst/>
              <a:rect l="l" t="t" r="r" b="b"/>
              <a:pathLst>
                <a:path w="198" h="1725" extrusionOk="0">
                  <a:moveTo>
                    <a:pt x="0" y="0"/>
                  </a:moveTo>
                  <a:lnTo>
                    <a:pt x="0" y="1725"/>
                  </a:lnTo>
                  <a:lnTo>
                    <a:pt x="197" y="1725"/>
                  </a:lnTo>
                  <a:lnTo>
                    <a:pt x="19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1"/>
            <p:cNvSpPr/>
            <p:nvPr/>
          </p:nvSpPr>
          <p:spPr>
            <a:xfrm>
              <a:off x="1601600" y="2268075"/>
              <a:ext cx="2575" cy="43125"/>
            </a:xfrm>
            <a:custGeom>
              <a:avLst/>
              <a:gdLst/>
              <a:ahLst/>
              <a:cxnLst/>
              <a:rect l="l" t="t" r="r" b="b"/>
              <a:pathLst>
                <a:path w="103" h="1725" extrusionOk="0">
                  <a:moveTo>
                    <a:pt x="0" y="0"/>
                  </a:moveTo>
                  <a:lnTo>
                    <a:pt x="0" y="1725"/>
                  </a:lnTo>
                  <a:lnTo>
                    <a:pt x="103" y="1725"/>
                  </a:lnTo>
                  <a:lnTo>
                    <a:pt x="10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1"/>
            <p:cNvSpPr/>
            <p:nvPr/>
          </p:nvSpPr>
          <p:spPr>
            <a:xfrm>
              <a:off x="1601600" y="2283925"/>
              <a:ext cx="4950" cy="2175"/>
            </a:xfrm>
            <a:custGeom>
              <a:avLst/>
              <a:gdLst/>
              <a:ahLst/>
              <a:cxnLst/>
              <a:rect l="l" t="t" r="r" b="b"/>
              <a:pathLst>
                <a:path w="198" h="87" extrusionOk="0">
                  <a:moveTo>
                    <a:pt x="0" y="1"/>
                  </a:moveTo>
                  <a:lnTo>
                    <a:pt x="0" y="87"/>
                  </a:lnTo>
                  <a:lnTo>
                    <a:pt x="197" y="87"/>
                  </a:lnTo>
                  <a:lnTo>
                    <a:pt x="19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1"/>
            <p:cNvSpPr/>
            <p:nvPr/>
          </p:nvSpPr>
          <p:spPr>
            <a:xfrm>
              <a:off x="1601600" y="2283925"/>
              <a:ext cx="2575" cy="2175"/>
            </a:xfrm>
            <a:custGeom>
              <a:avLst/>
              <a:gdLst/>
              <a:ahLst/>
              <a:cxnLst/>
              <a:rect l="l" t="t" r="r" b="b"/>
              <a:pathLst>
                <a:path w="103" h="87" extrusionOk="0">
                  <a:moveTo>
                    <a:pt x="0" y="1"/>
                  </a:moveTo>
                  <a:lnTo>
                    <a:pt x="0" y="87"/>
                  </a:lnTo>
                  <a:lnTo>
                    <a:pt x="103" y="87"/>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1"/>
            <p:cNvSpPr/>
            <p:nvPr/>
          </p:nvSpPr>
          <p:spPr>
            <a:xfrm>
              <a:off x="1601600" y="2288450"/>
              <a:ext cx="4950" cy="2150"/>
            </a:xfrm>
            <a:custGeom>
              <a:avLst/>
              <a:gdLst/>
              <a:ahLst/>
              <a:cxnLst/>
              <a:rect l="l" t="t" r="r" b="b"/>
              <a:pathLst>
                <a:path w="198" h="86" extrusionOk="0">
                  <a:moveTo>
                    <a:pt x="0" y="0"/>
                  </a:moveTo>
                  <a:lnTo>
                    <a:pt x="0" y="86"/>
                  </a:lnTo>
                  <a:lnTo>
                    <a:pt x="197" y="86"/>
                  </a:lnTo>
                  <a:lnTo>
                    <a:pt x="19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1"/>
            <p:cNvSpPr/>
            <p:nvPr/>
          </p:nvSpPr>
          <p:spPr>
            <a:xfrm>
              <a:off x="1601600" y="2288450"/>
              <a:ext cx="2575" cy="2150"/>
            </a:xfrm>
            <a:custGeom>
              <a:avLst/>
              <a:gdLst/>
              <a:ahLst/>
              <a:cxnLst/>
              <a:rect l="l" t="t" r="r" b="b"/>
              <a:pathLst>
                <a:path w="103" h="86" extrusionOk="0">
                  <a:moveTo>
                    <a:pt x="0" y="0"/>
                  </a:moveTo>
                  <a:lnTo>
                    <a:pt x="0" y="86"/>
                  </a:lnTo>
                  <a:lnTo>
                    <a:pt x="103" y="86"/>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1"/>
            <p:cNvSpPr/>
            <p:nvPr/>
          </p:nvSpPr>
          <p:spPr>
            <a:xfrm>
              <a:off x="1601600" y="2292950"/>
              <a:ext cx="4950" cy="2175"/>
            </a:xfrm>
            <a:custGeom>
              <a:avLst/>
              <a:gdLst/>
              <a:ahLst/>
              <a:cxnLst/>
              <a:rect l="l" t="t" r="r" b="b"/>
              <a:pathLst>
                <a:path w="198" h="87" extrusionOk="0">
                  <a:moveTo>
                    <a:pt x="0" y="0"/>
                  </a:moveTo>
                  <a:lnTo>
                    <a:pt x="0" y="86"/>
                  </a:lnTo>
                  <a:lnTo>
                    <a:pt x="197" y="86"/>
                  </a:lnTo>
                  <a:lnTo>
                    <a:pt x="19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1"/>
            <p:cNvSpPr/>
            <p:nvPr/>
          </p:nvSpPr>
          <p:spPr>
            <a:xfrm>
              <a:off x="1601600" y="2292950"/>
              <a:ext cx="2575" cy="2175"/>
            </a:xfrm>
            <a:custGeom>
              <a:avLst/>
              <a:gdLst/>
              <a:ahLst/>
              <a:cxnLst/>
              <a:rect l="l" t="t" r="r" b="b"/>
              <a:pathLst>
                <a:path w="103" h="87" extrusionOk="0">
                  <a:moveTo>
                    <a:pt x="0" y="0"/>
                  </a:moveTo>
                  <a:lnTo>
                    <a:pt x="0" y="86"/>
                  </a:lnTo>
                  <a:lnTo>
                    <a:pt x="103" y="86"/>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1"/>
            <p:cNvSpPr/>
            <p:nvPr/>
          </p:nvSpPr>
          <p:spPr>
            <a:xfrm>
              <a:off x="1611250" y="2266125"/>
              <a:ext cx="4950" cy="2175"/>
            </a:xfrm>
            <a:custGeom>
              <a:avLst/>
              <a:gdLst/>
              <a:ahLst/>
              <a:cxnLst/>
              <a:rect l="l" t="t" r="r" b="b"/>
              <a:pathLst>
                <a:path w="198" h="87" extrusionOk="0">
                  <a:moveTo>
                    <a:pt x="0" y="1"/>
                  </a:moveTo>
                  <a:lnTo>
                    <a:pt x="0" y="87"/>
                  </a:lnTo>
                  <a:lnTo>
                    <a:pt x="197" y="87"/>
                  </a:lnTo>
                  <a:lnTo>
                    <a:pt x="197"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1"/>
            <p:cNvSpPr/>
            <p:nvPr/>
          </p:nvSpPr>
          <p:spPr>
            <a:xfrm>
              <a:off x="1611250" y="2266125"/>
              <a:ext cx="2600" cy="2175"/>
            </a:xfrm>
            <a:custGeom>
              <a:avLst/>
              <a:gdLst/>
              <a:ahLst/>
              <a:cxnLst/>
              <a:rect l="l" t="t" r="r" b="b"/>
              <a:pathLst>
                <a:path w="104" h="87" extrusionOk="0">
                  <a:moveTo>
                    <a:pt x="0" y="1"/>
                  </a:moveTo>
                  <a:lnTo>
                    <a:pt x="0" y="87"/>
                  </a:lnTo>
                  <a:lnTo>
                    <a:pt x="103" y="87"/>
                  </a:lnTo>
                  <a:lnTo>
                    <a:pt x="103"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1"/>
            <p:cNvSpPr/>
            <p:nvPr/>
          </p:nvSpPr>
          <p:spPr>
            <a:xfrm>
              <a:off x="1611250" y="2268075"/>
              <a:ext cx="4950" cy="43125"/>
            </a:xfrm>
            <a:custGeom>
              <a:avLst/>
              <a:gdLst/>
              <a:ahLst/>
              <a:cxnLst/>
              <a:rect l="l" t="t" r="r" b="b"/>
              <a:pathLst>
                <a:path w="198" h="1725" extrusionOk="0">
                  <a:moveTo>
                    <a:pt x="0" y="0"/>
                  </a:moveTo>
                  <a:lnTo>
                    <a:pt x="0" y="1725"/>
                  </a:lnTo>
                  <a:lnTo>
                    <a:pt x="197" y="1725"/>
                  </a:lnTo>
                  <a:lnTo>
                    <a:pt x="19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1"/>
            <p:cNvSpPr/>
            <p:nvPr/>
          </p:nvSpPr>
          <p:spPr>
            <a:xfrm>
              <a:off x="1611250" y="2268075"/>
              <a:ext cx="2600" cy="43125"/>
            </a:xfrm>
            <a:custGeom>
              <a:avLst/>
              <a:gdLst/>
              <a:ahLst/>
              <a:cxnLst/>
              <a:rect l="l" t="t" r="r" b="b"/>
              <a:pathLst>
                <a:path w="104" h="1725" extrusionOk="0">
                  <a:moveTo>
                    <a:pt x="0" y="0"/>
                  </a:moveTo>
                  <a:lnTo>
                    <a:pt x="0" y="1725"/>
                  </a:lnTo>
                  <a:lnTo>
                    <a:pt x="103" y="1725"/>
                  </a:lnTo>
                  <a:lnTo>
                    <a:pt x="10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1"/>
            <p:cNvSpPr/>
            <p:nvPr/>
          </p:nvSpPr>
          <p:spPr>
            <a:xfrm>
              <a:off x="1611250" y="2283925"/>
              <a:ext cx="4950" cy="2175"/>
            </a:xfrm>
            <a:custGeom>
              <a:avLst/>
              <a:gdLst/>
              <a:ahLst/>
              <a:cxnLst/>
              <a:rect l="l" t="t" r="r" b="b"/>
              <a:pathLst>
                <a:path w="198" h="87" extrusionOk="0">
                  <a:moveTo>
                    <a:pt x="0" y="1"/>
                  </a:moveTo>
                  <a:lnTo>
                    <a:pt x="0" y="87"/>
                  </a:lnTo>
                  <a:lnTo>
                    <a:pt x="197" y="87"/>
                  </a:lnTo>
                  <a:lnTo>
                    <a:pt x="19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1"/>
            <p:cNvSpPr/>
            <p:nvPr/>
          </p:nvSpPr>
          <p:spPr>
            <a:xfrm>
              <a:off x="1611250" y="2283925"/>
              <a:ext cx="2600" cy="2175"/>
            </a:xfrm>
            <a:custGeom>
              <a:avLst/>
              <a:gdLst/>
              <a:ahLst/>
              <a:cxnLst/>
              <a:rect l="l" t="t" r="r" b="b"/>
              <a:pathLst>
                <a:path w="104" h="87" extrusionOk="0">
                  <a:moveTo>
                    <a:pt x="0" y="1"/>
                  </a:moveTo>
                  <a:lnTo>
                    <a:pt x="0" y="87"/>
                  </a:lnTo>
                  <a:lnTo>
                    <a:pt x="103" y="87"/>
                  </a:lnTo>
                  <a:lnTo>
                    <a:pt x="10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1"/>
            <p:cNvSpPr/>
            <p:nvPr/>
          </p:nvSpPr>
          <p:spPr>
            <a:xfrm>
              <a:off x="1611250" y="2288450"/>
              <a:ext cx="4950" cy="2150"/>
            </a:xfrm>
            <a:custGeom>
              <a:avLst/>
              <a:gdLst/>
              <a:ahLst/>
              <a:cxnLst/>
              <a:rect l="l" t="t" r="r" b="b"/>
              <a:pathLst>
                <a:path w="198" h="86" extrusionOk="0">
                  <a:moveTo>
                    <a:pt x="0" y="0"/>
                  </a:moveTo>
                  <a:lnTo>
                    <a:pt x="0" y="86"/>
                  </a:lnTo>
                  <a:lnTo>
                    <a:pt x="197" y="86"/>
                  </a:lnTo>
                  <a:lnTo>
                    <a:pt x="19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1"/>
            <p:cNvSpPr/>
            <p:nvPr/>
          </p:nvSpPr>
          <p:spPr>
            <a:xfrm>
              <a:off x="1611250" y="2288450"/>
              <a:ext cx="2600" cy="2150"/>
            </a:xfrm>
            <a:custGeom>
              <a:avLst/>
              <a:gdLst/>
              <a:ahLst/>
              <a:cxnLst/>
              <a:rect l="l" t="t" r="r" b="b"/>
              <a:pathLst>
                <a:path w="104" h="86" extrusionOk="0">
                  <a:moveTo>
                    <a:pt x="0" y="0"/>
                  </a:moveTo>
                  <a:lnTo>
                    <a:pt x="0" y="86"/>
                  </a:lnTo>
                  <a:lnTo>
                    <a:pt x="103" y="86"/>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1"/>
            <p:cNvSpPr/>
            <p:nvPr/>
          </p:nvSpPr>
          <p:spPr>
            <a:xfrm>
              <a:off x="1611250" y="2292950"/>
              <a:ext cx="4950" cy="2175"/>
            </a:xfrm>
            <a:custGeom>
              <a:avLst/>
              <a:gdLst/>
              <a:ahLst/>
              <a:cxnLst/>
              <a:rect l="l" t="t" r="r" b="b"/>
              <a:pathLst>
                <a:path w="198" h="87" extrusionOk="0">
                  <a:moveTo>
                    <a:pt x="0" y="0"/>
                  </a:moveTo>
                  <a:lnTo>
                    <a:pt x="0" y="86"/>
                  </a:lnTo>
                  <a:lnTo>
                    <a:pt x="197" y="86"/>
                  </a:lnTo>
                  <a:lnTo>
                    <a:pt x="19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1"/>
            <p:cNvSpPr/>
            <p:nvPr/>
          </p:nvSpPr>
          <p:spPr>
            <a:xfrm>
              <a:off x="1611250" y="2292950"/>
              <a:ext cx="2600" cy="2175"/>
            </a:xfrm>
            <a:custGeom>
              <a:avLst/>
              <a:gdLst/>
              <a:ahLst/>
              <a:cxnLst/>
              <a:rect l="l" t="t" r="r" b="b"/>
              <a:pathLst>
                <a:path w="104" h="87" extrusionOk="0">
                  <a:moveTo>
                    <a:pt x="0" y="0"/>
                  </a:moveTo>
                  <a:lnTo>
                    <a:pt x="0" y="86"/>
                  </a:lnTo>
                  <a:lnTo>
                    <a:pt x="103" y="86"/>
                  </a:lnTo>
                  <a:lnTo>
                    <a:pt x="10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1"/>
            <p:cNvSpPr/>
            <p:nvPr/>
          </p:nvSpPr>
          <p:spPr>
            <a:xfrm>
              <a:off x="1621325" y="2266125"/>
              <a:ext cx="5175" cy="2175"/>
            </a:xfrm>
            <a:custGeom>
              <a:avLst/>
              <a:gdLst/>
              <a:ahLst/>
              <a:cxnLst/>
              <a:rect l="l" t="t" r="r" b="b"/>
              <a:pathLst>
                <a:path w="207" h="87" extrusionOk="0">
                  <a:moveTo>
                    <a:pt x="0" y="1"/>
                  </a:moveTo>
                  <a:lnTo>
                    <a:pt x="0" y="87"/>
                  </a:lnTo>
                  <a:lnTo>
                    <a:pt x="206" y="87"/>
                  </a:lnTo>
                  <a:lnTo>
                    <a:pt x="206"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1"/>
            <p:cNvSpPr/>
            <p:nvPr/>
          </p:nvSpPr>
          <p:spPr>
            <a:xfrm>
              <a:off x="1621325" y="2266125"/>
              <a:ext cx="2800" cy="2175"/>
            </a:xfrm>
            <a:custGeom>
              <a:avLst/>
              <a:gdLst/>
              <a:ahLst/>
              <a:cxnLst/>
              <a:rect l="l" t="t" r="r" b="b"/>
              <a:pathLst>
                <a:path w="112" h="87" extrusionOk="0">
                  <a:moveTo>
                    <a:pt x="0" y="1"/>
                  </a:moveTo>
                  <a:lnTo>
                    <a:pt x="0" y="87"/>
                  </a:lnTo>
                  <a:lnTo>
                    <a:pt x="112" y="87"/>
                  </a:lnTo>
                  <a:lnTo>
                    <a:pt x="112"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1"/>
            <p:cNvSpPr/>
            <p:nvPr/>
          </p:nvSpPr>
          <p:spPr>
            <a:xfrm>
              <a:off x="1621325" y="2268075"/>
              <a:ext cx="5175" cy="43125"/>
            </a:xfrm>
            <a:custGeom>
              <a:avLst/>
              <a:gdLst/>
              <a:ahLst/>
              <a:cxnLst/>
              <a:rect l="l" t="t" r="r" b="b"/>
              <a:pathLst>
                <a:path w="207" h="1725" extrusionOk="0">
                  <a:moveTo>
                    <a:pt x="0" y="0"/>
                  </a:moveTo>
                  <a:lnTo>
                    <a:pt x="0" y="1725"/>
                  </a:lnTo>
                  <a:lnTo>
                    <a:pt x="206" y="1725"/>
                  </a:lnTo>
                  <a:lnTo>
                    <a:pt x="20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1"/>
            <p:cNvSpPr/>
            <p:nvPr/>
          </p:nvSpPr>
          <p:spPr>
            <a:xfrm>
              <a:off x="1621325" y="2268075"/>
              <a:ext cx="2800" cy="43125"/>
            </a:xfrm>
            <a:custGeom>
              <a:avLst/>
              <a:gdLst/>
              <a:ahLst/>
              <a:cxnLst/>
              <a:rect l="l" t="t" r="r" b="b"/>
              <a:pathLst>
                <a:path w="112" h="1725" extrusionOk="0">
                  <a:moveTo>
                    <a:pt x="0" y="0"/>
                  </a:moveTo>
                  <a:lnTo>
                    <a:pt x="0" y="1725"/>
                  </a:lnTo>
                  <a:lnTo>
                    <a:pt x="112" y="1725"/>
                  </a:lnTo>
                  <a:lnTo>
                    <a:pt x="11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1"/>
            <p:cNvSpPr/>
            <p:nvPr/>
          </p:nvSpPr>
          <p:spPr>
            <a:xfrm>
              <a:off x="1621325" y="2283925"/>
              <a:ext cx="5175" cy="2175"/>
            </a:xfrm>
            <a:custGeom>
              <a:avLst/>
              <a:gdLst/>
              <a:ahLst/>
              <a:cxnLst/>
              <a:rect l="l" t="t" r="r" b="b"/>
              <a:pathLst>
                <a:path w="207" h="87" extrusionOk="0">
                  <a:moveTo>
                    <a:pt x="0" y="1"/>
                  </a:moveTo>
                  <a:lnTo>
                    <a:pt x="0" y="87"/>
                  </a:lnTo>
                  <a:lnTo>
                    <a:pt x="206" y="87"/>
                  </a:lnTo>
                  <a:lnTo>
                    <a:pt x="20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1"/>
            <p:cNvSpPr/>
            <p:nvPr/>
          </p:nvSpPr>
          <p:spPr>
            <a:xfrm>
              <a:off x="1621325" y="2283925"/>
              <a:ext cx="2800" cy="2175"/>
            </a:xfrm>
            <a:custGeom>
              <a:avLst/>
              <a:gdLst/>
              <a:ahLst/>
              <a:cxnLst/>
              <a:rect l="l" t="t" r="r" b="b"/>
              <a:pathLst>
                <a:path w="112" h="87" extrusionOk="0">
                  <a:moveTo>
                    <a:pt x="0" y="1"/>
                  </a:moveTo>
                  <a:lnTo>
                    <a:pt x="0" y="87"/>
                  </a:lnTo>
                  <a:lnTo>
                    <a:pt x="112" y="87"/>
                  </a:lnTo>
                  <a:lnTo>
                    <a:pt x="112"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1"/>
            <p:cNvSpPr/>
            <p:nvPr/>
          </p:nvSpPr>
          <p:spPr>
            <a:xfrm>
              <a:off x="1621325" y="2288450"/>
              <a:ext cx="5175" cy="2150"/>
            </a:xfrm>
            <a:custGeom>
              <a:avLst/>
              <a:gdLst/>
              <a:ahLst/>
              <a:cxnLst/>
              <a:rect l="l" t="t" r="r" b="b"/>
              <a:pathLst>
                <a:path w="207" h="86" extrusionOk="0">
                  <a:moveTo>
                    <a:pt x="0" y="0"/>
                  </a:moveTo>
                  <a:lnTo>
                    <a:pt x="0" y="86"/>
                  </a:lnTo>
                  <a:lnTo>
                    <a:pt x="206" y="86"/>
                  </a:lnTo>
                  <a:lnTo>
                    <a:pt x="20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1"/>
            <p:cNvSpPr/>
            <p:nvPr/>
          </p:nvSpPr>
          <p:spPr>
            <a:xfrm>
              <a:off x="1621325" y="2288450"/>
              <a:ext cx="2800" cy="2150"/>
            </a:xfrm>
            <a:custGeom>
              <a:avLst/>
              <a:gdLst/>
              <a:ahLst/>
              <a:cxnLst/>
              <a:rect l="l" t="t" r="r" b="b"/>
              <a:pathLst>
                <a:path w="112" h="86" extrusionOk="0">
                  <a:moveTo>
                    <a:pt x="0" y="0"/>
                  </a:moveTo>
                  <a:lnTo>
                    <a:pt x="0" y="86"/>
                  </a:lnTo>
                  <a:lnTo>
                    <a:pt x="112" y="86"/>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1"/>
            <p:cNvSpPr/>
            <p:nvPr/>
          </p:nvSpPr>
          <p:spPr>
            <a:xfrm>
              <a:off x="1621325" y="2292950"/>
              <a:ext cx="5175" cy="2175"/>
            </a:xfrm>
            <a:custGeom>
              <a:avLst/>
              <a:gdLst/>
              <a:ahLst/>
              <a:cxnLst/>
              <a:rect l="l" t="t" r="r" b="b"/>
              <a:pathLst>
                <a:path w="207" h="87" extrusionOk="0">
                  <a:moveTo>
                    <a:pt x="0" y="0"/>
                  </a:moveTo>
                  <a:lnTo>
                    <a:pt x="0" y="86"/>
                  </a:lnTo>
                  <a:lnTo>
                    <a:pt x="206" y="86"/>
                  </a:lnTo>
                  <a:lnTo>
                    <a:pt x="20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1"/>
            <p:cNvSpPr/>
            <p:nvPr/>
          </p:nvSpPr>
          <p:spPr>
            <a:xfrm>
              <a:off x="1621325" y="2292950"/>
              <a:ext cx="2800" cy="2175"/>
            </a:xfrm>
            <a:custGeom>
              <a:avLst/>
              <a:gdLst/>
              <a:ahLst/>
              <a:cxnLst/>
              <a:rect l="l" t="t" r="r" b="b"/>
              <a:pathLst>
                <a:path w="112" h="87" extrusionOk="0">
                  <a:moveTo>
                    <a:pt x="0" y="0"/>
                  </a:moveTo>
                  <a:lnTo>
                    <a:pt x="0" y="86"/>
                  </a:lnTo>
                  <a:lnTo>
                    <a:pt x="112" y="86"/>
                  </a:lnTo>
                  <a:lnTo>
                    <a:pt x="112"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1"/>
            <p:cNvSpPr/>
            <p:nvPr/>
          </p:nvSpPr>
          <p:spPr>
            <a:xfrm>
              <a:off x="1631175" y="2266125"/>
              <a:ext cx="5175" cy="2175"/>
            </a:xfrm>
            <a:custGeom>
              <a:avLst/>
              <a:gdLst/>
              <a:ahLst/>
              <a:cxnLst/>
              <a:rect l="l" t="t" r="r" b="b"/>
              <a:pathLst>
                <a:path w="207" h="87" extrusionOk="0">
                  <a:moveTo>
                    <a:pt x="1" y="1"/>
                  </a:moveTo>
                  <a:lnTo>
                    <a:pt x="1" y="87"/>
                  </a:lnTo>
                  <a:lnTo>
                    <a:pt x="207" y="87"/>
                  </a:lnTo>
                  <a:lnTo>
                    <a:pt x="207"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1"/>
            <p:cNvSpPr/>
            <p:nvPr/>
          </p:nvSpPr>
          <p:spPr>
            <a:xfrm>
              <a:off x="1631175" y="2266125"/>
              <a:ext cx="2825" cy="2175"/>
            </a:xfrm>
            <a:custGeom>
              <a:avLst/>
              <a:gdLst/>
              <a:ahLst/>
              <a:cxnLst/>
              <a:rect l="l" t="t" r="r" b="b"/>
              <a:pathLst>
                <a:path w="113" h="87" extrusionOk="0">
                  <a:moveTo>
                    <a:pt x="1" y="1"/>
                  </a:moveTo>
                  <a:lnTo>
                    <a:pt x="1" y="87"/>
                  </a:lnTo>
                  <a:lnTo>
                    <a:pt x="113" y="87"/>
                  </a:lnTo>
                  <a:lnTo>
                    <a:pt x="113"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1"/>
            <p:cNvSpPr/>
            <p:nvPr/>
          </p:nvSpPr>
          <p:spPr>
            <a:xfrm>
              <a:off x="1631175" y="2268075"/>
              <a:ext cx="5175" cy="43125"/>
            </a:xfrm>
            <a:custGeom>
              <a:avLst/>
              <a:gdLst/>
              <a:ahLst/>
              <a:cxnLst/>
              <a:rect l="l" t="t" r="r" b="b"/>
              <a:pathLst>
                <a:path w="207" h="1725" extrusionOk="0">
                  <a:moveTo>
                    <a:pt x="1" y="0"/>
                  </a:moveTo>
                  <a:lnTo>
                    <a:pt x="1" y="1725"/>
                  </a:lnTo>
                  <a:lnTo>
                    <a:pt x="207" y="1725"/>
                  </a:lnTo>
                  <a:lnTo>
                    <a:pt x="20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1"/>
            <p:cNvSpPr/>
            <p:nvPr/>
          </p:nvSpPr>
          <p:spPr>
            <a:xfrm>
              <a:off x="1631175" y="2268075"/>
              <a:ext cx="2825" cy="43125"/>
            </a:xfrm>
            <a:custGeom>
              <a:avLst/>
              <a:gdLst/>
              <a:ahLst/>
              <a:cxnLst/>
              <a:rect l="l" t="t" r="r" b="b"/>
              <a:pathLst>
                <a:path w="113" h="1725" extrusionOk="0">
                  <a:moveTo>
                    <a:pt x="1" y="0"/>
                  </a:moveTo>
                  <a:lnTo>
                    <a:pt x="1" y="1725"/>
                  </a:lnTo>
                  <a:lnTo>
                    <a:pt x="113" y="1725"/>
                  </a:lnTo>
                  <a:lnTo>
                    <a:pt x="113"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1"/>
            <p:cNvSpPr/>
            <p:nvPr/>
          </p:nvSpPr>
          <p:spPr>
            <a:xfrm>
              <a:off x="1631175" y="2283925"/>
              <a:ext cx="5175" cy="2175"/>
            </a:xfrm>
            <a:custGeom>
              <a:avLst/>
              <a:gdLst/>
              <a:ahLst/>
              <a:cxnLst/>
              <a:rect l="l" t="t" r="r" b="b"/>
              <a:pathLst>
                <a:path w="207" h="87" extrusionOk="0">
                  <a:moveTo>
                    <a:pt x="1" y="1"/>
                  </a:moveTo>
                  <a:lnTo>
                    <a:pt x="1" y="87"/>
                  </a:lnTo>
                  <a:lnTo>
                    <a:pt x="207" y="87"/>
                  </a:lnTo>
                  <a:lnTo>
                    <a:pt x="207"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1"/>
            <p:cNvSpPr/>
            <p:nvPr/>
          </p:nvSpPr>
          <p:spPr>
            <a:xfrm>
              <a:off x="1631175" y="2283925"/>
              <a:ext cx="2825" cy="2175"/>
            </a:xfrm>
            <a:custGeom>
              <a:avLst/>
              <a:gdLst/>
              <a:ahLst/>
              <a:cxnLst/>
              <a:rect l="l" t="t" r="r" b="b"/>
              <a:pathLst>
                <a:path w="113" h="87" extrusionOk="0">
                  <a:moveTo>
                    <a:pt x="1" y="1"/>
                  </a:moveTo>
                  <a:lnTo>
                    <a:pt x="1" y="87"/>
                  </a:lnTo>
                  <a:lnTo>
                    <a:pt x="113" y="87"/>
                  </a:lnTo>
                  <a:lnTo>
                    <a:pt x="113"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1"/>
            <p:cNvSpPr/>
            <p:nvPr/>
          </p:nvSpPr>
          <p:spPr>
            <a:xfrm>
              <a:off x="1631175" y="2288450"/>
              <a:ext cx="5175" cy="2150"/>
            </a:xfrm>
            <a:custGeom>
              <a:avLst/>
              <a:gdLst/>
              <a:ahLst/>
              <a:cxnLst/>
              <a:rect l="l" t="t" r="r" b="b"/>
              <a:pathLst>
                <a:path w="207" h="86" extrusionOk="0">
                  <a:moveTo>
                    <a:pt x="1" y="0"/>
                  </a:moveTo>
                  <a:lnTo>
                    <a:pt x="1" y="86"/>
                  </a:lnTo>
                  <a:lnTo>
                    <a:pt x="207" y="86"/>
                  </a:lnTo>
                  <a:lnTo>
                    <a:pt x="20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1"/>
            <p:cNvSpPr/>
            <p:nvPr/>
          </p:nvSpPr>
          <p:spPr>
            <a:xfrm>
              <a:off x="1631175" y="2288450"/>
              <a:ext cx="2825" cy="2150"/>
            </a:xfrm>
            <a:custGeom>
              <a:avLst/>
              <a:gdLst/>
              <a:ahLst/>
              <a:cxnLst/>
              <a:rect l="l" t="t" r="r" b="b"/>
              <a:pathLst>
                <a:path w="113" h="86" extrusionOk="0">
                  <a:moveTo>
                    <a:pt x="1" y="0"/>
                  </a:moveTo>
                  <a:lnTo>
                    <a:pt x="1" y="86"/>
                  </a:lnTo>
                  <a:lnTo>
                    <a:pt x="113" y="86"/>
                  </a:lnTo>
                  <a:lnTo>
                    <a:pt x="11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1"/>
            <p:cNvSpPr/>
            <p:nvPr/>
          </p:nvSpPr>
          <p:spPr>
            <a:xfrm>
              <a:off x="1631175" y="2292950"/>
              <a:ext cx="5175" cy="2175"/>
            </a:xfrm>
            <a:custGeom>
              <a:avLst/>
              <a:gdLst/>
              <a:ahLst/>
              <a:cxnLst/>
              <a:rect l="l" t="t" r="r" b="b"/>
              <a:pathLst>
                <a:path w="207" h="87" extrusionOk="0">
                  <a:moveTo>
                    <a:pt x="1" y="0"/>
                  </a:moveTo>
                  <a:lnTo>
                    <a:pt x="1" y="86"/>
                  </a:lnTo>
                  <a:lnTo>
                    <a:pt x="207" y="86"/>
                  </a:lnTo>
                  <a:lnTo>
                    <a:pt x="207"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1"/>
            <p:cNvSpPr/>
            <p:nvPr/>
          </p:nvSpPr>
          <p:spPr>
            <a:xfrm>
              <a:off x="1631175" y="2292950"/>
              <a:ext cx="2825" cy="2175"/>
            </a:xfrm>
            <a:custGeom>
              <a:avLst/>
              <a:gdLst/>
              <a:ahLst/>
              <a:cxnLst/>
              <a:rect l="l" t="t" r="r" b="b"/>
              <a:pathLst>
                <a:path w="113" h="87" extrusionOk="0">
                  <a:moveTo>
                    <a:pt x="1" y="0"/>
                  </a:moveTo>
                  <a:lnTo>
                    <a:pt x="1" y="86"/>
                  </a:lnTo>
                  <a:lnTo>
                    <a:pt x="113" y="86"/>
                  </a:lnTo>
                  <a:lnTo>
                    <a:pt x="113"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1"/>
            <p:cNvSpPr/>
            <p:nvPr/>
          </p:nvSpPr>
          <p:spPr>
            <a:xfrm>
              <a:off x="1553125" y="2348725"/>
              <a:ext cx="112825" cy="25525"/>
            </a:xfrm>
            <a:custGeom>
              <a:avLst/>
              <a:gdLst/>
              <a:ahLst/>
              <a:cxnLst/>
              <a:rect l="l" t="t" r="r" b="b"/>
              <a:pathLst>
                <a:path w="4513" h="1021" extrusionOk="0">
                  <a:moveTo>
                    <a:pt x="0" y="0"/>
                  </a:moveTo>
                  <a:lnTo>
                    <a:pt x="0" y="1021"/>
                  </a:lnTo>
                  <a:lnTo>
                    <a:pt x="4513" y="1021"/>
                  </a:lnTo>
                  <a:lnTo>
                    <a:pt x="4513"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1"/>
            <p:cNvSpPr/>
            <p:nvPr/>
          </p:nvSpPr>
          <p:spPr>
            <a:xfrm>
              <a:off x="1553125" y="2314825"/>
              <a:ext cx="112825" cy="33925"/>
            </a:xfrm>
            <a:custGeom>
              <a:avLst/>
              <a:gdLst/>
              <a:ahLst/>
              <a:cxnLst/>
              <a:rect l="l" t="t" r="r" b="b"/>
              <a:pathLst>
                <a:path w="4513" h="1357" extrusionOk="0">
                  <a:moveTo>
                    <a:pt x="0" y="0"/>
                  </a:moveTo>
                  <a:lnTo>
                    <a:pt x="0" y="1356"/>
                  </a:lnTo>
                  <a:lnTo>
                    <a:pt x="4513" y="1356"/>
                  </a:lnTo>
                  <a:lnTo>
                    <a:pt x="4513"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1"/>
            <p:cNvSpPr/>
            <p:nvPr/>
          </p:nvSpPr>
          <p:spPr>
            <a:xfrm>
              <a:off x="1654575"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1"/>
            <p:cNvSpPr/>
            <p:nvPr/>
          </p:nvSpPr>
          <p:spPr>
            <a:xfrm>
              <a:off x="1650925" y="2324050"/>
              <a:ext cx="2175" cy="3675"/>
            </a:xfrm>
            <a:custGeom>
              <a:avLst/>
              <a:gdLst/>
              <a:ahLst/>
              <a:cxnLst/>
              <a:rect l="l" t="t" r="r" b="b"/>
              <a:pathLst>
                <a:path w="87"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1"/>
            <p:cNvSpPr/>
            <p:nvPr/>
          </p:nvSpPr>
          <p:spPr>
            <a:xfrm>
              <a:off x="1646850" y="2324050"/>
              <a:ext cx="2175" cy="3675"/>
            </a:xfrm>
            <a:custGeom>
              <a:avLst/>
              <a:gdLst/>
              <a:ahLst/>
              <a:cxnLst/>
              <a:rect l="l" t="t" r="r" b="b"/>
              <a:pathLst>
                <a:path w="87"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1"/>
            <p:cNvSpPr/>
            <p:nvPr/>
          </p:nvSpPr>
          <p:spPr>
            <a:xfrm>
              <a:off x="1654575"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1"/>
            <p:cNvSpPr/>
            <p:nvPr/>
          </p:nvSpPr>
          <p:spPr>
            <a:xfrm>
              <a:off x="1650925" y="2330050"/>
              <a:ext cx="2175" cy="3675"/>
            </a:xfrm>
            <a:custGeom>
              <a:avLst/>
              <a:gdLst/>
              <a:ahLst/>
              <a:cxnLst/>
              <a:rect l="l" t="t" r="r" b="b"/>
              <a:pathLst>
                <a:path w="87"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1"/>
            <p:cNvSpPr/>
            <p:nvPr/>
          </p:nvSpPr>
          <p:spPr>
            <a:xfrm>
              <a:off x="1646850" y="2330050"/>
              <a:ext cx="2175" cy="3675"/>
            </a:xfrm>
            <a:custGeom>
              <a:avLst/>
              <a:gdLst/>
              <a:ahLst/>
              <a:cxnLst/>
              <a:rect l="l" t="t" r="r" b="b"/>
              <a:pathLst>
                <a:path w="87"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1"/>
            <p:cNvSpPr/>
            <p:nvPr/>
          </p:nvSpPr>
          <p:spPr>
            <a:xfrm>
              <a:off x="1654575"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1"/>
            <p:cNvSpPr/>
            <p:nvPr/>
          </p:nvSpPr>
          <p:spPr>
            <a:xfrm>
              <a:off x="1650925" y="2335625"/>
              <a:ext cx="2175" cy="3675"/>
            </a:xfrm>
            <a:custGeom>
              <a:avLst/>
              <a:gdLst/>
              <a:ahLst/>
              <a:cxnLst/>
              <a:rect l="l" t="t" r="r" b="b"/>
              <a:pathLst>
                <a:path w="87"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1"/>
            <p:cNvSpPr/>
            <p:nvPr/>
          </p:nvSpPr>
          <p:spPr>
            <a:xfrm>
              <a:off x="1646850" y="2335625"/>
              <a:ext cx="2175" cy="3675"/>
            </a:xfrm>
            <a:custGeom>
              <a:avLst/>
              <a:gdLst/>
              <a:ahLst/>
              <a:cxnLst/>
              <a:rect l="l" t="t" r="r" b="b"/>
              <a:pathLst>
                <a:path w="87"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1"/>
            <p:cNvSpPr/>
            <p:nvPr/>
          </p:nvSpPr>
          <p:spPr>
            <a:xfrm>
              <a:off x="1638275"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1"/>
            <p:cNvSpPr/>
            <p:nvPr/>
          </p:nvSpPr>
          <p:spPr>
            <a:xfrm>
              <a:off x="1634200"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1"/>
            <p:cNvSpPr/>
            <p:nvPr/>
          </p:nvSpPr>
          <p:spPr>
            <a:xfrm>
              <a:off x="1630550" y="2324050"/>
              <a:ext cx="2175" cy="3675"/>
            </a:xfrm>
            <a:custGeom>
              <a:avLst/>
              <a:gdLst/>
              <a:ahLst/>
              <a:cxnLst/>
              <a:rect l="l" t="t" r="r" b="b"/>
              <a:pathLst>
                <a:path w="87"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1"/>
            <p:cNvSpPr/>
            <p:nvPr/>
          </p:nvSpPr>
          <p:spPr>
            <a:xfrm>
              <a:off x="1638275"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1"/>
            <p:cNvSpPr/>
            <p:nvPr/>
          </p:nvSpPr>
          <p:spPr>
            <a:xfrm>
              <a:off x="1634200"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1"/>
            <p:cNvSpPr/>
            <p:nvPr/>
          </p:nvSpPr>
          <p:spPr>
            <a:xfrm>
              <a:off x="1630550" y="2330050"/>
              <a:ext cx="2175" cy="3675"/>
            </a:xfrm>
            <a:custGeom>
              <a:avLst/>
              <a:gdLst/>
              <a:ahLst/>
              <a:cxnLst/>
              <a:rect l="l" t="t" r="r" b="b"/>
              <a:pathLst>
                <a:path w="87"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1"/>
            <p:cNvSpPr/>
            <p:nvPr/>
          </p:nvSpPr>
          <p:spPr>
            <a:xfrm>
              <a:off x="1638275"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1"/>
            <p:cNvSpPr/>
            <p:nvPr/>
          </p:nvSpPr>
          <p:spPr>
            <a:xfrm>
              <a:off x="1634200"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1"/>
            <p:cNvSpPr/>
            <p:nvPr/>
          </p:nvSpPr>
          <p:spPr>
            <a:xfrm>
              <a:off x="1630550" y="2335625"/>
              <a:ext cx="2175" cy="3675"/>
            </a:xfrm>
            <a:custGeom>
              <a:avLst/>
              <a:gdLst/>
              <a:ahLst/>
              <a:cxnLst/>
              <a:rect l="l" t="t" r="r" b="b"/>
              <a:pathLst>
                <a:path w="87"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1"/>
            <p:cNvSpPr/>
            <p:nvPr/>
          </p:nvSpPr>
          <p:spPr>
            <a:xfrm>
              <a:off x="1621975"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1"/>
            <p:cNvSpPr/>
            <p:nvPr/>
          </p:nvSpPr>
          <p:spPr>
            <a:xfrm>
              <a:off x="1617900"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1"/>
            <p:cNvSpPr/>
            <p:nvPr/>
          </p:nvSpPr>
          <p:spPr>
            <a:xfrm>
              <a:off x="1614025" y="2324050"/>
              <a:ext cx="2175" cy="3675"/>
            </a:xfrm>
            <a:custGeom>
              <a:avLst/>
              <a:gdLst/>
              <a:ahLst/>
              <a:cxnLst/>
              <a:rect l="l" t="t" r="r" b="b"/>
              <a:pathLst>
                <a:path w="87" h="147" extrusionOk="0">
                  <a:moveTo>
                    <a:pt x="1" y="0"/>
                  </a:moveTo>
                  <a:lnTo>
                    <a:pt x="1"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1"/>
            <p:cNvSpPr/>
            <p:nvPr/>
          </p:nvSpPr>
          <p:spPr>
            <a:xfrm>
              <a:off x="1621975"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1"/>
            <p:cNvSpPr/>
            <p:nvPr/>
          </p:nvSpPr>
          <p:spPr>
            <a:xfrm>
              <a:off x="1617900"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1"/>
            <p:cNvSpPr/>
            <p:nvPr/>
          </p:nvSpPr>
          <p:spPr>
            <a:xfrm>
              <a:off x="1614025" y="2330050"/>
              <a:ext cx="2175" cy="3675"/>
            </a:xfrm>
            <a:custGeom>
              <a:avLst/>
              <a:gdLst/>
              <a:ahLst/>
              <a:cxnLst/>
              <a:rect l="l" t="t" r="r" b="b"/>
              <a:pathLst>
                <a:path w="87" h="147" extrusionOk="0">
                  <a:moveTo>
                    <a:pt x="1" y="1"/>
                  </a:moveTo>
                  <a:lnTo>
                    <a:pt x="1"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1"/>
            <p:cNvSpPr/>
            <p:nvPr/>
          </p:nvSpPr>
          <p:spPr>
            <a:xfrm>
              <a:off x="1621975"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1"/>
            <p:cNvSpPr/>
            <p:nvPr/>
          </p:nvSpPr>
          <p:spPr>
            <a:xfrm>
              <a:off x="1617900"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1"/>
            <p:cNvSpPr/>
            <p:nvPr/>
          </p:nvSpPr>
          <p:spPr>
            <a:xfrm>
              <a:off x="1614025" y="2335625"/>
              <a:ext cx="2175" cy="3675"/>
            </a:xfrm>
            <a:custGeom>
              <a:avLst/>
              <a:gdLst/>
              <a:ahLst/>
              <a:cxnLst/>
              <a:rect l="l" t="t" r="r" b="b"/>
              <a:pathLst>
                <a:path w="87" h="147" extrusionOk="0">
                  <a:moveTo>
                    <a:pt x="1" y="1"/>
                  </a:moveTo>
                  <a:lnTo>
                    <a:pt x="1"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1"/>
            <p:cNvSpPr/>
            <p:nvPr/>
          </p:nvSpPr>
          <p:spPr>
            <a:xfrm>
              <a:off x="1605225" y="2324050"/>
              <a:ext cx="2175" cy="3675"/>
            </a:xfrm>
            <a:custGeom>
              <a:avLst/>
              <a:gdLst/>
              <a:ahLst/>
              <a:cxnLst/>
              <a:rect l="l" t="t" r="r" b="b"/>
              <a:pathLst>
                <a:path w="87" h="147" extrusionOk="0">
                  <a:moveTo>
                    <a:pt x="1" y="0"/>
                  </a:moveTo>
                  <a:lnTo>
                    <a:pt x="1" y="146"/>
                  </a:lnTo>
                  <a:lnTo>
                    <a:pt x="87" y="146"/>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1"/>
            <p:cNvSpPr/>
            <p:nvPr/>
          </p:nvSpPr>
          <p:spPr>
            <a:xfrm>
              <a:off x="1601600" y="2324050"/>
              <a:ext cx="2150" cy="3675"/>
            </a:xfrm>
            <a:custGeom>
              <a:avLst/>
              <a:gdLst/>
              <a:ahLst/>
              <a:cxnLst/>
              <a:rect l="l" t="t" r="r" b="b"/>
              <a:pathLst>
                <a:path w="86" h="147" extrusionOk="0">
                  <a:moveTo>
                    <a:pt x="0" y="0"/>
                  </a:moveTo>
                  <a:lnTo>
                    <a:pt x="0" y="146"/>
                  </a:lnTo>
                  <a:lnTo>
                    <a:pt x="86" y="14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1"/>
            <p:cNvSpPr/>
            <p:nvPr/>
          </p:nvSpPr>
          <p:spPr>
            <a:xfrm>
              <a:off x="1597500" y="2324050"/>
              <a:ext cx="2175" cy="3675"/>
            </a:xfrm>
            <a:custGeom>
              <a:avLst/>
              <a:gdLst/>
              <a:ahLst/>
              <a:cxnLst/>
              <a:rect l="l" t="t" r="r" b="b"/>
              <a:pathLst>
                <a:path w="87" h="147" extrusionOk="0">
                  <a:moveTo>
                    <a:pt x="1" y="0"/>
                  </a:moveTo>
                  <a:lnTo>
                    <a:pt x="1" y="146"/>
                  </a:lnTo>
                  <a:lnTo>
                    <a:pt x="87" y="146"/>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1"/>
            <p:cNvSpPr/>
            <p:nvPr/>
          </p:nvSpPr>
          <p:spPr>
            <a:xfrm>
              <a:off x="1605225" y="2330050"/>
              <a:ext cx="2175" cy="3675"/>
            </a:xfrm>
            <a:custGeom>
              <a:avLst/>
              <a:gdLst/>
              <a:ahLst/>
              <a:cxnLst/>
              <a:rect l="l" t="t" r="r" b="b"/>
              <a:pathLst>
                <a:path w="87" h="147" extrusionOk="0">
                  <a:moveTo>
                    <a:pt x="1" y="1"/>
                  </a:moveTo>
                  <a:lnTo>
                    <a:pt x="1" y="146"/>
                  </a:lnTo>
                  <a:lnTo>
                    <a:pt x="87" y="146"/>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1"/>
            <p:cNvSpPr/>
            <p:nvPr/>
          </p:nvSpPr>
          <p:spPr>
            <a:xfrm>
              <a:off x="1601600" y="2330050"/>
              <a:ext cx="2150" cy="3675"/>
            </a:xfrm>
            <a:custGeom>
              <a:avLst/>
              <a:gdLst/>
              <a:ahLst/>
              <a:cxnLst/>
              <a:rect l="l" t="t" r="r" b="b"/>
              <a:pathLst>
                <a:path w="86" h="147" extrusionOk="0">
                  <a:moveTo>
                    <a:pt x="0" y="1"/>
                  </a:moveTo>
                  <a:lnTo>
                    <a:pt x="0" y="146"/>
                  </a:lnTo>
                  <a:lnTo>
                    <a:pt x="86" y="146"/>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1"/>
            <p:cNvSpPr/>
            <p:nvPr/>
          </p:nvSpPr>
          <p:spPr>
            <a:xfrm>
              <a:off x="1597500" y="2330050"/>
              <a:ext cx="2175" cy="3675"/>
            </a:xfrm>
            <a:custGeom>
              <a:avLst/>
              <a:gdLst/>
              <a:ahLst/>
              <a:cxnLst/>
              <a:rect l="l" t="t" r="r" b="b"/>
              <a:pathLst>
                <a:path w="87" h="147" extrusionOk="0">
                  <a:moveTo>
                    <a:pt x="1" y="1"/>
                  </a:moveTo>
                  <a:lnTo>
                    <a:pt x="1" y="146"/>
                  </a:lnTo>
                  <a:lnTo>
                    <a:pt x="87" y="146"/>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1"/>
            <p:cNvSpPr/>
            <p:nvPr/>
          </p:nvSpPr>
          <p:spPr>
            <a:xfrm>
              <a:off x="1605225" y="2335625"/>
              <a:ext cx="2175" cy="3675"/>
            </a:xfrm>
            <a:custGeom>
              <a:avLst/>
              <a:gdLst/>
              <a:ahLst/>
              <a:cxnLst/>
              <a:rect l="l" t="t" r="r" b="b"/>
              <a:pathLst>
                <a:path w="87" h="147" extrusionOk="0">
                  <a:moveTo>
                    <a:pt x="1" y="1"/>
                  </a:moveTo>
                  <a:lnTo>
                    <a:pt x="1" y="147"/>
                  </a:lnTo>
                  <a:lnTo>
                    <a:pt x="87" y="14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1"/>
            <p:cNvSpPr/>
            <p:nvPr/>
          </p:nvSpPr>
          <p:spPr>
            <a:xfrm>
              <a:off x="1601600" y="2335625"/>
              <a:ext cx="2150" cy="3675"/>
            </a:xfrm>
            <a:custGeom>
              <a:avLst/>
              <a:gdLst/>
              <a:ahLst/>
              <a:cxnLst/>
              <a:rect l="l" t="t" r="r" b="b"/>
              <a:pathLst>
                <a:path w="86" h="147" extrusionOk="0">
                  <a:moveTo>
                    <a:pt x="0" y="1"/>
                  </a:moveTo>
                  <a:lnTo>
                    <a:pt x="0" y="147"/>
                  </a:lnTo>
                  <a:lnTo>
                    <a:pt x="86" y="14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1"/>
            <p:cNvSpPr/>
            <p:nvPr/>
          </p:nvSpPr>
          <p:spPr>
            <a:xfrm>
              <a:off x="1597500" y="2335625"/>
              <a:ext cx="2175" cy="3675"/>
            </a:xfrm>
            <a:custGeom>
              <a:avLst/>
              <a:gdLst/>
              <a:ahLst/>
              <a:cxnLst/>
              <a:rect l="l" t="t" r="r" b="b"/>
              <a:pathLst>
                <a:path w="87" h="147" extrusionOk="0">
                  <a:moveTo>
                    <a:pt x="1" y="1"/>
                  </a:moveTo>
                  <a:lnTo>
                    <a:pt x="1" y="147"/>
                  </a:lnTo>
                  <a:lnTo>
                    <a:pt x="87" y="14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1"/>
            <p:cNvSpPr/>
            <p:nvPr/>
          </p:nvSpPr>
          <p:spPr>
            <a:xfrm>
              <a:off x="1654575"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1"/>
            <p:cNvSpPr/>
            <p:nvPr/>
          </p:nvSpPr>
          <p:spPr>
            <a:xfrm>
              <a:off x="1650925" y="2352150"/>
              <a:ext cx="2175" cy="3875"/>
            </a:xfrm>
            <a:custGeom>
              <a:avLst/>
              <a:gdLst/>
              <a:ahLst/>
              <a:cxnLst/>
              <a:rect l="l" t="t" r="r" b="b"/>
              <a:pathLst>
                <a:path w="87"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1"/>
            <p:cNvSpPr/>
            <p:nvPr/>
          </p:nvSpPr>
          <p:spPr>
            <a:xfrm>
              <a:off x="1646850" y="2352150"/>
              <a:ext cx="2175" cy="3875"/>
            </a:xfrm>
            <a:custGeom>
              <a:avLst/>
              <a:gdLst/>
              <a:ahLst/>
              <a:cxnLst/>
              <a:rect l="l" t="t" r="r" b="b"/>
              <a:pathLst>
                <a:path w="87"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1"/>
            <p:cNvSpPr/>
            <p:nvPr/>
          </p:nvSpPr>
          <p:spPr>
            <a:xfrm>
              <a:off x="1654575"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1"/>
            <p:cNvSpPr/>
            <p:nvPr/>
          </p:nvSpPr>
          <p:spPr>
            <a:xfrm>
              <a:off x="1650925" y="2358150"/>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1"/>
            <p:cNvSpPr/>
            <p:nvPr/>
          </p:nvSpPr>
          <p:spPr>
            <a:xfrm>
              <a:off x="1646850" y="2358150"/>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1"/>
            <p:cNvSpPr/>
            <p:nvPr/>
          </p:nvSpPr>
          <p:spPr>
            <a:xfrm>
              <a:off x="1654575"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1"/>
            <p:cNvSpPr/>
            <p:nvPr/>
          </p:nvSpPr>
          <p:spPr>
            <a:xfrm>
              <a:off x="1650925" y="2363725"/>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1"/>
            <p:cNvSpPr/>
            <p:nvPr/>
          </p:nvSpPr>
          <p:spPr>
            <a:xfrm>
              <a:off x="1646850" y="2363725"/>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1"/>
            <p:cNvSpPr/>
            <p:nvPr/>
          </p:nvSpPr>
          <p:spPr>
            <a:xfrm>
              <a:off x="1638275"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1"/>
            <p:cNvSpPr/>
            <p:nvPr/>
          </p:nvSpPr>
          <p:spPr>
            <a:xfrm>
              <a:off x="1634200"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1"/>
            <p:cNvSpPr/>
            <p:nvPr/>
          </p:nvSpPr>
          <p:spPr>
            <a:xfrm>
              <a:off x="1630550" y="2352150"/>
              <a:ext cx="2175" cy="3875"/>
            </a:xfrm>
            <a:custGeom>
              <a:avLst/>
              <a:gdLst/>
              <a:ahLst/>
              <a:cxnLst/>
              <a:rect l="l" t="t" r="r" b="b"/>
              <a:pathLst>
                <a:path w="87"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1"/>
            <p:cNvSpPr/>
            <p:nvPr/>
          </p:nvSpPr>
          <p:spPr>
            <a:xfrm>
              <a:off x="1638275"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1"/>
            <p:cNvSpPr/>
            <p:nvPr/>
          </p:nvSpPr>
          <p:spPr>
            <a:xfrm>
              <a:off x="1634200"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1"/>
            <p:cNvSpPr/>
            <p:nvPr/>
          </p:nvSpPr>
          <p:spPr>
            <a:xfrm>
              <a:off x="1630550" y="2358150"/>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1"/>
            <p:cNvSpPr/>
            <p:nvPr/>
          </p:nvSpPr>
          <p:spPr>
            <a:xfrm>
              <a:off x="1638275"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31"/>
            <p:cNvSpPr/>
            <p:nvPr/>
          </p:nvSpPr>
          <p:spPr>
            <a:xfrm>
              <a:off x="1634200"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1"/>
            <p:cNvSpPr/>
            <p:nvPr/>
          </p:nvSpPr>
          <p:spPr>
            <a:xfrm>
              <a:off x="1630550" y="2363725"/>
              <a:ext cx="2175" cy="3675"/>
            </a:xfrm>
            <a:custGeom>
              <a:avLst/>
              <a:gdLst/>
              <a:ahLst/>
              <a:cxnLst/>
              <a:rect l="l" t="t" r="r" b="b"/>
              <a:pathLst>
                <a:path w="87"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1"/>
            <p:cNvSpPr/>
            <p:nvPr/>
          </p:nvSpPr>
          <p:spPr>
            <a:xfrm>
              <a:off x="1621975"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1"/>
            <p:cNvSpPr/>
            <p:nvPr/>
          </p:nvSpPr>
          <p:spPr>
            <a:xfrm>
              <a:off x="1617900"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1"/>
            <p:cNvSpPr/>
            <p:nvPr/>
          </p:nvSpPr>
          <p:spPr>
            <a:xfrm>
              <a:off x="1614025" y="2352150"/>
              <a:ext cx="2175" cy="3875"/>
            </a:xfrm>
            <a:custGeom>
              <a:avLst/>
              <a:gdLst/>
              <a:ahLst/>
              <a:cxnLst/>
              <a:rect l="l" t="t" r="r" b="b"/>
              <a:pathLst>
                <a:path w="87" h="155" extrusionOk="0">
                  <a:moveTo>
                    <a:pt x="1" y="0"/>
                  </a:moveTo>
                  <a:lnTo>
                    <a:pt x="1"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1"/>
            <p:cNvSpPr/>
            <p:nvPr/>
          </p:nvSpPr>
          <p:spPr>
            <a:xfrm>
              <a:off x="1621975"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31"/>
            <p:cNvSpPr/>
            <p:nvPr/>
          </p:nvSpPr>
          <p:spPr>
            <a:xfrm>
              <a:off x="1617900"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31"/>
            <p:cNvSpPr/>
            <p:nvPr/>
          </p:nvSpPr>
          <p:spPr>
            <a:xfrm>
              <a:off x="1614025" y="2358150"/>
              <a:ext cx="2175" cy="3675"/>
            </a:xfrm>
            <a:custGeom>
              <a:avLst/>
              <a:gdLst/>
              <a:ahLst/>
              <a:cxnLst/>
              <a:rect l="l" t="t" r="r" b="b"/>
              <a:pathLst>
                <a:path w="87" h="147" extrusionOk="0">
                  <a:moveTo>
                    <a:pt x="1" y="1"/>
                  </a:moveTo>
                  <a:lnTo>
                    <a:pt x="1"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1"/>
            <p:cNvSpPr/>
            <p:nvPr/>
          </p:nvSpPr>
          <p:spPr>
            <a:xfrm>
              <a:off x="1621975"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1"/>
            <p:cNvSpPr/>
            <p:nvPr/>
          </p:nvSpPr>
          <p:spPr>
            <a:xfrm>
              <a:off x="1617900"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1"/>
            <p:cNvSpPr/>
            <p:nvPr/>
          </p:nvSpPr>
          <p:spPr>
            <a:xfrm>
              <a:off x="1614025" y="2363725"/>
              <a:ext cx="2175" cy="3675"/>
            </a:xfrm>
            <a:custGeom>
              <a:avLst/>
              <a:gdLst/>
              <a:ahLst/>
              <a:cxnLst/>
              <a:rect l="l" t="t" r="r" b="b"/>
              <a:pathLst>
                <a:path w="87" h="147" extrusionOk="0">
                  <a:moveTo>
                    <a:pt x="1" y="1"/>
                  </a:moveTo>
                  <a:lnTo>
                    <a:pt x="1"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1"/>
            <p:cNvSpPr/>
            <p:nvPr/>
          </p:nvSpPr>
          <p:spPr>
            <a:xfrm>
              <a:off x="1605225" y="2352150"/>
              <a:ext cx="2175" cy="3875"/>
            </a:xfrm>
            <a:custGeom>
              <a:avLst/>
              <a:gdLst/>
              <a:ahLst/>
              <a:cxnLst/>
              <a:rect l="l" t="t" r="r" b="b"/>
              <a:pathLst>
                <a:path w="87" h="155" extrusionOk="0">
                  <a:moveTo>
                    <a:pt x="1" y="0"/>
                  </a:moveTo>
                  <a:lnTo>
                    <a:pt x="1" y="155"/>
                  </a:lnTo>
                  <a:lnTo>
                    <a:pt x="87" y="155"/>
                  </a:lnTo>
                  <a:lnTo>
                    <a:pt x="8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1"/>
            <p:cNvSpPr/>
            <p:nvPr/>
          </p:nvSpPr>
          <p:spPr>
            <a:xfrm>
              <a:off x="1601600" y="2352150"/>
              <a:ext cx="2150" cy="3875"/>
            </a:xfrm>
            <a:custGeom>
              <a:avLst/>
              <a:gdLst/>
              <a:ahLst/>
              <a:cxnLst/>
              <a:rect l="l" t="t" r="r" b="b"/>
              <a:pathLst>
                <a:path w="86" h="155" extrusionOk="0">
                  <a:moveTo>
                    <a:pt x="0" y="0"/>
                  </a:moveTo>
                  <a:lnTo>
                    <a:pt x="0" y="155"/>
                  </a:lnTo>
                  <a:lnTo>
                    <a:pt x="86" y="155"/>
                  </a:lnTo>
                  <a:lnTo>
                    <a:pt x="86"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1"/>
            <p:cNvSpPr/>
            <p:nvPr/>
          </p:nvSpPr>
          <p:spPr>
            <a:xfrm>
              <a:off x="1597500" y="2352150"/>
              <a:ext cx="2175" cy="3875"/>
            </a:xfrm>
            <a:custGeom>
              <a:avLst/>
              <a:gdLst/>
              <a:ahLst/>
              <a:cxnLst/>
              <a:rect l="l" t="t" r="r" b="b"/>
              <a:pathLst>
                <a:path w="87" h="155" extrusionOk="0">
                  <a:moveTo>
                    <a:pt x="1" y="0"/>
                  </a:moveTo>
                  <a:lnTo>
                    <a:pt x="1" y="155"/>
                  </a:lnTo>
                  <a:lnTo>
                    <a:pt x="87" y="155"/>
                  </a:lnTo>
                  <a:lnTo>
                    <a:pt x="8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1"/>
            <p:cNvSpPr/>
            <p:nvPr/>
          </p:nvSpPr>
          <p:spPr>
            <a:xfrm>
              <a:off x="1605225" y="2358150"/>
              <a:ext cx="2175" cy="3675"/>
            </a:xfrm>
            <a:custGeom>
              <a:avLst/>
              <a:gdLst/>
              <a:ahLst/>
              <a:cxnLst/>
              <a:rect l="l" t="t" r="r" b="b"/>
              <a:pathLst>
                <a:path w="87" h="147" extrusionOk="0">
                  <a:moveTo>
                    <a:pt x="1" y="1"/>
                  </a:moveTo>
                  <a:lnTo>
                    <a:pt x="1" y="146"/>
                  </a:lnTo>
                  <a:lnTo>
                    <a:pt x="87" y="146"/>
                  </a:lnTo>
                  <a:lnTo>
                    <a:pt x="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1"/>
            <p:cNvSpPr/>
            <p:nvPr/>
          </p:nvSpPr>
          <p:spPr>
            <a:xfrm>
              <a:off x="1601600" y="2358150"/>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1"/>
            <p:cNvSpPr/>
            <p:nvPr/>
          </p:nvSpPr>
          <p:spPr>
            <a:xfrm>
              <a:off x="1597500" y="2358150"/>
              <a:ext cx="2175" cy="3675"/>
            </a:xfrm>
            <a:custGeom>
              <a:avLst/>
              <a:gdLst/>
              <a:ahLst/>
              <a:cxnLst/>
              <a:rect l="l" t="t" r="r" b="b"/>
              <a:pathLst>
                <a:path w="87" h="147" extrusionOk="0">
                  <a:moveTo>
                    <a:pt x="1" y="1"/>
                  </a:moveTo>
                  <a:lnTo>
                    <a:pt x="1" y="146"/>
                  </a:lnTo>
                  <a:lnTo>
                    <a:pt x="87" y="146"/>
                  </a:lnTo>
                  <a:lnTo>
                    <a:pt x="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1"/>
            <p:cNvSpPr/>
            <p:nvPr/>
          </p:nvSpPr>
          <p:spPr>
            <a:xfrm>
              <a:off x="1605225" y="2363725"/>
              <a:ext cx="2175" cy="3675"/>
            </a:xfrm>
            <a:custGeom>
              <a:avLst/>
              <a:gdLst/>
              <a:ahLst/>
              <a:cxnLst/>
              <a:rect l="l" t="t" r="r" b="b"/>
              <a:pathLst>
                <a:path w="87" h="147" extrusionOk="0">
                  <a:moveTo>
                    <a:pt x="1" y="1"/>
                  </a:moveTo>
                  <a:lnTo>
                    <a:pt x="1" y="146"/>
                  </a:lnTo>
                  <a:lnTo>
                    <a:pt x="87" y="146"/>
                  </a:lnTo>
                  <a:lnTo>
                    <a:pt x="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1"/>
            <p:cNvSpPr/>
            <p:nvPr/>
          </p:nvSpPr>
          <p:spPr>
            <a:xfrm>
              <a:off x="1601600" y="2363725"/>
              <a:ext cx="2150" cy="3675"/>
            </a:xfrm>
            <a:custGeom>
              <a:avLst/>
              <a:gdLst/>
              <a:ahLst/>
              <a:cxnLst/>
              <a:rect l="l" t="t" r="r" b="b"/>
              <a:pathLst>
                <a:path w="86" h="147" extrusionOk="0">
                  <a:moveTo>
                    <a:pt x="0" y="1"/>
                  </a:moveTo>
                  <a:lnTo>
                    <a:pt x="0" y="146"/>
                  </a:lnTo>
                  <a:lnTo>
                    <a:pt x="86" y="146"/>
                  </a:lnTo>
                  <a:lnTo>
                    <a:pt x="8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1"/>
            <p:cNvSpPr/>
            <p:nvPr/>
          </p:nvSpPr>
          <p:spPr>
            <a:xfrm>
              <a:off x="1597500" y="2363725"/>
              <a:ext cx="2175" cy="3675"/>
            </a:xfrm>
            <a:custGeom>
              <a:avLst/>
              <a:gdLst/>
              <a:ahLst/>
              <a:cxnLst/>
              <a:rect l="l" t="t" r="r" b="b"/>
              <a:pathLst>
                <a:path w="87" h="147" extrusionOk="0">
                  <a:moveTo>
                    <a:pt x="1" y="1"/>
                  </a:moveTo>
                  <a:lnTo>
                    <a:pt x="1" y="146"/>
                  </a:lnTo>
                  <a:lnTo>
                    <a:pt x="87" y="146"/>
                  </a:lnTo>
                  <a:lnTo>
                    <a:pt x="8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1"/>
            <p:cNvSpPr/>
            <p:nvPr/>
          </p:nvSpPr>
          <p:spPr>
            <a:xfrm>
              <a:off x="1592575" y="2310950"/>
              <a:ext cx="77250" cy="4325"/>
            </a:xfrm>
            <a:custGeom>
              <a:avLst/>
              <a:gdLst/>
              <a:ahLst/>
              <a:cxnLst/>
              <a:rect l="l" t="t" r="r" b="b"/>
              <a:pathLst>
                <a:path w="3090" h="173" extrusionOk="0">
                  <a:moveTo>
                    <a:pt x="1" y="1"/>
                  </a:moveTo>
                  <a:lnTo>
                    <a:pt x="1" y="173"/>
                  </a:lnTo>
                  <a:lnTo>
                    <a:pt x="3089" y="173"/>
                  </a:lnTo>
                  <a:lnTo>
                    <a:pt x="308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1"/>
            <p:cNvSpPr/>
            <p:nvPr/>
          </p:nvSpPr>
          <p:spPr>
            <a:xfrm>
              <a:off x="1541750" y="2379175"/>
              <a:ext cx="1300" cy="60925"/>
            </a:xfrm>
            <a:custGeom>
              <a:avLst/>
              <a:gdLst/>
              <a:ahLst/>
              <a:cxnLst/>
              <a:rect l="l" t="t" r="r" b="b"/>
              <a:pathLst>
                <a:path w="52" h="2437" extrusionOk="0">
                  <a:moveTo>
                    <a:pt x="0" y="0"/>
                  </a:moveTo>
                  <a:lnTo>
                    <a:pt x="0" y="2437"/>
                  </a:lnTo>
                  <a:lnTo>
                    <a:pt x="52" y="2437"/>
                  </a:lnTo>
                  <a:lnTo>
                    <a:pt x="52"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1"/>
            <p:cNvSpPr/>
            <p:nvPr/>
          </p:nvSpPr>
          <p:spPr>
            <a:xfrm>
              <a:off x="1553125" y="2379175"/>
              <a:ext cx="1300" cy="60925"/>
            </a:xfrm>
            <a:custGeom>
              <a:avLst/>
              <a:gdLst/>
              <a:ahLst/>
              <a:cxnLst/>
              <a:rect l="l" t="t" r="r" b="b"/>
              <a:pathLst>
                <a:path w="52" h="2437" extrusionOk="0">
                  <a:moveTo>
                    <a:pt x="0" y="0"/>
                  </a:moveTo>
                  <a:lnTo>
                    <a:pt x="0" y="2437"/>
                  </a:lnTo>
                  <a:lnTo>
                    <a:pt x="51" y="2437"/>
                  </a:lnTo>
                  <a:lnTo>
                    <a:pt x="51"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1"/>
            <p:cNvSpPr/>
            <p:nvPr/>
          </p:nvSpPr>
          <p:spPr>
            <a:xfrm>
              <a:off x="1542400" y="2385400"/>
              <a:ext cx="11175" cy="1525"/>
            </a:xfrm>
            <a:custGeom>
              <a:avLst/>
              <a:gdLst/>
              <a:ahLst/>
              <a:cxnLst/>
              <a:rect l="l" t="t" r="r" b="b"/>
              <a:pathLst>
                <a:path w="447" h="61" extrusionOk="0">
                  <a:moveTo>
                    <a:pt x="0" y="0"/>
                  </a:moveTo>
                  <a:lnTo>
                    <a:pt x="0" y="60"/>
                  </a:lnTo>
                  <a:lnTo>
                    <a:pt x="446" y="60"/>
                  </a:lnTo>
                  <a:lnTo>
                    <a:pt x="44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31"/>
            <p:cNvSpPr/>
            <p:nvPr/>
          </p:nvSpPr>
          <p:spPr>
            <a:xfrm>
              <a:off x="1542400" y="2391600"/>
              <a:ext cx="11175" cy="1325"/>
            </a:xfrm>
            <a:custGeom>
              <a:avLst/>
              <a:gdLst/>
              <a:ahLst/>
              <a:cxnLst/>
              <a:rect l="l" t="t" r="r" b="b"/>
              <a:pathLst>
                <a:path w="447" h="53" extrusionOk="0">
                  <a:moveTo>
                    <a:pt x="0" y="1"/>
                  </a:moveTo>
                  <a:lnTo>
                    <a:pt x="0" y="52"/>
                  </a:lnTo>
                  <a:lnTo>
                    <a:pt x="446" y="52"/>
                  </a:lnTo>
                  <a:lnTo>
                    <a:pt x="44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31"/>
            <p:cNvSpPr/>
            <p:nvPr/>
          </p:nvSpPr>
          <p:spPr>
            <a:xfrm>
              <a:off x="1542400" y="2397825"/>
              <a:ext cx="11175" cy="1325"/>
            </a:xfrm>
            <a:custGeom>
              <a:avLst/>
              <a:gdLst/>
              <a:ahLst/>
              <a:cxnLst/>
              <a:rect l="l" t="t" r="r" b="b"/>
              <a:pathLst>
                <a:path w="447" h="53" extrusionOk="0">
                  <a:moveTo>
                    <a:pt x="0" y="1"/>
                  </a:moveTo>
                  <a:lnTo>
                    <a:pt x="0" y="52"/>
                  </a:lnTo>
                  <a:lnTo>
                    <a:pt x="446" y="52"/>
                  </a:lnTo>
                  <a:lnTo>
                    <a:pt x="44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31"/>
            <p:cNvSpPr/>
            <p:nvPr/>
          </p:nvSpPr>
          <p:spPr>
            <a:xfrm>
              <a:off x="1542400" y="2403825"/>
              <a:ext cx="11175" cy="1550"/>
            </a:xfrm>
            <a:custGeom>
              <a:avLst/>
              <a:gdLst/>
              <a:ahLst/>
              <a:cxnLst/>
              <a:rect l="l" t="t" r="r" b="b"/>
              <a:pathLst>
                <a:path w="447" h="62" extrusionOk="0">
                  <a:moveTo>
                    <a:pt x="0" y="1"/>
                  </a:moveTo>
                  <a:lnTo>
                    <a:pt x="0" y="61"/>
                  </a:lnTo>
                  <a:lnTo>
                    <a:pt x="446" y="61"/>
                  </a:lnTo>
                  <a:lnTo>
                    <a:pt x="44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1"/>
            <p:cNvSpPr/>
            <p:nvPr/>
          </p:nvSpPr>
          <p:spPr>
            <a:xfrm>
              <a:off x="1542400" y="2410050"/>
              <a:ext cx="11175" cy="1325"/>
            </a:xfrm>
            <a:custGeom>
              <a:avLst/>
              <a:gdLst/>
              <a:ahLst/>
              <a:cxnLst/>
              <a:rect l="l" t="t" r="r" b="b"/>
              <a:pathLst>
                <a:path w="447" h="53" extrusionOk="0">
                  <a:moveTo>
                    <a:pt x="0" y="1"/>
                  </a:moveTo>
                  <a:lnTo>
                    <a:pt x="0" y="52"/>
                  </a:lnTo>
                  <a:lnTo>
                    <a:pt x="446" y="52"/>
                  </a:lnTo>
                  <a:lnTo>
                    <a:pt x="44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1"/>
            <p:cNvSpPr/>
            <p:nvPr/>
          </p:nvSpPr>
          <p:spPr>
            <a:xfrm>
              <a:off x="1542400" y="2416275"/>
              <a:ext cx="11175" cy="1325"/>
            </a:xfrm>
            <a:custGeom>
              <a:avLst/>
              <a:gdLst/>
              <a:ahLst/>
              <a:cxnLst/>
              <a:rect l="l" t="t" r="r" b="b"/>
              <a:pathLst>
                <a:path w="447" h="53" extrusionOk="0">
                  <a:moveTo>
                    <a:pt x="0" y="1"/>
                  </a:moveTo>
                  <a:lnTo>
                    <a:pt x="0" y="52"/>
                  </a:lnTo>
                  <a:lnTo>
                    <a:pt x="446" y="52"/>
                  </a:lnTo>
                  <a:lnTo>
                    <a:pt x="446"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1"/>
            <p:cNvSpPr/>
            <p:nvPr/>
          </p:nvSpPr>
          <p:spPr>
            <a:xfrm>
              <a:off x="1542400" y="2422500"/>
              <a:ext cx="11175" cy="1300"/>
            </a:xfrm>
            <a:custGeom>
              <a:avLst/>
              <a:gdLst/>
              <a:ahLst/>
              <a:cxnLst/>
              <a:rect l="l" t="t" r="r" b="b"/>
              <a:pathLst>
                <a:path w="447" h="52" extrusionOk="0">
                  <a:moveTo>
                    <a:pt x="0" y="0"/>
                  </a:moveTo>
                  <a:lnTo>
                    <a:pt x="0" y="52"/>
                  </a:lnTo>
                  <a:lnTo>
                    <a:pt x="446" y="52"/>
                  </a:lnTo>
                  <a:lnTo>
                    <a:pt x="44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1"/>
            <p:cNvSpPr/>
            <p:nvPr/>
          </p:nvSpPr>
          <p:spPr>
            <a:xfrm>
              <a:off x="1542400" y="2428725"/>
              <a:ext cx="11175" cy="1300"/>
            </a:xfrm>
            <a:custGeom>
              <a:avLst/>
              <a:gdLst/>
              <a:ahLst/>
              <a:cxnLst/>
              <a:rect l="l" t="t" r="r" b="b"/>
              <a:pathLst>
                <a:path w="447" h="52" extrusionOk="0">
                  <a:moveTo>
                    <a:pt x="0" y="0"/>
                  </a:moveTo>
                  <a:lnTo>
                    <a:pt x="0" y="52"/>
                  </a:lnTo>
                  <a:lnTo>
                    <a:pt x="446" y="52"/>
                  </a:lnTo>
                  <a:lnTo>
                    <a:pt x="44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1"/>
            <p:cNvSpPr/>
            <p:nvPr/>
          </p:nvSpPr>
          <p:spPr>
            <a:xfrm>
              <a:off x="1542400" y="2434725"/>
              <a:ext cx="11175" cy="1300"/>
            </a:xfrm>
            <a:custGeom>
              <a:avLst/>
              <a:gdLst/>
              <a:ahLst/>
              <a:cxnLst/>
              <a:rect l="l" t="t" r="r" b="b"/>
              <a:pathLst>
                <a:path w="447" h="52" extrusionOk="0">
                  <a:moveTo>
                    <a:pt x="0" y="0"/>
                  </a:moveTo>
                  <a:lnTo>
                    <a:pt x="0" y="52"/>
                  </a:lnTo>
                  <a:lnTo>
                    <a:pt x="446" y="52"/>
                  </a:lnTo>
                  <a:lnTo>
                    <a:pt x="44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1"/>
            <p:cNvSpPr/>
            <p:nvPr/>
          </p:nvSpPr>
          <p:spPr>
            <a:xfrm>
              <a:off x="1566200" y="2386900"/>
              <a:ext cx="5375" cy="163675"/>
            </a:xfrm>
            <a:custGeom>
              <a:avLst/>
              <a:gdLst/>
              <a:ahLst/>
              <a:cxnLst/>
              <a:rect l="l" t="t" r="r" b="b"/>
              <a:pathLst>
                <a:path w="215" h="6547" extrusionOk="0">
                  <a:moveTo>
                    <a:pt x="0" y="0"/>
                  </a:moveTo>
                  <a:lnTo>
                    <a:pt x="0" y="6546"/>
                  </a:lnTo>
                  <a:lnTo>
                    <a:pt x="215" y="6546"/>
                  </a:lnTo>
                  <a:lnTo>
                    <a:pt x="21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1"/>
            <p:cNvSpPr/>
            <p:nvPr/>
          </p:nvSpPr>
          <p:spPr>
            <a:xfrm>
              <a:off x="1535300" y="2398050"/>
              <a:ext cx="2825" cy="42275"/>
            </a:xfrm>
            <a:custGeom>
              <a:avLst/>
              <a:gdLst/>
              <a:ahLst/>
              <a:cxnLst/>
              <a:rect l="l" t="t" r="r" b="b"/>
              <a:pathLst>
                <a:path w="113" h="1691" extrusionOk="0">
                  <a:moveTo>
                    <a:pt x="1" y="0"/>
                  </a:moveTo>
                  <a:lnTo>
                    <a:pt x="1" y="1691"/>
                  </a:lnTo>
                  <a:lnTo>
                    <a:pt x="112" y="1691"/>
                  </a:lnTo>
                  <a:lnTo>
                    <a:pt x="11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1"/>
            <p:cNvSpPr/>
            <p:nvPr/>
          </p:nvSpPr>
          <p:spPr>
            <a:xfrm>
              <a:off x="1545400" y="2398050"/>
              <a:ext cx="2800" cy="42275"/>
            </a:xfrm>
            <a:custGeom>
              <a:avLst/>
              <a:gdLst/>
              <a:ahLst/>
              <a:cxnLst/>
              <a:rect l="l" t="t" r="r" b="b"/>
              <a:pathLst>
                <a:path w="112" h="1691" extrusionOk="0">
                  <a:moveTo>
                    <a:pt x="0" y="0"/>
                  </a:moveTo>
                  <a:lnTo>
                    <a:pt x="0" y="1691"/>
                  </a:lnTo>
                  <a:lnTo>
                    <a:pt x="112" y="1691"/>
                  </a:lnTo>
                  <a:lnTo>
                    <a:pt x="11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1"/>
            <p:cNvSpPr/>
            <p:nvPr/>
          </p:nvSpPr>
          <p:spPr>
            <a:xfrm>
              <a:off x="1555675" y="2398050"/>
              <a:ext cx="2825" cy="42275"/>
            </a:xfrm>
            <a:custGeom>
              <a:avLst/>
              <a:gdLst/>
              <a:ahLst/>
              <a:cxnLst/>
              <a:rect l="l" t="t" r="r" b="b"/>
              <a:pathLst>
                <a:path w="113" h="1691" extrusionOk="0">
                  <a:moveTo>
                    <a:pt x="1" y="0"/>
                  </a:moveTo>
                  <a:lnTo>
                    <a:pt x="1" y="1691"/>
                  </a:lnTo>
                  <a:lnTo>
                    <a:pt x="112" y="1691"/>
                  </a:lnTo>
                  <a:lnTo>
                    <a:pt x="11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1"/>
            <p:cNvSpPr/>
            <p:nvPr/>
          </p:nvSpPr>
          <p:spPr>
            <a:xfrm>
              <a:off x="1589575" y="2398050"/>
              <a:ext cx="2600" cy="42275"/>
            </a:xfrm>
            <a:custGeom>
              <a:avLst/>
              <a:gdLst/>
              <a:ahLst/>
              <a:cxnLst/>
              <a:rect l="l" t="t" r="r" b="b"/>
              <a:pathLst>
                <a:path w="104" h="1691" extrusionOk="0">
                  <a:moveTo>
                    <a:pt x="1" y="0"/>
                  </a:moveTo>
                  <a:lnTo>
                    <a:pt x="1" y="1691"/>
                  </a:lnTo>
                  <a:lnTo>
                    <a:pt x="104" y="1691"/>
                  </a:lnTo>
                  <a:lnTo>
                    <a:pt x="10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1"/>
            <p:cNvSpPr/>
            <p:nvPr/>
          </p:nvSpPr>
          <p:spPr>
            <a:xfrm>
              <a:off x="1579275" y="2398050"/>
              <a:ext cx="2600" cy="42275"/>
            </a:xfrm>
            <a:custGeom>
              <a:avLst/>
              <a:gdLst/>
              <a:ahLst/>
              <a:cxnLst/>
              <a:rect l="l" t="t" r="r" b="b"/>
              <a:pathLst>
                <a:path w="104" h="1691" extrusionOk="0">
                  <a:moveTo>
                    <a:pt x="1" y="0"/>
                  </a:moveTo>
                  <a:lnTo>
                    <a:pt x="1" y="1691"/>
                  </a:lnTo>
                  <a:lnTo>
                    <a:pt x="104" y="1691"/>
                  </a:lnTo>
                  <a:lnTo>
                    <a:pt x="10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1"/>
            <p:cNvSpPr/>
            <p:nvPr/>
          </p:nvSpPr>
          <p:spPr>
            <a:xfrm>
              <a:off x="1599650" y="2397825"/>
              <a:ext cx="2825" cy="42275"/>
            </a:xfrm>
            <a:custGeom>
              <a:avLst/>
              <a:gdLst/>
              <a:ahLst/>
              <a:cxnLst/>
              <a:rect l="l" t="t" r="r" b="b"/>
              <a:pathLst>
                <a:path w="113" h="1691" extrusionOk="0">
                  <a:moveTo>
                    <a:pt x="1" y="1"/>
                  </a:moveTo>
                  <a:lnTo>
                    <a:pt x="1" y="1691"/>
                  </a:lnTo>
                  <a:lnTo>
                    <a:pt x="112" y="1691"/>
                  </a:lnTo>
                  <a:lnTo>
                    <a:pt x="11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1"/>
            <p:cNvSpPr/>
            <p:nvPr/>
          </p:nvSpPr>
          <p:spPr>
            <a:xfrm>
              <a:off x="1451450" y="2061075"/>
              <a:ext cx="2175" cy="80250"/>
            </a:xfrm>
            <a:custGeom>
              <a:avLst/>
              <a:gdLst/>
              <a:ahLst/>
              <a:cxnLst/>
              <a:rect l="l" t="t" r="r" b="b"/>
              <a:pathLst>
                <a:path w="87" h="3210" extrusionOk="0">
                  <a:moveTo>
                    <a:pt x="0" y="1"/>
                  </a:moveTo>
                  <a:lnTo>
                    <a:pt x="0" y="3209"/>
                  </a:lnTo>
                  <a:lnTo>
                    <a:pt x="86" y="320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1"/>
            <p:cNvSpPr/>
            <p:nvPr/>
          </p:nvSpPr>
          <p:spPr>
            <a:xfrm>
              <a:off x="1443075" y="2060000"/>
              <a:ext cx="18250" cy="81325"/>
            </a:xfrm>
            <a:custGeom>
              <a:avLst/>
              <a:gdLst/>
              <a:ahLst/>
              <a:cxnLst/>
              <a:rect l="l" t="t" r="r" b="b"/>
              <a:pathLst>
                <a:path w="730" h="3253" extrusionOk="0">
                  <a:moveTo>
                    <a:pt x="1" y="1"/>
                  </a:moveTo>
                  <a:lnTo>
                    <a:pt x="1" y="3252"/>
                  </a:lnTo>
                  <a:lnTo>
                    <a:pt x="86" y="3252"/>
                  </a:lnTo>
                  <a:lnTo>
                    <a:pt x="86" y="87"/>
                  </a:lnTo>
                  <a:lnTo>
                    <a:pt x="653" y="87"/>
                  </a:lnTo>
                  <a:lnTo>
                    <a:pt x="653" y="3252"/>
                  </a:lnTo>
                  <a:lnTo>
                    <a:pt x="730" y="3252"/>
                  </a:lnTo>
                  <a:lnTo>
                    <a:pt x="7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1"/>
            <p:cNvSpPr/>
            <p:nvPr/>
          </p:nvSpPr>
          <p:spPr>
            <a:xfrm>
              <a:off x="1443300" y="2060225"/>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1"/>
            <p:cNvSpPr/>
            <p:nvPr/>
          </p:nvSpPr>
          <p:spPr>
            <a:xfrm>
              <a:off x="1443300" y="2076100"/>
              <a:ext cx="9675" cy="17400"/>
            </a:xfrm>
            <a:custGeom>
              <a:avLst/>
              <a:gdLst/>
              <a:ahLst/>
              <a:cxnLst/>
              <a:rect l="l" t="t" r="r" b="b"/>
              <a:pathLst>
                <a:path w="387" h="696" extrusionOk="0">
                  <a:moveTo>
                    <a:pt x="335" y="0"/>
                  </a:moveTo>
                  <a:lnTo>
                    <a:pt x="17" y="318"/>
                  </a:lnTo>
                  <a:cubicBezTo>
                    <a:pt x="0" y="335"/>
                    <a:pt x="0" y="343"/>
                    <a:pt x="0" y="352"/>
                  </a:cubicBezTo>
                  <a:cubicBezTo>
                    <a:pt x="0" y="361"/>
                    <a:pt x="0" y="378"/>
                    <a:pt x="17" y="386"/>
                  </a:cubicBezTo>
                  <a:lnTo>
                    <a:pt x="335" y="695"/>
                  </a:lnTo>
                  <a:lnTo>
                    <a:pt x="378" y="635"/>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1"/>
            <p:cNvSpPr/>
            <p:nvPr/>
          </p:nvSpPr>
          <p:spPr>
            <a:xfrm>
              <a:off x="1443300" y="2091975"/>
              <a:ext cx="9675" cy="17400"/>
            </a:xfrm>
            <a:custGeom>
              <a:avLst/>
              <a:gdLst/>
              <a:ahLst/>
              <a:cxnLst/>
              <a:rect l="l" t="t" r="r" b="b"/>
              <a:pathLst>
                <a:path w="387" h="696" extrusionOk="0">
                  <a:moveTo>
                    <a:pt x="335" y="0"/>
                  </a:moveTo>
                  <a:lnTo>
                    <a:pt x="17" y="318"/>
                  </a:lnTo>
                  <a:cubicBezTo>
                    <a:pt x="0" y="326"/>
                    <a:pt x="0" y="343"/>
                    <a:pt x="0" y="352"/>
                  </a:cubicBezTo>
                  <a:cubicBezTo>
                    <a:pt x="0" y="360"/>
                    <a:pt x="0" y="369"/>
                    <a:pt x="17" y="386"/>
                  </a:cubicBezTo>
                  <a:lnTo>
                    <a:pt x="335" y="695"/>
                  </a:lnTo>
                  <a:lnTo>
                    <a:pt x="378" y="626"/>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1"/>
            <p:cNvSpPr/>
            <p:nvPr/>
          </p:nvSpPr>
          <p:spPr>
            <a:xfrm>
              <a:off x="1443300" y="2107625"/>
              <a:ext cx="9675" cy="17600"/>
            </a:xfrm>
            <a:custGeom>
              <a:avLst/>
              <a:gdLst/>
              <a:ahLst/>
              <a:cxnLst/>
              <a:rect l="l" t="t" r="r" b="b"/>
              <a:pathLst>
                <a:path w="387" h="704" extrusionOk="0">
                  <a:moveTo>
                    <a:pt x="335" y="0"/>
                  </a:moveTo>
                  <a:lnTo>
                    <a:pt x="17" y="326"/>
                  </a:lnTo>
                  <a:cubicBezTo>
                    <a:pt x="0" y="335"/>
                    <a:pt x="0" y="344"/>
                    <a:pt x="0" y="361"/>
                  </a:cubicBezTo>
                  <a:cubicBezTo>
                    <a:pt x="0" y="369"/>
                    <a:pt x="0" y="378"/>
                    <a:pt x="17" y="387"/>
                  </a:cubicBezTo>
                  <a:lnTo>
                    <a:pt x="335" y="704"/>
                  </a:lnTo>
                  <a:lnTo>
                    <a:pt x="378" y="635"/>
                  </a:lnTo>
                  <a:lnTo>
                    <a:pt x="86" y="344"/>
                  </a:lnTo>
                  <a:lnTo>
                    <a:pt x="386"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31"/>
            <p:cNvSpPr/>
            <p:nvPr/>
          </p:nvSpPr>
          <p:spPr>
            <a:xfrm>
              <a:off x="1443300" y="2123500"/>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31"/>
            <p:cNvSpPr/>
            <p:nvPr/>
          </p:nvSpPr>
          <p:spPr>
            <a:xfrm>
              <a:off x="1451450" y="2060425"/>
              <a:ext cx="9675" cy="17200"/>
            </a:xfrm>
            <a:custGeom>
              <a:avLst/>
              <a:gdLst/>
              <a:ahLst/>
              <a:cxnLst/>
              <a:rect l="l" t="t" r="r" b="b"/>
              <a:pathLst>
                <a:path w="387" h="688" extrusionOk="0">
                  <a:moveTo>
                    <a:pt x="52" y="1"/>
                  </a:moveTo>
                  <a:lnTo>
                    <a:pt x="0" y="61"/>
                  </a:lnTo>
                  <a:lnTo>
                    <a:pt x="301" y="344"/>
                  </a:lnTo>
                  <a:lnTo>
                    <a:pt x="9" y="636"/>
                  </a:lnTo>
                  <a:lnTo>
                    <a:pt x="60" y="687"/>
                  </a:lnTo>
                  <a:lnTo>
                    <a:pt x="378" y="387"/>
                  </a:lnTo>
                  <a:cubicBezTo>
                    <a:pt x="386" y="378"/>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1"/>
            <p:cNvSpPr/>
            <p:nvPr/>
          </p:nvSpPr>
          <p:spPr>
            <a:xfrm>
              <a:off x="1451450" y="2076300"/>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8"/>
                    <a:pt x="386" y="361"/>
                    <a:pt x="386" y="353"/>
                  </a:cubicBezTo>
                  <a:cubicBezTo>
                    <a:pt x="386" y="344"/>
                    <a:pt x="386" y="335"/>
                    <a:pt x="378"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1"/>
            <p:cNvSpPr/>
            <p:nvPr/>
          </p:nvSpPr>
          <p:spPr>
            <a:xfrm>
              <a:off x="1451450" y="2092175"/>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0"/>
                    <a:pt x="386" y="361"/>
                    <a:pt x="386" y="352"/>
                  </a:cubicBezTo>
                  <a:cubicBezTo>
                    <a:pt x="386" y="344"/>
                    <a:pt x="386" y="327"/>
                    <a:pt x="378"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1"/>
            <p:cNvSpPr/>
            <p:nvPr/>
          </p:nvSpPr>
          <p:spPr>
            <a:xfrm>
              <a:off x="1451450" y="2107850"/>
              <a:ext cx="9675" cy="17375"/>
            </a:xfrm>
            <a:custGeom>
              <a:avLst/>
              <a:gdLst/>
              <a:ahLst/>
              <a:cxnLst/>
              <a:rect l="l" t="t" r="r" b="b"/>
              <a:pathLst>
                <a:path w="387" h="695" extrusionOk="0">
                  <a:moveTo>
                    <a:pt x="52" y="0"/>
                  </a:moveTo>
                  <a:lnTo>
                    <a:pt x="0" y="60"/>
                  </a:lnTo>
                  <a:lnTo>
                    <a:pt x="301" y="343"/>
                  </a:lnTo>
                  <a:lnTo>
                    <a:pt x="9" y="635"/>
                  </a:lnTo>
                  <a:lnTo>
                    <a:pt x="60" y="695"/>
                  </a:lnTo>
                  <a:lnTo>
                    <a:pt x="378" y="386"/>
                  </a:lnTo>
                  <a:cubicBezTo>
                    <a:pt x="386" y="378"/>
                    <a:pt x="386" y="369"/>
                    <a:pt x="386" y="360"/>
                  </a:cubicBezTo>
                  <a:cubicBezTo>
                    <a:pt x="386" y="343"/>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1"/>
            <p:cNvSpPr/>
            <p:nvPr/>
          </p:nvSpPr>
          <p:spPr>
            <a:xfrm>
              <a:off x="1451450" y="2123700"/>
              <a:ext cx="9675" cy="17200"/>
            </a:xfrm>
            <a:custGeom>
              <a:avLst/>
              <a:gdLst/>
              <a:ahLst/>
              <a:cxnLst/>
              <a:rect l="l" t="t" r="r" b="b"/>
              <a:pathLst>
                <a:path w="387" h="688" extrusionOk="0">
                  <a:moveTo>
                    <a:pt x="52" y="1"/>
                  </a:moveTo>
                  <a:lnTo>
                    <a:pt x="0" y="61"/>
                  </a:lnTo>
                  <a:lnTo>
                    <a:pt x="301" y="344"/>
                  </a:lnTo>
                  <a:lnTo>
                    <a:pt x="9" y="636"/>
                  </a:lnTo>
                  <a:lnTo>
                    <a:pt x="60" y="687"/>
                  </a:lnTo>
                  <a:lnTo>
                    <a:pt x="378" y="387"/>
                  </a:lnTo>
                  <a:cubicBezTo>
                    <a:pt x="386" y="378"/>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31"/>
            <p:cNvSpPr/>
            <p:nvPr/>
          </p:nvSpPr>
          <p:spPr>
            <a:xfrm>
              <a:off x="1459375" y="2121350"/>
              <a:ext cx="2175" cy="83250"/>
            </a:xfrm>
            <a:custGeom>
              <a:avLst/>
              <a:gdLst/>
              <a:ahLst/>
              <a:cxnLst/>
              <a:rect l="l" t="t" r="r" b="b"/>
              <a:pathLst>
                <a:path w="87" h="3330" extrusionOk="0">
                  <a:moveTo>
                    <a:pt x="1" y="1"/>
                  </a:moveTo>
                  <a:lnTo>
                    <a:pt x="1"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31"/>
            <p:cNvSpPr/>
            <p:nvPr/>
          </p:nvSpPr>
          <p:spPr>
            <a:xfrm>
              <a:off x="1451450" y="2121350"/>
              <a:ext cx="2175" cy="83250"/>
            </a:xfrm>
            <a:custGeom>
              <a:avLst/>
              <a:gdLst/>
              <a:ahLst/>
              <a:cxnLst/>
              <a:rect l="l" t="t" r="r" b="b"/>
              <a:pathLst>
                <a:path w="87" h="3330" extrusionOk="0">
                  <a:moveTo>
                    <a:pt x="0" y="1"/>
                  </a:moveTo>
                  <a:lnTo>
                    <a:pt x="0"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1"/>
            <p:cNvSpPr/>
            <p:nvPr/>
          </p:nvSpPr>
          <p:spPr>
            <a:xfrm>
              <a:off x="1443075" y="2121350"/>
              <a:ext cx="2175" cy="83250"/>
            </a:xfrm>
            <a:custGeom>
              <a:avLst/>
              <a:gdLst/>
              <a:ahLst/>
              <a:cxnLst/>
              <a:rect l="l" t="t" r="r" b="b"/>
              <a:pathLst>
                <a:path w="87" h="3330" extrusionOk="0">
                  <a:moveTo>
                    <a:pt x="1" y="1"/>
                  </a:moveTo>
                  <a:lnTo>
                    <a:pt x="1"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1"/>
            <p:cNvSpPr/>
            <p:nvPr/>
          </p:nvSpPr>
          <p:spPr>
            <a:xfrm>
              <a:off x="1443300" y="2123500"/>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1"/>
            <p:cNvSpPr/>
            <p:nvPr/>
          </p:nvSpPr>
          <p:spPr>
            <a:xfrm>
              <a:off x="1443300" y="2139375"/>
              <a:ext cx="9675" cy="17400"/>
            </a:xfrm>
            <a:custGeom>
              <a:avLst/>
              <a:gdLst/>
              <a:ahLst/>
              <a:cxnLst/>
              <a:rect l="l" t="t" r="r" b="b"/>
              <a:pathLst>
                <a:path w="387" h="696" extrusionOk="0">
                  <a:moveTo>
                    <a:pt x="335" y="0"/>
                  </a:moveTo>
                  <a:lnTo>
                    <a:pt x="17" y="318"/>
                  </a:lnTo>
                  <a:cubicBezTo>
                    <a:pt x="0" y="335"/>
                    <a:pt x="0" y="343"/>
                    <a:pt x="0" y="352"/>
                  </a:cubicBezTo>
                  <a:cubicBezTo>
                    <a:pt x="0" y="361"/>
                    <a:pt x="0" y="378"/>
                    <a:pt x="17" y="386"/>
                  </a:cubicBezTo>
                  <a:lnTo>
                    <a:pt x="335" y="695"/>
                  </a:lnTo>
                  <a:lnTo>
                    <a:pt x="378" y="635"/>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1"/>
            <p:cNvSpPr/>
            <p:nvPr/>
          </p:nvSpPr>
          <p:spPr>
            <a:xfrm>
              <a:off x="1443300" y="2155250"/>
              <a:ext cx="9675" cy="17400"/>
            </a:xfrm>
            <a:custGeom>
              <a:avLst/>
              <a:gdLst/>
              <a:ahLst/>
              <a:cxnLst/>
              <a:rect l="l" t="t" r="r" b="b"/>
              <a:pathLst>
                <a:path w="387" h="696" extrusionOk="0">
                  <a:moveTo>
                    <a:pt x="335" y="0"/>
                  </a:moveTo>
                  <a:lnTo>
                    <a:pt x="17" y="318"/>
                  </a:lnTo>
                  <a:cubicBezTo>
                    <a:pt x="0" y="326"/>
                    <a:pt x="0" y="343"/>
                    <a:pt x="0" y="352"/>
                  </a:cubicBezTo>
                  <a:cubicBezTo>
                    <a:pt x="0" y="360"/>
                    <a:pt x="0" y="369"/>
                    <a:pt x="17" y="386"/>
                  </a:cubicBezTo>
                  <a:lnTo>
                    <a:pt x="335" y="695"/>
                  </a:lnTo>
                  <a:lnTo>
                    <a:pt x="378" y="626"/>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1"/>
            <p:cNvSpPr/>
            <p:nvPr/>
          </p:nvSpPr>
          <p:spPr>
            <a:xfrm>
              <a:off x="1443300" y="2170900"/>
              <a:ext cx="9675" cy="17600"/>
            </a:xfrm>
            <a:custGeom>
              <a:avLst/>
              <a:gdLst/>
              <a:ahLst/>
              <a:cxnLst/>
              <a:rect l="l" t="t" r="r" b="b"/>
              <a:pathLst>
                <a:path w="387" h="704" extrusionOk="0">
                  <a:moveTo>
                    <a:pt x="335" y="0"/>
                  </a:moveTo>
                  <a:lnTo>
                    <a:pt x="17" y="326"/>
                  </a:lnTo>
                  <a:cubicBezTo>
                    <a:pt x="0" y="335"/>
                    <a:pt x="0" y="344"/>
                    <a:pt x="0" y="361"/>
                  </a:cubicBezTo>
                  <a:cubicBezTo>
                    <a:pt x="0" y="369"/>
                    <a:pt x="0" y="378"/>
                    <a:pt x="17" y="387"/>
                  </a:cubicBezTo>
                  <a:lnTo>
                    <a:pt x="335" y="704"/>
                  </a:lnTo>
                  <a:lnTo>
                    <a:pt x="378" y="635"/>
                  </a:lnTo>
                  <a:lnTo>
                    <a:pt x="86" y="344"/>
                  </a:lnTo>
                  <a:lnTo>
                    <a:pt x="386"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1"/>
            <p:cNvSpPr/>
            <p:nvPr/>
          </p:nvSpPr>
          <p:spPr>
            <a:xfrm>
              <a:off x="1443300" y="2186775"/>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31"/>
            <p:cNvSpPr/>
            <p:nvPr/>
          </p:nvSpPr>
          <p:spPr>
            <a:xfrm>
              <a:off x="1451450" y="2123700"/>
              <a:ext cx="9675" cy="17200"/>
            </a:xfrm>
            <a:custGeom>
              <a:avLst/>
              <a:gdLst/>
              <a:ahLst/>
              <a:cxnLst/>
              <a:rect l="l" t="t" r="r" b="b"/>
              <a:pathLst>
                <a:path w="387" h="688" extrusionOk="0">
                  <a:moveTo>
                    <a:pt x="52" y="1"/>
                  </a:moveTo>
                  <a:lnTo>
                    <a:pt x="0" y="61"/>
                  </a:lnTo>
                  <a:lnTo>
                    <a:pt x="301" y="344"/>
                  </a:lnTo>
                  <a:lnTo>
                    <a:pt x="9" y="636"/>
                  </a:lnTo>
                  <a:lnTo>
                    <a:pt x="60" y="687"/>
                  </a:lnTo>
                  <a:lnTo>
                    <a:pt x="378" y="387"/>
                  </a:lnTo>
                  <a:cubicBezTo>
                    <a:pt x="386" y="378"/>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31"/>
            <p:cNvSpPr/>
            <p:nvPr/>
          </p:nvSpPr>
          <p:spPr>
            <a:xfrm>
              <a:off x="1451450" y="2139575"/>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8"/>
                    <a:pt x="386" y="361"/>
                    <a:pt x="386" y="353"/>
                  </a:cubicBezTo>
                  <a:cubicBezTo>
                    <a:pt x="386" y="344"/>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31"/>
            <p:cNvSpPr/>
            <p:nvPr/>
          </p:nvSpPr>
          <p:spPr>
            <a:xfrm>
              <a:off x="1451450" y="2155250"/>
              <a:ext cx="9675" cy="17400"/>
            </a:xfrm>
            <a:custGeom>
              <a:avLst/>
              <a:gdLst/>
              <a:ahLst/>
              <a:cxnLst/>
              <a:rect l="l" t="t" r="r" b="b"/>
              <a:pathLst>
                <a:path w="387" h="696" extrusionOk="0">
                  <a:moveTo>
                    <a:pt x="52" y="0"/>
                  </a:moveTo>
                  <a:lnTo>
                    <a:pt x="0" y="60"/>
                  </a:lnTo>
                  <a:lnTo>
                    <a:pt x="301" y="352"/>
                  </a:lnTo>
                  <a:lnTo>
                    <a:pt x="9" y="644"/>
                  </a:lnTo>
                  <a:lnTo>
                    <a:pt x="60" y="695"/>
                  </a:lnTo>
                  <a:lnTo>
                    <a:pt x="378" y="378"/>
                  </a:lnTo>
                  <a:cubicBezTo>
                    <a:pt x="386" y="369"/>
                    <a:pt x="386" y="360"/>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1"/>
            <p:cNvSpPr/>
            <p:nvPr/>
          </p:nvSpPr>
          <p:spPr>
            <a:xfrm>
              <a:off x="1451450" y="2171125"/>
              <a:ext cx="9675" cy="17375"/>
            </a:xfrm>
            <a:custGeom>
              <a:avLst/>
              <a:gdLst/>
              <a:ahLst/>
              <a:cxnLst/>
              <a:rect l="l" t="t" r="r" b="b"/>
              <a:pathLst>
                <a:path w="387" h="695" extrusionOk="0">
                  <a:moveTo>
                    <a:pt x="52" y="0"/>
                  </a:moveTo>
                  <a:lnTo>
                    <a:pt x="0" y="60"/>
                  </a:lnTo>
                  <a:lnTo>
                    <a:pt x="301" y="352"/>
                  </a:lnTo>
                  <a:lnTo>
                    <a:pt x="9" y="635"/>
                  </a:lnTo>
                  <a:lnTo>
                    <a:pt x="60" y="695"/>
                  </a:lnTo>
                  <a:lnTo>
                    <a:pt x="378" y="386"/>
                  </a:lnTo>
                  <a:cubicBezTo>
                    <a:pt x="386" y="378"/>
                    <a:pt x="386" y="369"/>
                    <a:pt x="386" y="360"/>
                  </a:cubicBezTo>
                  <a:cubicBezTo>
                    <a:pt x="386" y="352"/>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1"/>
            <p:cNvSpPr/>
            <p:nvPr/>
          </p:nvSpPr>
          <p:spPr>
            <a:xfrm>
              <a:off x="1451450" y="2186975"/>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8"/>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1"/>
            <p:cNvSpPr/>
            <p:nvPr/>
          </p:nvSpPr>
          <p:spPr>
            <a:xfrm>
              <a:off x="1459375" y="2184625"/>
              <a:ext cx="2175" cy="50425"/>
            </a:xfrm>
            <a:custGeom>
              <a:avLst/>
              <a:gdLst/>
              <a:ahLst/>
              <a:cxnLst/>
              <a:rect l="l" t="t" r="r" b="b"/>
              <a:pathLst>
                <a:path w="87" h="2017" extrusionOk="0">
                  <a:moveTo>
                    <a:pt x="1" y="1"/>
                  </a:moveTo>
                  <a:lnTo>
                    <a:pt x="1"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31"/>
            <p:cNvSpPr/>
            <p:nvPr/>
          </p:nvSpPr>
          <p:spPr>
            <a:xfrm>
              <a:off x="1451450" y="218462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1"/>
            <p:cNvSpPr/>
            <p:nvPr/>
          </p:nvSpPr>
          <p:spPr>
            <a:xfrm>
              <a:off x="1443075" y="2184625"/>
              <a:ext cx="2175" cy="50425"/>
            </a:xfrm>
            <a:custGeom>
              <a:avLst/>
              <a:gdLst/>
              <a:ahLst/>
              <a:cxnLst/>
              <a:rect l="l" t="t" r="r" b="b"/>
              <a:pathLst>
                <a:path w="87" h="2017" extrusionOk="0">
                  <a:moveTo>
                    <a:pt x="1" y="1"/>
                  </a:moveTo>
                  <a:lnTo>
                    <a:pt x="1"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1"/>
            <p:cNvSpPr/>
            <p:nvPr/>
          </p:nvSpPr>
          <p:spPr>
            <a:xfrm>
              <a:off x="1443300" y="2186550"/>
              <a:ext cx="9675" cy="17400"/>
            </a:xfrm>
            <a:custGeom>
              <a:avLst/>
              <a:gdLst/>
              <a:ahLst/>
              <a:cxnLst/>
              <a:rect l="l" t="t" r="r" b="b"/>
              <a:pathLst>
                <a:path w="387" h="696" extrusionOk="0">
                  <a:moveTo>
                    <a:pt x="335" y="1"/>
                  </a:moveTo>
                  <a:lnTo>
                    <a:pt x="17" y="318"/>
                  </a:lnTo>
                  <a:cubicBezTo>
                    <a:pt x="0" y="335"/>
                    <a:pt x="0" y="344"/>
                    <a:pt x="0" y="353"/>
                  </a:cubicBezTo>
                  <a:cubicBezTo>
                    <a:pt x="0" y="361"/>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31"/>
            <p:cNvSpPr/>
            <p:nvPr/>
          </p:nvSpPr>
          <p:spPr>
            <a:xfrm>
              <a:off x="1443300" y="2202425"/>
              <a:ext cx="9675" cy="17400"/>
            </a:xfrm>
            <a:custGeom>
              <a:avLst/>
              <a:gdLst/>
              <a:ahLst/>
              <a:cxnLst/>
              <a:rect l="l" t="t" r="r" b="b"/>
              <a:pathLst>
                <a:path w="387" h="696" extrusionOk="0">
                  <a:moveTo>
                    <a:pt x="335" y="1"/>
                  </a:moveTo>
                  <a:lnTo>
                    <a:pt x="17" y="318"/>
                  </a:lnTo>
                  <a:cubicBezTo>
                    <a:pt x="0" y="327"/>
                    <a:pt x="0" y="344"/>
                    <a:pt x="0" y="352"/>
                  </a:cubicBezTo>
                  <a:cubicBezTo>
                    <a:pt x="0" y="361"/>
                    <a:pt x="0" y="370"/>
                    <a:pt x="17"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31"/>
            <p:cNvSpPr/>
            <p:nvPr/>
          </p:nvSpPr>
          <p:spPr>
            <a:xfrm>
              <a:off x="1443300" y="2218075"/>
              <a:ext cx="9675" cy="17625"/>
            </a:xfrm>
            <a:custGeom>
              <a:avLst/>
              <a:gdLst/>
              <a:ahLst/>
              <a:cxnLst/>
              <a:rect l="l" t="t" r="r" b="b"/>
              <a:pathLst>
                <a:path w="387" h="705" extrusionOk="0">
                  <a:moveTo>
                    <a:pt x="335" y="1"/>
                  </a:moveTo>
                  <a:lnTo>
                    <a:pt x="17" y="327"/>
                  </a:lnTo>
                  <a:cubicBezTo>
                    <a:pt x="0" y="336"/>
                    <a:pt x="0" y="344"/>
                    <a:pt x="0" y="361"/>
                  </a:cubicBezTo>
                  <a:cubicBezTo>
                    <a:pt x="0" y="370"/>
                    <a:pt x="0" y="378"/>
                    <a:pt x="17"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31"/>
            <p:cNvSpPr/>
            <p:nvPr/>
          </p:nvSpPr>
          <p:spPr>
            <a:xfrm>
              <a:off x="1451450" y="2186775"/>
              <a:ext cx="9675" cy="17175"/>
            </a:xfrm>
            <a:custGeom>
              <a:avLst/>
              <a:gdLst/>
              <a:ahLst/>
              <a:cxnLst/>
              <a:rect l="l" t="t" r="r" b="b"/>
              <a:pathLst>
                <a:path w="387" h="687" extrusionOk="0">
                  <a:moveTo>
                    <a:pt x="52" y="0"/>
                  </a:moveTo>
                  <a:lnTo>
                    <a:pt x="0" y="52"/>
                  </a:lnTo>
                  <a:lnTo>
                    <a:pt x="301" y="344"/>
                  </a:lnTo>
                  <a:lnTo>
                    <a:pt x="9" y="635"/>
                  </a:lnTo>
                  <a:lnTo>
                    <a:pt x="60" y="687"/>
                  </a:lnTo>
                  <a:lnTo>
                    <a:pt x="378" y="386"/>
                  </a:lnTo>
                  <a:cubicBezTo>
                    <a:pt x="386" y="378"/>
                    <a:pt x="386" y="369"/>
                    <a:pt x="386" y="352"/>
                  </a:cubicBezTo>
                  <a:cubicBezTo>
                    <a:pt x="386" y="344"/>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31"/>
            <p:cNvSpPr/>
            <p:nvPr/>
          </p:nvSpPr>
          <p:spPr>
            <a:xfrm>
              <a:off x="1451450" y="2202650"/>
              <a:ext cx="9675" cy="17175"/>
            </a:xfrm>
            <a:custGeom>
              <a:avLst/>
              <a:gdLst/>
              <a:ahLst/>
              <a:cxnLst/>
              <a:rect l="l" t="t" r="r" b="b"/>
              <a:pathLst>
                <a:path w="387" h="687" extrusionOk="0">
                  <a:moveTo>
                    <a:pt x="52" y="0"/>
                  </a:moveTo>
                  <a:lnTo>
                    <a:pt x="0" y="52"/>
                  </a:lnTo>
                  <a:lnTo>
                    <a:pt x="301" y="343"/>
                  </a:lnTo>
                  <a:lnTo>
                    <a:pt x="9" y="635"/>
                  </a:lnTo>
                  <a:lnTo>
                    <a:pt x="60" y="687"/>
                  </a:lnTo>
                  <a:lnTo>
                    <a:pt x="378" y="386"/>
                  </a:lnTo>
                  <a:cubicBezTo>
                    <a:pt x="386" y="378"/>
                    <a:pt x="386" y="361"/>
                    <a:pt x="386" y="352"/>
                  </a:cubicBezTo>
                  <a:cubicBezTo>
                    <a:pt x="386" y="343"/>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31"/>
            <p:cNvSpPr/>
            <p:nvPr/>
          </p:nvSpPr>
          <p:spPr>
            <a:xfrm>
              <a:off x="1451450" y="2218300"/>
              <a:ext cx="9675" cy="17400"/>
            </a:xfrm>
            <a:custGeom>
              <a:avLst/>
              <a:gdLst/>
              <a:ahLst/>
              <a:cxnLst/>
              <a:rect l="l" t="t" r="r" b="b"/>
              <a:pathLst>
                <a:path w="387" h="696" extrusionOk="0">
                  <a:moveTo>
                    <a:pt x="52" y="1"/>
                  </a:moveTo>
                  <a:lnTo>
                    <a:pt x="0" y="61"/>
                  </a:lnTo>
                  <a:lnTo>
                    <a:pt x="301" y="352"/>
                  </a:lnTo>
                  <a:lnTo>
                    <a:pt x="9" y="635"/>
                  </a:lnTo>
                  <a:lnTo>
                    <a:pt x="60" y="696"/>
                  </a:lnTo>
                  <a:lnTo>
                    <a:pt x="378" y="387"/>
                  </a:lnTo>
                  <a:cubicBezTo>
                    <a:pt x="386" y="378"/>
                    <a:pt x="386" y="369"/>
                    <a:pt x="386" y="361"/>
                  </a:cubicBezTo>
                  <a:cubicBezTo>
                    <a:pt x="386" y="352"/>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31"/>
            <p:cNvSpPr/>
            <p:nvPr/>
          </p:nvSpPr>
          <p:spPr>
            <a:xfrm>
              <a:off x="1459375" y="2215950"/>
              <a:ext cx="2175" cy="83250"/>
            </a:xfrm>
            <a:custGeom>
              <a:avLst/>
              <a:gdLst/>
              <a:ahLst/>
              <a:cxnLst/>
              <a:rect l="l" t="t" r="r" b="b"/>
              <a:pathLst>
                <a:path w="87" h="3330" extrusionOk="0">
                  <a:moveTo>
                    <a:pt x="1" y="0"/>
                  </a:moveTo>
                  <a:lnTo>
                    <a:pt x="1"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31"/>
            <p:cNvSpPr/>
            <p:nvPr/>
          </p:nvSpPr>
          <p:spPr>
            <a:xfrm>
              <a:off x="1451450" y="2215950"/>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31"/>
            <p:cNvSpPr/>
            <p:nvPr/>
          </p:nvSpPr>
          <p:spPr>
            <a:xfrm>
              <a:off x="1443075" y="2215950"/>
              <a:ext cx="2175" cy="83250"/>
            </a:xfrm>
            <a:custGeom>
              <a:avLst/>
              <a:gdLst/>
              <a:ahLst/>
              <a:cxnLst/>
              <a:rect l="l" t="t" r="r" b="b"/>
              <a:pathLst>
                <a:path w="87" h="3330" extrusionOk="0">
                  <a:moveTo>
                    <a:pt x="1" y="0"/>
                  </a:moveTo>
                  <a:lnTo>
                    <a:pt x="1"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31"/>
            <p:cNvSpPr/>
            <p:nvPr/>
          </p:nvSpPr>
          <p:spPr>
            <a:xfrm>
              <a:off x="1443300" y="2218075"/>
              <a:ext cx="9675" cy="17625"/>
            </a:xfrm>
            <a:custGeom>
              <a:avLst/>
              <a:gdLst/>
              <a:ahLst/>
              <a:cxnLst/>
              <a:rect l="l" t="t" r="r" b="b"/>
              <a:pathLst>
                <a:path w="387" h="705" extrusionOk="0">
                  <a:moveTo>
                    <a:pt x="335" y="1"/>
                  </a:moveTo>
                  <a:lnTo>
                    <a:pt x="17" y="327"/>
                  </a:lnTo>
                  <a:cubicBezTo>
                    <a:pt x="0" y="336"/>
                    <a:pt x="0" y="344"/>
                    <a:pt x="0" y="361"/>
                  </a:cubicBezTo>
                  <a:cubicBezTo>
                    <a:pt x="0" y="370"/>
                    <a:pt x="0" y="378"/>
                    <a:pt x="17"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31"/>
            <p:cNvSpPr/>
            <p:nvPr/>
          </p:nvSpPr>
          <p:spPr>
            <a:xfrm>
              <a:off x="1443300" y="2233950"/>
              <a:ext cx="9675" cy="17400"/>
            </a:xfrm>
            <a:custGeom>
              <a:avLst/>
              <a:gdLst/>
              <a:ahLst/>
              <a:cxnLst/>
              <a:rect l="l" t="t" r="r" b="b"/>
              <a:pathLst>
                <a:path w="387" h="696" extrusionOk="0">
                  <a:moveTo>
                    <a:pt x="335" y="1"/>
                  </a:moveTo>
                  <a:lnTo>
                    <a:pt x="17" y="327"/>
                  </a:lnTo>
                  <a:cubicBezTo>
                    <a:pt x="0" y="335"/>
                    <a:pt x="0" y="344"/>
                    <a:pt x="0" y="353"/>
                  </a:cubicBezTo>
                  <a:cubicBezTo>
                    <a:pt x="0" y="370"/>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31"/>
            <p:cNvSpPr/>
            <p:nvPr/>
          </p:nvSpPr>
          <p:spPr>
            <a:xfrm>
              <a:off x="1443300" y="2249825"/>
              <a:ext cx="9675" cy="17400"/>
            </a:xfrm>
            <a:custGeom>
              <a:avLst/>
              <a:gdLst/>
              <a:ahLst/>
              <a:cxnLst/>
              <a:rect l="l" t="t" r="r" b="b"/>
              <a:pathLst>
                <a:path w="387" h="696" extrusionOk="0">
                  <a:moveTo>
                    <a:pt x="335" y="1"/>
                  </a:moveTo>
                  <a:lnTo>
                    <a:pt x="17" y="318"/>
                  </a:lnTo>
                  <a:cubicBezTo>
                    <a:pt x="0" y="335"/>
                    <a:pt x="0" y="344"/>
                    <a:pt x="0" y="353"/>
                  </a:cubicBezTo>
                  <a:cubicBezTo>
                    <a:pt x="0" y="361"/>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31"/>
            <p:cNvSpPr/>
            <p:nvPr/>
          </p:nvSpPr>
          <p:spPr>
            <a:xfrm>
              <a:off x="1443300" y="2265700"/>
              <a:ext cx="9675" cy="17400"/>
            </a:xfrm>
            <a:custGeom>
              <a:avLst/>
              <a:gdLst/>
              <a:ahLst/>
              <a:cxnLst/>
              <a:rect l="l" t="t" r="r" b="b"/>
              <a:pathLst>
                <a:path w="387" h="696" extrusionOk="0">
                  <a:moveTo>
                    <a:pt x="335" y="1"/>
                  </a:moveTo>
                  <a:lnTo>
                    <a:pt x="17" y="318"/>
                  </a:lnTo>
                  <a:cubicBezTo>
                    <a:pt x="0" y="327"/>
                    <a:pt x="0" y="344"/>
                    <a:pt x="0" y="352"/>
                  </a:cubicBezTo>
                  <a:cubicBezTo>
                    <a:pt x="0" y="361"/>
                    <a:pt x="0" y="370"/>
                    <a:pt x="17"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31"/>
            <p:cNvSpPr/>
            <p:nvPr/>
          </p:nvSpPr>
          <p:spPr>
            <a:xfrm>
              <a:off x="1443300" y="2281350"/>
              <a:ext cx="9675" cy="17625"/>
            </a:xfrm>
            <a:custGeom>
              <a:avLst/>
              <a:gdLst/>
              <a:ahLst/>
              <a:cxnLst/>
              <a:rect l="l" t="t" r="r" b="b"/>
              <a:pathLst>
                <a:path w="387" h="705" extrusionOk="0">
                  <a:moveTo>
                    <a:pt x="335" y="1"/>
                  </a:moveTo>
                  <a:lnTo>
                    <a:pt x="17" y="327"/>
                  </a:lnTo>
                  <a:cubicBezTo>
                    <a:pt x="0" y="336"/>
                    <a:pt x="0" y="344"/>
                    <a:pt x="0" y="361"/>
                  </a:cubicBezTo>
                  <a:cubicBezTo>
                    <a:pt x="0" y="370"/>
                    <a:pt x="0" y="379"/>
                    <a:pt x="17"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31"/>
            <p:cNvSpPr/>
            <p:nvPr/>
          </p:nvSpPr>
          <p:spPr>
            <a:xfrm>
              <a:off x="1451450" y="2218300"/>
              <a:ext cx="9675" cy="17400"/>
            </a:xfrm>
            <a:custGeom>
              <a:avLst/>
              <a:gdLst/>
              <a:ahLst/>
              <a:cxnLst/>
              <a:rect l="l" t="t" r="r" b="b"/>
              <a:pathLst>
                <a:path w="387" h="696" extrusionOk="0">
                  <a:moveTo>
                    <a:pt x="52" y="1"/>
                  </a:moveTo>
                  <a:lnTo>
                    <a:pt x="0" y="61"/>
                  </a:lnTo>
                  <a:lnTo>
                    <a:pt x="301" y="352"/>
                  </a:lnTo>
                  <a:lnTo>
                    <a:pt x="9" y="635"/>
                  </a:lnTo>
                  <a:lnTo>
                    <a:pt x="60" y="696"/>
                  </a:lnTo>
                  <a:lnTo>
                    <a:pt x="378" y="387"/>
                  </a:lnTo>
                  <a:cubicBezTo>
                    <a:pt x="386" y="378"/>
                    <a:pt x="386" y="369"/>
                    <a:pt x="386" y="361"/>
                  </a:cubicBezTo>
                  <a:cubicBezTo>
                    <a:pt x="386" y="352"/>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31"/>
            <p:cNvSpPr/>
            <p:nvPr/>
          </p:nvSpPr>
          <p:spPr>
            <a:xfrm>
              <a:off x="1451450" y="2234175"/>
              <a:ext cx="9675" cy="17175"/>
            </a:xfrm>
            <a:custGeom>
              <a:avLst/>
              <a:gdLst/>
              <a:ahLst/>
              <a:cxnLst/>
              <a:rect l="l" t="t" r="r" b="b"/>
              <a:pathLst>
                <a:path w="387" h="687" extrusionOk="0">
                  <a:moveTo>
                    <a:pt x="52" y="0"/>
                  </a:moveTo>
                  <a:lnTo>
                    <a:pt x="0" y="52"/>
                  </a:lnTo>
                  <a:lnTo>
                    <a:pt x="301" y="344"/>
                  </a:lnTo>
                  <a:lnTo>
                    <a:pt x="9" y="635"/>
                  </a:lnTo>
                  <a:lnTo>
                    <a:pt x="60" y="687"/>
                  </a:lnTo>
                  <a:lnTo>
                    <a:pt x="378" y="387"/>
                  </a:lnTo>
                  <a:cubicBezTo>
                    <a:pt x="386" y="378"/>
                    <a:pt x="386" y="369"/>
                    <a:pt x="386" y="352"/>
                  </a:cubicBezTo>
                  <a:cubicBezTo>
                    <a:pt x="386" y="344"/>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31"/>
            <p:cNvSpPr/>
            <p:nvPr/>
          </p:nvSpPr>
          <p:spPr>
            <a:xfrm>
              <a:off x="1451450" y="2250050"/>
              <a:ext cx="9675" cy="17175"/>
            </a:xfrm>
            <a:custGeom>
              <a:avLst/>
              <a:gdLst/>
              <a:ahLst/>
              <a:cxnLst/>
              <a:rect l="l" t="t" r="r" b="b"/>
              <a:pathLst>
                <a:path w="387" h="687" extrusionOk="0">
                  <a:moveTo>
                    <a:pt x="52" y="0"/>
                  </a:moveTo>
                  <a:lnTo>
                    <a:pt x="0" y="52"/>
                  </a:lnTo>
                  <a:lnTo>
                    <a:pt x="301" y="344"/>
                  </a:lnTo>
                  <a:lnTo>
                    <a:pt x="9" y="635"/>
                  </a:lnTo>
                  <a:lnTo>
                    <a:pt x="60" y="687"/>
                  </a:lnTo>
                  <a:lnTo>
                    <a:pt x="378" y="386"/>
                  </a:lnTo>
                  <a:cubicBezTo>
                    <a:pt x="386" y="378"/>
                    <a:pt x="386" y="361"/>
                    <a:pt x="386" y="352"/>
                  </a:cubicBezTo>
                  <a:cubicBezTo>
                    <a:pt x="386" y="344"/>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31"/>
            <p:cNvSpPr/>
            <p:nvPr/>
          </p:nvSpPr>
          <p:spPr>
            <a:xfrm>
              <a:off x="1451450" y="2265925"/>
              <a:ext cx="9675" cy="17175"/>
            </a:xfrm>
            <a:custGeom>
              <a:avLst/>
              <a:gdLst/>
              <a:ahLst/>
              <a:cxnLst/>
              <a:rect l="l" t="t" r="r" b="b"/>
              <a:pathLst>
                <a:path w="387" h="687" extrusionOk="0">
                  <a:moveTo>
                    <a:pt x="52" y="0"/>
                  </a:moveTo>
                  <a:lnTo>
                    <a:pt x="0" y="52"/>
                  </a:lnTo>
                  <a:lnTo>
                    <a:pt x="301" y="343"/>
                  </a:lnTo>
                  <a:lnTo>
                    <a:pt x="9" y="635"/>
                  </a:lnTo>
                  <a:lnTo>
                    <a:pt x="60" y="687"/>
                  </a:lnTo>
                  <a:lnTo>
                    <a:pt x="378" y="386"/>
                  </a:lnTo>
                  <a:cubicBezTo>
                    <a:pt x="386" y="378"/>
                    <a:pt x="386" y="361"/>
                    <a:pt x="386" y="352"/>
                  </a:cubicBezTo>
                  <a:cubicBezTo>
                    <a:pt x="386" y="343"/>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31"/>
            <p:cNvSpPr/>
            <p:nvPr/>
          </p:nvSpPr>
          <p:spPr>
            <a:xfrm>
              <a:off x="1451450" y="2281800"/>
              <a:ext cx="9675" cy="17175"/>
            </a:xfrm>
            <a:custGeom>
              <a:avLst/>
              <a:gdLst/>
              <a:ahLst/>
              <a:cxnLst/>
              <a:rect l="l" t="t" r="r" b="b"/>
              <a:pathLst>
                <a:path w="387" h="687" extrusionOk="0">
                  <a:moveTo>
                    <a:pt x="52" y="0"/>
                  </a:moveTo>
                  <a:lnTo>
                    <a:pt x="0" y="52"/>
                  </a:lnTo>
                  <a:lnTo>
                    <a:pt x="301" y="343"/>
                  </a:lnTo>
                  <a:lnTo>
                    <a:pt x="9" y="626"/>
                  </a:lnTo>
                  <a:lnTo>
                    <a:pt x="60" y="687"/>
                  </a:lnTo>
                  <a:lnTo>
                    <a:pt x="378" y="378"/>
                  </a:lnTo>
                  <a:cubicBezTo>
                    <a:pt x="386" y="369"/>
                    <a:pt x="386" y="361"/>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1"/>
            <p:cNvSpPr/>
            <p:nvPr/>
          </p:nvSpPr>
          <p:spPr>
            <a:xfrm>
              <a:off x="1459375" y="2279225"/>
              <a:ext cx="2175" cy="83250"/>
            </a:xfrm>
            <a:custGeom>
              <a:avLst/>
              <a:gdLst/>
              <a:ahLst/>
              <a:cxnLst/>
              <a:rect l="l" t="t" r="r" b="b"/>
              <a:pathLst>
                <a:path w="87" h="3330" extrusionOk="0">
                  <a:moveTo>
                    <a:pt x="1" y="0"/>
                  </a:moveTo>
                  <a:lnTo>
                    <a:pt x="1"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31"/>
            <p:cNvSpPr/>
            <p:nvPr/>
          </p:nvSpPr>
          <p:spPr>
            <a:xfrm>
              <a:off x="1451450" y="2279225"/>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31"/>
            <p:cNvSpPr/>
            <p:nvPr/>
          </p:nvSpPr>
          <p:spPr>
            <a:xfrm>
              <a:off x="1443075" y="2279225"/>
              <a:ext cx="2175" cy="83250"/>
            </a:xfrm>
            <a:custGeom>
              <a:avLst/>
              <a:gdLst/>
              <a:ahLst/>
              <a:cxnLst/>
              <a:rect l="l" t="t" r="r" b="b"/>
              <a:pathLst>
                <a:path w="87" h="3330" extrusionOk="0">
                  <a:moveTo>
                    <a:pt x="1" y="0"/>
                  </a:moveTo>
                  <a:lnTo>
                    <a:pt x="1"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1"/>
            <p:cNvSpPr/>
            <p:nvPr/>
          </p:nvSpPr>
          <p:spPr>
            <a:xfrm>
              <a:off x="1443300" y="2281350"/>
              <a:ext cx="9675" cy="17625"/>
            </a:xfrm>
            <a:custGeom>
              <a:avLst/>
              <a:gdLst/>
              <a:ahLst/>
              <a:cxnLst/>
              <a:rect l="l" t="t" r="r" b="b"/>
              <a:pathLst>
                <a:path w="387" h="705" extrusionOk="0">
                  <a:moveTo>
                    <a:pt x="335" y="1"/>
                  </a:moveTo>
                  <a:lnTo>
                    <a:pt x="17" y="327"/>
                  </a:lnTo>
                  <a:cubicBezTo>
                    <a:pt x="0" y="336"/>
                    <a:pt x="0" y="344"/>
                    <a:pt x="0" y="361"/>
                  </a:cubicBezTo>
                  <a:cubicBezTo>
                    <a:pt x="0" y="370"/>
                    <a:pt x="0" y="379"/>
                    <a:pt x="17"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31"/>
            <p:cNvSpPr/>
            <p:nvPr/>
          </p:nvSpPr>
          <p:spPr>
            <a:xfrm>
              <a:off x="1443300" y="2297225"/>
              <a:ext cx="9675" cy="17400"/>
            </a:xfrm>
            <a:custGeom>
              <a:avLst/>
              <a:gdLst/>
              <a:ahLst/>
              <a:cxnLst/>
              <a:rect l="l" t="t" r="r" b="b"/>
              <a:pathLst>
                <a:path w="387" h="696" extrusionOk="0">
                  <a:moveTo>
                    <a:pt x="335" y="1"/>
                  </a:moveTo>
                  <a:lnTo>
                    <a:pt x="17" y="327"/>
                  </a:lnTo>
                  <a:cubicBezTo>
                    <a:pt x="0" y="335"/>
                    <a:pt x="0" y="344"/>
                    <a:pt x="0" y="353"/>
                  </a:cubicBezTo>
                  <a:cubicBezTo>
                    <a:pt x="0" y="370"/>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31"/>
            <p:cNvSpPr/>
            <p:nvPr/>
          </p:nvSpPr>
          <p:spPr>
            <a:xfrm>
              <a:off x="1443300" y="2313100"/>
              <a:ext cx="9675" cy="17400"/>
            </a:xfrm>
            <a:custGeom>
              <a:avLst/>
              <a:gdLst/>
              <a:ahLst/>
              <a:cxnLst/>
              <a:rect l="l" t="t" r="r" b="b"/>
              <a:pathLst>
                <a:path w="387" h="696" extrusionOk="0">
                  <a:moveTo>
                    <a:pt x="335" y="1"/>
                  </a:moveTo>
                  <a:lnTo>
                    <a:pt x="17" y="318"/>
                  </a:lnTo>
                  <a:cubicBezTo>
                    <a:pt x="0" y="335"/>
                    <a:pt x="0" y="344"/>
                    <a:pt x="0" y="353"/>
                  </a:cubicBezTo>
                  <a:cubicBezTo>
                    <a:pt x="0" y="361"/>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31"/>
            <p:cNvSpPr/>
            <p:nvPr/>
          </p:nvSpPr>
          <p:spPr>
            <a:xfrm>
              <a:off x="1443300" y="2328975"/>
              <a:ext cx="9675" cy="17400"/>
            </a:xfrm>
            <a:custGeom>
              <a:avLst/>
              <a:gdLst/>
              <a:ahLst/>
              <a:cxnLst/>
              <a:rect l="l" t="t" r="r" b="b"/>
              <a:pathLst>
                <a:path w="387" h="696" extrusionOk="0">
                  <a:moveTo>
                    <a:pt x="335" y="1"/>
                  </a:moveTo>
                  <a:lnTo>
                    <a:pt x="17" y="318"/>
                  </a:lnTo>
                  <a:cubicBezTo>
                    <a:pt x="0" y="327"/>
                    <a:pt x="0" y="344"/>
                    <a:pt x="0" y="352"/>
                  </a:cubicBezTo>
                  <a:cubicBezTo>
                    <a:pt x="0" y="361"/>
                    <a:pt x="0" y="370"/>
                    <a:pt x="17"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31"/>
            <p:cNvSpPr/>
            <p:nvPr/>
          </p:nvSpPr>
          <p:spPr>
            <a:xfrm>
              <a:off x="1443300" y="2344425"/>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1"/>
            <p:cNvSpPr/>
            <p:nvPr/>
          </p:nvSpPr>
          <p:spPr>
            <a:xfrm>
              <a:off x="1451450" y="2281800"/>
              <a:ext cx="9675" cy="17175"/>
            </a:xfrm>
            <a:custGeom>
              <a:avLst/>
              <a:gdLst/>
              <a:ahLst/>
              <a:cxnLst/>
              <a:rect l="l" t="t" r="r" b="b"/>
              <a:pathLst>
                <a:path w="387" h="687" extrusionOk="0">
                  <a:moveTo>
                    <a:pt x="52" y="0"/>
                  </a:moveTo>
                  <a:lnTo>
                    <a:pt x="0" y="52"/>
                  </a:lnTo>
                  <a:lnTo>
                    <a:pt x="301" y="343"/>
                  </a:lnTo>
                  <a:lnTo>
                    <a:pt x="9" y="626"/>
                  </a:lnTo>
                  <a:lnTo>
                    <a:pt x="60" y="687"/>
                  </a:lnTo>
                  <a:lnTo>
                    <a:pt x="378" y="378"/>
                  </a:lnTo>
                  <a:cubicBezTo>
                    <a:pt x="386" y="369"/>
                    <a:pt x="386" y="361"/>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1"/>
            <p:cNvSpPr/>
            <p:nvPr/>
          </p:nvSpPr>
          <p:spPr>
            <a:xfrm>
              <a:off x="1451450" y="2297225"/>
              <a:ext cx="9675" cy="17400"/>
            </a:xfrm>
            <a:custGeom>
              <a:avLst/>
              <a:gdLst/>
              <a:ahLst/>
              <a:cxnLst/>
              <a:rect l="l" t="t" r="r" b="b"/>
              <a:pathLst>
                <a:path w="387" h="696" extrusionOk="0">
                  <a:moveTo>
                    <a:pt x="52" y="1"/>
                  </a:moveTo>
                  <a:lnTo>
                    <a:pt x="0" y="61"/>
                  </a:lnTo>
                  <a:lnTo>
                    <a:pt x="301" y="353"/>
                  </a:lnTo>
                  <a:lnTo>
                    <a:pt x="9" y="644"/>
                  </a:lnTo>
                  <a:lnTo>
                    <a:pt x="60" y="696"/>
                  </a:lnTo>
                  <a:lnTo>
                    <a:pt x="378" y="387"/>
                  </a:lnTo>
                  <a:cubicBezTo>
                    <a:pt x="386" y="378"/>
                    <a:pt x="386" y="361"/>
                    <a:pt x="386" y="353"/>
                  </a:cubicBezTo>
                  <a:cubicBezTo>
                    <a:pt x="386" y="344"/>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1"/>
            <p:cNvSpPr/>
            <p:nvPr/>
          </p:nvSpPr>
          <p:spPr>
            <a:xfrm>
              <a:off x="1451450" y="2313325"/>
              <a:ext cx="9675" cy="17175"/>
            </a:xfrm>
            <a:custGeom>
              <a:avLst/>
              <a:gdLst/>
              <a:ahLst/>
              <a:cxnLst/>
              <a:rect l="l" t="t" r="r" b="b"/>
              <a:pathLst>
                <a:path w="387" h="687" extrusionOk="0">
                  <a:moveTo>
                    <a:pt x="52" y="0"/>
                  </a:moveTo>
                  <a:lnTo>
                    <a:pt x="0" y="52"/>
                  </a:lnTo>
                  <a:lnTo>
                    <a:pt x="301" y="344"/>
                  </a:lnTo>
                  <a:lnTo>
                    <a:pt x="9" y="635"/>
                  </a:lnTo>
                  <a:lnTo>
                    <a:pt x="60" y="687"/>
                  </a:lnTo>
                  <a:lnTo>
                    <a:pt x="378" y="386"/>
                  </a:lnTo>
                  <a:cubicBezTo>
                    <a:pt x="386" y="378"/>
                    <a:pt x="386" y="361"/>
                    <a:pt x="386" y="352"/>
                  </a:cubicBezTo>
                  <a:cubicBezTo>
                    <a:pt x="386" y="344"/>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1"/>
            <p:cNvSpPr/>
            <p:nvPr/>
          </p:nvSpPr>
          <p:spPr>
            <a:xfrm>
              <a:off x="1451450" y="2329200"/>
              <a:ext cx="9675" cy="17175"/>
            </a:xfrm>
            <a:custGeom>
              <a:avLst/>
              <a:gdLst/>
              <a:ahLst/>
              <a:cxnLst/>
              <a:rect l="l" t="t" r="r" b="b"/>
              <a:pathLst>
                <a:path w="387" h="687" extrusionOk="0">
                  <a:moveTo>
                    <a:pt x="52" y="0"/>
                  </a:moveTo>
                  <a:lnTo>
                    <a:pt x="0" y="52"/>
                  </a:lnTo>
                  <a:lnTo>
                    <a:pt x="301" y="343"/>
                  </a:lnTo>
                  <a:lnTo>
                    <a:pt x="9" y="635"/>
                  </a:lnTo>
                  <a:lnTo>
                    <a:pt x="60" y="687"/>
                  </a:lnTo>
                  <a:lnTo>
                    <a:pt x="378" y="386"/>
                  </a:lnTo>
                  <a:cubicBezTo>
                    <a:pt x="386" y="369"/>
                    <a:pt x="386" y="361"/>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1"/>
            <p:cNvSpPr/>
            <p:nvPr/>
          </p:nvSpPr>
          <p:spPr>
            <a:xfrm>
              <a:off x="1451450" y="2344625"/>
              <a:ext cx="9675" cy="17200"/>
            </a:xfrm>
            <a:custGeom>
              <a:avLst/>
              <a:gdLst/>
              <a:ahLst/>
              <a:cxnLst/>
              <a:rect l="l" t="t" r="r" b="b"/>
              <a:pathLst>
                <a:path w="387" h="688" extrusionOk="0">
                  <a:moveTo>
                    <a:pt x="52" y="1"/>
                  </a:moveTo>
                  <a:lnTo>
                    <a:pt x="0" y="61"/>
                  </a:lnTo>
                  <a:lnTo>
                    <a:pt x="301" y="344"/>
                  </a:lnTo>
                  <a:lnTo>
                    <a:pt x="9" y="636"/>
                  </a:lnTo>
                  <a:lnTo>
                    <a:pt x="60" y="687"/>
                  </a:lnTo>
                  <a:lnTo>
                    <a:pt x="378" y="387"/>
                  </a:lnTo>
                  <a:cubicBezTo>
                    <a:pt x="386" y="379"/>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1"/>
            <p:cNvSpPr/>
            <p:nvPr/>
          </p:nvSpPr>
          <p:spPr>
            <a:xfrm>
              <a:off x="1459375" y="2342275"/>
              <a:ext cx="2175" cy="50425"/>
            </a:xfrm>
            <a:custGeom>
              <a:avLst/>
              <a:gdLst/>
              <a:ahLst/>
              <a:cxnLst/>
              <a:rect l="l" t="t" r="r" b="b"/>
              <a:pathLst>
                <a:path w="87" h="2017" extrusionOk="0">
                  <a:moveTo>
                    <a:pt x="1" y="1"/>
                  </a:moveTo>
                  <a:lnTo>
                    <a:pt x="1"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1"/>
            <p:cNvSpPr/>
            <p:nvPr/>
          </p:nvSpPr>
          <p:spPr>
            <a:xfrm>
              <a:off x="1451450" y="234227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1"/>
            <p:cNvSpPr/>
            <p:nvPr/>
          </p:nvSpPr>
          <p:spPr>
            <a:xfrm>
              <a:off x="1443075" y="2342275"/>
              <a:ext cx="2175" cy="50425"/>
            </a:xfrm>
            <a:custGeom>
              <a:avLst/>
              <a:gdLst/>
              <a:ahLst/>
              <a:cxnLst/>
              <a:rect l="l" t="t" r="r" b="b"/>
              <a:pathLst>
                <a:path w="87" h="2017" extrusionOk="0">
                  <a:moveTo>
                    <a:pt x="1" y="1"/>
                  </a:moveTo>
                  <a:lnTo>
                    <a:pt x="1"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1"/>
            <p:cNvSpPr/>
            <p:nvPr/>
          </p:nvSpPr>
          <p:spPr>
            <a:xfrm>
              <a:off x="1443300" y="2344425"/>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1"/>
            <p:cNvSpPr/>
            <p:nvPr/>
          </p:nvSpPr>
          <p:spPr>
            <a:xfrm>
              <a:off x="1443300" y="2360300"/>
              <a:ext cx="9675" cy="17400"/>
            </a:xfrm>
            <a:custGeom>
              <a:avLst/>
              <a:gdLst/>
              <a:ahLst/>
              <a:cxnLst/>
              <a:rect l="l" t="t" r="r" b="b"/>
              <a:pathLst>
                <a:path w="387" h="696" extrusionOk="0">
                  <a:moveTo>
                    <a:pt x="335" y="0"/>
                  </a:moveTo>
                  <a:lnTo>
                    <a:pt x="17" y="318"/>
                  </a:lnTo>
                  <a:cubicBezTo>
                    <a:pt x="0" y="335"/>
                    <a:pt x="0" y="344"/>
                    <a:pt x="0" y="352"/>
                  </a:cubicBezTo>
                  <a:cubicBezTo>
                    <a:pt x="0" y="361"/>
                    <a:pt x="0" y="378"/>
                    <a:pt x="17" y="386"/>
                  </a:cubicBezTo>
                  <a:lnTo>
                    <a:pt x="335" y="695"/>
                  </a:lnTo>
                  <a:lnTo>
                    <a:pt x="378" y="618"/>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1"/>
            <p:cNvSpPr/>
            <p:nvPr/>
          </p:nvSpPr>
          <p:spPr>
            <a:xfrm>
              <a:off x="1443300" y="2376175"/>
              <a:ext cx="9675" cy="17400"/>
            </a:xfrm>
            <a:custGeom>
              <a:avLst/>
              <a:gdLst/>
              <a:ahLst/>
              <a:cxnLst/>
              <a:rect l="l" t="t" r="r" b="b"/>
              <a:pathLst>
                <a:path w="387" h="696" extrusionOk="0">
                  <a:moveTo>
                    <a:pt x="335" y="0"/>
                  </a:moveTo>
                  <a:lnTo>
                    <a:pt x="17" y="318"/>
                  </a:lnTo>
                  <a:cubicBezTo>
                    <a:pt x="0" y="326"/>
                    <a:pt x="0" y="343"/>
                    <a:pt x="0" y="352"/>
                  </a:cubicBezTo>
                  <a:cubicBezTo>
                    <a:pt x="0" y="361"/>
                    <a:pt x="0" y="369"/>
                    <a:pt x="17" y="386"/>
                  </a:cubicBezTo>
                  <a:lnTo>
                    <a:pt x="335" y="695"/>
                  </a:lnTo>
                  <a:lnTo>
                    <a:pt x="378" y="627"/>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1"/>
            <p:cNvSpPr/>
            <p:nvPr/>
          </p:nvSpPr>
          <p:spPr>
            <a:xfrm>
              <a:off x="1451450" y="2344625"/>
              <a:ext cx="9675" cy="17200"/>
            </a:xfrm>
            <a:custGeom>
              <a:avLst/>
              <a:gdLst/>
              <a:ahLst/>
              <a:cxnLst/>
              <a:rect l="l" t="t" r="r" b="b"/>
              <a:pathLst>
                <a:path w="387" h="688" extrusionOk="0">
                  <a:moveTo>
                    <a:pt x="52" y="1"/>
                  </a:moveTo>
                  <a:lnTo>
                    <a:pt x="0" y="61"/>
                  </a:lnTo>
                  <a:lnTo>
                    <a:pt x="301" y="344"/>
                  </a:lnTo>
                  <a:lnTo>
                    <a:pt x="9" y="636"/>
                  </a:lnTo>
                  <a:lnTo>
                    <a:pt x="60" y="687"/>
                  </a:lnTo>
                  <a:lnTo>
                    <a:pt x="378" y="387"/>
                  </a:lnTo>
                  <a:cubicBezTo>
                    <a:pt x="386" y="379"/>
                    <a:pt x="386" y="370"/>
                    <a:pt x="386" y="353"/>
                  </a:cubicBezTo>
                  <a:cubicBezTo>
                    <a:pt x="386" y="344"/>
                    <a:pt x="386" y="336"/>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1"/>
            <p:cNvSpPr/>
            <p:nvPr/>
          </p:nvSpPr>
          <p:spPr>
            <a:xfrm>
              <a:off x="1451450" y="2360500"/>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8"/>
                    <a:pt x="386" y="361"/>
                    <a:pt x="386" y="353"/>
                  </a:cubicBezTo>
                  <a:cubicBezTo>
                    <a:pt x="386" y="344"/>
                    <a:pt x="386" y="336"/>
                    <a:pt x="378"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1"/>
            <p:cNvSpPr/>
            <p:nvPr/>
          </p:nvSpPr>
          <p:spPr>
            <a:xfrm>
              <a:off x="1451450" y="2376375"/>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0"/>
                    <a:pt x="386" y="361"/>
                    <a:pt x="386" y="353"/>
                  </a:cubicBezTo>
                  <a:cubicBezTo>
                    <a:pt x="386" y="344"/>
                    <a:pt x="386" y="327"/>
                    <a:pt x="378"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1"/>
            <p:cNvSpPr/>
            <p:nvPr/>
          </p:nvSpPr>
          <p:spPr>
            <a:xfrm>
              <a:off x="1459375" y="2373800"/>
              <a:ext cx="2175" cy="83250"/>
            </a:xfrm>
            <a:custGeom>
              <a:avLst/>
              <a:gdLst/>
              <a:ahLst/>
              <a:cxnLst/>
              <a:rect l="l" t="t" r="r" b="b"/>
              <a:pathLst>
                <a:path w="87" h="3330" extrusionOk="0">
                  <a:moveTo>
                    <a:pt x="1" y="1"/>
                  </a:moveTo>
                  <a:lnTo>
                    <a:pt x="1"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1"/>
            <p:cNvSpPr/>
            <p:nvPr/>
          </p:nvSpPr>
          <p:spPr>
            <a:xfrm>
              <a:off x="1451450" y="2373800"/>
              <a:ext cx="2175" cy="83250"/>
            </a:xfrm>
            <a:custGeom>
              <a:avLst/>
              <a:gdLst/>
              <a:ahLst/>
              <a:cxnLst/>
              <a:rect l="l" t="t" r="r" b="b"/>
              <a:pathLst>
                <a:path w="87" h="3330" extrusionOk="0">
                  <a:moveTo>
                    <a:pt x="0" y="1"/>
                  </a:moveTo>
                  <a:lnTo>
                    <a:pt x="0"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1"/>
            <p:cNvSpPr/>
            <p:nvPr/>
          </p:nvSpPr>
          <p:spPr>
            <a:xfrm>
              <a:off x="1443075" y="2373800"/>
              <a:ext cx="2175" cy="83250"/>
            </a:xfrm>
            <a:custGeom>
              <a:avLst/>
              <a:gdLst/>
              <a:ahLst/>
              <a:cxnLst/>
              <a:rect l="l" t="t" r="r" b="b"/>
              <a:pathLst>
                <a:path w="87" h="3330" extrusionOk="0">
                  <a:moveTo>
                    <a:pt x="1" y="1"/>
                  </a:moveTo>
                  <a:lnTo>
                    <a:pt x="1"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1"/>
            <p:cNvSpPr/>
            <p:nvPr/>
          </p:nvSpPr>
          <p:spPr>
            <a:xfrm>
              <a:off x="1443300" y="2376175"/>
              <a:ext cx="9675" cy="17400"/>
            </a:xfrm>
            <a:custGeom>
              <a:avLst/>
              <a:gdLst/>
              <a:ahLst/>
              <a:cxnLst/>
              <a:rect l="l" t="t" r="r" b="b"/>
              <a:pathLst>
                <a:path w="387" h="696" extrusionOk="0">
                  <a:moveTo>
                    <a:pt x="335" y="0"/>
                  </a:moveTo>
                  <a:lnTo>
                    <a:pt x="17" y="318"/>
                  </a:lnTo>
                  <a:cubicBezTo>
                    <a:pt x="0" y="326"/>
                    <a:pt x="0" y="343"/>
                    <a:pt x="0" y="352"/>
                  </a:cubicBezTo>
                  <a:cubicBezTo>
                    <a:pt x="0" y="361"/>
                    <a:pt x="0" y="369"/>
                    <a:pt x="17" y="386"/>
                  </a:cubicBezTo>
                  <a:lnTo>
                    <a:pt x="335" y="695"/>
                  </a:lnTo>
                  <a:lnTo>
                    <a:pt x="378" y="627"/>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1"/>
            <p:cNvSpPr/>
            <p:nvPr/>
          </p:nvSpPr>
          <p:spPr>
            <a:xfrm>
              <a:off x="1443300" y="2391825"/>
              <a:ext cx="9675" cy="17625"/>
            </a:xfrm>
            <a:custGeom>
              <a:avLst/>
              <a:gdLst/>
              <a:ahLst/>
              <a:cxnLst/>
              <a:rect l="l" t="t" r="r" b="b"/>
              <a:pathLst>
                <a:path w="387" h="705" extrusionOk="0">
                  <a:moveTo>
                    <a:pt x="335" y="1"/>
                  </a:moveTo>
                  <a:lnTo>
                    <a:pt x="17" y="327"/>
                  </a:lnTo>
                  <a:cubicBezTo>
                    <a:pt x="0" y="335"/>
                    <a:pt x="0" y="344"/>
                    <a:pt x="0" y="361"/>
                  </a:cubicBezTo>
                  <a:cubicBezTo>
                    <a:pt x="0" y="369"/>
                    <a:pt x="0" y="378"/>
                    <a:pt x="17" y="387"/>
                  </a:cubicBezTo>
                  <a:lnTo>
                    <a:pt x="335" y="704"/>
                  </a:lnTo>
                  <a:lnTo>
                    <a:pt x="378" y="635"/>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1"/>
            <p:cNvSpPr/>
            <p:nvPr/>
          </p:nvSpPr>
          <p:spPr>
            <a:xfrm>
              <a:off x="1443300" y="2407700"/>
              <a:ext cx="9675" cy="17400"/>
            </a:xfrm>
            <a:custGeom>
              <a:avLst/>
              <a:gdLst/>
              <a:ahLst/>
              <a:cxnLst/>
              <a:rect l="l" t="t" r="r" b="b"/>
              <a:pathLst>
                <a:path w="387" h="696" extrusionOk="0">
                  <a:moveTo>
                    <a:pt x="335" y="0"/>
                  </a:moveTo>
                  <a:lnTo>
                    <a:pt x="17" y="326"/>
                  </a:lnTo>
                  <a:cubicBezTo>
                    <a:pt x="0" y="335"/>
                    <a:pt x="0" y="344"/>
                    <a:pt x="0" y="352"/>
                  </a:cubicBezTo>
                  <a:cubicBezTo>
                    <a:pt x="0" y="369"/>
                    <a:pt x="0" y="378"/>
                    <a:pt x="17"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1"/>
            <p:cNvSpPr/>
            <p:nvPr/>
          </p:nvSpPr>
          <p:spPr>
            <a:xfrm>
              <a:off x="1443300" y="2423575"/>
              <a:ext cx="9675" cy="17400"/>
            </a:xfrm>
            <a:custGeom>
              <a:avLst/>
              <a:gdLst/>
              <a:ahLst/>
              <a:cxnLst/>
              <a:rect l="l" t="t" r="r" b="b"/>
              <a:pathLst>
                <a:path w="387" h="696" extrusionOk="0">
                  <a:moveTo>
                    <a:pt x="335" y="0"/>
                  </a:moveTo>
                  <a:lnTo>
                    <a:pt x="17" y="318"/>
                  </a:lnTo>
                  <a:cubicBezTo>
                    <a:pt x="0" y="335"/>
                    <a:pt x="0" y="344"/>
                    <a:pt x="0" y="352"/>
                  </a:cubicBezTo>
                  <a:cubicBezTo>
                    <a:pt x="0" y="361"/>
                    <a:pt x="0" y="378"/>
                    <a:pt x="17" y="386"/>
                  </a:cubicBezTo>
                  <a:lnTo>
                    <a:pt x="335" y="695"/>
                  </a:lnTo>
                  <a:lnTo>
                    <a:pt x="378" y="618"/>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1"/>
            <p:cNvSpPr/>
            <p:nvPr/>
          </p:nvSpPr>
          <p:spPr>
            <a:xfrm>
              <a:off x="1443300" y="2439450"/>
              <a:ext cx="9675" cy="17400"/>
            </a:xfrm>
            <a:custGeom>
              <a:avLst/>
              <a:gdLst/>
              <a:ahLst/>
              <a:cxnLst/>
              <a:rect l="l" t="t" r="r" b="b"/>
              <a:pathLst>
                <a:path w="387" h="696" extrusionOk="0">
                  <a:moveTo>
                    <a:pt x="335" y="0"/>
                  </a:moveTo>
                  <a:lnTo>
                    <a:pt x="17" y="318"/>
                  </a:lnTo>
                  <a:cubicBezTo>
                    <a:pt x="0" y="326"/>
                    <a:pt x="0" y="343"/>
                    <a:pt x="0" y="352"/>
                  </a:cubicBezTo>
                  <a:cubicBezTo>
                    <a:pt x="0" y="361"/>
                    <a:pt x="0" y="369"/>
                    <a:pt x="17" y="386"/>
                  </a:cubicBezTo>
                  <a:lnTo>
                    <a:pt x="335" y="695"/>
                  </a:lnTo>
                  <a:lnTo>
                    <a:pt x="378" y="618"/>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1"/>
            <p:cNvSpPr/>
            <p:nvPr/>
          </p:nvSpPr>
          <p:spPr>
            <a:xfrm>
              <a:off x="1451450" y="2376375"/>
              <a:ext cx="9675" cy="17200"/>
            </a:xfrm>
            <a:custGeom>
              <a:avLst/>
              <a:gdLst/>
              <a:ahLst/>
              <a:cxnLst/>
              <a:rect l="l" t="t" r="r" b="b"/>
              <a:pathLst>
                <a:path w="387" h="688" extrusionOk="0">
                  <a:moveTo>
                    <a:pt x="52" y="1"/>
                  </a:moveTo>
                  <a:lnTo>
                    <a:pt x="0" y="52"/>
                  </a:lnTo>
                  <a:lnTo>
                    <a:pt x="301" y="344"/>
                  </a:lnTo>
                  <a:lnTo>
                    <a:pt x="9" y="636"/>
                  </a:lnTo>
                  <a:lnTo>
                    <a:pt x="60" y="687"/>
                  </a:lnTo>
                  <a:lnTo>
                    <a:pt x="378" y="387"/>
                  </a:lnTo>
                  <a:cubicBezTo>
                    <a:pt x="386" y="370"/>
                    <a:pt x="386" y="361"/>
                    <a:pt x="386" y="353"/>
                  </a:cubicBezTo>
                  <a:cubicBezTo>
                    <a:pt x="386" y="344"/>
                    <a:pt x="386" y="327"/>
                    <a:pt x="378"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31"/>
            <p:cNvSpPr/>
            <p:nvPr/>
          </p:nvSpPr>
          <p:spPr>
            <a:xfrm>
              <a:off x="1451450" y="2392050"/>
              <a:ext cx="9675" cy="17400"/>
            </a:xfrm>
            <a:custGeom>
              <a:avLst/>
              <a:gdLst/>
              <a:ahLst/>
              <a:cxnLst/>
              <a:rect l="l" t="t" r="r" b="b"/>
              <a:pathLst>
                <a:path w="387" h="696" extrusionOk="0">
                  <a:moveTo>
                    <a:pt x="52" y="0"/>
                  </a:moveTo>
                  <a:lnTo>
                    <a:pt x="0" y="60"/>
                  </a:lnTo>
                  <a:lnTo>
                    <a:pt x="301" y="343"/>
                  </a:lnTo>
                  <a:lnTo>
                    <a:pt x="9" y="635"/>
                  </a:lnTo>
                  <a:lnTo>
                    <a:pt x="60" y="695"/>
                  </a:lnTo>
                  <a:lnTo>
                    <a:pt x="378" y="386"/>
                  </a:lnTo>
                  <a:cubicBezTo>
                    <a:pt x="386" y="378"/>
                    <a:pt x="386" y="369"/>
                    <a:pt x="386" y="360"/>
                  </a:cubicBezTo>
                  <a:cubicBezTo>
                    <a:pt x="386" y="343"/>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31"/>
            <p:cNvSpPr/>
            <p:nvPr/>
          </p:nvSpPr>
          <p:spPr>
            <a:xfrm>
              <a:off x="1451450" y="2407925"/>
              <a:ext cx="9675" cy="17175"/>
            </a:xfrm>
            <a:custGeom>
              <a:avLst/>
              <a:gdLst/>
              <a:ahLst/>
              <a:cxnLst/>
              <a:rect l="l" t="t" r="r" b="b"/>
              <a:pathLst>
                <a:path w="387" h="687" extrusionOk="0">
                  <a:moveTo>
                    <a:pt x="52" y="0"/>
                  </a:moveTo>
                  <a:lnTo>
                    <a:pt x="0" y="60"/>
                  </a:lnTo>
                  <a:lnTo>
                    <a:pt x="301" y="343"/>
                  </a:lnTo>
                  <a:lnTo>
                    <a:pt x="9" y="635"/>
                  </a:lnTo>
                  <a:lnTo>
                    <a:pt x="60" y="686"/>
                  </a:lnTo>
                  <a:lnTo>
                    <a:pt x="378" y="386"/>
                  </a:lnTo>
                  <a:cubicBezTo>
                    <a:pt x="386" y="378"/>
                    <a:pt x="386" y="369"/>
                    <a:pt x="386" y="352"/>
                  </a:cubicBezTo>
                  <a:cubicBezTo>
                    <a:pt x="386" y="343"/>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1"/>
            <p:cNvSpPr/>
            <p:nvPr/>
          </p:nvSpPr>
          <p:spPr>
            <a:xfrm>
              <a:off x="1451450" y="2424000"/>
              <a:ext cx="9675" cy="16975"/>
            </a:xfrm>
            <a:custGeom>
              <a:avLst/>
              <a:gdLst/>
              <a:ahLst/>
              <a:cxnLst/>
              <a:rect l="l" t="t" r="r" b="b"/>
              <a:pathLst>
                <a:path w="387" h="679" extrusionOk="0">
                  <a:moveTo>
                    <a:pt x="52" y="0"/>
                  </a:moveTo>
                  <a:lnTo>
                    <a:pt x="0" y="61"/>
                  </a:lnTo>
                  <a:lnTo>
                    <a:pt x="301" y="344"/>
                  </a:lnTo>
                  <a:lnTo>
                    <a:pt x="9" y="627"/>
                  </a:lnTo>
                  <a:lnTo>
                    <a:pt x="60" y="678"/>
                  </a:lnTo>
                  <a:lnTo>
                    <a:pt x="378" y="387"/>
                  </a:lnTo>
                  <a:cubicBezTo>
                    <a:pt x="386" y="378"/>
                    <a:pt x="386" y="369"/>
                    <a:pt x="386" y="352"/>
                  </a:cubicBezTo>
                  <a:cubicBezTo>
                    <a:pt x="386" y="344"/>
                    <a:pt x="386" y="335"/>
                    <a:pt x="378" y="327"/>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1"/>
            <p:cNvSpPr/>
            <p:nvPr/>
          </p:nvSpPr>
          <p:spPr>
            <a:xfrm>
              <a:off x="1451450" y="2439450"/>
              <a:ext cx="9675" cy="17400"/>
            </a:xfrm>
            <a:custGeom>
              <a:avLst/>
              <a:gdLst/>
              <a:ahLst/>
              <a:cxnLst/>
              <a:rect l="l" t="t" r="r" b="b"/>
              <a:pathLst>
                <a:path w="387" h="696" extrusionOk="0">
                  <a:moveTo>
                    <a:pt x="52" y="0"/>
                  </a:moveTo>
                  <a:lnTo>
                    <a:pt x="0" y="69"/>
                  </a:lnTo>
                  <a:lnTo>
                    <a:pt x="301" y="361"/>
                  </a:lnTo>
                  <a:lnTo>
                    <a:pt x="9" y="644"/>
                  </a:lnTo>
                  <a:lnTo>
                    <a:pt x="60" y="695"/>
                  </a:lnTo>
                  <a:lnTo>
                    <a:pt x="378" y="378"/>
                  </a:lnTo>
                  <a:cubicBezTo>
                    <a:pt x="386" y="369"/>
                    <a:pt x="386" y="361"/>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1"/>
            <p:cNvSpPr/>
            <p:nvPr/>
          </p:nvSpPr>
          <p:spPr>
            <a:xfrm>
              <a:off x="1459375" y="2437300"/>
              <a:ext cx="2175" cy="83025"/>
            </a:xfrm>
            <a:custGeom>
              <a:avLst/>
              <a:gdLst/>
              <a:ahLst/>
              <a:cxnLst/>
              <a:rect l="l" t="t" r="r" b="b"/>
              <a:pathLst>
                <a:path w="87" h="3321" extrusionOk="0">
                  <a:moveTo>
                    <a:pt x="1" y="0"/>
                  </a:moveTo>
                  <a:lnTo>
                    <a:pt x="1"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31"/>
            <p:cNvSpPr/>
            <p:nvPr/>
          </p:nvSpPr>
          <p:spPr>
            <a:xfrm>
              <a:off x="1451450" y="2437300"/>
              <a:ext cx="2175" cy="83025"/>
            </a:xfrm>
            <a:custGeom>
              <a:avLst/>
              <a:gdLst/>
              <a:ahLst/>
              <a:cxnLst/>
              <a:rect l="l" t="t" r="r" b="b"/>
              <a:pathLst>
                <a:path w="87" h="3321" extrusionOk="0">
                  <a:moveTo>
                    <a:pt x="0" y="0"/>
                  </a:moveTo>
                  <a:lnTo>
                    <a:pt x="0"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1"/>
            <p:cNvSpPr/>
            <p:nvPr/>
          </p:nvSpPr>
          <p:spPr>
            <a:xfrm>
              <a:off x="1443075" y="2437300"/>
              <a:ext cx="2175" cy="83025"/>
            </a:xfrm>
            <a:custGeom>
              <a:avLst/>
              <a:gdLst/>
              <a:ahLst/>
              <a:cxnLst/>
              <a:rect l="l" t="t" r="r" b="b"/>
              <a:pathLst>
                <a:path w="87" h="3321" extrusionOk="0">
                  <a:moveTo>
                    <a:pt x="1" y="0"/>
                  </a:moveTo>
                  <a:lnTo>
                    <a:pt x="1"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1"/>
            <p:cNvSpPr/>
            <p:nvPr/>
          </p:nvSpPr>
          <p:spPr>
            <a:xfrm>
              <a:off x="1443300" y="2439025"/>
              <a:ext cx="9675" cy="17600"/>
            </a:xfrm>
            <a:custGeom>
              <a:avLst/>
              <a:gdLst/>
              <a:ahLst/>
              <a:cxnLst/>
              <a:rect l="l" t="t" r="r" b="b"/>
              <a:pathLst>
                <a:path w="387" h="704" extrusionOk="0">
                  <a:moveTo>
                    <a:pt x="335" y="0"/>
                  </a:moveTo>
                  <a:lnTo>
                    <a:pt x="17" y="326"/>
                  </a:lnTo>
                  <a:cubicBezTo>
                    <a:pt x="0" y="335"/>
                    <a:pt x="0" y="343"/>
                    <a:pt x="0" y="360"/>
                  </a:cubicBezTo>
                  <a:cubicBezTo>
                    <a:pt x="0" y="369"/>
                    <a:pt x="0" y="378"/>
                    <a:pt x="17"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1"/>
            <p:cNvSpPr/>
            <p:nvPr/>
          </p:nvSpPr>
          <p:spPr>
            <a:xfrm>
              <a:off x="1443300" y="2454875"/>
              <a:ext cx="9675" cy="17400"/>
            </a:xfrm>
            <a:custGeom>
              <a:avLst/>
              <a:gdLst/>
              <a:ahLst/>
              <a:cxnLst/>
              <a:rect l="l" t="t" r="r" b="b"/>
              <a:pathLst>
                <a:path w="387" h="696" extrusionOk="0">
                  <a:moveTo>
                    <a:pt x="335" y="1"/>
                  </a:moveTo>
                  <a:lnTo>
                    <a:pt x="17" y="327"/>
                  </a:lnTo>
                  <a:cubicBezTo>
                    <a:pt x="0" y="336"/>
                    <a:pt x="0" y="344"/>
                    <a:pt x="0" y="353"/>
                  </a:cubicBezTo>
                  <a:cubicBezTo>
                    <a:pt x="0" y="370"/>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1"/>
            <p:cNvSpPr/>
            <p:nvPr/>
          </p:nvSpPr>
          <p:spPr>
            <a:xfrm>
              <a:off x="1443300" y="2470750"/>
              <a:ext cx="9675" cy="17400"/>
            </a:xfrm>
            <a:custGeom>
              <a:avLst/>
              <a:gdLst/>
              <a:ahLst/>
              <a:cxnLst/>
              <a:rect l="l" t="t" r="r" b="b"/>
              <a:pathLst>
                <a:path w="387" h="696" extrusionOk="0">
                  <a:moveTo>
                    <a:pt x="335" y="1"/>
                  </a:moveTo>
                  <a:lnTo>
                    <a:pt x="17" y="318"/>
                  </a:lnTo>
                  <a:cubicBezTo>
                    <a:pt x="0" y="335"/>
                    <a:pt x="0" y="344"/>
                    <a:pt x="0" y="353"/>
                  </a:cubicBezTo>
                  <a:cubicBezTo>
                    <a:pt x="0" y="361"/>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1"/>
            <p:cNvSpPr/>
            <p:nvPr/>
          </p:nvSpPr>
          <p:spPr>
            <a:xfrm>
              <a:off x="1443300" y="2486625"/>
              <a:ext cx="9675" cy="17400"/>
            </a:xfrm>
            <a:custGeom>
              <a:avLst/>
              <a:gdLst/>
              <a:ahLst/>
              <a:cxnLst/>
              <a:rect l="l" t="t" r="r" b="b"/>
              <a:pathLst>
                <a:path w="387" h="696" extrusionOk="0">
                  <a:moveTo>
                    <a:pt x="335" y="1"/>
                  </a:moveTo>
                  <a:lnTo>
                    <a:pt x="17" y="318"/>
                  </a:lnTo>
                  <a:cubicBezTo>
                    <a:pt x="0" y="327"/>
                    <a:pt x="0" y="344"/>
                    <a:pt x="0" y="353"/>
                  </a:cubicBezTo>
                  <a:cubicBezTo>
                    <a:pt x="0" y="361"/>
                    <a:pt x="0" y="370"/>
                    <a:pt x="17" y="387"/>
                  </a:cubicBezTo>
                  <a:lnTo>
                    <a:pt x="335" y="696"/>
                  </a:lnTo>
                  <a:lnTo>
                    <a:pt x="378" y="618"/>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1"/>
            <p:cNvSpPr/>
            <p:nvPr/>
          </p:nvSpPr>
          <p:spPr>
            <a:xfrm>
              <a:off x="1443300" y="2502300"/>
              <a:ext cx="9675" cy="17600"/>
            </a:xfrm>
            <a:custGeom>
              <a:avLst/>
              <a:gdLst/>
              <a:ahLst/>
              <a:cxnLst/>
              <a:rect l="l" t="t" r="r" b="b"/>
              <a:pathLst>
                <a:path w="387" h="704" extrusionOk="0">
                  <a:moveTo>
                    <a:pt x="335" y="0"/>
                  </a:moveTo>
                  <a:lnTo>
                    <a:pt x="17" y="326"/>
                  </a:lnTo>
                  <a:cubicBezTo>
                    <a:pt x="0" y="335"/>
                    <a:pt x="0" y="343"/>
                    <a:pt x="0" y="360"/>
                  </a:cubicBezTo>
                  <a:cubicBezTo>
                    <a:pt x="0" y="369"/>
                    <a:pt x="0" y="378"/>
                    <a:pt x="17"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1"/>
            <p:cNvSpPr/>
            <p:nvPr/>
          </p:nvSpPr>
          <p:spPr>
            <a:xfrm>
              <a:off x="1451450" y="2439450"/>
              <a:ext cx="9675" cy="17175"/>
            </a:xfrm>
            <a:custGeom>
              <a:avLst/>
              <a:gdLst/>
              <a:ahLst/>
              <a:cxnLst/>
              <a:rect l="l" t="t" r="r" b="b"/>
              <a:pathLst>
                <a:path w="387" h="687" extrusionOk="0">
                  <a:moveTo>
                    <a:pt x="52" y="0"/>
                  </a:moveTo>
                  <a:lnTo>
                    <a:pt x="0" y="52"/>
                  </a:lnTo>
                  <a:lnTo>
                    <a:pt x="301" y="343"/>
                  </a:lnTo>
                  <a:lnTo>
                    <a:pt x="9" y="627"/>
                  </a:lnTo>
                  <a:lnTo>
                    <a:pt x="60" y="687"/>
                  </a:lnTo>
                  <a:lnTo>
                    <a:pt x="378" y="378"/>
                  </a:lnTo>
                  <a:cubicBezTo>
                    <a:pt x="386" y="369"/>
                    <a:pt x="386" y="361"/>
                    <a:pt x="386" y="352"/>
                  </a:cubicBezTo>
                  <a:cubicBezTo>
                    <a:pt x="386" y="343"/>
                    <a:pt x="386" y="326"/>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1"/>
            <p:cNvSpPr/>
            <p:nvPr/>
          </p:nvSpPr>
          <p:spPr>
            <a:xfrm>
              <a:off x="1451450" y="2455100"/>
              <a:ext cx="9675" cy="17175"/>
            </a:xfrm>
            <a:custGeom>
              <a:avLst/>
              <a:gdLst/>
              <a:ahLst/>
              <a:cxnLst/>
              <a:rect l="l" t="t" r="r" b="b"/>
              <a:pathLst>
                <a:path w="387" h="687" extrusionOk="0">
                  <a:moveTo>
                    <a:pt x="52" y="1"/>
                  </a:moveTo>
                  <a:lnTo>
                    <a:pt x="0" y="52"/>
                  </a:lnTo>
                  <a:lnTo>
                    <a:pt x="301" y="344"/>
                  </a:lnTo>
                  <a:lnTo>
                    <a:pt x="9" y="635"/>
                  </a:lnTo>
                  <a:lnTo>
                    <a:pt x="60" y="687"/>
                  </a:lnTo>
                  <a:lnTo>
                    <a:pt x="378" y="387"/>
                  </a:lnTo>
                  <a:cubicBezTo>
                    <a:pt x="386" y="378"/>
                    <a:pt x="386" y="369"/>
                    <a:pt x="386" y="352"/>
                  </a:cubicBezTo>
                  <a:cubicBezTo>
                    <a:pt x="386" y="344"/>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1"/>
            <p:cNvSpPr/>
            <p:nvPr/>
          </p:nvSpPr>
          <p:spPr>
            <a:xfrm>
              <a:off x="1451450" y="2470975"/>
              <a:ext cx="9675" cy="17175"/>
            </a:xfrm>
            <a:custGeom>
              <a:avLst/>
              <a:gdLst/>
              <a:ahLst/>
              <a:cxnLst/>
              <a:rect l="l" t="t" r="r" b="b"/>
              <a:pathLst>
                <a:path w="387" h="687" extrusionOk="0">
                  <a:moveTo>
                    <a:pt x="52" y="0"/>
                  </a:moveTo>
                  <a:lnTo>
                    <a:pt x="0" y="52"/>
                  </a:lnTo>
                  <a:lnTo>
                    <a:pt x="301" y="344"/>
                  </a:lnTo>
                  <a:lnTo>
                    <a:pt x="9" y="635"/>
                  </a:lnTo>
                  <a:lnTo>
                    <a:pt x="60" y="687"/>
                  </a:lnTo>
                  <a:lnTo>
                    <a:pt x="378" y="387"/>
                  </a:lnTo>
                  <a:cubicBezTo>
                    <a:pt x="386" y="378"/>
                    <a:pt x="386" y="369"/>
                    <a:pt x="386" y="352"/>
                  </a:cubicBezTo>
                  <a:cubicBezTo>
                    <a:pt x="386" y="344"/>
                    <a:pt x="386" y="335"/>
                    <a:pt x="378"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1"/>
            <p:cNvSpPr/>
            <p:nvPr/>
          </p:nvSpPr>
          <p:spPr>
            <a:xfrm>
              <a:off x="1451450" y="2486850"/>
              <a:ext cx="9675" cy="17175"/>
            </a:xfrm>
            <a:custGeom>
              <a:avLst/>
              <a:gdLst/>
              <a:ahLst/>
              <a:cxnLst/>
              <a:rect l="l" t="t" r="r" b="b"/>
              <a:pathLst>
                <a:path w="387" h="687" extrusionOk="0">
                  <a:moveTo>
                    <a:pt x="52" y="0"/>
                  </a:moveTo>
                  <a:lnTo>
                    <a:pt x="0" y="52"/>
                  </a:lnTo>
                  <a:lnTo>
                    <a:pt x="301" y="344"/>
                  </a:lnTo>
                  <a:lnTo>
                    <a:pt x="9" y="635"/>
                  </a:lnTo>
                  <a:lnTo>
                    <a:pt x="60" y="687"/>
                  </a:lnTo>
                  <a:lnTo>
                    <a:pt x="378" y="386"/>
                  </a:lnTo>
                  <a:cubicBezTo>
                    <a:pt x="386" y="378"/>
                    <a:pt x="386" y="361"/>
                    <a:pt x="386" y="352"/>
                  </a:cubicBezTo>
                  <a:cubicBezTo>
                    <a:pt x="386" y="344"/>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1"/>
            <p:cNvSpPr/>
            <p:nvPr/>
          </p:nvSpPr>
          <p:spPr>
            <a:xfrm>
              <a:off x="1451450" y="2502500"/>
              <a:ext cx="9675" cy="17400"/>
            </a:xfrm>
            <a:custGeom>
              <a:avLst/>
              <a:gdLst/>
              <a:ahLst/>
              <a:cxnLst/>
              <a:rect l="l" t="t" r="r" b="b"/>
              <a:pathLst>
                <a:path w="387" h="696" extrusionOk="0">
                  <a:moveTo>
                    <a:pt x="52" y="1"/>
                  </a:moveTo>
                  <a:lnTo>
                    <a:pt x="0" y="61"/>
                  </a:lnTo>
                  <a:lnTo>
                    <a:pt x="301" y="352"/>
                  </a:lnTo>
                  <a:lnTo>
                    <a:pt x="9" y="636"/>
                  </a:lnTo>
                  <a:lnTo>
                    <a:pt x="60" y="696"/>
                  </a:lnTo>
                  <a:lnTo>
                    <a:pt x="378" y="387"/>
                  </a:lnTo>
                  <a:cubicBezTo>
                    <a:pt x="386" y="378"/>
                    <a:pt x="386" y="370"/>
                    <a:pt x="386" y="361"/>
                  </a:cubicBezTo>
                  <a:cubicBezTo>
                    <a:pt x="386" y="352"/>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31"/>
            <p:cNvSpPr/>
            <p:nvPr/>
          </p:nvSpPr>
          <p:spPr>
            <a:xfrm>
              <a:off x="1451450" y="2500150"/>
              <a:ext cx="2175" cy="50425"/>
            </a:xfrm>
            <a:custGeom>
              <a:avLst/>
              <a:gdLst/>
              <a:ahLst/>
              <a:cxnLst/>
              <a:rect l="l" t="t" r="r" b="b"/>
              <a:pathLst>
                <a:path w="87" h="2017" extrusionOk="0">
                  <a:moveTo>
                    <a:pt x="0" y="0"/>
                  </a:moveTo>
                  <a:lnTo>
                    <a:pt x="0" y="2016"/>
                  </a:lnTo>
                  <a:lnTo>
                    <a:pt x="86" y="201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1"/>
            <p:cNvSpPr/>
            <p:nvPr/>
          </p:nvSpPr>
          <p:spPr>
            <a:xfrm>
              <a:off x="1443075" y="2500150"/>
              <a:ext cx="18250" cy="51500"/>
            </a:xfrm>
            <a:custGeom>
              <a:avLst/>
              <a:gdLst/>
              <a:ahLst/>
              <a:cxnLst/>
              <a:rect l="l" t="t" r="r" b="b"/>
              <a:pathLst>
                <a:path w="730" h="2060" extrusionOk="0">
                  <a:moveTo>
                    <a:pt x="1" y="0"/>
                  </a:moveTo>
                  <a:lnTo>
                    <a:pt x="1" y="2059"/>
                  </a:lnTo>
                  <a:lnTo>
                    <a:pt x="730" y="2059"/>
                  </a:lnTo>
                  <a:lnTo>
                    <a:pt x="730" y="0"/>
                  </a:lnTo>
                  <a:lnTo>
                    <a:pt x="653" y="0"/>
                  </a:lnTo>
                  <a:lnTo>
                    <a:pt x="653" y="1974"/>
                  </a:lnTo>
                  <a:lnTo>
                    <a:pt x="86" y="1974"/>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31"/>
            <p:cNvSpPr/>
            <p:nvPr/>
          </p:nvSpPr>
          <p:spPr>
            <a:xfrm>
              <a:off x="1443300" y="2502300"/>
              <a:ext cx="9675" cy="17600"/>
            </a:xfrm>
            <a:custGeom>
              <a:avLst/>
              <a:gdLst/>
              <a:ahLst/>
              <a:cxnLst/>
              <a:rect l="l" t="t" r="r" b="b"/>
              <a:pathLst>
                <a:path w="387" h="704" extrusionOk="0">
                  <a:moveTo>
                    <a:pt x="335" y="0"/>
                  </a:moveTo>
                  <a:lnTo>
                    <a:pt x="17" y="326"/>
                  </a:lnTo>
                  <a:cubicBezTo>
                    <a:pt x="0" y="335"/>
                    <a:pt x="0" y="343"/>
                    <a:pt x="0" y="360"/>
                  </a:cubicBezTo>
                  <a:cubicBezTo>
                    <a:pt x="0" y="369"/>
                    <a:pt x="0" y="378"/>
                    <a:pt x="17"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31"/>
            <p:cNvSpPr/>
            <p:nvPr/>
          </p:nvSpPr>
          <p:spPr>
            <a:xfrm>
              <a:off x="1443300" y="2518150"/>
              <a:ext cx="9675" cy="17400"/>
            </a:xfrm>
            <a:custGeom>
              <a:avLst/>
              <a:gdLst/>
              <a:ahLst/>
              <a:cxnLst/>
              <a:rect l="l" t="t" r="r" b="b"/>
              <a:pathLst>
                <a:path w="387" h="696" extrusionOk="0">
                  <a:moveTo>
                    <a:pt x="335" y="1"/>
                  </a:moveTo>
                  <a:lnTo>
                    <a:pt x="17" y="327"/>
                  </a:lnTo>
                  <a:cubicBezTo>
                    <a:pt x="0" y="336"/>
                    <a:pt x="0" y="344"/>
                    <a:pt x="0" y="353"/>
                  </a:cubicBezTo>
                  <a:cubicBezTo>
                    <a:pt x="0" y="370"/>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31"/>
            <p:cNvSpPr/>
            <p:nvPr/>
          </p:nvSpPr>
          <p:spPr>
            <a:xfrm>
              <a:off x="1443300" y="2534025"/>
              <a:ext cx="9675" cy="17400"/>
            </a:xfrm>
            <a:custGeom>
              <a:avLst/>
              <a:gdLst/>
              <a:ahLst/>
              <a:cxnLst/>
              <a:rect l="l" t="t" r="r" b="b"/>
              <a:pathLst>
                <a:path w="387" h="696" extrusionOk="0">
                  <a:moveTo>
                    <a:pt x="335" y="1"/>
                  </a:moveTo>
                  <a:lnTo>
                    <a:pt x="17" y="318"/>
                  </a:lnTo>
                  <a:cubicBezTo>
                    <a:pt x="0" y="335"/>
                    <a:pt x="0" y="344"/>
                    <a:pt x="0" y="353"/>
                  </a:cubicBezTo>
                  <a:cubicBezTo>
                    <a:pt x="0" y="361"/>
                    <a:pt x="0" y="378"/>
                    <a:pt x="17"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1"/>
            <p:cNvSpPr/>
            <p:nvPr/>
          </p:nvSpPr>
          <p:spPr>
            <a:xfrm>
              <a:off x="1451450" y="2502500"/>
              <a:ext cx="9675" cy="17400"/>
            </a:xfrm>
            <a:custGeom>
              <a:avLst/>
              <a:gdLst/>
              <a:ahLst/>
              <a:cxnLst/>
              <a:rect l="l" t="t" r="r" b="b"/>
              <a:pathLst>
                <a:path w="387" h="696" extrusionOk="0">
                  <a:moveTo>
                    <a:pt x="52" y="1"/>
                  </a:moveTo>
                  <a:lnTo>
                    <a:pt x="0" y="61"/>
                  </a:lnTo>
                  <a:lnTo>
                    <a:pt x="301" y="352"/>
                  </a:lnTo>
                  <a:lnTo>
                    <a:pt x="9" y="636"/>
                  </a:lnTo>
                  <a:lnTo>
                    <a:pt x="60" y="696"/>
                  </a:lnTo>
                  <a:lnTo>
                    <a:pt x="378" y="387"/>
                  </a:lnTo>
                  <a:cubicBezTo>
                    <a:pt x="386" y="378"/>
                    <a:pt x="386" y="370"/>
                    <a:pt x="386" y="361"/>
                  </a:cubicBezTo>
                  <a:cubicBezTo>
                    <a:pt x="386" y="352"/>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31"/>
            <p:cNvSpPr/>
            <p:nvPr/>
          </p:nvSpPr>
          <p:spPr>
            <a:xfrm>
              <a:off x="1451450" y="2518375"/>
              <a:ext cx="9675" cy="17175"/>
            </a:xfrm>
            <a:custGeom>
              <a:avLst/>
              <a:gdLst/>
              <a:ahLst/>
              <a:cxnLst/>
              <a:rect l="l" t="t" r="r" b="b"/>
              <a:pathLst>
                <a:path w="387" h="687" extrusionOk="0">
                  <a:moveTo>
                    <a:pt x="52" y="1"/>
                  </a:moveTo>
                  <a:lnTo>
                    <a:pt x="0" y="52"/>
                  </a:lnTo>
                  <a:lnTo>
                    <a:pt x="301" y="344"/>
                  </a:lnTo>
                  <a:lnTo>
                    <a:pt x="9" y="635"/>
                  </a:lnTo>
                  <a:lnTo>
                    <a:pt x="60" y="687"/>
                  </a:lnTo>
                  <a:lnTo>
                    <a:pt x="378" y="387"/>
                  </a:lnTo>
                  <a:cubicBezTo>
                    <a:pt x="386" y="378"/>
                    <a:pt x="386" y="369"/>
                    <a:pt x="386" y="352"/>
                  </a:cubicBezTo>
                  <a:cubicBezTo>
                    <a:pt x="386" y="344"/>
                    <a:pt x="386" y="335"/>
                    <a:pt x="378"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31"/>
            <p:cNvSpPr/>
            <p:nvPr/>
          </p:nvSpPr>
          <p:spPr>
            <a:xfrm>
              <a:off x="1451450" y="2534250"/>
              <a:ext cx="9675" cy="17175"/>
            </a:xfrm>
            <a:custGeom>
              <a:avLst/>
              <a:gdLst/>
              <a:ahLst/>
              <a:cxnLst/>
              <a:rect l="l" t="t" r="r" b="b"/>
              <a:pathLst>
                <a:path w="387" h="687" extrusionOk="0">
                  <a:moveTo>
                    <a:pt x="52" y="0"/>
                  </a:moveTo>
                  <a:lnTo>
                    <a:pt x="0" y="52"/>
                  </a:lnTo>
                  <a:lnTo>
                    <a:pt x="301" y="344"/>
                  </a:lnTo>
                  <a:lnTo>
                    <a:pt x="9" y="635"/>
                  </a:lnTo>
                  <a:lnTo>
                    <a:pt x="60" y="687"/>
                  </a:lnTo>
                  <a:lnTo>
                    <a:pt x="378" y="387"/>
                  </a:lnTo>
                  <a:cubicBezTo>
                    <a:pt x="386" y="378"/>
                    <a:pt x="386" y="361"/>
                    <a:pt x="386" y="352"/>
                  </a:cubicBezTo>
                  <a:cubicBezTo>
                    <a:pt x="386" y="344"/>
                    <a:pt x="386" y="335"/>
                    <a:pt x="378"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31"/>
            <p:cNvSpPr/>
            <p:nvPr/>
          </p:nvSpPr>
          <p:spPr>
            <a:xfrm>
              <a:off x="1484050" y="2061075"/>
              <a:ext cx="2175" cy="80250"/>
            </a:xfrm>
            <a:custGeom>
              <a:avLst/>
              <a:gdLst/>
              <a:ahLst/>
              <a:cxnLst/>
              <a:rect l="l" t="t" r="r" b="b"/>
              <a:pathLst>
                <a:path w="87" h="3210" extrusionOk="0">
                  <a:moveTo>
                    <a:pt x="0" y="1"/>
                  </a:moveTo>
                  <a:lnTo>
                    <a:pt x="0" y="3209"/>
                  </a:lnTo>
                  <a:lnTo>
                    <a:pt x="86" y="320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1"/>
            <p:cNvSpPr/>
            <p:nvPr/>
          </p:nvSpPr>
          <p:spPr>
            <a:xfrm>
              <a:off x="1476100" y="2060000"/>
              <a:ext cx="18275" cy="81325"/>
            </a:xfrm>
            <a:custGeom>
              <a:avLst/>
              <a:gdLst/>
              <a:ahLst/>
              <a:cxnLst/>
              <a:rect l="l" t="t" r="r" b="b"/>
              <a:pathLst>
                <a:path w="731" h="3253" extrusionOk="0">
                  <a:moveTo>
                    <a:pt x="1" y="1"/>
                  </a:moveTo>
                  <a:lnTo>
                    <a:pt x="1" y="3252"/>
                  </a:lnTo>
                  <a:lnTo>
                    <a:pt x="87" y="3252"/>
                  </a:lnTo>
                  <a:lnTo>
                    <a:pt x="87" y="87"/>
                  </a:lnTo>
                  <a:lnTo>
                    <a:pt x="653" y="87"/>
                  </a:lnTo>
                  <a:lnTo>
                    <a:pt x="653" y="3252"/>
                  </a:lnTo>
                  <a:lnTo>
                    <a:pt x="730" y="3252"/>
                  </a:lnTo>
                  <a:lnTo>
                    <a:pt x="7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1"/>
            <p:cNvSpPr/>
            <p:nvPr/>
          </p:nvSpPr>
          <p:spPr>
            <a:xfrm>
              <a:off x="1476325" y="20602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31"/>
            <p:cNvSpPr/>
            <p:nvPr/>
          </p:nvSpPr>
          <p:spPr>
            <a:xfrm>
              <a:off x="1476325" y="2076100"/>
              <a:ext cx="9675" cy="17400"/>
            </a:xfrm>
            <a:custGeom>
              <a:avLst/>
              <a:gdLst/>
              <a:ahLst/>
              <a:cxnLst/>
              <a:rect l="l" t="t" r="r" b="b"/>
              <a:pathLst>
                <a:path w="387" h="696" extrusionOk="0">
                  <a:moveTo>
                    <a:pt x="335" y="0"/>
                  </a:moveTo>
                  <a:lnTo>
                    <a:pt x="9" y="318"/>
                  </a:lnTo>
                  <a:cubicBezTo>
                    <a:pt x="0" y="335"/>
                    <a:pt x="0" y="343"/>
                    <a:pt x="0" y="352"/>
                  </a:cubicBezTo>
                  <a:cubicBezTo>
                    <a:pt x="0" y="361"/>
                    <a:pt x="0" y="378"/>
                    <a:pt x="9" y="386"/>
                  </a:cubicBezTo>
                  <a:lnTo>
                    <a:pt x="335" y="695"/>
                  </a:lnTo>
                  <a:lnTo>
                    <a:pt x="378" y="635"/>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31"/>
            <p:cNvSpPr/>
            <p:nvPr/>
          </p:nvSpPr>
          <p:spPr>
            <a:xfrm>
              <a:off x="1476325" y="2091975"/>
              <a:ext cx="9675" cy="17400"/>
            </a:xfrm>
            <a:custGeom>
              <a:avLst/>
              <a:gdLst/>
              <a:ahLst/>
              <a:cxnLst/>
              <a:rect l="l" t="t" r="r" b="b"/>
              <a:pathLst>
                <a:path w="387" h="696" extrusionOk="0">
                  <a:moveTo>
                    <a:pt x="335" y="0"/>
                  </a:moveTo>
                  <a:lnTo>
                    <a:pt x="9" y="318"/>
                  </a:lnTo>
                  <a:cubicBezTo>
                    <a:pt x="0" y="326"/>
                    <a:pt x="0" y="343"/>
                    <a:pt x="0" y="352"/>
                  </a:cubicBezTo>
                  <a:cubicBezTo>
                    <a:pt x="0" y="360"/>
                    <a:pt x="0" y="369"/>
                    <a:pt x="9" y="386"/>
                  </a:cubicBezTo>
                  <a:lnTo>
                    <a:pt x="335" y="695"/>
                  </a:lnTo>
                  <a:lnTo>
                    <a:pt x="378" y="626"/>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31"/>
            <p:cNvSpPr/>
            <p:nvPr/>
          </p:nvSpPr>
          <p:spPr>
            <a:xfrm>
              <a:off x="1476325" y="2107625"/>
              <a:ext cx="9675" cy="17600"/>
            </a:xfrm>
            <a:custGeom>
              <a:avLst/>
              <a:gdLst/>
              <a:ahLst/>
              <a:cxnLst/>
              <a:rect l="l" t="t" r="r" b="b"/>
              <a:pathLst>
                <a:path w="387" h="704" extrusionOk="0">
                  <a:moveTo>
                    <a:pt x="335" y="0"/>
                  </a:moveTo>
                  <a:lnTo>
                    <a:pt x="9" y="326"/>
                  </a:lnTo>
                  <a:cubicBezTo>
                    <a:pt x="0" y="335"/>
                    <a:pt x="0" y="344"/>
                    <a:pt x="0" y="361"/>
                  </a:cubicBezTo>
                  <a:cubicBezTo>
                    <a:pt x="0" y="369"/>
                    <a:pt x="0" y="378"/>
                    <a:pt x="9" y="387"/>
                  </a:cubicBezTo>
                  <a:lnTo>
                    <a:pt x="335" y="704"/>
                  </a:lnTo>
                  <a:lnTo>
                    <a:pt x="378" y="635"/>
                  </a:lnTo>
                  <a:lnTo>
                    <a:pt x="86" y="344"/>
                  </a:lnTo>
                  <a:lnTo>
                    <a:pt x="387"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31"/>
            <p:cNvSpPr/>
            <p:nvPr/>
          </p:nvSpPr>
          <p:spPr>
            <a:xfrm>
              <a:off x="1476325" y="21235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1"/>
            <p:cNvSpPr/>
            <p:nvPr/>
          </p:nvSpPr>
          <p:spPr>
            <a:xfrm>
              <a:off x="1484475" y="2060425"/>
              <a:ext cx="9675" cy="17200"/>
            </a:xfrm>
            <a:custGeom>
              <a:avLst/>
              <a:gdLst/>
              <a:ahLst/>
              <a:cxnLst/>
              <a:rect l="l" t="t" r="r" b="b"/>
              <a:pathLst>
                <a:path w="387" h="688" extrusionOk="0">
                  <a:moveTo>
                    <a:pt x="52" y="1"/>
                  </a:moveTo>
                  <a:lnTo>
                    <a:pt x="1" y="61"/>
                  </a:lnTo>
                  <a:lnTo>
                    <a:pt x="301" y="344"/>
                  </a:lnTo>
                  <a:lnTo>
                    <a:pt x="9" y="636"/>
                  </a:lnTo>
                  <a:lnTo>
                    <a:pt x="61" y="687"/>
                  </a:lnTo>
                  <a:lnTo>
                    <a:pt x="369" y="387"/>
                  </a:lnTo>
                  <a:cubicBezTo>
                    <a:pt x="387" y="378"/>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1"/>
            <p:cNvSpPr/>
            <p:nvPr/>
          </p:nvSpPr>
          <p:spPr>
            <a:xfrm>
              <a:off x="1484475" y="2076300"/>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8"/>
                    <a:pt x="387" y="361"/>
                    <a:pt x="387" y="353"/>
                  </a:cubicBezTo>
                  <a:cubicBezTo>
                    <a:pt x="387" y="344"/>
                    <a:pt x="387" y="335"/>
                    <a:pt x="369"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1"/>
            <p:cNvSpPr/>
            <p:nvPr/>
          </p:nvSpPr>
          <p:spPr>
            <a:xfrm>
              <a:off x="1484475" y="2092175"/>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0"/>
                    <a:pt x="387" y="361"/>
                    <a:pt x="387" y="352"/>
                  </a:cubicBezTo>
                  <a:cubicBezTo>
                    <a:pt x="387" y="344"/>
                    <a:pt x="387" y="327"/>
                    <a:pt x="369"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31"/>
            <p:cNvSpPr/>
            <p:nvPr/>
          </p:nvSpPr>
          <p:spPr>
            <a:xfrm>
              <a:off x="1484475" y="2107850"/>
              <a:ext cx="9675" cy="17375"/>
            </a:xfrm>
            <a:custGeom>
              <a:avLst/>
              <a:gdLst/>
              <a:ahLst/>
              <a:cxnLst/>
              <a:rect l="l" t="t" r="r" b="b"/>
              <a:pathLst>
                <a:path w="387" h="695" extrusionOk="0">
                  <a:moveTo>
                    <a:pt x="52" y="0"/>
                  </a:moveTo>
                  <a:lnTo>
                    <a:pt x="1" y="60"/>
                  </a:lnTo>
                  <a:lnTo>
                    <a:pt x="301" y="343"/>
                  </a:lnTo>
                  <a:lnTo>
                    <a:pt x="9" y="635"/>
                  </a:lnTo>
                  <a:lnTo>
                    <a:pt x="61" y="695"/>
                  </a:lnTo>
                  <a:lnTo>
                    <a:pt x="369" y="386"/>
                  </a:lnTo>
                  <a:cubicBezTo>
                    <a:pt x="387" y="378"/>
                    <a:pt x="387" y="369"/>
                    <a:pt x="387" y="360"/>
                  </a:cubicBezTo>
                  <a:cubicBezTo>
                    <a:pt x="387" y="343"/>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31"/>
            <p:cNvSpPr/>
            <p:nvPr/>
          </p:nvSpPr>
          <p:spPr>
            <a:xfrm>
              <a:off x="1484475" y="2123700"/>
              <a:ext cx="9675" cy="17200"/>
            </a:xfrm>
            <a:custGeom>
              <a:avLst/>
              <a:gdLst/>
              <a:ahLst/>
              <a:cxnLst/>
              <a:rect l="l" t="t" r="r" b="b"/>
              <a:pathLst>
                <a:path w="387" h="688" extrusionOk="0">
                  <a:moveTo>
                    <a:pt x="52" y="1"/>
                  </a:moveTo>
                  <a:lnTo>
                    <a:pt x="1" y="61"/>
                  </a:lnTo>
                  <a:lnTo>
                    <a:pt x="301" y="344"/>
                  </a:lnTo>
                  <a:lnTo>
                    <a:pt x="9" y="636"/>
                  </a:lnTo>
                  <a:lnTo>
                    <a:pt x="61" y="687"/>
                  </a:lnTo>
                  <a:lnTo>
                    <a:pt x="369" y="387"/>
                  </a:lnTo>
                  <a:cubicBezTo>
                    <a:pt x="387" y="378"/>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31"/>
            <p:cNvSpPr/>
            <p:nvPr/>
          </p:nvSpPr>
          <p:spPr>
            <a:xfrm>
              <a:off x="1492400" y="2121350"/>
              <a:ext cx="2175" cy="83250"/>
            </a:xfrm>
            <a:custGeom>
              <a:avLst/>
              <a:gdLst/>
              <a:ahLst/>
              <a:cxnLst/>
              <a:rect l="l" t="t" r="r" b="b"/>
              <a:pathLst>
                <a:path w="87" h="3330" extrusionOk="0">
                  <a:moveTo>
                    <a:pt x="1" y="1"/>
                  </a:moveTo>
                  <a:lnTo>
                    <a:pt x="1" y="3329"/>
                  </a:lnTo>
                  <a:lnTo>
                    <a:pt x="87" y="332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31"/>
            <p:cNvSpPr/>
            <p:nvPr/>
          </p:nvSpPr>
          <p:spPr>
            <a:xfrm>
              <a:off x="1484050" y="2121350"/>
              <a:ext cx="2175" cy="83250"/>
            </a:xfrm>
            <a:custGeom>
              <a:avLst/>
              <a:gdLst/>
              <a:ahLst/>
              <a:cxnLst/>
              <a:rect l="l" t="t" r="r" b="b"/>
              <a:pathLst>
                <a:path w="87" h="3330" extrusionOk="0">
                  <a:moveTo>
                    <a:pt x="0" y="1"/>
                  </a:moveTo>
                  <a:lnTo>
                    <a:pt x="0"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31"/>
            <p:cNvSpPr/>
            <p:nvPr/>
          </p:nvSpPr>
          <p:spPr>
            <a:xfrm>
              <a:off x="1476100" y="2121350"/>
              <a:ext cx="2175" cy="83250"/>
            </a:xfrm>
            <a:custGeom>
              <a:avLst/>
              <a:gdLst/>
              <a:ahLst/>
              <a:cxnLst/>
              <a:rect l="l" t="t" r="r" b="b"/>
              <a:pathLst>
                <a:path w="87" h="3330" extrusionOk="0">
                  <a:moveTo>
                    <a:pt x="1" y="1"/>
                  </a:moveTo>
                  <a:lnTo>
                    <a:pt x="1" y="3329"/>
                  </a:lnTo>
                  <a:lnTo>
                    <a:pt x="87" y="332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1"/>
            <p:cNvSpPr/>
            <p:nvPr/>
          </p:nvSpPr>
          <p:spPr>
            <a:xfrm>
              <a:off x="1476325" y="21235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31"/>
            <p:cNvSpPr/>
            <p:nvPr/>
          </p:nvSpPr>
          <p:spPr>
            <a:xfrm>
              <a:off x="1476325" y="2139375"/>
              <a:ext cx="9675" cy="17400"/>
            </a:xfrm>
            <a:custGeom>
              <a:avLst/>
              <a:gdLst/>
              <a:ahLst/>
              <a:cxnLst/>
              <a:rect l="l" t="t" r="r" b="b"/>
              <a:pathLst>
                <a:path w="387" h="696" extrusionOk="0">
                  <a:moveTo>
                    <a:pt x="335" y="0"/>
                  </a:moveTo>
                  <a:lnTo>
                    <a:pt x="9" y="318"/>
                  </a:lnTo>
                  <a:cubicBezTo>
                    <a:pt x="0" y="335"/>
                    <a:pt x="0" y="343"/>
                    <a:pt x="0" y="352"/>
                  </a:cubicBezTo>
                  <a:cubicBezTo>
                    <a:pt x="0" y="361"/>
                    <a:pt x="0" y="378"/>
                    <a:pt x="9" y="386"/>
                  </a:cubicBezTo>
                  <a:lnTo>
                    <a:pt x="335" y="695"/>
                  </a:lnTo>
                  <a:lnTo>
                    <a:pt x="378" y="635"/>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31"/>
            <p:cNvSpPr/>
            <p:nvPr/>
          </p:nvSpPr>
          <p:spPr>
            <a:xfrm>
              <a:off x="1476325" y="2155250"/>
              <a:ext cx="9675" cy="17400"/>
            </a:xfrm>
            <a:custGeom>
              <a:avLst/>
              <a:gdLst/>
              <a:ahLst/>
              <a:cxnLst/>
              <a:rect l="l" t="t" r="r" b="b"/>
              <a:pathLst>
                <a:path w="387" h="696" extrusionOk="0">
                  <a:moveTo>
                    <a:pt x="335" y="0"/>
                  </a:moveTo>
                  <a:lnTo>
                    <a:pt x="9" y="318"/>
                  </a:lnTo>
                  <a:cubicBezTo>
                    <a:pt x="0" y="326"/>
                    <a:pt x="0" y="343"/>
                    <a:pt x="0" y="352"/>
                  </a:cubicBezTo>
                  <a:cubicBezTo>
                    <a:pt x="0" y="360"/>
                    <a:pt x="0" y="369"/>
                    <a:pt x="9" y="386"/>
                  </a:cubicBezTo>
                  <a:lnTo>
                    <a:pt x="335" y="695"/>
                  </a:lnTo>
                  <a:lnTo>
                    <a:pt x="378" y="626"/>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31"/>
            <p:cNvSpPr/>
            <p:nvPr/>
          </p:nvSpPr>
          <p:spPr>
            <a:xfrm>
              <a:off x="1476325" y="2170900"/>
              <a:ext cx="9675" cy="17600"/>
            </a:xfrm>
            <a:custGeom>
              <a:avLst/>
              <a:gdLst/>
              <a:ahLst/>
              <a:cxnLst/>
              <a:rect l="l" t="t" r="r" b="b"/>
              <a:pathLst>
                <a:path w="387" h="704" extrusionOk="0">
                  <a:moveTo>
                    <a:pt x="335" y="0"/>
                  </a:moveTo>
                  <a:lnTo>
                    <a:pt x="9" y="326"/>
                  </a:lnTo>
                  <a:cubicBezTo>
                    <a:pt x="0" y="335"/>
                    <a:pt x="0" y="344"/>
                    <a:pt x="0" y="361"/>
                  </a:cubicBezTo>
                  <a:cubicBezTo>
                    <a:pt x="0" y="369"/>
                    <a:pt x="0" y="378"/>
                    <a:pt x="9" y="387"/>
                  </a:cubicBezTo>
                  <a:lnTo>
                    <a:pt x="335" y="704"/>
                  </a:lnTo>
                  <a:lnTo>
                    <a:pt x="378" y="635"/>
                  </a:lnTo>
                  <a:lnTo>
                    <a:pt x="86" y="344"/>
                  </a:lnTo>
                  <a:lnTo>
                    <a:pt x="387"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31"/>
            <p:cNvSpPr/>
            <p:nvPr/>
          </p:nvSpPr>
          <p:spPr>
            <a:xfrm>
              <a:off x="1476325" y="218677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31"/>
            <p:cNvSpPr/>
            <p:nvPr/>
          </p:nvSpPr>
          <p:spPr>
            <a:xfrm>
              <a:off x="1484475" y="2123700"/>
              <a:ext cx="9675" cy="17200"/>
            </a:xfrm>
            <a:custGeom>
              <a:avLst/>
              <a:gdLst/>
              <a:ahLst/>
              <a:cxnLst/>
              <a:rect l="l" t="t" r="r" b="b"/>
              <a:pathLst>
                <a:path w="387" h="688" extrusionOk="0">
                  <a:moveTo>
                    <a:pt x="52" y="1"/>
                  </a:moveTo>
                  <a:lnTo>
                    <a:pt x="1" y="61"/>
                  </a:lnTo>
                  <a:lnTo>
                    <a:pt x="301" y="344"/>
                  </a:lnTo>
                  <a:lnTo>
                    <a:pt x="9" y="636"/>
                  </a:lnTo>
                  <a:lnTo>
                    <a:pt x="61" y="687"/>
                  </a:lnTo>
                  <a:lnTo>
                    <a:pt x="369" y="387"/>
                  </a:lnTo>
                  <a:cubicBezTo>
                    <a:pt x="387" y="378"/>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31"/>
            <p:cNvSpPr/>
            <p:nvPr/>
          </p:nvSpPr>
          <p:spPr>
            <a:xfrm>
              <a:off x="1484475" y="2139575"/>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8"/>
                    <a:pt x="387" y="361"/>
                    <a:pt x="387" y="353"/>
                  </a:cubicBezTo>
                  <a:cubicBezTo>
                    <a:pt x="387" y="344"/>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31"/>
            <p:cNvSpPr/>
            <p:nvPr/>
          </p:nvSpPr>
          <p:spPr>
            <a:xfrm>
              <a:off x="1484475" y="2155450"/>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0"/>
                    <a:pt x="387" y="361"/>
                    <a:pt x="387" y="352"/>
                  </a:cubicBezTo>
                  <a:cubicBezTo>
                    <a:pt x="387" y="344"/>
                    <a:pt x="387" y="335"/>
                    <a:pt x="369"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31"/>
            <p:cNvSpPr/>
            <p:nvPr/>
          </p:nvSpPr>
          <p:spPr>
            <a:xfrm>
              <a:off x="1484475" y="2171125"/>
              <a:ext cx="9675" cy="17375"/>
            </a:xfrm>
            <a:custGeom>
              <a:avLst/>
              <a:gdLst/>
              <a:ahLst/>
              <a:cxnLst/>
              <a:rect l="l" t="t" r="r" b="b"/>
              <a:pathLst>
                <a:path w="387" h="695" extrusionOk="0">
                  <a:moveTo>
                    <a:pt x="52" y="0"/>
                  </a:moveTo>
                  <a:lnTo>
                    <a:pt x="1" y="60"/>
                  </a:lnTo>
                  <a:lnTo>
                    <a:pt x="301" y="352"/>
                  </a:lnTo>
                  <a:lnTo>
                    <a:pt x="9" y="635"/>
                  </a:lnTo>
                  <a:lnTo>
                    <a:pt x="61" y="695"/>
                  </a:lnTo>
                  <a:lnTo>
                    <a:pt x="369" y="386"/>
                  </a:lnTo>
                  <a:cubicBezTo>
                    <a:pt x="387" y="378"/>
                    <a:pt x="387" y="369"/>
                    <a:pt x="387" y="360"/>
                  </a:cubicBezTo>
                  <a:cubicBezTo>
                    <a:pt x="387" y="352"/>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31"/>
            <p:cNvSpPr/>
            <p:nvPr/>
          </p:nvSpPr>
          <p:spPr>
            <a:xfrm>
              <a:off x="1484475" y="2186975"/>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8"/>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31"/>
            <p:cNvSpPr/>
            <p:nvPr/>
          </p:nvSpPr>
          <p:spPr>
            <a:xfrm>
              <a:off x="1492400" y="218462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1"/>
            <p:cNvSpPr/>
            <p:nvPr/>
          </p:nvSpPr>
          <p:spPr>
            <a:xfrm>
              <a:off x="1484050" y="218462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31"/>
            <p:cNvSpPr/>
            <p:nvPr/>
          </p:nvSpPr>
          <p:spPr>
            <a:xfrm>
              <a:off x="1476100" y="218462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31"/>
            <p:cNvSpPr/>
            <p:nvPr/>
          </p:nvSpPr>
          <p:spPr>
            <a:xfrm>
              <a:off x="1476325" y="218655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31"/>
            <p:cNvSpPr/>
            <p:nvPr/>
          </p:nvSpPr>
          <p:spPr>
            <a:xfrm>
              <a:off x="1476325" y="2202425"/>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31"/>
            <p:cNvSpPr/>
            <p:nvPr/>
          </p:nvSpPr>
          <p:spPr>
            <a:xfrm>
              <a:off x="1476325" y="2218075"/>
              <a:ext cx="9675" cy="17625"/>
            </a:xfrm>
            <a:custGeom>
              <a:avLst/>
              <a:gdLst/>
              <a:ahLst/>
              <a:cxnLst/>
              <a:rect l="l" t="t" r="r" b="b"/>
              <a:pathLst>
                <a:path w="387" h="705" extrusionOk="0">
                  <a:moveTo>
                    <a:pt x="335" y="1"/>
                  </a:moveTo>
                  <a:lnTo>
                    <a:pt x="9" y="327"/>
                  </a:lnTo>
                  <a:cubicBezTo>
                    <a:pt x="0" y="336"/>
                    <a:pt x="0" y="344"/>
                    <a:pt x="0" y="361"/>
                  </a:cubicBezTo>
                  <a:cubicBezTo>
                    <a:pt x="0" y="370"/>
                    <a:pt x="0" y="378"/>
                    <a:pt x="9" y="387"/>
                  </a:cubicBezTo>
                  <a:lnTo>
                    <a:pt x="335" y="705"/>
                  </a:lnTo>
                  <a:lnTo>
                    <a:pt x="378" y="636"/>
                  </a:lnTo>
                  <a:lnTo>
                    <a:pt x="86" y="344"/>
                  </a:lnTo>
                  <a:lnTo>
                    <a:pt x="387"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31"/>
            <p:cNvSpPr/>
            <p:nvPr/>
          </p:nvSpPr>
          <p:spPr>
            <a:xfrm>
              <a:off x="1484475" y="2186775"/>
              <a:ext cx="9675" cy="17175"/>
            </a:xfrm>
            <a:custGeom>
              <a:avLst/>
              <a:gdLst/>
              <a:ahLst/>
              <a:cxnLst/>
              <a:rect l="l" t="t" r="r" b="b"/>
              <a:pathLst>
                <a:path w="387" h="687" extrusionOk="0">
                  <a:moveTo>
                    <a:pt x="52" y="0"/>
                  </a:moveTo>
                  <a:lnTo>
                    <a:pt x="1" y="52"/>
                  </a:lnTo>
                  <a:lnTo>
                    <a:pt x="301" y="344"/>
                  </a:lnTo>
                  <a:lnTo>
                    <a:pt x="9" y="635"/>
                  </a:lnTo>
                  <a:lnTo>
                    <a:pt x="61" y="687"/>
                  </a:lnTo>
                  <a:lnTo>
                    <a:pt x="369" y="386"/>
                  </a:lnTo>
                  <a:cubicBezTo>
                    <a:pt x="387" y="378"/>
                    <a:pt x="387" y="369"/>
                    <a:pt x="387" y="352"/>
                  </a:cubicBezTo>
                  <a:cubicBezTo>
                    <a:pt x="387" y="344"/>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31"/>
            <p:cNvSpPr/>
            <p:nvPr/>
          </p:nvSpPr>
          <p:spPr>
            <a:xfrm>
              <a:off x="1484475" y="2202650"/>
              <a:ext cx="9675" cy="17175"/>
            </a:xfrm>
            <a:custGeom>
              <a:avLst/>
              <a:gdLst/>
              <a:ahLst/>
              <a:cxnLst/>
              <a:rect l="l" t="t" r="r" b="b"/>
              <a:pathLst>
                <a:path w="387" h="687" extrusionOk="0">
                  <a:moveTo>
                    <a:pt x="52" y="0"/>
                  </a:moveTo>
                  <a:lnTo>
                    <a:pt x="1" y="52"/>
                  </a:lnTo>
                  <a:lnTo>
                    <a:pt x="301" y="343"/>
                  </a:lnTo>
                  <a:lnTo>
                    <a:pt x="9" y="635"/>
                  </a:lnTo>
                  <a:lnTo>
                    <a:pt x="61" y="687"/>
                  </a:lnTo>
                  <a:lnTo>
                    <a:pt x="369" y="386"/>
                  </a:lnTo>
                  <a:cubicBezTo>
                    <a:pt x="387" y="378"/>
                    <a:pt x="387" y="361"/>
                    <a:pt x="387" y="352"/>
                  </a:cubicBezTo>
                  <a:cubicBezTo>
                    <a:pt x="387" y="343"/>
                    <a:pt x="387" y="335"/>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31"/>
            <p:cNvSpPr/>
            <p:nvPr/>
          </p:nvSpPr>
          <p:spPr>
            <a:xfrm>
              <a:off x="1484475" y="2218300"/>
              <a:ext cx="9675" cy="17400"/>
            </a:xfrm>
            <a:custGeom>
              <a:avLst/>
              <a:gdLst/>
              <a:ahLst/>
              <a:cxnLst/>
              <a:rect l="l" t="t" r="r" b="b"/>
              <a:pathLst>
                <a:path w="387" h="696" extrusionOk="0">
                  <a:moveTo>
                    <a:pt x="52" y="1"/>
                  </a:moveTo>
                  <a:lnTo>
                    <a:pt x="1" y="61"/>
                  </a:lnTo>
                  <a:lnTo>
                    <a:pt x="301" y="352"/>
                  </a:lnTo>
                  <a:lnTo>
                    <a:pt x="9" y="635"/>
                  </a:lnTo>
                  <a:lnTo>
                    <a:pt x="61" y="696"/>
                  </a:lnTo>
                  <a:lnTo>
                    <a:pt x="369" y="387"/>
                  </a:lnTo>
                  <a:cubicBezTo>
                    <a:pt x="387" y="378"/>
                    <a:pt x="387" y="369"/>
                    <a:pt x="387" y="361"/>
                  </a:cubicBezTo>
                  <a:cubicBezTo>
                    <a:pt x="387" y="352"/>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31"/>
            <p:cNvSpPr/>
            <p:nvPr/>
          </p:nvSpPr>
          <p:spPr>
            <a:xfrm>
              <a:off x="1492400" y="2215950"/>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1"/>
            <p:cNvSpPr/>
            <p:nvPr/>
          </p:nvSpPr>
          <p:spPr>
            <a:xfrm>
              <a:off x="1484050" y="2215950"/>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31"/>
            <p:cNvSpPr/>
            <p:nvPr/>
          </p:nvSpPr>
          <p:spPr>
            <a:xfrm>
              <a:off x="1476100" y="2215950"/>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31"/>
            <p:cNvSpPr/>
            <p:nvPr/>
          </p:nvSpPr>
          <p:spPr>
            <a:xfrm>
              <a:off x="1476325" y="2218075"/>
              <a:ext cx="9675" cy="17625"/>
            </a:xfrm>
            <a:custGeom>
              <a:avLst/>
              <a:gdLst/>
              <a:ahLst/>
              <a:cxnLst/>
              <a:rect l="l" t="t" r="r" b="b"/>
              <a:pathLst>
                <a:path w="387" h="705" extrusionOk="0">
                  <a:moveTo>
                    <a:pt x="335" y="1"/>
                  </a:moveTo>
                  <a:lnTo>
                    <a:pt x="9" y="327"/>
                  </a:lnTo>
                  <a:cubicBezTo>
                    <a:pt x="0" y="336"/>
                    <a:pt x="0" y="344"/>
                    <a:pt x="0" y="361"/>
                  </a:cubicBezTo>
                  <a:cubicBezTo>
                    <a:pt x="0" y="370"/>
                    <a:pt x="0" y="378"/>
                    <a:pt x="9" y="387"/>
                  </a:cubicBezTo>
                  <a:lnTo>
                    <a:pt x="335" y="705"/>
                  </a:lnTo>
                  <a:lnTo>
                    <a:pt x="378" y="636"/>
                  </a:lnTo>
                  <a:lnTo>
                    <a:pt x="86" y="344"/>
                  </a:lnTo>
                  <a:lnTo>
                    <a:pt x="387"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31"/>
            <p:cNvSpPr/>
            <p:nvPr/>
          </p:nvSpPr>
          <p:spPr>
            <a:xfrm>
              <a:off x="1476325" y="2233950"/>
              <a:ext cx="9675" cy="17400"/>
            </a:xfrm>
            <a:custGeom>
              <a:avLst/>
              <a:gdLst/>
              <a:ahLst/>
              <a:cxnLst/>
              <a:rect l="l" t="t" r="r" b="b"/>
              <a:pathLst>
                <a:path w="387" h="696" extrusionOk="0">
                  <a:moveTo>
                    <a:pt x="335" y="1"/>
                  </a:moveTo>
                  <a:lnTo>
                    <a:pt x="9" y="327"/>
                  </a:lnTo>
                  <a:cubicBezTo>
                    <a:pt x="0" y="335"/>
                    <a:pt x="0" y="344"/>
                    <a:pt x="0" y="353"/>
                  </a:cubicBezTo>
                  <a:cubicBezTo>
                    <a:pt x="0" y="370"/>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31"/>
            <p:cNvSpPr/>
            <p:nvPr/>
          </p:nvSpPr>
          <p:spPr>
            <a:xfrm>
              <a:off x="1476325" y="2249825"/>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31"/>
            <p:cNvSpPr/>
            <p:nvPr/>
          </p:nvSpPr>
          <p:spPr>
            <a:xfrm>
              <a:off x="1476325" y="2265700"/>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31"/>
            <p:cNvSpPr/>
            <p:nvPr/>
          </p:nvSpPr>
          <p:spPr>
            <a:xfrm>
              <a:off x="1476325" y="2281350"/>
              <a:ext cx="9675" cy="17625"/>
            </a:xfrm>
            <a:custGeom>
              <a:avLst/>
              <a:gdLst/>
              <a:ahLst/>
              <a:cxnLst/>
              <a:rect l="l" t="t" r="r" b="b"/>
              <a:pathLst>
                <a:path w="387" h="705" extrusionOk="0">
                  <a:moveTo>
                    <a:pt x="335" y="1"/>
                  </a:moveTo>
                  <a:lnTo>
                    <a:pt x="9" y="327"/>
                  </a:lnTo>
                  <a:cubicBezTo>
                    <a:pt x="0" y="336"/>
                    <a:pt x="0" y="344"/>
                    <a:pt x="0" y="361"/>
                  </a:cubicBezTo>
                  <a:cubicBezTo>
                    <a:pt x="0" y="370"/>
                    <a:pt x="0" y="379"/>
                    <a:pt x="9" y="387"/>
                  </a:cubicBezTo>
                  <a:lnTo>
                    <a:pt x="335" y="705"/>
                  </a:lnTo>
                  <a:lnTo>
                    <a:pt x="378" y="636"/>
                  </a:lnTo>
                  <a:lnTo>
                    <a:pt x="86" y="344"/>
                  </a:lnTo>
                  <a:lnTo>
                    <a:pt x="387"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1"/>
            <p:cNvSpPr/>
            <p:nvPr/>
          </p:nvSpPr>
          <p:spPr>
            <a:xfrm>
              <a:off x="1484475" y="2218300"/>
              <a:ext cx="9675" cy="17400"/>
            </a:xfrm>
            <a:custGeom>
              <a:avLst/>
              <a:gdLst/>
              <a:ahLst/>
              <a:cxnLst/>
              <a:rect l="l" t="t" r="r" b="b"/>
              <a:pathLst>
                <a:path w="387" h="696" extrusionOk="0">
                  <a:moveTo>
                    <a:pt x="52" y="1"/>
                  </a:moveTo>
                  <a:lnTo>
                    <a:pt x="1" y="61"/>
                  </a:lnTo>
                  <a:lnTo>
                    <a:pt x="301" y="352"/>
                  </a:lnTo>
                  <a:lnTo>
                    <a:pt x="9" y="635"/>
                  </a:lnTo>
                  <a:lnTo>
                    <a:pt x="61" y="696"/>
                  </a:lnTo>
                  <a:lnTo>
                    <a:pt x="369" y="387"/>
                  </a:lnTo>
                  <a:cubicBezTo>
                    <a:pt x="387" y="378"/>
                    <a:pt x="387" y="369"/>
                    <a:pt x="387" y="361"/>
                  </a:cubicBezTo>
                  <a:cubicBezTo>
                    <a:pt x="387" y="352"/>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31"/>
            <p:cNvSpPr/>
            <p:nvPr/>
          </p:nvSpPr>
          <p:spPr>
            <a:xfrm>
              <a:off x="1484475" y="2234175"/>
              <a:ext cx="9675" cy="17175"/>
            </a:xfrm>
            <a:custGeom>
              <a:avLst/>
              <a:gdLst/>
              <a:ahLst/>
              <a:cxnLst/>
              <a:rect l="l" t="t" r="r" b="b"/>
              <a:pathLst>
                <a:path w="387" h="687" extrusionOk="0">
                  <a:moveTo>
                    <a:pt x="52" y="0"/>
                  </a:moveTo>
                  <a:lnTo>
                    <a:pt x="1" y="52"/>
                  </a:lnTo>
                  <a:lnTo>
                    <a:pt x="301" y="344"/>
                  </a:lnTo>
                  <a:lnTo>
                    <a:pt x="9" y="635"/>
                  </a:lnTo>
                  <a:lnTo>
                    <a:pt x="61" y="687"/>
                  </a:lnTo>
                  <a:lnTo>
                    <a:pt x="369" y="387"/>
                  </a:lnTo>
                  <a:cubicBezTo>
                    <a:pt x="387" y="378"/>
                    <a:pt x="387" y="369"/>
                    <a:pt x="387" y="352"/>
                  </a:cubicBezTo>
                  <a:cubicBezTo>
                    <a:pt x="387" y="344"/>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31"/>
            <p:cNvSpPr/>
            <p:nvPr/>
          </p:nvSpPr>
          <p:spPr>
            <a:xfrm>
              <a:off x="1484475" y="2250050"/>
              <a:ext cx="9675" cy="17175"/>
            </a:xfrm>
            <a:custGeom>
              <a:avLst/>
              <a:gdLst/>
              <a:ahLst/>
              <a:cxnLst/>
              <a:rect l="l" t="t" r="r" b="b"/>
              <a:pathLst>
                <a:path w="387" h="687" extrusionOk="0">
                  <a:moveTo>
                    <a:pt x="52" y="0"/>
                  </a:moveTo>
                  <a:lnTo>
                    <a:pt x="1" y="52"/>
                  </a:lnTo>
                  <a:lnTo>
                    <a:pt x="301" y="344"/>
                  </a:lnTo>
                  <a:lnTo>
                    <a:pt x="9" y="635"/>
                  </a:lnTo>
                  <a:lnTo>
                    <a:pt x="61" y="687"/>
                  </a:lnTo>
                  <a:lnTo>
                    <a:pt x="369" y="386"/>
                  </a:lnTo>
                  <a:cubicBezTo>
                    <a:pt x="387" y="378"/>
                    <a:pt x="387" y="361"/>
                    <a:pt x="387" y="352"/>
                  </a:cubicBezTo>
                  <a:cubicBezTo>
                    <a:pt x="387" y="344"/>
                    <a:pt x="387" y="335"/>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31"/>
            <p:cNvSpPr/>
            <p:nvPr/>
          </p:nvSpPr>
          <p:spPr>
            <a:xfrm>
              <a:off x="1484475" y="2265925"/>
              <a:ext cx="9675" cy="17175"/>
            </a:xfrm>
            <a:custGeom>
              <a:avLst/>
              <a:gdLst/>
              <a:ahLst/>
              <a:cxnLst/>
              <a:rect l="l" t="t" r="r" b="b"/>
              <a:pathLst>
                <a:path w="387" h="687" extrusionOk="0">
                  <a:moveTo>
                    <a:pt x="52" y="0"/>
                  </a:moveTo>
                  <a:lnTo>
                    <a:pt x="1" y="52"/>
                  </a:lnTo>
                  <a:lnTo>
                    <a:pt x="301" y="343"/>
                  </a:lnTo>
                  <a:lnTo>
                    <a:pt x="9" y="635"/>
                  </a:lnTo>
                  <a:lnTo>
                    <a:pt x="61" y="687"/>
                  </a:lnTo>
                  <a:lnTo>
                    <a:pt x="369" y="386"/>
                  </a:lnTo>
                  <a:cubicBezTo>
                    <a:pt x="387" y="378"/>
                    <a:pt x="387" y="361"/>
                    <a:pt x="387" y="352"/>
                  </a:cubicBezTo>
                  <a:cubicBezTo>
                    <a:pt x="387" y="343"/>
                    <a:pt x="387" y="335"/>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31"/>
            <p:cNvSpPr/>
            <p:nvPr/>
          </p:nvSpPr>
          <p:spPr>
            <a:xfrm>
              <a:off x="1484475" y="2281800"/>
              <a:ext cx="9675" cy="17175"/>
            </a:xfrm>
            <a:custGeom>
              <a:avLst/>
              <a:gdLst/>
              <a:ahLst/>
              <a:cxnLst/>
              <a:rect l="l" t="t" r="r" b="b"/>
              <a:pathLst>
                <a:path w="387" h="687" extrusionOk="0">
                  <a:moveTo>
                    <a:pt x="52" y="0"/>
                  </a:moveTo>
                  <a:lnTo>
                    <a:pt x="1" y="52"/>
                  </a:lnTo>
                  <a:lnTo>
                    <a:pt x="301" y="343"/>
                  </a:lnTo>
                  <a:lnTo>
                    <a:pt x="9" y="626"/>
                  </a:lnTo>
                  <a:lnTo>
                    <a:pt x="61" y="687"/>
                  </a:lnTo>
                  <a:lnTo>
                    <a:pt x="369" y="378"/>
                  </a:lnTo>
                  <a:cubicBezTo>
                    <a:pt x="387" y="369"/>
                    <a:pt x="387" y="361"/>
                    <a:pt x="387" y="352"/>
                  </a:cubicBezTo>
                  <a:cubicBezTo>
                    <a:pt x="387" y="343"/>
                    <a:pt x="387" y="326"/>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31"/>
            <p:cNvSpPr/>
            <p:nvPr/>
          </p:nvSpPr>
          <p:spPr>
            <a:xfrm>
              <a:off x="1492400" y="2279225"/>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31"/>
            <p:cNvSpPr/>
            <p:nvPr/>
          </p:nvSpPr>
          <p:spPr>
            <a:xfrm>
              <a:off x="1484050" y="2279225"/>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31"/>
            <p:cNvSpPr/>
            <p:nvPr/>
          </p:nvSpPr>
          <p:spPr>
            <a:xfrm>
              <a:off x="1476100" y="2279225"/>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31"/>
            <p:cNvSpPr/>
            <p:nvPr/>
          </p:nvSpPr>
          <p:spPr>
            <a:xfrm>
              <a:off x="1476325" y="2281350"/>
              <a:ext cx="9675" cy="17625"/>
            </a:xfrm>
            <a:custGeom>
              <a:avLst/>
              <a:gdLst/>
              <a:ahLst/>
              <a:cxnLst/>
              <a:rect l="l" t="t" r="r" b="b"/>
              <a:pathLst>
                <a:path w="387" h="705" extrusionOk="0">
                  <a:moveTo>
                    <a:pt x="335" y="1"/>
                  </a:moveTo>
                  <a:lnTo>
                    <a:pt x="9" y="327"/>
                  </a:lnTo>
                  <a:cubicBezTo>
                    <a:pt x="0" y="336"/>
                    <a:pt x="0" y="344"/>
                    <a:pt x="0" y="361"/>
                  </a:cubicBezTo>
                  <a:cubicBezTo>
                    <a:pt x="0" y="370"/>
                    <a:pt x="0" y="379"/>
                    <a:pt x="9" y="387"/>
                  </a:cubicBezTo>
                  <a:lnTo>
                    <a:pt x="335" y="705"/>
                  </a:lnTo>
                  <a:lnTo>
                    <a:pt x="378" y="636"/>
                  </a:lnTo>
                  <a:lnTo>
                    <a:pt x="86" y="344"/>
                  </a:lnTo>
                  <a:lnTo>
                    <a:pt x="387"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31"/>
            <p:cNvSpPr/>
            <p:nvPr/>
          </p:nvSpPr>
          <p:spPr>
            <a:xfrm>
              <a:off x="1476325" y="2297225"/>
              <a:ext cx="9675" cy="17400"/>
            </a:xfrm>
            <a:custGeom>
              <a:avLst/>
              <a:gdLst/>
              <a:ahLst/>
              <a:cxnLst/>
              <a:rect l="l" t="t" r="r" b="b"/>
              <a:pathLst>
                <a:path w="387" h="696" extrusionOk="0">
                  <a:moveTo>
                    <a:pt x="335" y="1"/>
                  </a:moveTo>
                  <a:lnTo>
                    <a:pt x="9" y="327"/>
                  </a:lnTo>
                  <a:cubicBezTo>
                    <a:pt x="0" y="335"/>
                    <a:pt x="0" y="344"/>
                    <a:pt x="0" y="353"/>
                  </a:cubicBezTo>
                  <a:cubicBezTo>
                    <a:pt x="0" y="370"/>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31"/>
            <p:cNvSpPr/>
            <p:nvPr/>
          </p:nvSpPr>
          <p:spPr>
            <a:xfrm>
              <a:off x="1476325" y="231310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31"/>
            <p:cNvSpPr/>
            <p:nvPr/>
          </p:nvSpPr>
          <p:spPr>
            <a:xfrm>
              <a:off x="1476325" y="2328975"/>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1"/>
            <p:cNvSpPr/>
            <p:nvPr/>
          </p:nvSpPr>
          <p:spPr>
            <a:xfrm>
              <a:off x="1476325" y="23444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1"/>
            <p:cNvSpPr/>
            <p:nvPr/>
          </p:nvSpPr>
          <p:spPr>
            <a:xfrm>
              <a:off x="1484475" y="2281800"/>
              <a:ext cx="9675" cy="17175"/>
            </a:xfrm>
            <a:custGeom>
              <a:avLst/>
              <a:gdLst/>
              <a:ahLst/>
              <a:cxnLst/>
              <a:rect l="l" t="t" r="r" b="b"/>
              <a:pathLst>
                <a:path w="387" h="687" extrusionOk="0">
                  <a:moveTo>
                    <a:pt x="52" y="0"/>
                  </a:moveTo>
                  <a:lnTo>
                    <a:pt x="1" y="52"/>
                  </a:lnTo>
                  <a:lnTo>
                    <a:pt x="301" y="343"/>
                  </a:lnTo>
                  <a:lnTo>
                    <a:pt x="9" y="626"/>
                  </a:lnTo>
                  <a:lnTo>
                    <a:pt x="61" y="687"/>
                  </a:lnTo>
                  <a:lnTo>
                    <a:pt x="369" y="378"/>
                  </a:lnTo>
                  <a:cubicBezTo>
                    <a:pt x="387" y="369"/>
                    <a:pt x="387" y="361"/>
                    <a:pt x="387" y="352"/>
                  </a:cubicBezTo>
                  <a:cubicBezTo>
                    <a:pt x="387" y="343"/>
                    <a:pt x="387" y="326"/>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1"/>
            <p:cNvSpPr/>
            <p:nvPr/>
          </p:nvSpPr>
          <p:spPr>
            <a:xfrm>
              <a:off x="1484475" y="2297450"/>
              <a:ext cx="9675" cy="17175"/>
            </a:xfrm>
            <a:custGeom>
              <a:avLst/>
              <a:gdLst/>
              <a:ahLst/>
              <a:cxnLst/>
              <a:rect l="l" t="t" r="r" b="b"/>
              <a:pathLst>
                <a:path w="387" h="687" extrusionOk="0">
                  <a:moveTo>
                    <a:pt x="52" y="0"/>
                  </a:moveTo>
                  <a:lnTo>
                    <a:pt x="1" y="52"/>
                  </a:lnTo>
                  <a:lnTo>
                    <a:pt x="301" y="344"/>
                  </a:lnTo>
                  <a:lnTo>
                    <a:pt x="9" y="635"/>
                  </a:lnTo>
                  <a:lnTo>
                    <a:pt x="61" y="687"/>
                  </a:lnTo>
                  <a:lnTo>
                    <a:pt x="369" y="387"/>
                  </a:lnTo>
                  <a:cubicBezTo>
                    <a:pt x="387" y="378"/>
                    <a:pt x="387" y="369"/>
                    <a:pt x="387" y="352"/>
                  </a:cubicBezTo>
                  <a:cubicBezTo>
                    <a:pt x="387" y="344"/>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1"/>
            <p:cNvSpPr/>
            <p:nvPr/>
          </p:nvSpPr>
          <p:spPr>
            <a:xfrm>
              <a:off x="1484475" y="2313325"/>
              <a:ext cx="9675" cy="17175"/>
            </a:xfrm>
            <a:custGeom>
              <a:avLst/>
              <a:gdLst/>
              <a:ahLst/>
              <a:cxnLst/>
              <a:rect l="l" t="t" r="r" b="b"/>
              <a:pathLst>
                <a:path w="387" h="687" extrusionOk="0">
                  <a:moveTo>
                    <a:pt x="52" y="0"/>
                  </a:moveTo>
                  <a:lnTo>
                    <a:pt x="1" y="52"/>
                  </a:lnTo>
                  <a:lnTo>
                    <a:pt x="301" y="344"/>
                  </a:lnTo>
                  <a:lnTo>
                    <a:pt x="9" y="635"/>
                  </a:lnTo>
                  <a:lnTo>
                    <a:pt x="61" y="687"/>
                  </a:lnTo>
                  <a:lnTo>
                    <a:pt x="369" y="386"/>
                  </a:lnTo>
                  <a:cubicBezTo>
                    <a:pt x="387" y="378"/>
                    <a:pt x="387" y="361"/>
                    <a:pt x="387" y="352"/>
                  </a:cubicBezTo>
                  <a:cubicBezTo>
                    <a:pt x="387" y="344"/>
                    <a:pt x="387" y="335"/>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31"/>
            <p:cNvSpPr/>
            <p:nvPr/>
          </p:nvSpPr>
          <p:spPr>
            <a:xfrm>
              <a:off x="1484475" y="2329200"/>
              <a:ext cx="9675" cy="17175"/>
            </a:xfrm>
            <a:custGeom>
              <a:avLst/>
              <a:gdLst/>
              <a:ahLst/>
              <a:cxnLst/>
              <a:rect l="l" t="t" r="r" b="b"/>
              <a:pathLst>
                <a:path w="387" h="687" extrusionOk="0">
                  <a:moveTo>
                    <a:pt x="52" y="0"/>
                  </a:moveTo>
                  <a:lnTo>
                    <a:pt x="1" y="52"/>
                  </a:lnTo>
                  <a:lnTo>
                    <a:pt x="301" y="343"/>
                  </a:lnTo>
                  <a:lnTo>
                    <a:pt x="9" y="635"/>
                  </a:lnTo>
                  <a:lnTo>
                    <a:pt x="61" y="687"/>
                  </a:lnTo>
                  <a:lnTo>
                    <a:pt x="369" y="386"/>
                  </a:lnTo>
                  <a:cubicBezTo>
                    <a:pt x="387" y="369"/>
                    <a:pt x="387" y="361"/>
                    <a:pt x="387" y="352"/>
                  </a:cubicBezTo>
                  <a:cubicBezTo>
                    <a:pt x="387" y="343"/>
                    <a:pt x="387" y="326"/>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1"/>
            <p:cNvSpPr/>
            <p:nvPr/>
          </p:nvSpPr>
          <p:spPr>
            <a:xfrm>
              <a:off x="1484475" y="2344625"/>
              <a:ext cx="9675" cy="17200"/>
            </a:xfrm>
            <a:custGeom>
              <a:avLst/>
              <a:gdLst/>
              <a:ahLst/>
              <a:cxnLst/>
              <a:rect l="l" t="t" r="r" b="b"/>
              <a:pathLst>
                <a:path w="387" h="688" extrusionOk="0">
                  <a:moveTo>
                    <a:pt x="52" y="1"/>
                  </a:moveTo>
                  <a:lnTo>
                    <a:pt x="1" y="61"/>
                  </a:lnTo>
                  <a:lnTo>
                    <a:pt x="301" y="344"/>
                  </a:lnTo>
                  <a:lnTo>
                    <a:pt x="9" y="636"/>
                  </a:lnTo>
                  <a:lnTo>
                    <a:pt x="61" y="687"/>
                  </a:lnTo>
                  <a:lnTo>
                    <a:pt x="369" y="387"/>
                  </a:lnTo>
                  <a:cubicBezTo>
                    <a:pt x="387" y="379"/>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1"/>
            <p:cNvSpPr/>
            <p:nvPr/>
          </p:nvSpPr>
          <p:spPr>
            <a:xfrm>
              <a:off x="1492400" y="234227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1"/>
            <p:cNvSpPr/>
            <p:nvPr/>
          </p:nvSpPr>
          <p:spPr>
            <a:xfrm>
              <a:off x="1484050" y="234227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1"/>
            <p:cNvSpPr/>
            <p:nvPr/>
          </p:nvSpPr>
          <p:spPr>
            <a:xfrm>
              <a:off x="1476100" y="234227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1"/>
            <p:cNvSpPr/>
            <p:nvPr/>
          </p:nvSpPr>
          <p:spPr>
            <a:xfrm>
              <a:off x="1476325" y="23444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1"/>
            <p:cNvSpPr/>
            <p:nvPr/>
          </p:nvSpPr>
          <p:spPr>
            <a:xfrm>
              <a:off x="1476325" y="2360300"/>
              <a:ext cx="9675" cy="17400"/>
            </a:xfrm>
            <a:custGeom>
              <a:avLst/>
              <a:gdLst/>
              <a:ahLst/>
              <a:cxnLst/>
              <a:rect l="l" t="t" r="r" b="b"/>
              <a:pathLst>
                <a:path w="387" h="696" extrusionOk="0">
                  <a:moveTo>
                    <a:pt x="335" y="0"/>
                  </a:moveTo>
                  <a:lnTo>
                    <a:pt x="9" y="318"/>
                  </a:lnTo>
                  <a:cubicBezTo>
                    <a:pt x="0" y="335"/>
                    <a:pt x="0" y="344"/>
                    <a:pt x="0" y="352"/>
                  </a:cubicBezTo>
                  <a:cubicBezTo>
                    <a:pt x="0" y="361"/>
                    <a:pt x="0" y="378"/>
                    <a:pt x="9" y="386"/>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1"/>
            <p:cNvSpPr/>
            <p:nvPr/>
          </p:nvSpPr>
          <p:spPr>
            <a:xfrm>
              <a:off x="1476325" y="2376175"/>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27"/>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1"/>
            <p:cNvSpPr/>
            <p:nvPr/>
          </p:nvSpPr>
          <p:spPr>
            <a:xfrm>
              <a:off x="1484475" y="2344625"/>
              <a:ext cx="9675" cy="17200"/>
            </a:xfrm>
            <a:custGeom>
              <a:avLst/>
              <a:gdLst/>
              <a:ahLst/>
              <a:cxnLst/>
              <a:rect l="l" t="t" r="r" b="b"/>
              <a:pathLst>
                <a:path w="387" h="688" extrusionOk="0">
                  <a:moveTo>
                    <a:pt x="52" y="1"/>
                  </a:moveTo>
                  <a:lnTo>
                    <a:pt x="1" y="61"/>
                  </a:lnTo>
                  <a:lnTo>
                    <a:pt x="301" y="344"/>
                  </a:lnTo>
                  <a:lnTo>
                    <a:pt x="9" y="636"/>
                  </a:lnTo>
                  <a:lnTo>
                    <a:pt x="61" y="687"/>
                  </a:lnTo>
                  <a:lnTo>
                    <a:pt x="369" y="387"/>
                  </a:lnTo>
                  <a:cubicBezTo>
                    <a:pt x="387" y="379"/>
                    <a:pt x="387" y="370"/>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1"/>
            <p:cNvSpPr/>
            <p:nvPr/>
          </p:nvSpPr>
          <p:spPr>
            <a:xfrm>
              <a:off x="1484475" y="2360725"/>
              <a:ext cx="9675" cy="16975"/>
            </a:xfrm>
            <a:custGeom>
              <a:avLst/>
              <a:gdLst/>
              <a:ahLst/>
              <a:cxnLst/>
              <a:rect l="l" t="t" r="r" b="b"/>
              <a:pathLst>
                <a:path w="387" h="679" extrusionOk="0">
                  <a:moveTo>
                    <a:pt x="52" y="0"/>
                  </a:moveTo>
                  <a:lnTo>
                    <a:pt x="1" y="61"/>
                  </a:lnTo>
                  <a:lnTo>
                    <a:pt x="301" y="344"/>
                  </a:lnTo>
                  <a:lnTo>
                    <a:pt x="9" y="627"/>
                  </a:lnTo>
                  <a:lnTo>
                    <a:pt x="61" y="678"/>
                  </a:lnTo>
                  <a:lnTo>
                    <a:pt x="369" y="387"/>
                  </a:lnTo>
                  <a:cubicBezTo>
                    <a:pt x="387" y="378"/>
                    <a:pt x="387" y="369"/>
                    <a:pt x="387" y="352"/>
                  </a:cubicBezTo>
                  <a:cubicBezTo>
                    <a:pt x="387" y="344"/>
                    <a:pt x="387" y="335"/>
                    <a:pt x="369" y="327"/>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1"/>
            <p:cNvSpPr/>
            <p:nvPr/>
          </p:nvSpPr>
          <p:spPr>
            <a:xfrm>
              <a:off x="1484475" y="2376375"/>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0"/>
                    <a:pt x="387" y="361"/>
                    <a:pt x="387" y="353"/>
                  </a:cubicBezTo>
                  <a:cubicBezTo>
                    <a:pt x="387" y="344"/>
                    <a:pt x="387" y="327"/>
                    <a:pt x="369"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1"/>
            <p:cNvSpPr/>
            <p:nvPr/>
          </p:nvSpPr>
          <p:spPr>
            <a:xfrm>
              <a:off x="1492400" y="2373800"/>
              <a:ext cx="2175" cy="83250"/>
            </a:xfrm>
            <a:custGeom>
              <a:avLst/>
              <a:gdLst/>
              <a:ahLst/>
              <a:cxnLst/>
              <a:rect l="l" t="t" r="r" b="b"/>
              <a:pathLst>
                <a:path w="87" h="3330" extrusionOk="0">
                  <a:moveTo>
                    <a:pt x="1" y="1"/>
                  </a:moveTo>
                  <a:lnTo>
                    <a:pt x="1" y="3330"/>
                  </a:lnTo>
                  <a:lnTo>
                    <a:pt x="87" y="3330"/>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1"/>
            <p:cNvSpPr/>
            <p:nvPr/>
          </p:nvSpPr>
          <p:spPr>
            <a:xfrm>
              <a:off x="1484050" y="2373800"/>
              <a:ext cx="2175" cy="83250"/>
            </a:xfrm>
            <a:custGeom>
              <a:avLst/>
              <a:gdLst/>
              <a:ahLst/>
              <a:cxnLst/>
              <a:rect l="l" t="t" r="r" b="b"/>
              <a:pathLst>
                <a:path w="87" h="3330" extrusionOk="0">
                  <a:moveTo>
                    <a:pt x="0" y="1"/>
                  </a:moveTo>
                  <a:lnTo>
                    <a:pt x="0"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1"/>
            <p:cNvSpPr/>
            <p:nvPr/>
          </p:nvSpPr>
          <p:spPr>
            <a:xfrm>
              <a:off x="1476100" y="2373800"/>
              <a:ext cx="2175" cy="83250"/>
            </a:xfrm>
            <a:custGeom>
              <a:avLst/>
              <a:gdLst/>
              <a:ahLst/>
              <a:cxnLst/>
              <a:rect l="l" t="t" r="r" b="b"/>
              <a:pathLst>
                <a:path w="87" h="3330" extrusionOk="0">
                  <a:moveTo>
                    <a:pt x="1" y="1"/>
                  </a:moveTo>
                  <a:lnTo>
                    <a:pt x="1" y="3330"/>
                  </a:lnTo>
                  <a:lnTo>
                    <a:pt x="87" y="3330"/>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31"/>
            <p:cNvSpPr/>
            <p:nvPr/>
          </p:nvSpPr>
          <p:spPr>
            <a:xfrm>
              <a:off x="1476325" y="2376175"/>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27"/>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1"/>
            <p:cNvSpPr/>
            <p:nvPr/>
          </p:nvSpPr>
          <p:spPr>
            <a:xfrm>
              <a:off x="1476325" y="2391825"/>
              <a:ext cx="9675" cy="17625"/>
            </a:xfrm>
            <a:custGeom>
              <a:avLst/>
              <a:gdLst/>
              <a:ahLst/>
              <a:cxnLst/>
              <a:rect l="l" t="t" r="r" b="b"/>
              <a:pathLst>
                <a:path w="387" h="705" extrusionOk="0">
                  <a:moveTo>
                    <a:pt x="335" y="1"/>
                  </a:moveTo>
                  <a:lnTo>
                    <a:pt x="9" y="327"/>
                  </a:lnTo>
                  <a:cubicBezTo>
                    <a:pt x="0" y="335"/>
                    <a:pt x="0" y="344"/>
                    <a:pt x="0" y="361"/>
                  </a:cubicBezTo>
                  <a:cubicBezTo>
                    <a:pt x="0" y="369"/>
                    <a:pt x="0" y="378"/>
                    <a:pt x="9" y="387"/>
                  </a:cubicBezTo>
                  <a:lnTo>
                    <a:pt x="335" y="704"/>
                  </a:lnTo>
                  <a:lnTo>
                    <a:pt x="378" y="635"/>
                  </a:lnTo>
                  <a:lnTo>
                    <a:pt x="86" y="344"/>
                  </a:lnTo>
                  <a:lnTo>
                    <a:pt x="387"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1"/>
            <p:cNvSpPr/>
            <p:nvPr/>
          </p:nvSpPr>
          <p:spPr>
            <a:xfrm>
              <a:off x="1476325" y="24077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1"/>
            <p:cNvSpPr/>
            <p:nvPr/>
          </p:nvSpPr>
          <p:spPr>
            <a:xfrm>
              <a:off x="1476325" y="2423575"/>
              <a:ext cx="9675" cy="17400"/>
            </a:xfrm>
            <a:custGeom>
              <a:avLst/>
              <a:gdLst/>
              <a:ahLst/>
              <a:cxnLst/>
              <a:rect l="l" t="t" r="r" b="b"/>
              <a:pathLst>
                <a:path w="387" h="696" extrusionOk="0">
                  <a:moveTo>
                    <a:pt x="335" y="0"/>
                  </a:moveTo>
                  <a:lnTo>
                    <a:pt x="9" y="318"/>
                  </a:lnTo>
                  <a:cubicBezTo>
                    <a:pt x="0" y="335"/>
                    <a:pt x="0" y="344"/>
                    <a:pt x="0" y="352"/>
                  </a:cubicBezTo>
                  <a:cubicBezTo>
                    <a:pt x="0" y="361"/>
                    <a:pt x="0" y="378"/>
                    <a:pt x="9" y="386"/>
                  </a:cubicBezTo>
                  <a:lnTo>
                    <a:pt x="335" y="695"/>
                  </a:lnTo>
                  <a:lnTo>
                    <a:pt x="378" y="618"/>
                  </a:lnTo>
                  <a:lnTo>
                    <a:pt x="86" y="344"/>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1"/>
            <p:cNvSpPr/>
            <p:nvPr/>
          </p:nvSpPr>
          <p:spPr>
            <a:xfrm>
              <a:off x="1476325" y="2439450"/>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18"/>
                  </a:lnTo>
                  <a:lnTo>
                    <a:pt x="86" y="343"/>
                  </a:lnTo>
                  <a:lnTo>
                    <a:pt x="387"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1"/>
            <p:cNvSpPr/>
            <p:nvPr/>
          </p:nvSpPr>
          <p:spPr>
            <a:xfrm>
              <a:off x="1484475" y="2376375"/>
              <a:ext cx="9675" cy="17200"/>
            </a:xfrm>
            <a:custGeom>
              <a:avLst/>
              <a:gdLst/>
              <a:ahLst/>
              <a:cxnLst/>
              <a:rect l="l" t="t" r="r" b="b"/>
              <a:pathLst>
                <a:path w="387" h="688" extrusionOk="0">
                  <a:moveTo>
                    <a:pt x="52" y="1"/>
                  </a:moveTo>
                  <a:lnTo>
                    <a:pt x="1" y="52"/>
                  </a:lnTo>
                  <a:lnTo>
                    <a:pt x="301" y="344"/>
                  </a:lnTo>
                  <a:lnTo>
                    <a:pt x="9" y="636"/>
                  </a:lnTo>
                  <a:lnTo>
                    <a:pt x="61" y="687"/>
                  </a:lnTo>
                  <a:lnTo>
                    <a:pt x="369" y="387"/>
                  </a:lnTo>
                  <a:cubicBezTo>
                    <a:pt x="387" y="370"/>
                    <a:pt x="387" y="361"/>
                    <a:pt x="387" y="353"/>
                  </a:cubicBezTo>
                  <a:cubicBezTo>
                    <a:pt x="387" y="344"/>
                    <a:pt x="387" y="327"/>
                    <a:pt x="369" y="318"/>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1"/>
            <p:cNvSpPr/>
            <p:nvPr/>
          </p:nvSpPr>
          <p:spPr>
            <a:xfrm>
              <a:off x="1484475" y="2392050"/>
              <a:ext cx="9675" cy="17400"/>
            </a:xfrm>
            <a:custGeom>
              <a:avLst/>
              <a:gdLst/>
              <a:ahLst/>
              <a:cxnLst/>
              <a:rect l="l" t="t" r="r" b="b"/>
              <a:pathLst>
                <a:path w="387" h="696" extrusionOk="0">
                  <a:moveTo>
                    <a:pt x="52" y="0"/>
                  </a:moveTo>
                  <a:lnTo>
                    <a:pt x="1" y="60"/>
                  </a:lnTo>
                  <a:lnTo>
                    <a:pt x="301" y="343"/>
                  </a:lnTo>
                  <a:lnTo>
                    <a:pt x="9" y="635"/>
                  </a:lnTo>
                  <a:lnTo>
                    <a:pt x="61" y="695"/>
                  </a:lnTo>
                  <a:lnTo>
                    <a:pt x="369" y="386"/>
                  </a:lnTo>
                  <a:cubicBezTo>
                    <a:pt x="387" y="378"/>
                    <a:pt x="387" y="369"/>
                    <a:pt x="387" y="360"/>
                  </a:cubicBezTo>
                  <a:cubicBezTo>
                    <a:pt x="387" y="343"/>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1"/>
            <p:cNvSpPr/>
            <p:nvPr/>
          </p:nvSpPr>
          <p:spPr>
            <a:xfrm>
              <a:off x="1484475" y="2407925"/>
              <a:ext cx="9675" cy="17175"/>
            </a:xfrm>
            <a:custGeom>
              <a:avLst/>
              <a:gdLst/>
              <a:ahLst/>
              <a:cxnLst/>
              <a:rect l="l" t="t" r="r" b="b"/>
              <a:pathLst>
                <a:path w="387" h="687" extrusionOk="0">
                  <a:moveTo>
                    <a:pt x="52" y="0"/>
                  </a:moveTo>
                  <a:lnTo>
                    <a:pt x="1" y="60"/>
                  </a:lnTo>
                  <a:lnTo>
                    <a:pt x="301" y="343"/>
                  </a:lnTo>
                  <a:lnTo>
                    <a:pt x="9" y="635"/>
                  </a:lnTo>
                  <a:lnTo>
                    <a:pt x="61" y="686"/>
                  </a:lnTo>
                  <a:lnTo>
                    <a:pt x="369" y="386"/>
                  </a:lnTo>
                  <a:cubicBezTo>
                    <a:pt x="387" y="378"/>
                    <a:pt x="387" y="369"/>
                    <a:pt x="387" y="352"/>
                  </a:cubicBezTo>
                  <a:cubicBezTo>
                    <a:pt x="387" y="343"/>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1"/>
            <p:cNvSpPr/>
            <p:nvPr/>
          </p:nvSpPr>
          <p:spPr>
            <a:xfrm>
              <a:off x="1484475" y="2424000"/>
              <a:ext cx="9675" cy="16975"/>
            </a:xfrm>
            <a:custGeom>
              <a:avLst/>
              <a:gdLst/>
              <a:ahLst/>
              <a:cxnLst/>
              <a:rect l="l" t="t" r="r" b="b"/>
              <a:pathLst>
                <a:path w="387" h="679" extrusionOk="0">
                  <a:moveTo>
                    <a:pt x="52" y="0"/>
                  </a:moveTo>
                  <a:lnTo>
                    <a:pt x="1" y="61"/>
                  </a:lnTo>
                  <a:lnTo>
                    <a:pt x="301" y="344"/>
                  </a:lnTo>
                  <a:lnTo>
                    <a:pt x="9" y="627"/>
                  </a:lnTo>
                  <a:lnTo>
                    <a:pt x="61" y="678"/>
                  </a:lnTo>
                  <a:lnTo>
                    <a:pt x="369" y="387"/>
                  </a:lnTo>
                  <a:cubicBezTo>
                    <a:pt x="387" y="378"/>
                    <a:pt x="387" y="369"/>
                    <a:pt x="387" y="352"/>
                  </a:cubicBezTo>
                  <a:cubicBezTo>
                    <a:pt x="387" y="344"/>
                    <a:pt x="387" y="335"/>
                    <a:pt x="369" y="327"/>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31"/>
            <p:cNvSpPr/>
            <p:nvPr/>
          </p:nvSpPr>
          <p:spPr>
            <a:xfrm>
              <a:off x="1484475" y="2439875"/>
              <a:ext cx="9675" cy="16975"/>
            </a:xfrm>
            <a:custGeom>
              <a:avLst/>
              <a:gdLst/>
              <a:ahLst/>
              <a:cxnLst/>
              <a:rect l="l" t="t" r="r" b="b"/>
              <a:pathLst>
                <a:path w="387" h="679" extrusionOk="0">
                  <a:moveTo>
                    <a:pt x="52" y="0"/>
                  </a:moveTo>
                  <a:lnTo>
                    <a:pt x="1" y="52"/>
                  </a:lnTo>
                  <a:lnTo>
                    <a:pt x="301" y="344"/>
                  </a:lnTo>
                  <a:lnTo>
                    <a:pt x="9" y="627"/>
                  </a:lnTo>
                  <a:lnTo>
                    <a:pt x="61" y="678"/>
                  </a:lnTo>
                  <a:lnTo>
                    <a:pt x="369" y="386"/>
                  </a:lnTo>
                  <a:cubicBezTo>
                    <a:pt x="387" y="378"/>
                    <a:pt x="387" y="361"/>
                    <a:pt x="387" y="352"/>
                  </a:cubicBezTo>
                  <a:cubicBezTo>
                    <a:pt x="387" y="344"/>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31"/>
            <p:cNvSpPr/>
            <p:nvPr/>
          </p:nvSpPr>
          <p:spPr>
            <a:xfrm>
              <a:off x="1492400" y="2437300"/>
              <a:ext cx="2175" cy="83025"/>
            </a:xfrm>
            <a:custGeom>
              <a:avLst/>
              <a:gdLst/>
              <a:ahLst/>
              <a:cxnLst/>
              <a:rect l="l" t="t" r="r" b="b"/>
              <a:pathLst>
                <a:path w="87" h="3321" extrusionOk="0">
                  <a:moveTo>
                    <a:pt x="1" y="0"/>
                  </a:moveTo>
                  <a:lnTo>
                    <a:pt x="1" y="3321"/>
                  </a:lnTo>
                  <a:lnTo>
                    <a:pt x="87" y="3321"/>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31"/>
            <p:cNvSpPr/>
            <p:nvPr/>
          </p:nvSpPr>
          <p:spPr>
            <a:xfrm>
              <a:off x="1484050" y="2437300"/>
              <a:ext cx="2175" cy="83025"/>
            </a:xfrm>
            <a:custGeom>
              <a:avLst/>
              <a:gdLst/>
              <a:ahLst/>
              <a:cxnLst/>
              <a:rect l="l" t="t" r="r" b="b"/>
              <a:pathLst>
                <a:path w="87" h="3321" extrusionOk="0">
                  <a:moveTo>
                    <a:pt x="0" y="0"/>
                  </a:moveTo>
                  <a:lnTo>
                    <a:pt x="0"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31"/>
            <p:cNvSpPr/>
            <p:nvPr/>
          </p:nvSpPr>
          <p:spPr>
            <a:xfrm>
              <a:off x="1476100" y="2437300"/>
              <a:ext cx="2175" cy="83025"/>
            </a:xfrm>
            <a:custGeom>
              <a:avLst/>
              <a:gdLst/>
              <a:ahLst/>
              <a:cxnLst/>
              <a:rect l="l" t="t" r="r" b="b"/>
              <a:pathLst>
                <a:path w="87" h="3321" extrusionOk="0">
                  <a:moveTo>
                    <a:pt x="1" y="0"/>
                  </a:moveTo>
                  <a:lnTo>
                    <a:pt x="1" y="3321"/>
                  </a:lnTo>
                  <a:lnTo>
                    <a:pt x="87" y="3321"/>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1"/>
            <p:cNvSpPr/>
            <p:nvPr/>
          </p:nvSpPr>
          <p:spPr>
            <a:xfrm>
              <a:off x="1476325" y="2439025"/>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7"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1"/>
            <p:cNvSpPr/>
            <p:nvPr/>
          </p:nvSpPr>
          <p:spPr>
            <a:xfrm>
              <a:off x="1476325" y="2454875"/>
              <a:ext cx="9675" cy="17400"/>
            </a:xfrm>
            <a:custGeom>
              <a:avLst/>
              <a:gdLst/>
              <a:ahLst/>
              <a:cxnLst/>
              <a:rect l="l" t="t" r="r" b="b"/>
              <a:pathLst>
                <a:path w="387" h="696" extrusionOk="0">
                  <a:moveTo>
                    <a:pt x="335" y="1"/>
                  </a:moveTo>
                  <a:lnTo>
                    <a:pt x="9" y="327"/>
                  </a:lnTo>
                  <a:cubicBezTo>
                    <a:pt x="0" y="336"/>
                    <a:pt x="0" y="344"/>
                    <a:pt x="0" y="353"/>
                  </a:cubicBezTo>
                  <a:cubicBezTo>
                    <a:pt x="0" y="370"/>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1"/>
            <p:cNvSpPr/>
            <p:nvPr/>
          </p:nvSpPr>
          <p:spPr>
            <a:xfrm>
              <a:off x="1476325" y="247075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1"/>
            <p:cNvSpPr/>
            <p:nvPr/>
          </p:nvSpPr>
          <p:spPr>
            <a:xfrm>
              <a:off x="1476325" y="2486625"/>
              <a:ext cx="9675" cy="17400"/>
            </a:xfrm>
            <a:custGeom>
              <a:avLst/>
              <a:gdLst/>
              <a:ahLst/>
              <a:cxnLst/>
              <a:rect l="l" t="t" r="r" b="b"/>
              <a:pathLst>
                <a:path w="387" h="696" extrusionOk="0">
                  <a:moveTo>
                    <a:pt x="335" y="1"/>
                  </a:moveTo>
                  <a:lnTo>
                    <a:pt x="9" y="318"/>
                  </a:lnTo>
                  <a:cubicBezTo>
                    <a:pt x="0" y="327"/>
                    <a:pt x="0" y="344"/>
                    <a:pt x="0" y="353"/>
                  </a:cubicBezTo>
                  <a:cubicBezTo>
                    <a:pt x="0" y="361"/>
                    <a:pt x="0" y="370"/>
                    <a:pt x="9" y="387"/>
                  </a:cubicBezTo>
                  <a:lnTo>
                    <a:pt x="335" y="696"/>
                  </a:lnTo>
                  <a:lnTo>
                    <a:pt x="378" y="627"/>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1"/>
            <p:cNvSpPr/>
            <p:nvPr/>
          </p:nvSpPr>
          <p:spPr>
            <a:xfrm>
              <a:off x="1476325" y="2502300"/>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7"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1"/>
            <p:cNvSpPr/>
            <p:nvPr/>
          </p:nvSpPr>
          <p:spPr>
            <a:xfrm>
              <a:off x="1484475" y="2439225"/>
              <a:ext cx="9675" cy="17400"/>
            </a:xfrm>
            <a:custGeom>
              <a:avLst/>
              <a:gdLst/>
              <a:ahLst/>
              <a:cxnLst/>
              <a:rect l="l" t="t" r="r" b="b"/>
              <a:pathLst>
                <a:path w="387" h="696" extrusionOk="0">
                  <a:moveTo>
                    <a:pt x="52" y="1"/>
                  </a:moveTo>
                  <a:lnTo>
                    <a:pt x="1" y="61"/>
                  </a:lnTo>
                  <a:lnTo>
                    <a:pt x="301" y="352"/>
                  </a:lnTo>
                  <a:lnTo>
                    <a:pt x="9" y="636"/>
                  </a:lnTo>
                  <a:lnTo>
                    <a:pt x="61" y="696"/>
                  </a:lnTo>
                  <a:lnTo>
                    <a:pt x="369" y="387"/>
                  </a:lnTo>
                  <a:cubicBezTo>
                    <a:pt x="387" y="378"/>
                    <a:pt x="387" y="370"/>
                    <a:pt x="387" y="361"/>
                  </a:cubicBezTo>
                  <a:cubicBezTo>
                    <a:pt x="387" y="352"/>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1"/>
            <p:cNvSpPr/>
            <p:nvPr/>
          </p:nvSpPr>
          <p:spPr>
            <a:xfrm>
              <a:off x="1484475" y="2455100"/>
              <a:ext cx="9675" cy="17175"/>
            </a:xfrm>
            <a:custGeom>
              <a:avLst/>
              <a:gdLst/>
              <a:ahLst/>
              <a:cxnLst/>
              <a:rect l="l" t="t" r="r" b="b"/>
              <a:pathLst>
                <a:path w="387" h="687" extrusionOk="0">
                  <a:moveTo>
                    <a:pt x="52" y="1"/>
                  </a:moveTo>
                  <a:lnTo>
                    <a:pt x="1" y="52"/>
                  </a:lnTo>
                  <a:lnTo>
                    <a:pt x="301" y="344"/>
                  </a:lnTo>
                  <a:lnTo>
                    <a:pt x="9" y="635"/>
                  </a:lnTo>
                  <a:lnTo>
                    <a:pt x="61" y="687"/>
                  </a:lnTo>
                  <a:lnTo>
                    <a:pt x="369" y="387"/>
                  </a:lnTo>
                  <a:cubicBezTo>
                    <a:pt x="387" y="378"/>
                    <a:pt x="387" y="369"/>
                    <a:pt x="387" y="352"/>
                  </a:cubicBezTo>
                  <a:cubicBezTo>
                    <a:pt x="387" y="344"/>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1"/>
            <p:cNvSpPr/>
            <p:nvPr/>
          </p:nvSpPr>
          <p:spPr>
            <a:xfrm>
              <a:off x="1484475" y="2470975"/>
              <a:ext cx="9675" cy="17175"/>
            </a:xfrm>
            <a:custGeom>
              <a:avLst/>
              <a:gdLst/>
              <a:ahLst/>
              <a:cxnLst/>
              <a:rect l="l" t="t" r="r" b="b"/>
              <a:pathLst>
                <a:path w="387" h="687" extrusionOk="0">
                  <a:moveTo>
                    <a:pt x="52" y="0"/>
                  </a:moveTo>
                  <a:lnTo>
                    <a:pt x="1" y="52"/>
                  </a:lnTo>
                  <a:lnTo>
                    <a:pt x="301" y="344"/>
                  </a:lnTo>
                  <a:lnTo>
                    <a:pt x="9" y="635"/>
                  </a:lnTo>
                  <a:lnTo>
                    <a:pt x="61" y="687"/>
                  </a:lnTo>
                  <a:lnTo>
                    <a:pt x="369" y="387"/>
                  </a:lnTo>
                  <a:cubicBezTo>
                    <a:pt x="387" y="378"/>
                    <a:pt x="387" y="369"/>
                    <a:pt x="387" y="352"/>
                  </a:cubicBezTo>
                  <a:cubicBezTo>
                    <a:pt x="387" y="344"/>
                    <a:pt x="387" y="335"/>
                    <a:pt x="369" y="326"/>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31"/>
            <p:cNvSpPr/>
            <p:nvPr/>
          </p:nvSpPr>
          <p:spPr>
            <a:xfrm>
              <a:off x="1484475" y="2487050"/>
              <a:ext cx="9675" cy="16975"/>
            </a:xfrm>
            <a:custGeom>
              <a:avLst/>
              <a:gdLst/>
              <a:ahLst/>
              <a:cxnLst/>
              <a:rect l="l" t="t" r="r" b="b"/>
              <a:pathLst>
                <a:path w="387" h="679" extrusionOk="0">
                  <a:moveTo>
                    <a:pt x="52" y="1"/>
                  </a:moveTo>
                  <a:lnTo>
                    <a:pt x="1" y="52"/>
                  </a:lnTo>
                  <a:lnTo>
                    <a:pt x="301" y="344"/>
                  </a:lnTo>
                  <a:lnTo>
                    <a:pt x="9" y="627"/>
                  </a:lnTo>
                  <a:lnTo>
                    <a:pt x="61" y="679"/>
                  </a:lnTo>
                  <a:lnTo>
                    <a:pt x="369" y="387"/>
                  </a:lnTo>
                  <a:cubicBezTo>
                    <a:pt x="387" y="378"/>
                    <a:pt x="387" y="361"/>
                    <a:pt x="387" y="353"/>
                  </a:cubicBezTo>
                  <a:cubicBezTo>
                    <a:pt x="387" y="344"/>
                    <a:pt x="387" y="336"/>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1"/>
            <p:cNvSpPr/>
            <p:nvPr/>
          </p:nvSpPr>
          <p:spPr>
            <a:xfrm>
              <a:off x="1484475" y="2502500"/>
              <a:ext cx="9675" cy="17400"/>
            </a:xfrm>
            <a:custGeom>
              <a:avLst/>
              <a:gdLst/>
              <a:ahLst/>
              <a:cxnLst/>
              <a:rect l="l" t="t" r="r" b="b"/>
              <a:pathLst>
                <a:path w="387" h="696" extrusionOk="0">
                  <a:moveTo>
                    <a:pt x="52" y="1"/>
                  </a:moveTo>
                  <a:lnTo>
                    <a:pt x="1" y="61"/>
                  </a:lnTo>
                  <a:lnTo>
                    <a:pt x="301" y="352"/>
                  </a:lnTo>
                  <a:lnTo>
                    <a:pt x="9" y="636"/>
                  </a:lnTo>
                  <a:lnTo>
                    <a:pt x="61" y="696"/>
                  </a:lnTo>
                  <a:lnTo>
                    <a:pt x="369" y="387"/>
                  </a:lnTo>
                  <a:cubicBezTo>
                    <a:pt x="387" y="378"/>
                    <a:pt x="387" y="370"/>
                    <a:pt x="387" y="361"/>
                  </a:cubicBezTo>
                  <a:cubicBezTo>
                    <a:pt x="387" y="352"/>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1"/>
            <p:cNvSpPr/>
            <p:nvPr/>
          </p:nvSpPr>
          <p:spPr>
            <a:xfrm>
              <a:off x="1484050" y="2500150"/>
              <a:ext cx="2175" cy="50425"/>
            </a:xfrm>
            <a:custGeom>
              <a:avLst/>
              <a:gdLst/>
              <a:ahLst/>
              <a:cxnLst/>
              <a:rect l="l" t="t" r="r" b="b"/>
              <a:pathLst>
                <a:path w="87" h="2017" extrusionOk="0">
                  <a:moveTo>
                    <a:pt x="0" y="0"/>
                  </a:moveTo>
                  <a:lnTo>
                    <a:pt x="0" y="2016"/>
                  </a:lnTo>
                  <a:lnTo>
                    <a:pt x="86" y="201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31"/>
            <p:cNvSpPr/>
            <p:nvPr/>
          </p:nvSpPr>
          <p:spPr>
            <a:xfrm>
              <a:off x="1476100" y="2500150"/>
              <a:ext cx="18275" cy="51500"/>
            </a:xfrm>
            <a:custGeom>
              <a:avLst/>
              <a:gdLst/>
              <a:ahLst/>
              <a:cxnLst/>
              <a:rect l="l" t="t" r="r" b="b"/>
              <a:pathLst>
                <a:path w="731" h="2060" extrusionOk="0">
                  <a:moveTo>
                    <a:pt x="1" y="0"/>
                  </a:moveTo>
                  <a:lnTo>
                    <a:pt x="1" y="2059"/>
                  </a:lnTo>
                  <a:lnTo>
                    <a:pt x="730" y="2059"/>
                  </a:lnTo>
                  <a:lnTo>
                    <a:pt x="730" y="0"/>
                  </a:lnTo>
                  <a:lnTo>
                    <a:pt x="653" y="0"/>
                  </a:lnTo>
                  <a:lnTo>
                    <a:pt x="653" y="1974"/>
                  </a:lnTo>
                  <a:lnTo>
                    <a:pt x="87" y="1974"/>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31"/>
            <p:cNvSpPr/>
            <p:nvPr/>
          </p:nvSpPr>
          <p:spPr>
            <a:xfrm>
              <a:off x="1476325" y="2502300"/>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7"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1"/>
            <p:cNvSpPr/>
            <p:nvPr/>
          </p:nvSpPr>
          <p:spPr>
            <a:xfrm>
              <a:off x="1476325" y="2518150"/>
              <a:ext cx="9675" cy="17400"/>
            </a:xfrm>
            <a:custGeom>
              <a:avLst/>
              <a:gdLst/>
              <a:ahLst/>
              <a:cxnLst/>
              <a:rect l="l" t="t" r="r" b="b"/>
              <a:pathLst>
                <a:path w="387" h="696" extrusionOk="0">
                  <a:moveTo>
                    <a:pt x="335" y="1"/>
                  </a:moveTo>
                  <a:lnTo>
                    <a:pt x="9" y="327"/>
                  </a:lnTo>
                  <a:cubicBezTo>
                    <a:pt x="0" y="336"/>
                    <a:pt x="0" y="344"/>
                    <a:pt x="0" y="353"/>
                  </a:cubicBezTo>
                  <a:cubicBezTo>
                    <a:pt x="0" y="370"/>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1"/>
            <p:cNvSpPr/>
            <p:nvPr/>
          </p:nvSpPr>
          <p:spPr>
            <a:xfrm>
              <a:off x="1476325" y="2534025"/>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7"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1"/>
            <p:cNvSpPr/>
            <p:nvPr/>
          </p:nvSpPr>
          <p:spPr>
            <a:xfrm>
              <a:off x="1484475" y="2502500"/>
              <a:ext cx="9675" cy="17400"/>
            </a:xfrm>
            <a:custGeom>
              <a:avLst/>
              <a:gdLst/>
              <a:ahLst/>
              <a:cxnLst/>
              <a:rect l="l" t="t" r="r" b="b"/>
              <a:pathLst>
                <a:path w="387" h="696" extrusionOk="0">
                  <a:moveTo>
                    <a:pt x="52" y="1"/>
                  </a:moveTo>
                  <a:lnTo>
                    <a:pt x="1" y="61"/>
                  </a:lnTo>
                  <a:lnTo>
                    <a:pt x="301" y="352"/>
                  </a:lnTo>
                  <a:lnTo>
                    <a:pt x="9" y="636"/>
                  </a:lnTo>
                  <a:lnTo>
                    <a:pt x="61" y="696"/>
                  </a:lnTo>
                  <a:lnTo>
                    <a:pt x="369" y="387"/>
                  </a:lnTo>
                  <a:cubicBezTo>
                    <a:pt x="387" y="378"/>
                    <a:pt x="387" y="370"/>
                    <a:pt x="387" y="361"/>
                  </a:cubicBezTo>
                  <a:cubicBezTo>
                    <a:pt x="387" y="352"/>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1"/>
            <p:cNvSpPr/>
            <p:nvPr/>
          </p:nvSpPr>
          <p:spPr>
            <a:xfrm>
              <a:off x="1484475" y="2518375"/>
              <a:ext cx="9675" cy="17175"/>
            </a:xfrm>
            <a:custGeom>
              <a:avLst/>
              <a:gdLst/>
              <a:ahLst/>
              <a:cxnLst/>
              <a:rect l="l" t="t" r="r" b="b"/>
              <a:pathLst>
                <a:path w="387" h="687" extrusionOk="0">
                  <a:moveTo>
                    <a:pt x="52" y="1"/>
                  </a:moveTo>
                  <a:lnTo>
                    <a:pt x="1" y="52"/>
                  </a:lnTo>
                  <a:lnTo>
                    <a:pt x="301" y="344"/>
                  </a:lnTo>
                  <a:lnTo>
                    <a:pt x="9" y="635"/>
                  </a:lnTo>
                  <a:lnTo>
                    <a:pt x="61" y="687"/>
                  </a:lnTo>
                  <a:lnTo>
                    <a:pt x="369" y="387"/>
                  </a:lnTo>
                  <a:cubicBezTo>
                    <a:pt x="387" y="378"/>
                    <a:pt x="387" y="369"/>
                    <a:pt x="387" y="352"/>
                  </a:cubicBezTo>
                  <a:cubicBezTo>
                    <a:pt x="387" y="344"/>
                    <a:pt x="387" y="335"/>
                    <a:pt x="369" y="327"/>
                  </a:cubicBezTo>
                  <a:lnTo>
                    <a:pt x="52"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1"/>
            <p:cNvSpPr/>
            <p:nvPr/>
          </p:nvSpPr>
          <p:spPr>
            <a:xfrm>
              <a:off x="1484475" y="2534250"/>
              <a:ext cx="9675" cy="17175"/>
            </a:xfrm>
            <a:custGeom>
              <a:avLst/>
              <a:gdLst/>
              <a:ahLst/>
              <a:cxnLst/>
              <a:rect l="l" t="t" r="r" b="b"/>
              <a:pathLst>
                <a:path w="387" h="687" extrusionOk="0">
                  <a:moveTo>
                    <a:pt x="52" y="0"/>
                  </a:moveTo>
                  <a:lnTo>
                    <a:pt x="1" y="52"/>
                  </a:lnTo>
                  <a:lnTo>
                    <a:pt x="301" y="344"/>
                  </a:lnTo>
                  <a:lnTo>
                    <a:pt x="9" y="635"/>
                  </a:lnTo>
                  <a:lnTo>
                    <a:pt x="61" y="687"/>
                  </a:lnTo>
                  <a:lnTo>
                    <a:pt x="369" y="387"/>
                  </a:lnTo>
                  <a:cubicBezTo>
                    <a:pt x="387" y="378"/>
                    <a:pt x="387" y="361"/>
                    <a:pt x="387" y="352"/>
                  </a:cubicBezTo>
                  <a:cubicBezTo>
                    <a:pt x="387" y="344"/>
                    <a:pt x="387" y="335"/>
                    <a:pt x="369" y="318"/>
                  </a:cubicBezTo>
                  <a:lnTo>
                    <a:pt x="5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31"/>
            <p:cNvSpPr/>
            <p:nvPr/>
          </p:nvSpPr>
          <p:spPr>
            <a:xfrm>
              <a:off x="1686950" y="2061075"/>
              <a:ext cx="2175" cy="80250"/>
            </a:xfrm>
            <a:custGeom>
              <a:avLst/>
              <a:gdLst/>
              <a:ahLst/>
              <a:cxnLst/>
              <a:rect l="l" t="t" r="r" b="b"/>
              <a:pathLst>
                <a:path w="87" h="3210" extrusionOk="0">
                  <a:moveTo>
                    <a:pt x="1" y="1"/>
                  </a:moveTo>
                  <a:lnTo>
                    <a:pt x="1" y="3209"/>
                  </a:lnTo>
                  <a:lnTo>
                    <a:pt x="87" y="320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1"/>
            <p:cNvSpPr/>
            <p:nvPr/>
          </p:nvSpPr>
          <p:spPr>
            <a:xfrm>
              <a:off x="1679025" y="2060000"/>
              <a:ext cx="18025" cy="81325"/>
            </a:xfrm>
            <a:custGeom>
              <a:avLst/>
              <a:gdLst/>
              <a:ahLst/>
              <a:cxnLst/>
              <a:rect l="l" t="t" r="r" b="b"/>
              <a:pathLst>
                <a:path w="721" h="3253" extrusionOk="0">
                  <a:moveTo>
                    <a:pt x="0" y="1"/>
                  </a:moveTo>
                  <a:lnTo>
                    <a:pt x="0" y="3252"/>
                  </a:lnTo>
                  <a:lnTo>
                    <a:pt x="77" y="3252"/>
                  </a:lnTo>
                  <a:lnTo>
                    <a:pt x="77" y="87"/>
                  </a:lnTo>
                  <a:lnTo>
                    <a:pt x="644" y="87"/>
                  </a:lnTo>
                  <a:lnTo>
                    <a:pt x="644" y="3252"/>
                  </a:lnTo>
                  <a:lnTo>
                    <a:pt x="721" y="3252"/>
                  </a:lnTo>
                  <a:lnTo>
                    <a:pt x="72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1"/>
            <p:cNvSpPr/>
            <p:nvPr/>
          </p:nvSpPr>
          <p:spPr>
            <a:xfrm>
              <a:off x="1686950" y="2060425"/>
              <a:ext cx="9675" cy="17200"/>
            </a:xfrm>
            <a:custGeom>
              <a:avLst/>
              <a:gdLst/>
              <a:ahLst/>
              <a:cxnLst/>
              <a:rect l="l" t="t" r="r" b="b"/>
              <a:pathLst>
                <a:path w="387" h="688" extrusionOk="0">
                  <a:moveTo>
                    <a:pt x="61" y="1"/>
                  </a:moveTo>
                  <a:lnTo>
                    <a:pt x="1" y="61"/>
                  </a:lnTo>
                  <a:lnTo>
                    <a:pt x="301" y="344"/>
                  </a:lnTo>
                  <a:lnTo>
                    <a:pt x="18" y="636"/>
                  </a:lnTo>
                  <a:lnTo>
                    <a:pt x="69" y="687"/>
                  </a:lnTo>
                  <a:lnTo>
                    <a:pt x="378" y="387"/>
                  </a:lnTo>
                  <a:cubicBezTo>
                    <a:pt x="387" y="378"/>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1"/>
            <p:cNvSpPr/>
            <p:nvPr/>
          </p:nvSpPr>
          <p:spPr>
            <a:xfrm>
              <a:off x="1686950" y="2076300"/>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8"/>
                    <a:pt x="387" y="361"/>
                    <a:pt x="387" y="353"/>
                  </a:cubicBezTo>
                  <a:cubicBezTo>
                    <a:pt x="387" y="344"/>
                    <a:pt x="387" y="335"/>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1"/>
            <p:cNvSpPr/>
            <p:nvPr/>
          </p:nvSpPr>
          <p:spPr>
            <a:xfrm>
              <a:off x="1686950" y="2092175"/>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0"/>
                    <a:pt x="387" y="361"/>
                    <a:pt x="387" y="352"/>
                  </a:cubicBezTo>
                  <a:cubicBezTo>
                    <a:pt x="387" y="344"/>
                    <a:pt x="387" y="327"/>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1"/>
            <p:cNvSpPr/>
            <p:nvPr/>
          </p:nvSpPr>
          <p:spPr>
            <a:xfrm>
              <a:off x="1686950" y="2107850"/>
              <a:ext cx="9675" cy="17375"/>
            </a:xfrm>
            <a:custGeom>
              <a:avLst/>
              <a:gdLst/>
              <a:ahLst/>
              <a:cxnLst/>
              <a:rect l="l" t="t" r="r" b="b"/>
              <a:pathLst>
                <a:path w="387" h="695" extrusionOk="0">
                  <a:moveTo>
                    <a:pt x="61" y="0"/>
                  </a:moveTo>
                  <a:lnTo>
                    <a:pt x="1" y="60"/>
                  </a:lnTo>
                  <a:lnTo>
                    <a:pt x="301" y="343"/>
                  </a:lnTo>
                  <a:lnTo>
                    <a:pt x="18" y="635"/>
                  </a:lnTo>
                  <a:lnTo>
                    <a:pt x="69" y="695"/>
                  </a:lnTo>
                  <a:lnTo>
                    <a:pt x="378" y="386"/>
                  </a:lnTo>
                  <a:cubicBezTo>
                    <a:pt x="387" y="378"/>
                    <a:pt x="387" y="369"/>
                    <a:pt x="387" y="360"/>
                  </a:cubicBezTo>
                  <a:cubicBezTo>
                    <a:pt x="387" y="343"/>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1"/>
            <p:cNvSpPr/>
            <p:nvPr/>
          </p:nvSpPr>
          <p:spPr>
            <a:xfrm>
              <a:off x="1686950" y="2123700"/>
              <a:ext cx="9675" cy="17200"/>
            </a:xfrm>
            <a:custGeom>
              <a:avLst/>
              <a:gdLst/>
              <a:ahLst/>
              <a:cxnLst/>
              <a:rect l="l" t="t" r="r" b="b"/>
              <a:pathLst>
                <a:path w="387" h="688" extrusionOk="0">
                  <a:moveTo>
                    <a:pt x="61" y="1"/>
                  </a:moveTo>
                  <a:lnTo>
                    <a:pt x="1" y="61"/>
                  </a:lnTo>
                  <a:lnTo>
                    <a:pt x="301" y="344"/>
                  </a:lnTo>
                  <a:lnTo>
                    <a:pt x="18" y="636"/>
                  </a:lnTo>
                  <a:lnTo>
                    <a:pt x="69" y="687"/>
                  </a:lnTo>
                  <a:lnTo>
                    <a:pt x="378" y="387"/>
                  </a:lnTo>
                  <a:cubicBezTo>
                    <a:pt x="387" y="378"/>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1"/>
            <p:cNvSpPr/>
            <p:nvPr/>
          </p:nvSpPr>
          <p:spPr>
            <a:xfrm>
              <a:off x="1679025" y="20602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1"/>
            <p:cNvSpPr/>
            <p:nvPr/>
          </p:nvSpPr>
          <p:spPr>
            <a:xfrm>
              <a:off x="1679025" y="2076100"/>
              <a:ext cx="9675" cy="17400"/>
            </a:xfrm>
            <a:custGeom>
              <a:avLst/>
              <a:gdLst/>
              <a:ahLst/>
              <a:cxnLst/>
              <a:rect l="l" t="t" r="r" b="b"/>
              <a:pathLst>
                <a:path w="387" h="696" extrusionOk="0">
                  <a:moveTo>
                    <a:pt x="335" y="0"/>
                  </a:moveTo>
                  <a:lnTo>
                    <a:pt x="9" y="318"/>
                  </a:lnTo>
                  <a:cubicBezTo>
                    <a:pt x="0" y="335"/>
                    <a:pt x="0" y="343"/>
                    <a:pt x="0" y="352"/>
                  </a:cubicBezTo>
                  <a:cubicBezTo>
                    <a:pt x="0" y="361"/>
                    <a:pt x="0" y="378"/>
                    <a:pt x="9" y="386"/>
                  </a:cubicBezTo>
                  <a:lnTo>
                    <a:pt x="335" y="695"/>
                  </a:lnTo>
                  <a:lnTo>
                    <a:pt x="378" y="635"/>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1"/>
            <p:cNvSpPr/>
            <p:nvPr/>
          </p:nvSpPr>
          <p:spPr>
            <a:xfrm>
              <a:off x="1679025" y="2091975"/>
              <a:ext cx="9675" cy="17400"/>
            </a:xfrm>
            <a:custGeom>
              <a:avLst/>
              <a:gdLst/>
              <a:ahLst/>
              <a:cxnLst/>
              <a:rect l="l" t="t" r="r" b="b"/>
              <a:pathLst>
                <a:path w="387" h="696" extrusionOk="0">
                  <a:moveTo>
                    <a:pt x="335" y="0"/>
                  </a:moveTo>
                  <a:lnTo>
                    <a:pt x="9" y="318"/>
                  </a:lnTo>
                  <a:cubicBezTo>
                    <a:pt x="0" y="326"/>
                    <a:pt x="0" y="343"/>
                    <a:pt x="0" y="352"/>
                  </a:cubicBezTo>
                  <a:cubicBezTo>
                    <a:pt x="0" y="360"/>
                    <a:pt x="0" y="369"/>
                    <a:pt x="9" y="386"/>
                  </a:cubicBezTo>
                  <a:lnTo>
                    <a:pt x="335" y="695"/>
                  </a:lnTo>
                  <a:lnTo>
                    <a:pt x="378" y="626"/>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1"/>
            <p:cNvSpPr/>
            <p:nvPr/>
          </p:nvSpPr>
          <p:spPr>
            <a:xfrm>
              <a:off x="1679025" y="2107625"/>
              <a:ext cx="9675" cy="17600"/>
            </a:xfrm>
            <a:custGeom>
              <a:avLst/>
              <a:gdLst/>
              <a:ahLst/>
              <a:cxnLst/>
              <a:rect l="l" t="t" r="r" b="b"/>
              <a:pathLst>
                <a:path w="387" h="704" extrusionOk="0">
                  <a:moveTo>
                    <a:pt x="335" y="0"/>
                  </a:moveTo>
                  <a:lnTo>
                    <a:pt x="9" y="326"/>
                  </a:lnTo>
                  <a:cubicBezTo>
                    <a:pt x="0" y="335"/>
                    <a:pt x="0" y="344"/>
                    <a:pt x="0" y="361"/>
                  </a:cubicBezTo>
                  <a:cubicBezTo>
                    <a:pt x="0" y="369"/>
                    <a:pt x="0" y="378"/>
                    <a:pt x="9" y="387"/>
                  </a:cubicBezTo>
                  <a:lnTo>
                    <a:pt x="335" y="704"/>
                  </a:lnTo>
                  <a:lnTo>
                    <a:pt x="378" y="635"/>
                  </a:lnTo>
                  <a:lnTo>
                    <a:pt x="86" y="344"/>
                  </a:lnTo>
                  <a:lnTo>
                    <a:pt x="386"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1"/>
            <p:cNvSpPr/>
            <p:nvPr/>
          </p:nvSpPr>
          <p:spPr>
            <a:xfrm>
              <a:off x="1679025" y="21235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1"/>
            <p:cNvSpPr/>
            <p:nvPr/>
          </p:nvSpPr>
          <p:spPr>
            <a:xfrm>
              <a:off x="1679025" y="2121350"/>
              <a:ext cx="2175" cy="83250"/>
            </a:xfrm>
            <a:custGeom>
              <a:avLst/>
              <a:gdLst/>
              <a:ahLst/>
              <a:cxnLst/>
              <a:rect l="l" t="t" r="r" b="b"/>
              <a:pathLst>
                <a:path w="87" h="3330" extrusionOk="0">
                  <a:moveTo>
                    <a:pt x="0" y="1"/>
                  </a:moveTo>
                  <a:lnTo>
                    <a:pt x="0"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1"/>
            <p:cNvSpPr/>
            <p:nvPr/>
          </p:nvSpPr>
          <p:spPr>
            <a:xfrm>
              <a:off x="1686950" y="2121350"/>
              <a:ext cx="2175" cy="83250"/>
            </a:xfrm>
            <a:custGeom>
              <a:avLst/>
              <a:gdLst/>
              <a:ahLst/>
              <a:cxnLst/>
              <a:rect l="l" t="t" r="r" b="b"/>
              <a:pathLst>
                <a:path w="87" h="3330" extrusionOk="0">
                  <a:moveTo>
                    <a:pt x="1" y="1"/>
                  </a:moveTo>
                  <a:lnTo>
                    <a:pt x="1" y="3329"/>
                  </a:lnTo>
                  <a:lnTo>
                    <a:pt x="87" y="332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1"/>
            <p:cNvSpPr/>
            <p:nvPr/>
          </p:nvSpPr>
          <p:spPr>
            <a:xfrm>
              <a:off x="1695100" y="2121350"/>
              <a:ext cx="2175" cy="83250"/>
            </a:xfrm>
            <a:custGeom>
              <a:avLst/>
              <a:gdLst/>
              <a:ahLst/>
              <a:cxnLst/>
              <a:rect l="l" t="t" r="r" b="b"/>
              <a:pathLst>
                <a:path w="87" h="3330" extrusionOk="0">
                  <a:moveTo>
                    <a:pt x="1" y="1"/>
                  </a:moveTo>
                  <a:lnTo>
                    <a:pt x="1" y="3329"/>
                  </a:lnTo>
                  <a:lnTo>
                    <a:pt x="87" y="332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1"/>
            <p:cNvSpPr/>
            <p:nvPr/>
          </p:nvSpPr>
          <p:spPr>
            <a:xfrm>
              <a:off x="1686950" y="2123700"/>
              <a:ext cx="9675" cy="17200"/>
            </a:xfrm>
            <a:custGeom>
              <a:avLst/>
              <a:gdLst/>
              <a:ahLst/>
              <a:cxnLst/>
              <a:rect l="l" t="t" r="r" b="b"/>
              <a:pathLst>
                <a:path w="387" h="688" extrusionOk="0">
                  <a:moveTo>
                    <a:pt x="61" y="1"/>
                  </a:moveTo>
                  <a:lnTo>
                    <a:pt x="1" y="61"/>
                  </a:lnTo>
                  <a:lnTo>
                    <a:pt x="301" y="344"/>
                  </a:lnTo>
                  <a:lnTo>
                    <a:pt x="18" y="636"/>
                  </a:lnTo>
                  <a:lnTo>
                    <a:pt x="69" y="687"/>
                  </a:lnTo>
                  <a:lnTo>
                    <a:pt x="378" y="387"/>
                  </a:lnTo>
                  <a:cubicBezTo>
                    <a:pt x="387" y="378"/>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1"/>
            <p:cNvSpPr/>
            <p:nvPr/>
          </p:nvSpPr>
          <p:spPr>
            <a:xfrm>
              <a:off x="1686950" y="2139575"/>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8"/>
                    <a:pt x="387" y="361"/>
                    <a:pt x="387" y="353"/>
                  </a:cubicBezTo>
                  <a:cubicBezTo>
                    <a:pt x="387" y="344"/>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1"/>
            <p:cNvSpPr/>
            <p:nvPr/>
          </p:nvSpPr>
          <p:spPr>
            <a:xfrm>
              <a:off x="1686950" y="2155450"/>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0"/>
                    <a:pt x="387" y="361"/>
                    <a:pt x="387" y="352"/>
                  </a:cubicBezTo>
                  <a:cubicBezTo>
                    <a:pt x="387" y="344"/>
                    <a:pt x="387" y="335"/>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1"/>
            <p:cNvSpPr/>
            <p:nvPr/>
          </p:nvSpPr>
          <p:spPr>
            <a:xfrm>
              <a:off x="1686950" y="2171125"/>
              <a:ext cx="9675" cy="17375"/>
            </a:xfrm>
            <a:custGeom>
              <a:avLst/>
              <a:gdLst/>
              <a:ahLst/>
              <a:cxnLst/>
              <a:rect l="l" t="t" r="r" b="b"/>
              <a:pathLst>
                <a:path w="387" h="695" extrusionOk="0">
                  <a:moveTo>
                    <a:pt x="61" y="0"/>
                  </a:moveTo>
                  <a:lnTo>
                    <a:pt x="1" y="60"/>
                  </a:lnTo>
                  <a:lnTo>
                    <a:pt x="301" y="352"/>
                  </a:lnTo>
                  <a:lnTo>
                    <a:pt x="18" y="635"/>
                  </a:lnTo>
                  <a:lnTo>
                    <a:pt x="69" y="695"/>
                  </a:lnTo>
                  <a:lnTo>
                    <a:pt x="378" y="386"/>
                  </a:lnTo>
                  <a:cubicBezTo>
                    <a:pt x="387" y="378"/>
                    <a:pt x="387" y="369"/>
                    <a:pt x="387" y="360"/>
                  </a:cubicBezTo>
                  <a:cubicBezTo>
                    <a:pt x="387" y="352"/>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1"/>
            <p:cNvSpPr/>
            <p:nvPr/>
          </p:nvSpPr>
          <p:spPr>
            <a:xfrm>
              <a:off x="1686950" y="2186975"/>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8"/>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1"/>
            <p:cNvSpPr/>
            <p:nvPr/>
          </p:nvSpPr>
          <p:spPr>
            <a:xfrm>
              <a:off x="1679025" y="21235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1"/>
            <p:cNvSpPr/>
            <p:nvPr/>
          </p:nvSpPr>
          <p:spPr>
            <a:xfrm>
              <a:off x="1679025" y="2139375"/>
              <a:ext cx="9675" cy="17400"/>
            </a:xfrm>
            <a:custGeom>
              <a:avLst/>
              <a:gdLst/>
              <a:ahLst/>
              <a:cxnLst/>
              <a:rect l="l" t="t" r="r" b="b"/>
              <a:pathLst>
                <a:path w="387" h="696" extrusionOk="0">
                  <a:moveTo>
                    <a:pt x="335" y="0"/>
                  </a:moveTo>
                  <a:lnTo>
                    <a:pt x="9" y="318"/>
                  </a:lnTo>
                  <a:cubicBezTo>
                    <a:pt x="0" y="335"/>
                    <a:pt x="0" y="343"/>
                    <a:pt x="0" y="352"/>
                  </a:cubicBezTo>
                  <a:cubicBezTo>
                    <a:pt x="0" y="361"/>
                    <a:pt x="0" y="378"/>
                    <a:pt x="9" y="386"/>
                  </a:cubicBezTo>
                  <a:lnTo>
                    <a:pt x="335" y="695"/>
                  </a:lnTo>
                  <a:lnTo>
                    <a:pt x="378" y="635"/>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1"/>
            <p:cNvSpPr/>
            <p:nvPr/>
          </p:nvSpPr>
          <p:spPr>
            <a:xfrm>
              <a:off x="1679025" y="2155250"/>
              <a:ext cx="9675" cy="17400"/>
            </a:xfrm>
            <a:custGeom>
              <a:avLst/>
              <a:gdLst/>
              <a:ahLst/>
              <a:cxnLst/>
              <a:rect l="l" t="t" r="r" b="b"/>
              <a:pathLst>
                <a:path w="387" h="696" extrusionOk="0">
                  <a:moveTo>
                    <a:pt x="335" y="0"/>
                  </a:moveTo>
                  <a:lnTo>
                    <a:pt x="9" y="318"/>
                  </a:lnTo>
                  <a:cubicBezTo>
                    <a:pt x="0" y="326"/>
                    <a:pt x="0" y="343"/>
                    <a:pt x="0" y="352"/>
                  </a:cubicBezTo>
                  <a:cubicBezTo>
                    <a:pt x="0" y="360"/>
                    <a:pt x="0" y="369"/>
                    <a:pt x="9" y="386"/>
                  </a:cubicBezTo>
                  <a:lnTo>
                    <a:pt x="335" y="695"/>
                  </a:lnTo>
                  <a:lnTo>
                    <a:pt x="378" y="626"/>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1"/>
            <p:cNvSpPr/>
            <p:nvPr/>
          </p:nvSpPr>
          <p:spPr>
            <a:xfrm>
              <a:off x="1679025" y="2170900"/>
              <a:ext cx="9675" cy="17600"/>
            </a:xfrm>
            <a:custGeom>
              <a:avLst/>
              <a:gdLst/>
              <a:ahLst/>
              <a:cxnLst/>
              <a:rect l="l" t="t" r="r" b="b"/>
              <a:pathLst>
                <a:path w="387" h="704" extrusionOk="0">
                  <a:moveTo>
                    <a:pt x="335" y="0"/>
                  </a:moveTo>
                  <a:lnTo>
                    <a:pt x="9" y="326"/>
                  </a:lnTo>
                  <a:cubicBezTo>
                    <a:pt x="0" y="335"/>
                    <a:pt x="0" y="344"/>
                    <a:pt x="0" y="361"/>
                  </a:cubicBezTo>
                  <a:cubicBezTo>
                    <a:pt x="0" y="369"/>
                    <a:pt x="0" y="378"/>
                    <a:pt x="9" y="387"/>
                  </a:cubicBezTo>
                  <a:lnTo>
                    <a:pt x="335" y="704"/>
                  </a:lnTo>
                  <a:lnTo>
                    <a:pt x="378" y="635"/>
                  </a:lnTo>
                  <a:lnTo>
                    <a:pt x="86" y="344"/>
                  </a:lnTo>
                  <a:lnTo>
                    <a:pt x="386" y="61"/>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1"/>
            <p:cNvSpPr/>
            <p:nvPr/>
          </p:nvSpPr>
          <p:spPr>
            <a:xfrm>
              <a:off x="1679025" y="218677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6"/>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1"/>
            <p:cNvSpPr/>
            <p:nvPr/>
          </p:nvSpPr>
          <p:spPr>
            <a:xfrm>
              <a:off x="1679025" y="218462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1"/>
            <p:cNvSpPr/>
            <p:nvPr/>
          </p:nvSpPr>
          <p:spPr>
            <a:xfrm>
              <a:off x="1686950" y="218462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1"/>
            <p:cNvSpPr/>
            <p:nvPr/>
          </p:nvSpPr>
          <p:spPr>
            <a:xfrm>
              <a:off x="1695100" y="218462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1"/>
            <p:cNvSpPr/>
            <p:nvPr/>
          </p:nvSpPr>
          <p:spPr>
            <a:xfrm>
              <a:off x="1686950" y="2186775"/>
              <a:ext cx="9675" cy="17175"/>
            </a:xfrm>
            <a:custGeom>
              <a:avLst/>
              <a:gdLst/>
              <a:ahLst/>
              <a:cxnLst/>
              <a:rect l="l" t="t" r="r" b="b"/>
              <a:pathLst>
                <a:path w="387" h="687" extrusionOk="0">
                  <a:moveTo>
                    <a:pt x="61" y="0"/>
                  </a:moveTo>
                  <a:lnTo>
                    <a:pt x="1" y="52"/>
                  </a:lnTo>
                  <a:lnTo>
                    <a:pt x="301" y="344"/>
                  </a:lnTo>
                  <a:lnTo>
                    <a:pt x="18" y="635"/>
                  </a:lnTo>
                  <a:lnTo>
                    <a:pt x="69" y="687"/>
                  </a:lnTo>
                  <a:lnTo>
                    <a:pt x="378" y="386"/>
                  </a:lnTo>
                  <a:cubicBezTo>
                    <a:pt x="387" y="378"/>
                    <a:pt x="387" y="369"/>
                    <a:pt x="387" y="352"/>
                  </a:cubicBezTo>
                  <a:cubicBezTo>
                    <a:pt x="387" y="344"/>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1"/>
            <p:cNvSpPr/>
            <p:nvPr/>
          </p:nvSpPr>
          <p:spPr>
            <a:xfrm>
              <a:off x="1686950" y="2202650"/>
              <a:ext cx="9675" cy="17175"/>
            </a:xfrm>
            <a:custGeom>
              <a:avLst/>
              <a:gdLst/>
              <a:ahLst/>
              <a:cxnLst/>
              <a:rect l="l" t="t" r="r" b="b"/>
              <a:pathLst>
                <a:path w="387" h="687" extrusionOk="0">
                  <a:moveTo>
                    <a:pt x="61" y="0"/>
                  </a:moveTo>
                  <a:lnTo>
                    <a:pt x="1" y="52"/>
                  </a:lnTo>
                  <a:lnTo>
                    <a:pt x="301" y="343"/>
                  </a:lnTo>
                  <a:lnTo>
                    <a:pt x="18" y="635"/>
                  </a:lnTo>
                  <a:lnTo>
                    <a:pt x="69" y="687"/>
                  </a:lnTo>
                  <a:lnTo>
                    <a:pt x="378" y="386"/>
                  </a:lnTo>
                  <a:cubicBezTo>
                    <a:pt x="387" y="378"/>
                    <a:pt x="387" y="361"/>
                    <a:pt x="387" y="352"/>
                  </a:cubicBezTo>
                  <a:cubicBezTo>
                    <a:pt x="387" y="343"/>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1"/>
            <p:cNvSpPr/>
            <p:nvPr/>
          </p:nvSpPr>
          <p:spPr>
            <a:xfrm>
              <a:off x="1686950" y="2218300"/>
              <a:ext cx="9675" cy="17400"/>
            </a:xfrm>
            <a:custGeom>
              <a:avLst/>
              <a:gdLst/>
              <a:ahLst/>
              <a:cxnLst/>
              <a:rect l="l" t="t" r="r" b="b"/>
              <a:pathLst>
                <a:path w="387" h="696" extrusionOk="0">
                  <a:moveTo>
                    <a:pt x="61" y="1"/>
                  </a:moveTo>
                  <a:lnTo>
                    <a:pt x="1" y="61"/>
                  </a:lnTo>
                  <a:lnTo>
                    <a:pt x="301" y="352"/>
                  </a:lnTo>
                  <a:lnTo>
                    <a:pt x="18" y="635"/>
                  </a:lnTo>
                  <a:lnTo>
                    <a:pt x="69" y="696"/>
                  </a:lnTo>
                  <a:lnTo>
                    <a:pt x="378" y="387"/>
                  </a:lnTo>
                  <a:cubicBezTo>
                    <a:pt x="387" y="378"/>
                    <a:pt x="387" y="369"/>
                    <a:pt x="387" y="361"/>
                  </a:cubicBezTo>
                  <a:cubicBezTo>
                    <a:pt x="387" y="352"/>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1"/>
            <p:cNvSpPr/>
            <p:nvPr/>
          </p:nvSpPr>
          <p:spPr>
            <a:xfrm>
              <a:off x="1679025" y="218655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1"/>
            <p:cNvSpPr/>
            <p:nvPr/>
          </p:nvSpPr>
          <p:spPr>
            <a:xfrm>
              <a:off x="1679025" y="2202425"/>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1"/>
            <p:cNvSpPr/>
            <p:nvPr/>
          </p:nvSpPr>
          <p:spPr>
            <a:xfrm>
              <a:off x="1679025" y="2218075"/>
              <a:ext cx="9675" cy="17625"/>
            </a:xfrm>
            <a:custGeom>
              <a:avLst/>
              <a:gdLst/>
              <a:ahLst/>
              <a:cxnLst/>
              <a:rect l="l" t="t" r="r" b="b"/>
              <a:pathLst>
                <a:path w="387" h="705" extrusionOk="0">
                  <a:moveTo>
                    <a:pt x="335" y="1"/>
                  </a:moveTo>
                  <a:lnTo>
                    <a:pt x="9" y="327"/>
                  </a:lnTo>
                  <a:cubicBezTo>
                    <a:pt x="0" y="336"/>
                    <a:pt x="0" y="344"/>
                    <a:pt x="0" y="361"/>
                  </a:cubicBezTo>
                  <a:cubicBezTo>
                    <a:pt x="0" y="370"/>
                    <a:pt x="0" y="378"/>
                    <a:pt x="9"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1"/>
            <p:cNvSpPr/>
            <p:nvPr/>
          </p:nvSpPr>
          <p:spPr>
            <a:xfrm>
              <a:off x="1679025" y="2215950"/>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1"/>
            <p:cNvSpPr/>
            <p:nvPr/>
          </p:nvSpPr>
          <p:spPr>
            <a:xfrm>
              <a:off x="1686950" y="2215950"/>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1"/>
            <p:cNvSpPr/>
            <p:nvPr/>
          </p:nvSpPr>
          <p:spPr>
            <a:xfrm>
              <a:off x="1695100" y="2215950"/>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1"/>
            <p:cNvSpPr/>
            <p:nvPr/>
          </p:nvSpPr>
          <p:spPr>
            <a:xfrm>
              <a:off x="1686950" y="2218300"/>
              <a:ext cx="9675" cy="17400"/>
            </a:xfrm>
            <a:custGeom>
              <a:avLst/>
              <a:gdLst/>
              <a:ahLst/>
              <a:cxnLst/>
              <a:rect l="l" t="t" r="r" b="b"/>
              <a:pathLst>
                <a:path w="387" h="696" extrusionOk="0">
                  <a:moveTo>
                    <a:pt x="61" y="1"/>
                  </a:moveTo>
                  <a:lnTo>
                    <a:pt x="1" y="61"/>
                  </a:lnTo>
                  <a:lnTo>
                    <a:pt x="301" y="352"/>
                  </a:lnTo>
                  <a:lnTo>
                    <a:pt x="18" y="635"/>
                  </a:lnTo>
                  <a:lnTo>
                    <a:pt x="69" y="696"/>
                  </a:lnTo>
                  <a:lnTo>
                    <a:pt x="378" y="387"/>
                  </a:lnTo>
                  <a:cubicBezTo>
                    <a:pt x="387" y="378"/>
                    <a:pt x="387" y="369"/>
                    <a:pt x="387" y="361"/>
                  </a:cubicBezTo>
                  <a:cubicBezTo>
                    <a:pt x="387" y="352"/>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1"/>
            <p:cNvSpPr/>
            <p:nvPr/>
          </p:nvSpPr>
          <p:spPr>
            <a:xfrm>
              <a:off x="1686950" y="2234175"/>
              <a:ext cx="9675" cy="17175"/>
            </a:xfrm>
            <a:custGeom>
              <a:avLst/>
              <a:gdLst/>
              <a:ahLst/>
              <a:cxnLst/>
              <a:rect l="l" t="t" r="r" b="b"/>
              <a:pathLst>
                <a:path w="387" h="687" extrusionOk="0">
                  <a:moveTo>
                    <a:pt x="61" y="0"/>
                  </a:moveTo>
                  <a:lnTo>
                    <a:pt x="1" y="52"/>
                  </a:lnTo>
                  <a:lnTo>
                    <a:pt x="301" y="344"/>
                  </a:lnTo>
                  <a:lnTo>
                    <a:pt x="18" y="635"/>
                  </a:lnTo>
                  <a:lnTo>
                    <a:pt x="69" y="687"/>
                  </a:lnTo>
                  <a:lnTo>
                    <a:pt x="378" y="387"/>
                  </a:lnTo>
                  <a:cubicBezTo>
                    <a:pt x="387" y="378"/>
                    <a:pt x="387" y="369"/>
                    <a:pt x="387" y="352"/>
                  </a:cubicBezTo>
                  <a:cubicBezTo>
                    <a:pt x="387" y="344"/>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1"/>
            <p:cNvSpPr/>
            <p:nvPr/>
          </p:nvSpPr>
          <p:spPr>
            <a:xfrm>
              <a:off x="1686950" y="2250050"/>
              <a:ext cx="9675" cy="17175"/>
            </a:xfrm>
            <a:custGeom>
              <a:avLst/>
              <a:gdLst/>
              <a:ahLst/>
              <a:cxnLst/>
              <a:rect l="l" t="t" r="r" b="b"/>
              <a:pathLst>
                <a:path w="387" h="687" extrusionOk="0">
                  <a:moveTo>
                    <a:pt x="61" y="0"/>
                  </a:moveTo>
                  <a:lnTo>
                    <a:pt x="1" y="52"/>
                  </a:lnTo>
                  <a:lnTo>
                    <a:pt x="301" y="344"/>
                  </a:lnTo>
                  <a:lnTo>
                    <a:pt x="18" y="635"/>
                  </a:lnTo>
                  <a:lnTo>
                    <a:pt x="69" y="687"/>
                  </a:lnTo>
                  <a:lnTo>
                    <a:pt x="378" y="386"/>
                  </a:lnTo>
                  <a:cubicBezTo>
                    <a:pt x="387" y="378"/>
                    <a:pt x="387" y="361"/>
                    <a:pt x="387" y="352"/>
                  </a:cubicBezTo>
                  <a:cubicBezTo>
                    <a:pt x="387" y="344"/>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1"/>
            <p:cNvSpPr/>
            <p:nvPr/>
          </p:nvSpPr>
          <p:spPr>
            <a:xfrm>
              <a:off x="1686950" y="2265925"/>
              <a:ext cx="9675" cy="17175"/>
            </a:xfrm>
            <a:custGeom>
              <a:avLst/>
              <a:gdLst/>
              <a:ahLst/>
              <a:cxnLst/>
              <a:rect l="l" t="t" r="r" b="b"/>
              <a:pathLst>
                <a:path w="387" h="687" extrusionOk="0">
                  <a:moveTo>
                    <a:pt x="61" y="0"/>
                  </a:moveTo>
                  <a:lnTo>
                    <a:pt x="1" y="52"/>
                  </a:lnTo>
                  <a:lnTo>
                    <a:pt x="301" y="343"/>
                  </a:lnTo>
                  <a:lnTo>
                    <a:pt x="18" y="635"/>
                  </a:lnTo>
                  <a:lnTo>
                    <a:pt x="69" y="687"/>
                  </a:lnTo>
                  <a:lnTo>
                    <a:pt x="378" y="386"/>
                  </a:lnTo>
                  <a:cubicBezTo>
                    <a:pt x="387" y="378"/>
                    <a:pt x="387" y="361"/>
                    <a:pt x="387" y="352"/>
                  </a:cubicBezTo>
                  <a:cubicBezTo>
                    <a:pt x="387" y="343"/>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1"/>
            <p:cNvSpPr/>
            <p:nvPr/>
          </p:nvSpPr>
          <p:spPr>
            <a:xfrm>
              <a:off x="1686950" y="2281800"/>
              <a:ext cx="9675" cy="17175"/>
            </a:xfrm>
            <a:custGeom>
              <a:avLst/>
              <a:gdLst/>
              <a:ahLst/>
              <a:cxnLst/>
              <a:rect l="l" t="t" r="r" b="b"/>
              <a:pathLst>
                <a:path w="387" h="687" extrusionOk="0">
                  <a:moveTo>
                    <a:pt x="61" y="0"/>
                  </a:moveTo>
                  <a:lnTo>
                    <a:pt x="1" y="52"/>
                  </a:lnTo>
                  <a:lnTo>
                    <a:pt x="301" y="343"/>
                  </a:lnTo>
                  <a:lnTo>
                    <a:pt x="18" y="626"/>
                  </a:lnTo>
                  <a:lnTo>
                    <a:pt x="69" y="687"/>
                  </a:lnTo>
                  <a:lnTo>
                    <a:pt x="378" y="378"/>
                  </a:lnTo>
                  <a:cubicBezTo>
                    <a:pt x="387" y="369"/>
                    <a:pt x="387" y="361"/>
                    <a:pt x="387" y="352"/>
                  </a:cubicBezTo>
                  <a:cubicBezTo>
                    <a:pt x="387" y="343"/>
                    <a:pt x="387" y="326"/>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1"/>
            <p:cNvSpPr/>
            <p:nvPr/>
          </p:nvSpPr>
          <p:spPr>
            <a:xfrm>
              <a:off x="1679025" y="2218075"/>
              <a:ext cx="9675" cy="17625"/>
            </a:xfrm>
            <a:custGeom>
              <a:avLst/>
              <a:gdLst/>
              <a:ahLst/>
              <a:cxnLst/>
              <a:rect l="l" t="t" r="r" b="b"/>
              <a:pathLst>
                <a:path w="387" h="705" extrusionOk="0">
                  <a:moveTo>
                    <a:pt x="335" y="1"/>
                  </a:moveTo>
                  <a:lnTo>
                    <a:pt x="9" y="327"/>
                  </a:lnTo>
                  <a:cubicBezTo>
                    <a:pt x="0" y="336"/>
                    <a:pt x="0" y="344"/>
                    <a:pt x="0" y="361"/>
                  </a:cubicBezTo>
                  <a:cubicBezTo>
                    <a:pt x="0" y="370"/>
                    <a:pt x="0" y="378"/>
                    <a:pt x="9"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1"/>
            <p:cNvSpPr/>
            <p:nvPr/>
          </p:nvSpPr>
          <p:spPr>
            <a:xfrm>
              <a:off x="1679025" y="2233950"/>
              <a:ext cx="9675" cy="17400"/>
            </a:xfrm>
            <a:custGeom>
              <a:avLst/>
              <a:gdLst/>
              <a:ahLst/>
              <a:cxnLst/>
              <a:rect l="l" t="t" r="r" b="b"/>
              <a:pathLst>
                <a:path w="387" h="696" extrusionOk="0">
                  <a:moveTo>
                    <a:pt x="335" y="1"/>
                  </a:moveTo>
                  <a:lnTo>
                    <a:pt x="9" y="327"/>
                  </a:lnTo>
                  <a:cubicBezTo>
                    <a:pt x="0" y="335"/>
                    <a:pt x="0" y="344"/>
                    <a:pt x="0" y="353"/>
                  </a:cubicBezTo>
                  <a:cubicBezTo>
                    <a:pt x="0" y="370"/>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1"/>
            <p:cNvSpPr/>
            <p:nvPr/>
          </p:nvSpPr>
          <p:spPr>
            <a:xfrm>
              <a:off x="1679025" y="2249825"/>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1"/>
            <p:cNvSpPr/>
            <p:nvPr/>
          </p:nvSpPr>
          <p:spPr>
            <a:xfrm>
              <a:off x="1679025" y="2265700"/>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1"/>
            <p:cNvSpPr/>
            <p:nvPr/>
          </p:nvSpPr>
          <p:spPr>
            <a:xfrm>
              <a:off x="1679025" y="2281350"/>
              <a:ext cx="9675" cy="17625"/>
            </a:xfrm>
            <a:custGeom>
              <a:avLst/>
              <a:gdLst/>
              <a:ahLst/>
              <a:cxnLst/>
              <a:rect l="l" t="t" r="r" b="b"/>
              <a:pathLst>
                <a:path w="387" h="705" extrusionOk="0">
                  <a:moveTo>
                    <a:pt x="335" y="1"/>
                  </a:moveTo>
                  <a:lnTo>
                    <a:pt x="9" y="327"/>
                  </a:lnTo>
                  <a:cubicBezTo>
                    <a:pt x="0" y="336"/>
                    <a:pt x="0" y="344"/>
                    <a:pt x="0" y="361"/>
                  </a:cubicBezTo>
                  <a:cubicBezTo>
                    <a:pt x="0" y="370"/>
                    <a:pt x="0" y="379"/>
                    <a:pt x="9"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1"/>
            <p:cNvSpPr/>
            <p:nvPr/>
          </p:nvSpPr>
          <p:spPr>
            <a:xfrm>
              <a:off x="1679025" y="2279225"/>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1"/>
            <p:cNvSpPr/>
            <p:nvPr/>
          </p:nvSpPr>
          <p:spPr>
            <a:xfrm>
              <a:off x="1686950" y="2279225"/>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1"/>
            <p:cNvSpPr/>
            <p:nvPr/>
          </p:nvSpPr>
          <p:spPr>
            <a:xfrm>
              <a:off x="1695100" y="2279225"/>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1"/>
            <p:cNvSpPr/>
            <p:nvPr/>
          </p:nvSpPr>
          <p:spPr>
            <a:xfrm>
              <a:off x="1686950" y="2281800"/>
              <a:ext cx="9675" cy="17175"/>
            </a:xfrm>
            <a:custGeom>
              <a:avLst/>
              <a:gdLst/>
              <a:ahLst/>
              <a:cxnLst/>
              <a:rect l="l" t="t" r="r" b="b"/>
              <a:pathLst>
                <a:path w="387" h="687" extrusionOk="0">
                  <a:moveTo>
                    <a:pt x="61" y="0"/>
                  </a:moveTo>
                  <a:lnTo>
                    <a:pt x="1" y="52"/>
                  </a:lnTo>
                  <a:lnTo>
                    <a:pt x="301" y="343"/>
                  </a:lnTo>
                  <a:lnTo>
                    <a:pt x="18" y="626"/>
                  </a:lnTo>
                  <a:lnTo>
                    <a:pt x="69" y="687"/>
                  </a:lnTo>
                  <a:lnTo>
                    <a:pt x="378" y="378"/>
                  </a:lnTo>
                  <a:cubicBezTo>
                    <a:pt x="387" y="369"/>
                    <a:pt x="387" y="361"/>
                    <a:pt x="387" y="352"/>
                  </a:cubicBezTo>
                  <a:cubicBezTo>
                    <a:pt x="387" y="343"/>
                    <a:pt x="387" y="326"/>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1"/>
            <p:cNvSpPr/>
            <p:nvPr/>
          </p:nvSpPr>
          <p:spPr>
            <a:xfrm>
              <a:off x="1686950" y="2297450"/>
              <a:ext cx="9675" cy="17175"/>
            </a:xfrm>
            <a:custGeom>
              <a:avLst/>
              <a:gdLst/>
              <a:ahLst/>
              <a:cxnLst/>
              <a:rect l="l" t="t" r="r" b="b"/>
              <a:pathLst>
                <a:path w="387" h="687" extrusionOk="0">
                  <a:moveTo>
                    <a:pt x="61" y="0"/>
                  </a:moveTo>
                  <a:lnTo>
                    <a:pt x="1" y="52"/>
                  </a:lnTo>
                  <a:lnTo>
                    <a:pt x="301" y="344"/>
                  </a:lnTo>
                  <a:lnTo>
                    <a:pt x="18" y="635"/>
                  </a:lnTo>
                  <a:lnTo>
                    <a:pt x="69" y="687"/>
                  </a:lnTo>
                  <a:lnTo>
                    <a:pt x="378" y="387"/>
                  </a:lnTo>
                  <a:cubicBezTo>
                    <a:pt x="387" y="378"/>
                    <a:pt x="387" y="369"/>
                    <a:pt x="387" y="352"/>
                  </a:cubicBezTo>
                  <a:cubicBezTo>
                    <a:pt x="387" y="344"/>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1"/>
            <p:cNvSpPr/>
            <p:nvPr/>
          </p:nvSpPr>
          <p:spPr>
            <a:xfrm>
              <a:off x="1686950" y="2313325"/>
              <a:ext cx="9675" cy="17175"/>
            </a:xfrm>
            <a:custGeom>
              <a:avLst/>
              <a:gdLst/>
              <a:ahLst/>
              <a:cxnLst/>
              <a:rect l="l" t="t" r="r" b="b"/>
              <a:pathLst>
                <a:path w="387" h="687" extrusionOk="0">
                  <a:moveTo>
                    <a:pt x="61" y="0"/>
                  </a:moveTo>
                  <a:lnTo>
                    <a:pt x="1" y="52"/>
                  </a:lnTo>
                  <a:lnTo>
                    <a:pt x="301" y="344"/>
                  </a:lnTo>
                  <a:lnTo>
                    <a:pt x="18" y="635"/>
                  </a:lnTo>
                  <a:lnTo>
                    <a:pt x="69" y="687"/>
                  </a:lnTo>
                  <a:lnTo>
                    <a:pt x="378" y="386"/>
                  </a:lnTo>
                  <a:cubicBezTo>
                    <a:pt x="387" y="378"/>
                    <a:pt x="387" y="361"/>
                    <a:pt x="387" y="352"/>
                  </a:cubicBezTo>
                  <a:cubicBezTo>
                    <a:pt x="387" y="344"/>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1"/>
            <p:cNvSpPr/>
            <p:nvPr/>
          </p:nvSpPr>
          <p:spPr>
            <a:xfrm>
              <a:off x="1686950" y="2329200"/>
              <a:ext cx="9675" cy="17175"/>
            </a:xfrm>
            <a:custGeom>
              <a:avLst/>
              <a:gdLst/>
              <a:ahLst/>
              <a:cxnLst/>
              <a:rect l="l" t="t" r="r" b="b"/>
              <a:pathLst>
                <a:path w="387" h="687" extrusionOk="0">
                  <a:moveTo>
                    <a:pt x="61" y="0"/>
                  </a:moveTo>
                  <a:lnTo>
                    <a:pt x="1" y="52"/>
                  </a:lnTo>
                  <a:lnTo>
                    <a:pt x="301" y="343"/>
                  </a:lnTo>
                  <a:lnTo>
                    <a:pt x="18" y="635"/>
                  </a:lnTo>
                  <a:lnTo>
                    <a:pt x="69" y="687"/>
                  </a:lnTo>
                  <a:lnTo>
                    <a:pt x="378" y="386"/>
                  </a:lnTo>
                  <a:cubicBezTo>
                    <a:pt x="387" y="369"/>
                    <a:pt x="387" y="361"/>
                    <a:pt x="387" y="352"/>
                  </a:cubicBezTo>
                  <a:cubicBezTo>
                    <a:pt x="387" y="343"/>
                    <a:pt x="387" y="326"/>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31"/>
            <p:cNvSpPr/>
            <p:nvPr/>
          </p:nvSpPr>
          <p:spPr>
            <a:xfrm>
              <a:off x="1686950" y="2344625"/>
              <a:ext cx="9675" cy="17200"/>
            </a:xfrm>
            <a:custGeom>
              <a:avLst/>
              <a:gdLst/>
              <a:ahLst/>
              <a:cxnLst/>
              <a:rect l="l" t="t" r="r" b="b"/>
              <a:pathLst>
                <a:path w="387" h="688" extrusionOk="0">
                  <a:moveTo>
                    <a:pt x="61" y="1"/>
                  </a:moveTo>
                  <a:lnTo>
                    <a:pt x="1" y="61"/>
                  </a:lnTo>
                  <a:lnTo>
                    <a:pt x="301" y="344"/>
                  </a:lnTo>
                  <a:lnTo>
                    <a:pt x="18" y="636"/>
                  </a:lnTo>
                  <a:lnTo>
                    <a:pt x="69" y="687"/>
                  </a:lnTo>
                  <a:lnTo>
                    <a:pt x="378" y="387"/>
                  </a:lnTo>
                  <a:cubicBezTo>
                    <a:pt x="387" y="379"/>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1"/>
            <p:cNvSpPr/>
            <p:nvPr/>
          </p:nvSpPr>
          <p:spPr>
            <a:xfrm>
              <a:off x="1679025" y="2281350"/>
              <a:ext cx="9675" cy="17625"/>
            </a:xfrm>
            <a:custGeom>
              <a:avLst/>
              <a:gdLst/>
              <a:ahLst/>
              <a:cxnLst/>
              <a:rect l="l" t="t" r="r" b="b"/>
              <a:pathLst>
                <a:path w="387" h="705" extrusionOk="0">
                  <a:moveTo>
                    <a:pt x="335" y="1"/>
                  </a:moveTo>
                  <a:lnTo>
                    <a:pt x="9" y="327"/>
                  </a:lnTo>
                  <a:cubicBezTo>
                    <a:pt x="0" y="336"/>
                    <a:pt x="0" y="344"/>
                    <a:pt x="0" y="361"/>
                  </a:cubicBezTo>
                  <a:cubicBezTo>
                    <a:pt x="0" y="370"/>
                    <a:pt x="0" y="379"/>
                    <a:pt x="9" y="387"/>
                  </a:cubicBezTo>
                  <a:lnTo>
                    <a:pt x="335" y="705"/>
                  </a:lnTo>
                  <a:lnTo>
                    <a:pt x="378" y="636"/>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1"/>
            <p:cNvSpPr/>
            <p:nvPr/>
          </p:nvSpPr>
          <p:spPr>
            <a:xfrm>
              <a:off x="1679025" y="2297225"/>
              <a:ext cx="9675" cy="17400"/>
            </a:xfrm>
            <a:custGeom>
              <a:avLst/>
              <a:gdLst/>
              <a:ahLst/>
              <a:cxnLst/>
              <a:rect l="l" t="t" r="r" b="b"/>
              <a:pathLst>
                <a:path w="387" h="696" extrusionOk="0">
                  <a:moveTo>
                    <a:pt x="335" y="1"/>
                  </a:moveTo>
                  <a:lnTo>
                    <a:pt x="9" y="327"/>
                  </a:lnTo>
                  <a:cubicBezTo>
                    <a:pt x="0" y="335"/>
                    <a:pt x="0" y="344"/>
                    <a:pt x="0" y="353"/>
                  </a:cubicBezTo>
                  <a:cubicBezTo>
                    <a:pt x="0" y="370"/>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1"/>
            <p:cNvSpPr/>
            <p:nvPr/>
          </p:nvSpPr>
          <p:spPr>
            <a:xfrm>
              <a:off x="1679025" y="231310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1"/>
            <p:cNvSpPr/>
            <p:nvPr/>
          </p:nvSpPr>
          <p:spPr>
            <a:xfrm>
              <a:off x="1679025" y="2328975"/>
              <a:ext cx="9675" cy="17400"/>
            </a:xfrm>
            <a:custGeom>
              <a:avLst/>
              <a:gdLst/>
              <a:ahLst/>
              <a:cxnLst/>
              <a:rect l="l" t="t" r="r" b="b"/>
              <a:pathLst>
                <a:path w="387" h="696" extrusionOk="0">
                  <a:moveTo>
                    <a:pt x="335" y="1"/>
                  </a:moveTo>
                  <a:lnTo>
                    <a:pt x="9" y="318"/>
                  </a:lnTo>
                  <a:cubicBezTo>
                    <a:pt x="0" y="327"/>
                    <a:pt x="0" y="344"/>
                    <a:pt x="0" y="352"/>
                  </a:cubicBezTo>
                  <a:cubicBezTo>
                    <a:pt x="0" y="361"/>
                    <a:pt x="0" y="370"/>
                    <a:pt x="9" y="387"/>
                  </a:cubicBezTo>
                  <a:lnTo>
                    <a:pt x="335" y="696"/>
                  </a:lnTo>
                  <a:lnTo>
                    <a:pt x="378" y="627"/>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1"/>
            <p:cNvSpPr/>
            <p:nvPr/>
          </p:nvSpPr>
          <p:spPr>
            <a:xfrm>
              <a:off x="1679025" y="23444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1"/>
            <p:cNvSpPr/>
            <p:nvPr/>
          </p:nvSpPr>
          <p:spPr>
            <a:xfrm>
              <a:off x="1679025" y="234227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1"/>
            <p:cNvSpPr/>
            <p:nvPr/>
          </p:nvSpPr>
          <p:spPr>
            <a:xfrm>
              <a:off x="1686950" y="234227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1"/>
            <p:cNvSpPr/>
            <p:nvPr/>
          </p:nvSpPr>
          <p:spPr>
            <a:xfrm>
              <a:off x="1695100" y="234227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1"/>
            <p:cNvSpPr/>
            <p:nvPr/>
          </p:nvSpPr>
          <p:spPr>
            <a:xfrm>
              <a:off x="1686950" y="2344625"/>
              <a:ext cx="9675" cy="17200"/>
            </a:xfrm>
            <a:custGeom>
              <a:avLst/>
              <a:gdLst/>
              <a:ahLst/>
              <a:cxnLst/>
              <a:rect l="l" t="t" r="r" b="b"/>
              <a:pathLst>
                <a:path w="387" h="688" extrusionOk="0">
                  <a:moveTo>
                    <a:pt x="61" y="1"/>
                  </a:moveTo>
                  <a:lnTo>
                    <a:pt x="1" y="61"/>
                  </a:lnTo>
                  <a:lnTo>
                    <a:pt x="301" y="344"/>
                  </a:lnTo>
                  <a:lnTo>
                    <a:pt x="18" y="636"/>
                  </a:lnTo>
                  <a:lnTo>
                    <a:pt x="69" y="687"/>
                  </a:lnTo>
                  <a:lnTo>
                    <a:pt x="378" y="387"/>
                  </a:lnTo>
                  <a:cubicBezTo>
                    <a:pt x="387" y="379"/>
                    <a:pt x="387" y="370"/>
                    <a:pt x="387" y="353"/>
                  </a:cubicBezTo>
                  <a:cubicBezTo>
                    <a:pt x="387" y="344"/>
                    <a:pt x="387" y="336"/>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1"/>
            <p:cNvSpPr/>
            <p:nvPr/>
          </p:nvSpPr>
          <p:spPr>
            <a:xfrm>
              <a:off x="1686950" y="2360500"/>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8"/>
                    <a:pt x="387" y="361"/>
                    <a:pt x="387" y="353"/>
                  </a:cubicBezTo>
                  <a:cubicBezTo>
                    <a:pt x="387" y="344"/>
                    <a:pt x="387" y="336"/>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1"/>
            <p:cNvSpPr/>
            <p:nvPr/>
          </p:nvSpPr>
          <p:spPr>
            <a:xfrm>
              <a:off x="1686950" y="2376375"/>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0"/>
                    <a:pt x="387" y="361"/>
                    <a:pt x="387" y="353"/>
                  </a:cubicBezTo>
                  <a:cubicBezTo>
                    <a:pt x="387" y="344"/>
                    <a:pt x="387" y="327"/>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1"/>
            <p:cNvSpPr/>
            <p:nvPr/>
          </p:nvSpPr>
          <p:spPr>
            <a:xfrm>
              <a:off x="1679025" y="2344425"/>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1"/>
            <p:cNvSpPr/>
            <p:nvPr/>
          </p:nvSpPr>
          <p:spPr>
            <a:xfrm>
              <a:off x="1679025" y="2360300"/>
              <a:ext cx="9675" cy="17400"/>
            </a:xfrm>
            <a:custGeom>
              <a:avLst/>
              <a:gdLst/>
              <a:ahLst/>
              <a:cxnLst/>
              <a:rect l="l" t="t" r="r" b="b"/>
              <a:pathLst>
                <a:path w="387" h="696" extrusionOk="0">
                  <a:moveTo>
                    <a:pt x="335" y="0"/>
                  </a:moveTo>
                  <a:lnTo>
                    <a:pt x="9" y="318"/>
                  </a:lnTo>
                  <a:cubicBezTo>
                    <a:pt x="0" y="335"/>
                    <a:pt x="0" y="344"/>
                    <a:pt x="0" y="352"/>
                  </a:cubicBezTo>
                  <a:cubicBezTo>
                    <a:pt x="0" y="361"/>
                    <a:pt x="0" y="378"/>
                    <a:pt x="9" y="386"/>
                  </a:cubicBezTo>
                  <a:lnTo>
                    <a:pt x="335" y="695"/>
                  </a:lnTo>
                  <a:lnTo>
                    <a:pt x="378" y="618"/>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1"/>
            <p:cNvSpPr/>
            <p:nvPr/>
          </p:nvSpPr>
          <p:spPr>
            <a:xfrm>
              <a:off x="1679025" y="2376175"/>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27"/>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1"/>
            <p:cNvSpPr/>
            <p:nvPr/>
          </p:nvSpPr>
          <p:spPr>
            <a:xfrm>
              <a:off x="1679025" y="2373800"/>
              <a:ext cx="2175" cy="83250"/>
            </a:xfrm>
            <a:custGeom>
              <a:avLst/>
              <a:gdLst/>
              <a:ahLst/>
              <a:cxnLst/>
              <a:rect l="l" t="t" r="r" b="b"/>
              <a:pathLst>
                <a:path w="87" h="3330" extrusionOk="0">
                  <a:moveTo>
                    <a:pt x="0" y="1"/>
                  </a:moveTo>
                  <a:lnTo>
                    <a:pt x="0"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1"/>
            <p:cNvSpPr/>
            <p:nvPr/>
          </p:nvSpPr>
          <p:spPr>
            <a:xfrm>
              <a:off x="1686950" y="2373800"/>
              <a:ext cx="2175" cy="83250"/>
            </a:xfrm>
            <a:custGeom>
              <a:avLst/>
              <a:gdLst/>
              <a:ahLst/>
              <a:cxnLst/>
              <a:rect l="l" t="t" r="r" b="b"/>
              <a:pathLst>
                <a:path w="87" h="3330" extrusionOk="0">
                  <a:moveTo>
                    <a:pt x="1" y="1"/>
                  </a:moveTo>
                  <a:lnTo>
                    <a:pt x="1" y="3330"/>
                  </a:lnTo>
                  <a:lnTo>
                    <a:pt x="87" y="3330"/>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1"/>
            <p:cNvSpPr/>
            <p:nvPr/>
          </p:nvSpPr>
          <p:spPr>
            <a:xfrm>
              <a:off x="1695100" y="2373800"/>
              <a:ext cx="2175" cy="83250"/>
            </a:xfrm>
            <a:custGeom>
              <a:avLst/>
              <a:gdLst/>
              <a:ahLst/>
              <a:cxnLst/>
              <a:rect l="l" t="t" r="r" b="b"/>
              <a:pathLst>
                <a:path w="87" h="3330" extrusionOk="0">
                  <a:moveTo>
                    <a:pt x="1" y="1"/>
                  </a:moveTo>
                  <a:lnTo>
                    <a:pt x="1" y="3330"/>
                  </a:lnTo>
                  <a:lnTo>
                    <a:pt x="87" y="3330"/>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1"/>
            <p:cNvSpPr/>
            <p:nvPr/>
          </p:nvSpPr>
          <p:spPr>
            <a:xfrm>
              <a:off x="1686950" y="2376375"/>
              <a:ext cx="9675" cy="17200"/>
            </a:xfrm>
            <a:custGeom>
              <a:avLst/>
              <a:gdLst/>
              <a:ahLst/>
              <a:cxnLst/>
              <a:rect l="l" t="t" r="r" b="b"/>
              <a:pathLst>
                <a:path w="387" h="688" extrusionOk="0">
                  <a:moveTo>
                    <a:pt x="61" y="1"/>
                  </a:moveTo>
                  <a:lnTo>
                    <a:pt x="1" y="52"/>
                  </a:lnTo>
                  <a:lnTo>
                    <a:pt x="301" y="344"/>
                  </a:lnTo>
                  <a:lnTo>
                    <a:pt x="18" y="636"/>
                  </a:lnTo>
                  <a:lnTo>
                    <a:pt x="69" y="687"/>
                  </a:lnTo>
                  <a:lnTo>
                    <a:pt x="378" y="387"/>
                  </a:lnTo>
                  <a:cubicBezTo>
                    <a:pt x="387" y="370"/>
                    <a:pt x="387" y="361"/>
                    <a:pt x="387" y="353"/>
                  </a:cubicBezTo>
                  <a:cubicBezTo>
                    <a:pt x="387" y="344"/>
                    <a:pt x="387" y="327"/>
                    <a:pt x="378" y="318"/>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1"/>
            <p:cNvSpPr/>
            <p:nvPr/>
          </p:nvSpPr>
          <p:spPr>
            <a:xfrm>
              <a:off x="1686950" y="2392050"/>
              <a:ext cx="9675" cy="17400"/>
            </a:xfrm>
            <a:custGeom>
              <a:avLst/>
              <a:gdLst/>
              <a:ahLst/>
              <a:cxnLst/>
              <a:rect l="l" t="t" r="r" b="b"/>
              <a:pathLst>
                <a:path w="387" h="696" extrusionOk="0">
                  <a:moveTo>
                    <a:pt x="61" y="0"/>
                  </a:moveTo>
                  <a:lnTo>
                    <a:pt x="1" y="60"/>
                  </a:lnTo>
                  <a:lnTo>
                    <a:pt x="301" y="343"/>
                  </a:lnTo>
                  <a:lnTo>
                    <a:pt x="18" y="635"/>
                  </a:lnTo>
                  <a:lnTo>
                    <a:pt x="69" y="695"/>
                  </a:lnTo>
                  <a:lnTo>
                    <a:pt x="378" y="386"/>
                  </a:lnTo>
                  <a:cubicBezTo>
                    <a:pt x="387" y="378"/>
                    <a:pt x="387" y="369"/>
                    <a:pt x="387" y="360"/>
                  </a:cubicBezTo>
                  <a:cubicBezTo>
                    <a:pt x="387" y="343"/>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1"/>
            <p:cNvSpPr/>
            <p:nvPr/>
          </p:nvSpPr>
          <p:spPr>
            <a:xfrm>
              <a:off x="1686950" y="2407925"/>
              <a:ext cx="9675" cy="17175"/>
            </a:xfrm>
            <a:custGeom>
              <a:avLst/>
              <a:gdLst/>
              <a:ahLst/>
              <a:cxnLst/>
              <a:rect l="l" t="t" r="r" b="b"/>
              <a:pathLst>
                <a:path w="387" h="687" extrusionOk="0">
                  <a:moveTo>
                    <a:pt x="61" y="0"/>
                  </a:moveTo>
                  <a:lnTo>
                    <a:pt x="1" y="60"/>
                  </a:lnTo>
                  <a:lnTo>
                    <a:pt x="301" y="343"/>
                  </a:lnTo>
                  <a:lnTo>
                    <a:pt x="18" y="635"/>
                  </a:lnTo>
                  <a:lnTo>
                    <a:pt x="69" y="686"/>
                  </a:lnTo>
                  <a:lnTo>
                    <a:pt x="378" y="386"/>
                  </a:lnTo>
                  <a:cubicBezTo>
                    <a:pt x="387" y="378"/>
                    <a:pt x="387" y="369"/>
                    <a:pt x="387" y="352"/>
                  </a:cubicBezTo>
                  <a:cubicBezTo>
                    <a:pt x="387" y="343"/>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1"/>
            <p:cNvSpPr/>
            <p:nvPr/>
          </p:nvSpPr>
          <p:spPr>
            <a:xfrm>
              <a:off x="1686950" y="2424000"/>
              <a:ext cx="9675" cy="16975"/>
            </a:xfrm>
            <a:custGeom>
              <a:avLst/>
              <a:gdLst/>
              <a:ahLst/>
              <a:cxnLst/>
              <a:rect l="l" t="t" r="r" b="b"/>
              <a:pathLst>
                <a:path w="387" h="679" extrusionOk="0">
                  <a:moveTo>
                    <a:pt x="61" y="0"/>
                  </a:moveTo>
                  <a:lnTo>
                    <a:pt x="1" y="61"/>
                  </a:lnTo>
                  <a:lnTo>
                    <a:pt x="301" y="344"/>
                  </a:lnTo>
                  <a:lnTo>
                    <a:pt x="18" y="627"/>
                  </a:lnTo>
                  <a:lnTo>
                    <a:pt x="69" y="678"/>
                  </a:lnTo>
                  <a:lnTo>
                    <a:pt x="378" y="387"/>
                  </a:lnTo>
                  <a:cubicBezTo>
                    <a:pt x="387" y="378"/>
                    <a:pt x="387" y="369"/>
                    <a:pt x="387" y="352"/>
                  </a:cubicBezTo>
                  <a:cubicBezTo>
                    <a:pt x="387" y="344"/>
                    <a:pt x="387" y="335"/>
                    <a:pt x="378" y="327"/>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1"/>
            <p:cNvSpPr/>
            <p:nvPr/>
          </p:nvSpPr>
          <p:spPr>
            <a:xfrm>
              <a:off x="1686950" y="2439875"/>
              <a:ext cx="9675" cy="16975"/>
            </a:xfrm>
            <a:custGeom>
              <a:avLst/>
              <a:gdLst/>
              <a:ahLst/>
              <a:cxnLst/>
              <a:rect l="l" t="t" r="r" b="b"/>
              <a:pathLst>
                <a:path w="387" h="679" extrusionOk="0">
                  <a:moveTo>
                    <a:pt x="61" y="0"/>
                  </a:moveTo>
                  <a:lnTo>
                    <a:pt x="1" y="52"/>
                  </a:lnTo>
                  <a:lnTo>
                    <a:pt x="301" y="344"/>
                  </a:lnTo>
                  <a:lnTo>
                    <a:pt x="18" y="627"/>
                  </a:lnTo>
                  <a:lnTo>
                    <a:pt x="69" y="678"/>
                  </a:lnTo>
                  <a:lnTo>
                    <a:pt x="378" y="386"/>
                  </a:lnTo>
                  <a:cubicBezTo>
                    <a:pt x="387" y="378"/>
                    <a:pt x="387" y="361"/>
                    <a:pt x="387" y="352"/>
                  </a:cubicBezTo>
                  <a:cubicBezTo>
                    <a:pt x="387" y="344"/>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1"/>
            <p:cNvSpPr/>
            <p:nvPr/>
          </p:nvSpPr>
          <p:spPr>
            <a:xfrm>
              <a:off x="1679025" y="2376175"/>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27"/>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1"/>
            <p:cNvSpPr/>
            <p:nvPr/>
          </p:nvSpPr>
          <p:spPr>
            <a:xfrm>
              <a:off x="1679025" y="2391825"/>
              <a:ext cx="9675" cy="17625"/>
            </a:xfrm>
            <a:custGeom>
              <a:avLst/>
              <a:gdLst/>
              <a:ahLst/>
              <a:cxnLst/>
              <a:rect l="l" t="t" r="r" b="b"/>
              <a:pathLst>
                <a:path w="387" h="705" extrusionOk="0">
                  <a:moveTo>
                    <a:pt x="335" y="1"/>
                  </a:moveTo>
                  <a:lnTo>
                    <a:pt x="9" y="327"/>
                  </a:lnTo>
                  <a:cubicBezTo>
                    <a:pt x="0" y="335"/>
                    <a:pt x="0" y="344"/>
                    <a:pt x="0" y="361"/>
                  </a:cubicBezTo>
                  <a:cubicBezTo>
                    <a:pt x="0" y="369"/>
                    <a:pt x="0" y="378"/>
                    <a:pt x="9" y="387"/>
                  </a:cubicBezTo>
                  <a:lnTo>
                    <a:pt x="335" y="704"/>
                  </a:lnTo>
                  <a:lnTo>
                    <a:pt x="378" y="635"/>
                  </a:lnTo>
                  <a:lnTo>
                    <a:pt x="86" y="344"/>
                  </a:lnTo>
                  <a:lnTo>
                    <a:pt x="386" y="61"/>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1"/>
            <p:cNvSpPr/>
            <p:nvPr/>
          </p:nvSpPr>
          <p:spPr>
            <a:xfrm>
              <a:off x="1679025" y="2407700"/>
              <a:ext cx="9675" cy="17400"/>
            </a:xfrm>
            <a:custGeom>
              <a:avLst/>
              <a:gdLst/>
              <a:ahLst/>
              <a:cxnLst/>
              <a:rect l="l" t="t" r="r" b="b"/>
              <a:pathLst>
                <a:path w="387" h="696" extrusionOk="0">
                  <a:moveTo>
                    <a:pt x="335" y="0"/>
                  </a:moveTo>
                  <a:lnTo>
                    <a:pt x="9" y="326"/>
                  </a:lnTo>
                  <a:cubicBezTo>
                    <a:pt x="0" y="335"/>
                    <a:pt x="0" y="344"/>
                    <a:pt x="0" y="352"/>
                  </a:cubicBezTo>
                  <a:cubicBezTo>
                    <a:pt x="0" y="369"/>
                    <a:pt x="0" y="378"/>
                    <a:pt x="9" y="387"/>
                  </a:cubicBezTo>
                  <a:lnTo>
                    <a:pt x="335" y="695"/>
                  </a:lnTo>
                  <a:lnTo>
                    <a:pt x="378" y="635"/>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1"/>
            <p:cNvSpPr/>
            <p:nvPr/>
          </p:nvSpPr>
          <p:spPr>
            <a:xfrm>
              <a:off x="1679025" y="2423575"/>
              <a:ext cx="9675" cy="17400"/>
            </a:xfrm>
            <a:custGeom>
              <a:avLst/>
              <a:gdLst/>
              <a:ahLst/>
              <a:cxnLst/>
              <a:rect l="l" t="t" r="r" b="b"/>
              <a:pathLst>
                <a:path w="387" h="696" extrusionOk="0">
                  <a:moveTo>
                    <a:pt x="335" y="0"/>
                  </a:moveTo>
                  <a:lnTo>
                    <a:pt x="9" y="318"/>
                  </a:lnTo>
                  <a:cubicBezTo>
                    <a:pt x="0" y="335"/>
                    <a:pt x="0" y="344"/>
                    <a:pt x="0" y="352"/>
                  </a:cubicBezTo>
                  <a:cubicBezTo>
                    <a:pt x="0" y="361"/>
                    <a:pt x="0" y="378"/>
                    <a:pt x="9" y="386"/>
                  </a:cubicBezTo>
                  <a:lnTo>
                    <a:pt x="335" y="695"/>
                  </a:lnTo>
                  <a:lnTo>
                    <a:pt x="378" y="618"/>
                  </a:lnTo>
                  <a:lnTo>
                    <a:pt x="86" y="344"/>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1"/>
            <p:cNvSpPr/>
            <p:nvPr/>
          </p:nvSpPr>
          <p:spPr>
            <a:xfrm>
              <a:off x="1679025" y="2439450"/>
              <a:ext cx="9675" cy="17400"/>
            </a:xfrm>
            <a:custGeom>
              <a:avLst/>
              <a:gdLst/>
              <a:ahLst/>
              <a:cxnLst/>
              <a:rect l="l" t="t" r="r" b="b"/>
              <a:pathLst>
                <a:path w="387" h="696" extrusionOk="0">
                  <a:moveTo>
                    <a:pt x="335" y="0"/>
                  </a:moveTo>
                  <a:lnTo>
                    <a:pt x="9" y="318"/>
                  </a:lnTo>
                  <a:cubicBezTo>
                    <a:pt x="0" y="326"/>
                    <a:pt x="0" y="343"/>
                    <a:pt x="0" y="352"/>
                  </a:cubicBezTo>
                  <a:cubicBezTo>
                    <a:pt x="0" y="361"/>
                    <a:pt x="0" y="369"/>
                    <a:pt x="9" y="386"/>
                  </a:cubicBezTo>
                  <a:lnTo>
                    <a:pt x="335" y="695"/>
                  </a:lnTo>
                  <a:lnTo>
                    <a:pt x="378" y="618"/>
                  </a:lnTo>
                  <a:lnTo>
                    <a:pt x="86" y="343"/>
                  </a:lnTo>
                  <a:lnTo>
                    <a:pt x="386" y="52"/>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1"/>
            <p:cNvSpPr/>
            <p:nvPr/>
          </p:nvSpPr>
          <p:spPr>
            <a:xfrm>
              <a:off x="1679025" y="2437300"/>
              <a:ext cx="2175" cy="83025"/>
            </a:xfrm>
            <a:custGeom>
              <a:avLst/>
              <a:gdLst/>
              <a:ahLst/>
              <a:cxnLst/>
              <a:rect l="l" t="t" r="r" b="b"/>
              <a:pathLst>
                <a:path w="87" h="3321" extrusionOk="0">
                  <a:moveTo>
                    <a:pt x="0" y="0"/>
                  </a:moveTo>
                  <a:lnTo>
                    <a:pt x="0"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1"/>
            <p:cNvSpPr/>
            <p:nvPr/>
          </p:nvSpPr>
          <p:spPr>
            <a:xfrm>
              <a:off x="1686950" y="2437300"/>
              <a:ext cx="2175" cy="83025"/>
            </a:xfrm>
            <a:custGeom>
              <a:avLst/>
              <a:gdLst/>
              <a:ahLst/>
              <a:cxnLst/>
              <a:rect l="l" t="t" r="r" b="b"/>
              <a:pathLst>
                <a:path w="87" h="3321" extrusionOk="0">
                  <a:moveTo>
                    <a:pt x="1" y="0"/>
                  </a:moveTo>
                  <a:lnTo>
                    <a:pt x="1" y="3321"/>
                  </a:lnTo>
                  <a:lnTo>
                    <a:pt x="87" y="3321"/>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1"/>
            <p:cNvSpPr/>
            <p:nvPr/>
          </p:nvSpPr>
          <p:spPr>
            <a:xfrm>
              <a:off x="1695100" y="2437300"/>
              <a:ext cx="2175" cy="83025"/>
            </a:xfrm>
            <a:custGeom>
              <a:avLst/>
              <a:gdLst/>
              <a:ahLst/>
              <a:cxnLst/>
              <a:rect l="l" t="t" r="r" b="b"/>
              <a:pathLst>
                <a:path w="87" h="3321" extrusionOk="0">
                  <a:moveTo>
                    <a:pt x="1" y="0"/>
                  </a:moveTo>
                  <a:lnTo>
                    <a:pt x="1" y="3321"/>
                  </a:lnTo>
                  <a:lnTo>
                    <a:pt x="87" y="3321"/>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1"/>
            <p:cNvSpPr/>
            <p:nvPr/>
          </p:nvSpPr>
          <p:spPr>
            <a:xfrm>
              <a:off x="1686950" y="2439225"/>
              <a:ext cx="9675" cy="17400"/>
            </a:xfrm>
            <a:custGeom>
              <a:avLst/>
              <a:gdLst/>
              <a:ahLst/>
              <a:cxnLst/>
              <a:rect l="l" t="t" r="r" b="b"/>
              <a:pathLst>
                <a:path w="387" h="696" extrusionOk="0">
                  <a:moveTo>
                    <a:pt x="61" y="1"/>
                  </a:moveTo>
                  <a:lnTo>
                    <a:pt x="1" y="61"/>
                  </a:lnTo>
                  <a:lnTo>
                    <a:pt x="301" y="352"/>
                  </a:lnTo>
                  <a:lnTo>
                    <a:pt x="18" y="636"/>
                  </a:lnTo>
                  <a:lnTo>
                    <a:pt x="69" y="696"/>
                  </a:lnTo>
                  <a:lnTo>
                    <a:pt x="378" y="387"/>
                  </a:lnTo>
                  <a:cubicBezTo>
                    <a:pt x="387" y="378"/>
                    <a:pt x="387" y="370"/>
                    <a:pt x="387" y="361"/>
                  </a:cubicBezTo>
                  <a:cubicBezTo>
                    <a:pt x="387" y="352"/>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1"/>
            <p:cNvSpPr/>
            <p:nvPr/>
          </p:nvSpPr>
          <p:spPr>
            <a:xfrm>
              <a:off x="1686950" y="2455100"/>
              <a:ext cx="9675" cy="17175"/>
            </a:xfrm>
            <a:custGeom>
              <a:avLst/>
              <a:gdLst/>
              <a:ahLst/>
              <a:cxnLst/>
              <a:rect l="l" t="t" r="r" b="b"/>
              <a:pathLst>
                <a:path w="387" h="687" extrusionOk="0">
                  <a:moveTo>
                    <a:pt x="61" y="1"/>
                  </a:moveTo>
                  <a:lnTo>
                    <a:pt x="1" y="52"/>
                  </a:lnTo>
                  <a:lnTo>
                    <a:pt x="301" y="344"/>
                  </a:lnTo>
                  <a:lnTo>
                    <a:pt x="18" y="635"/>
                  </a:lnTo>
                  <a:lnTo>
                    <a:pt x="69" y="687"/>
                  </a:lnTo>
                  <a:lnTo>
                    <a:pt x="378" y="387"/>
                  </a:lnTo>
                  <a:cubicBezTo>
                    <a:pt x="387" y="378"/>
                    <a:pt x="387" y="369"/>
                    <a:pt x="387" y="352"/>
                  </a:cubicBezTo>
                  <a:cubicBezTo>
                    <a:pt x="387" y="344"/>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1"/>
            <p:cNvSpPr/>
            <p:nvPr/>
          </p:nvSpPr>
          <p:spPr>
            <a:xfrm>
              <a:off x="1686950" y="2470975"/>
              <a:ext cx="9675" cy="17175"/>
            </a:xfrm>
            <a:custGeom>
              <a:avLst/>
              <a:gdLst/>
              <a:ahLst/>
              <a:cxnLst/>
              <a:rect l="l" t="t" r="r" b="b"/>
              <a:pathLst>
                <a:path w="387" h="687" extrusionOk="0">
                  <a:moveTo>
                    <a:pt x="61" y="0"/>
                  </a:moveTo>
                  <a:lnTo>
                    <a:pt x="1" y="52"/>
                  </a:lnTo>
                  <a:lnTo>
                    <a:pt x="301" y="344"/>
                  </a:lnTo>
                  <a:lnTo>
                    <a:pt x="18" y="635"/>
                  </a:lnTo>
                  <a:lnTo>
                    <a:pt x="69" y="687"/>
                  </a:lnTo>
                  <a:lnTo>
                    <a:pt x="378" y="387"/>
                  </a:lnTo>
                  <a:cubicBezTo>
                    <a:pt x="387" y="378"/>
                    <a:pt x="387" y="369"/>
                    <a:pt x="387" y="352"/>
                  </a:cubicBezTo>
                  <a:cubicBezTo>
                    <a:pt x="387" y="344"/>
                    <a:pt x="387" y="335"/>
                    <a:pt x="378" y="326"/>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1"/>
            <p:cNvSpPr/>
            <p:nvPr/>
          </p:nvSpPr>
          <p:spPr>
            <a:xfrm>
              <a:off x="1686950" y="2486850"/>
              <a:ext cx="9675" cy="17175"/>
            </a:xfrm>
            <a:custGeom>
              <a:avLst/>
              <a:gdLst/>
              <a:ahLst/>
              <a:cxnLst/>
              <a:rect l="l" t="t" r="r" b="b"/>
              <a:pathLst>
                <a:path w="387" h="687" extrusionOk="0">
                  <a:moveTo>
                    <a:pt x="61" y="0"/>
                  </a:moveTo>
                  <a:lnTo>
                    <a:pt x="1" y="52"/>
                  </a:lnTo>
                  <a:lnTo>
                    <a:pt x="301" y="344"/>
                  </a:lnTo>
                  <a:lnTo>
                    <a:pt x="18" y="635"/>
                  </a:lnTo>
                  <a:lnTo>
                    <a:pt x="69" y="687"/>
                  </a:lnTo>
                  <a:lnTo>
                    <a:pt x="378" y="386"/>
                  </a:lnTo>
                  <a:cubicBezTo>
                    <a:pt x="387" y="378"/>
                    <a:pt x="387" y="361"/>
                    <a:pt x="387" y="352"/>
                  </a:cubicBezTo>
                  <a:cubicBezTo>
                    <a:pt x="387" y="344"/>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1"/>
            <p:cNvSpPr/>
            <p:nvPr/>
          </p:nvSpPr>
          <p:spPr>
            <a:xfrm>
              <a:off x="1686950" y="2502500"/>
              <a:ext cx="9675" cy="17400"/>
            </a:xfrm>
            <a:custGeom>
              <a:avLst/>
              <a:gdLst/>
              <a:ahLst/>
              <a:cxnLst/>
              <a:rect l="l" t="t" r="r" b="b"/>
              <a:pathLst>
                <a:path w="387" h="696" extrusionOk="0">
                  <a:moveTo>
                    <a:pt x="61" y="1"/>
                  </a:moveTo>
                  <a:lnTo>
                    <a:pt x="1" y="61"/>
                  </a:lnTo>
                  <a:lnTo>
                    <a:pt x="301" y="352"/>
                  </a:lnTo>
                  <a:lnTo>
                    <a:pt x="18" y="636"/>
                  </a:lnTo>
                  <a:lnTo>
                    <a:pt x="69" y="696"/>
                  </a:lnTo>
                  <a:lnTo>
                    <a:pt x="378" y="387"/>
                  </a:lnTo>
                  <a:cubicBezTo>
                    <a:pt x="387" y="378"/>
                    <a:pt x="387" y="370"/>
                    <a:pt x="387" y="361"/>
                  </a:cubicBezTo>
                  <a:cubicBezTo>
                    <a:pt x="387" y="352"/>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1"/>
            <p:cNvSpPr/>
            <p:nvPr/>
          </p:nvSpPr>
          <p:spPr>
            <a:xfrm>
              <a:off x="1679025" y="2439025"/>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1"/>
            <p:cNvSpPr/>
            <p:nvPr/>
          </p:nvSpPr>
          <p:spPr>
            <a:xfrm>
              <a:off x="1679025" y="2454875"/>
              <a:ext cx="9675" cy="17400"/>
            </a:xfrm>
            <a:custGeom>
              <a:avLst/>
              <a:gdLst/>
              <a:ahLst/>
              <a:cxnLst/>
              <a:rect l="l" t="t" r="r" b="b"/>
              <a:pathLst>
                <a:path w="387" h="696" extrusionOk="0">
                  <a:moveTo>
                    <a:pt x="335" y="1"/>
                  </a:moveTo>
                  <a:lnTo>
                    <a:pt x="9" y="327"/>
                  </a:lnTo>
                  <a:cubicBezTo>
                    <a:pt x="0" y="336"/>
                    <a:pt x="0" y="344"/>
                    <a:pt x="0" y="353"/>
                  </a:cubicBezTo>
                  <a:cubicBezTo>
                    <a:pt x="0" y="370"/>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1"/>
            <p:cNvSpPr/>
            <p:nvPr/>
          </p:nvSpPr>
          <p:spPr>
            <a:xfrm>
              <a:off x="1679025" y="2470750"/>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1"/>
            <p:cNvSpPr/>
            <p:nvPr/>
          </p:nvSpPr>
          <p:spPr>
            <a:xfrm>
              <a:off x="1679025" y="2486625"/>
              <a:ext cx="9675" cy="17400"/>
            </a:xfrm>
            <a:custGeom>
              <a:avLst/>
              <a:gdLst/>
              <a:ahLst/>
              <a:cxnLst/>
              <a:rect l="l" t="t" r="r" b="b"/>
              <a:pathLst>
                <a:path w="387" h="696" extrusionOk="0">
                  <a:moveTo>
                    <a:pt x="335" y="1"/>
                  </a:moveTo>
                  <a:lnTo>
                    <a:pt x="9" y="318"/>
                  </a:lnTo>
                  <a:cubicBezTo>
                    <a:pt x="0" y="327"/>
                    <a:pt x="0" y="344"/>
                    <a:pt x="0" y="353"/>
                  </a:cubicBezTo>
                  <a:cubicBezTo>
                    <a:pt x="0" y="361"/>
                    <a:pt x="0" y="370"/>
                    <a:pt x="9" y="387"/>
                  </a:cubicBezTo>
                  <a:lnTo>
                    <a:pt x="335" y="696"/>
                  </a:lnTo>
                  <a:lnTo>
                    <a:pt x="378" y="618"/>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1"/>
            <p:cNvSpPr/>
            <p:nvPr/>
          </p:nvSpPr>
          <p:spPr>
            <a:xfrm>
              <a:off x="1679025" y="2502300"/>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1"/>
            <p:cNvSpPr/>
            <p:nvPr/>
          </p:nvSpPr>
          <p:spPr>
            <a:xfrm>
              <a:off x="1686950" y="2500150"/>
              <a:ext cx="2175" cy="50425"/>
            </a:xfrm>
            <a:custGeom>
              <a:avLst/>
              <a:gdLst/>
              <a:ahLst/>
              <a:cxnLst/>
              <a:rect l="l" t="t" r="r" b="b"/>
              <a:pathLst>
                <a:path w="87" h="2017" extrusionOk="0">
                  <a:moveTo>
                    <a:pt x="1" y="0"/>
                  </a:moveTo>
                  <a:lnTo>
                    <a:pt x="1" y="2016"/>
                  </a:lnTo>
                  <a:lnTo>
                    <a:pt x="87" y="2016"/>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1"/>
            <p:cNvSpPr/>
            <p:nvPr/>
          </p:nvSpPr>
          <p:spPr>
            <a:xfrm>
              <a:off x="1679025" y="2500150"/>
              <a:ext cx="18025" cy="51500"/>
            </a:xfrm>
            <a:custGeom>
              <a:avLst/>
              <a:gdLst/>
              <a:ahLst/>
              <a:cxnLst/>
              <a:rect l="l" t="t" r="r" b="b"/>
              <a:pathLst>
                <a:path w="721" h="2060" extrusionOk="0">
                  <a:moveTo>
                    <a:pt x="0" y="0"/>
                  </a:moveTo>
                  <a:lnTo>
                    <a:pt x="0" y="2059"/>
                  </a:lnTo>
                  <a:lnTo>
                    <a:pt x="721" y="2059"/>
                  </a:lnTo>
                  <a:lnTo>
                    <a:pt x="721" y="0"/>
                  </a:lnTo>
                  <a:lnTo>
                    <a:pt x="644" y="0"/>
                  </a:lnTo>
                  <a:lnTo>
                    <a:pt x="644" y="1974"/>
                  </a:lnTo>
                  <a:lnTo>
                    <a:pt x="77" y="1974"/>
                  </a:lnTo>
                  <a:lnTo>
                    <a:pt x="7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1"/>
            <p:cNvSpPr/>
            <p:nvPr/>
          </p:nvSpPr>
          <p:spPr>
            <a:xfrm>
              <a:off x="1686950" y="2502500"/>
              <a:ext cx="9675" cy="17400"/>
            </a:xfrm>
            <a:custGeom>
              <a:avLst/>
              <a:gdLst/>
              <a:ahLst/>
              <a:cxnLst/>
              <a:rect l="l" t="t" r="r" b="b"/>
              <a:pathLst>
                <a:path w="387" h="696" extrusionOk="0">
                  <a:moveTo>
                    <a:pt x="61" y="1"/>
                  </a:moveTo>
                  <a:lnTo>
                    <a:pt x="1" y="61"/>
                  </a:lnTo>
                  <a:lnTo>
                    <a:pt x="301" y="352"/>
                  </a:lnTo>
                  <a:lnTo>
                    <a:pt x="18" y="636"/>
                  </a:lnTo>
                  <a:lnTo>
                    <a:pt x="69" y="696"/>
                  </a:lnTo>
                  <a:lnTo>
                    <a:pt x="378" y="387"/>
                  </a:lnTo>
                  <a:cubicBezTo>
                    <a:pt x="387" y="378"/>
                    <a:pt x="387" y="370"/>
                    <a:pt x="387" y="361"/>
                  </a:cubicBezTo>
                  <a:cubicBezTo>
                    <a:pt x="387" y="352"/>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1"/>
            <p:cNvSpPr/>
            <p:nvPr/>
          </p:nvSpPr>
          <p:spPr>
            <a:xfrm>
              <a:off x="1686950" y="2518375"/>
              <a:ext cx="9675" cy="17175"/>
            </a:xfrm>
            <a:custGeom>
              <a:avLst/>
              <a:gdLst/>
              <a:ahLst/>
              <a:cxnLst/>
              <a:rect l="l" t="t" r="r" b="b"/>
              <a:pathLst>
                <a:path w="387" h="687" extrusionOk="0">
                  <a:moveTo>
                    <a:pt x="61" y="1"/>
                  </a:moveTo>
                  <a:lnTo>
                    <a:pt x="1" y="52"/>
                  </a:lnTo>
                  <a:lnTo>
                    <a:pt x="301" y="344"/>
                  </a:lnTo>
                  <a:lnTo>
                    <a:pt x="18" y="635"/>
                  </a:lnTo>
                  <a:lnTo>
                    <a:pt x="69" y="687"/>
                  </a:lnTo>
                  <a:lnTo>
                    <a:pt x="378" y="387"/>
                  </a:lnTo>
                  <a:cubicBezTo>
                    <a:pt x="387" y="378"/>
                    <a:pt x="387" y="369"/>
                    <a:pt x="387" y="352"/>
                  </a:cubicBezTo>
                  <a:cubicBezTo>
                    <a:pt x="387" y="344"/>
                    <a:pt x="387" y="335"/>
                    <a:pt x="378" y="327"/>
                  </a:cubicBezTo>
                  <a:lnTo>
                    <a:pt x="6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1"/>
            <p:cNvSpPr/>
            <p:nvPr/>
          </p:nvSpPr>
          <p:spPr>
            <a:xfrm>
              <a:off x="1686950" y="2534250"/>
              <a:ext cx="9675" cy="17175"/>
            </a:xfrm>
            <a:custGeom>
              <a:avLst/>
              <a:gdLst/>
              <a:ahLst/>
              <a:cxnLst/>
              <a:rect l="l" t="t" r="r" b="b"/>
              <a:pathLst>
                <a:path w="387" h="687" extrusionOk="0">
                  <a:moveTo>
                    <a:pt x="61" y="0"/>
                  </a:moveTo>
                  <a:lnTo>
                    <a:pt x="1" y="52"/>
                  </a:lnTo>
                  <a:lnTo>
                    <a:pt x="301" y="344"/>
                  </a:lnTo>
                  <a:lnTo>
                    <a:pt x="18" y="635"/>
                  </a:lnTo>
                  <a:lnTo>
                    <a:pt x="69" y="687"/>
                  </a:lnTo>
                  <a:lnTo>
                    <a:pt x="378" y="387"/>
                  </a:lnTo>
                  <a:cubicBezTo>
                    <a:pt x="387" y="378"/>
                    <a:pt x="387" y="361"/>
                    <a:pt x="387" y="352"/>
                  </a:cubicBezTo>
                  <a:cubicBezTo>
                    <a:pt x="387" y="344"/>
                    <a:pt x="387" y="335"/>
                    <a:pt x="378" y="318"/>
                  </a:cubicBezTo>
                  <a:lnTo>
                    <a:pt x="6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1"/>
            <p:cNvSpPr/>
            <p:nvPr/>
          </p:nvSpPr>
          <p:spPr>
            <a:xfrm>
              <a:off x="1679025" y="2502300"/>
              <a:ext cx="9675" cy="17600"/>
            </a:xfrm>
            <a:custGeom>
              <a:avLst/>
              <a:gdLst/>
              <a:ahLst/>
              <a:cxnLst/>
              <a:rect l="l" t="t" r="r" b="b"/>
              <a:pathLst>
                <a:path w="387" h="704" extrusionOk="0">
                  <a:moveTo>
                    <a:pt x="335" y="0"/>
                  </a:moveTo>
                  <a:lnTo>
                    <a:pt x="9" y="326"/>
                  </a:lnTo>
                  <a:cubicBezTo>
                    <a:pt x="0" y="335"/>
                    <a:pt x="0" y="343"/>
                    <a:pt x="0" y="360"/>
                  </a:cubicBezTo>
                  <a:cubicBezTo>
                    <a:pt x="0" y="369"/>
                    <a:pt x="0" y="378"/>
                    <a:pt x="9" y="386"/>
                  </a:cubicBezTo>
                  <a:lnTo>
                    <a:pt x="335" y="704"/>
                  </a:lnTo>
                  <a:lnTo>
                    <a:pt x="378" y="635"/>
                  </a:lnTo>
                  <a:lnTo>
                    <a:pt x="86" y="343"/>
                  </a:lnTo>
                  <a:lnTo>
                    <a:pt x="386" y="60"/>
                  </a:lnTo>
                  <a:lnTo>
                    <a:pt x="33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1"/>
            <p:cNvSpPr/>
            <p:nvPr/>
          </p:nvSpPr>
          <p:spPr>
            <a:xfrm>
              <a:off x="1679025" y="2518150"/>
              <a:ext cx="9675" cy="17400"/>
            </a:xfrm>
            <a:custGeom>
              <a:avLst/>
              <a:gdLst/>
              <a:ahLst/>
              <a:cxnLst/>
              <a:rect l="l" t="t" r="r" b="b"/>
              <a:pathLst>
                <a:path w="387" h="696" extrusionOk="0">
                  <a:moveTo>
                    <a:pt x="335" y="1"/>
                  </a:moveTo>
                  <a:lnTo>
                    <a:pt x="9" y="327"/>
                  </a:lnTo>
                  <a:cubicBezTo>
                    <a:pt x="0" y="336"/>
                    <a:pt x="0" y="344"/>
                    <a:pt x="0" y="353"/>
                  </a:cubicBezTo>
                  <a:cubicBezTo>
                    <a:pt x="0" y="370"/>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1"/>
            <p:cNvSpPr/>
            <p:nvPr/>
          </p:nvSpPr>
          <p:spPr>
            <a:xfrm>
              <a:off x="1679025" y="2534025"/>
              <a:ext cx="9675" cy="17400"/>
            </a:xfrm>
            <a:custGeom>
              <a:avLst/>
              <a:gdLst/>
              <a:ahLst/>
              <a:cxnLst/>
              <a:rect l="l" t="t" r="r" b="b"/>
              <a:pathLst>
                <a:path w="387" h="696" extrusionOk="0">
                  <a:moveTo>
                    <a:pt x="335" y="1"/>
                  </a:moveTo>
                  <a:lnTo>
                    <a:pt x="9" y="318"/>
                  </a:lnTo>
                  <a:cubicBezTo>
                    <a:pt x="0" y="335"/>
                    <a:pt x="0" y="344"/>
                    <a:pt x="0" y="353"/>
                  </a:cubicBezTo>
                  <a:cubicBezTo>
                    <a:pt x="0" y="361"/>
                    <a:pt x="0" y="378"/>
                    <a:pt x="9" y="387"/>
                  </a:cubicBezTo>
                  <a:lnTo>
                    <a:pt x="335" y="696"/>
                  </a:lnTo>
                  <a:lnTo>
                    <a:pt x="378" y="636"/>
                  </a:lnTo>
                  <a:lnTo>
                    <a:pt x="86" y="344"/>
                  </a:lnTo>
                  <a:lnTo>
                    <a:pt x="386" y="52"/>
                  </a:lnTo>
                  <a:lnTo>
                    <a:pt x="335"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1"/>
            <p:cNvSpPr/>
            <p:nvPr/>
          </p:nvSpPr>
          <p:spPr>
            <a:xfrm>
              <a:off x="1654150" y="2061075"/>
              <a:ext cx="2150" cy="80250"/>
            </a:xfrm>
            <a:custGeom>
              <a:avLst/>
              <a:gdLst/>
              <a:ahLst/>
              <a:cxnLst/>
              <a:rect l="l" t="t" r="r" b="b"/>
              <a:pathLst>
                <a:path w="86" h="3210" extrusionOk="0">
                  <a:moveTo>
                    <a:pt x="0" y="1"/>
                  </a:moveTo>
                  <a:lnTo>
                    <a:pt x="0" y="3209"/>
                  </a:lnTo>
                  <a:lnTo>
                    <a:pt x="86" y="320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1"/>
            <p:cNvSpPr/>
            <p:nvPr/>
          </p:nvSpPr>
          <p:spPr>
            <a:xfrm>
              <a:off x="1645975" y="2060000"/>
              <a:ext cx="18275" cy="81325"/>
            </a:xfrm>
            <a:custGeom>
              <a:avLst/>
              <a:gdLst/>
              <a:ahLst/>
              <a:cxnLst/>
              <a:rect l="l" t="t" r="r" b="b"/>
              <a:pathLst>
                <a:path w="731" h="3253" extrusionOk="0">
                  <a:moveTo>
                    <a:pt x="1" y="1"/>
                  </a:moveTo>
                  <a:lnTo>
                    <a:pt x="1" y="3252"/>
                  </a:lnTo>
                  <a:lnTo>
                    <a:pt x="78" y="3252"/>
                  </a:lnTo>
                  <a:lnTo>
                    <a:pt x="78" y="87"/>
                  </a:lnTo>
                  <a:lnTo>
                    <a:pt x="644" y="87"/>
                  </a:lnTo>
                  <a:lnTo>
                    <a:pt x="644" y="3252"/>
                  </a:lnTo>
                  <a:lnTo>
                    <a:pt x="730" y="3252"/>
                  </a:lnTo>
                  <a:lnTo>
                    <a:pt x="7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1"/>
            <p:cNvSpPr/>
            <p:nvPr/>
          </p:nvSpPr>
          <p:spPr>
            <a:xfrm>
              <a:off x="1654150" y="2060425"/>
              <a:ext cx="9675" cy="17200"/>
            </a:xfrm>
            <a:custGeom>
              <a:avLst/>
              <a:gdLst/>
              <a:ahLst/>
              <a:cxnLst/>
              <a:rect l="l" t="t" r="r" b="b"/>
              <a:pathLst>
                <a:path w="387" h="688" extrusionOk="0">
                  <a:moveTo>
                    <a:pt x="51" y="1"/>
                  </a:moveTo>
                  <a:lnTo>
                    <a:pt x="0" y="61"/>
                  </a:lnTo>
                  <a:lnTo>
                    <a:pt x="300" y="344"/>
                  </a:lnTo>
                  <a:lnTo>
                    <a:pt x="9" y="636"/>
                  </a:lnTo>
                  <a:lnTo>
                    <a:pt x="60" y="687"/>
                  </a:lnTo>
                  <a:lnTo>
                    <a:pt x="369" y="387"/>
                  </a:lnTo>
                  <a:cubicBezTo>
                    <a:pt x="386" y="378"/>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1"/>
            <p:cNvSpPr/>
            <p:nvPr/>
          </p:nvSpPr>
          <p:spPr>
            <a:xfrm>
              <a:off x="1654150" y="2076300"/>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8"/>
                    <a:pt x="386" y="361"/>
                    <a:pt x="386" y="353"/>
                  </a:cubicBezTo>
                  <a:cubicBezTo>
                    <a:pt x="386" y="344"/>
                    <a:pt x="386" y="335"/>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1"/>
            <p:cNvSpPr/>
            <p:nvPr/>
          </p:nvSpPr>
          <p:spPr>
            <a:xfrm>
              <a:off x="1654150" y="2092175"/>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0"/>
                    <a:pt x="386" y="361"/>
                    <a:pt x="386" y="352"/>
                  </a:cubicBezTo>
                  <a:cubicBezTo>
                    <a:pt x="386" y="344"/>
                    <a:pt x="386" y="327"/>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1"/>
            <p:cNvSpPr/>
            <p:nvPr/>
          </p:nvSpPr>
          <p:spPr>
            <a:xfrm>
              <a:off x="1654150" y="2107850"/>
              <a:ext cx="9675" cy="17375"/>
            </a:xfrm>
            <a:custGeom>
              <a:avLst/>
              <a:gdLst/>
              <a:ahLst/>
              <a:cxnLst/>
              <a:rect l="l" t="t" r="r" b="b"/>
              <a:pathLst>
                <a:path w="387" h="695" extrusionOk="0">
                  <a:moveTo>
                    <a:pt x="51" y="0"/>
                  </a:moveTo>
                  <a:lnTo>
                    <a:pt x="0" y="60"/>
                  </a:lnTo>
                  <a:lnTo>
                    <a:pt x="300" y="343"/>
                  </a:lnTo>
                  <a:lnTo>
                    <a:pt x="9" y="635"/>
                  </a:lnTo>
                  <a:lnTo>
                    <a:pt x="60" y="695"/>
                  </a:lnTo>
                  <a:lnTo>
                    <a:pt x="369" y="386"/>
                  </a:lnTo>
                  <a:cubicBezTo>
                    <a:pt x="386" y="378"/>
                    <a:pt x="386" y="369"/>
                    <a:pt x="386" y="360"/>
                  </a:cubicBezTo>
                  <a:cubicBezTo>
                    <a:pt x="386" y="343"/>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1"/>
            <p:cNvSpPr/>
            <p:nvPr/>
          </p:nvSpPr>
          <p:spPr>
            <a:xfrm>
              <a:off x="1654150" y="2123700"/>
              <a:ext cx="9675" cy="17200"/>
            </a:xfrm>
            <a:custGeom>
              <a:avLst/>
              <a:gdLst/>
              <a:ahLst/>
              <a:cxnLst/>
              <a:rect l="l" t="t" r="r" b="b"/>
              <a:pathLst>
                <a:path w="387" h="688" extrusionOk="0">
                  <a:moveTo>
                    <a:pt x="51" y="1"/>
                  </a:moveTo>
                  <a:lnTo>
                    <a:pt x="0" y="61"/>
                  </a:lnTo>
                  <a:lnTo>
                    <a:pt x="300" y="344"/>
                  </a:lnTo>
                  <a:lnTo>
                    <a:pt x="9" y="636"/>
                  </a:lnTo>
                  <a:lnTo>
                    <a:pt x="60" y="687"/>
                  </a:lnTo>
                  <a:lnTo>
                    <a:pt x="369" y="387"/>
                  </a:lnTo>
                  <a:cubicBezTo>
                    <a:pt x="386" y="378"/>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1"/>
            <p:cNvSpPr/>
            <p:nvPr/>
          </p:nvSpPr>
          <p:spPr>
            <a:xfrm>
              <a:off x="1645975" y="2060225"/>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6"/>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1"/>
            <p:cNvSpPr/>
            <p:nvPr/>
          </p:nvSpPr>
          <p:spPr>
            <a:xfrm>
              <a:off x="1645975" y="2076100"/>
              <a:ext cx="9700" cy="17400"/>
            </a:xfrm>
            <a:custGeom>
              <a:avLst/>
              <a:gdLst/>
              <a:ahLst/>
              <a:cxnLst/>
              <a:rect l="l" t="t" r="r" b="b"/>
              <a:pathLst>
                <a:path w="388" h="696" extrusionOk="0">
                  <a:moveTo>
                    <a:pt x="336" y="0"/>
                  </a:moveTo>
                  <a:lnTo>
                    <a:pt x="10" y="318"/>
                  </a:lnTo>
                  <a:cubicBezTo>
                    <a:pt x="1" y="335"/>
                    <a:pt x="1" y="343"/>
                    <a:pt x="1" y="352"/>
                  </a:cubicBezTo>
                  <a:cubicBezTo>
                    <a:pt x="1" y="361"/>
                    <a:pt x="1" y="378"/>
                    <a:pt x="10" y="386"/>
                  </a:cubicBezTo>
                  <a:lnTo>
                    <a:pt x="336" y="695"/>
                  </a:lnTo>
                  <a:lnTo>
                    <a:pt x="378" y="635"/>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1"/>
            <p:cNvSpPr/>
            <p:nvPr/>
          </p:nvSpPr>
          <p:spPr>
            <a:xfrm>
              <a:off x="1645975" y="2091975"/>
              <a:ext cx="9700" cy="17400"/>
            </a:xfrm>
            <a:custGeom>
              <a:avLst/>
              <a:gdLst/>
              <a:ahLst/>
              <a:cxnLst/>
              <a:rect l="l" t="t" r="r" b="b"/>
              <a:pathLst>
                <a:path w="388" h="696" extrusionOk="0">
                  <a:moveTo>
                    <a:pt x="336" y="0"/>
                  </a:moveTo>
                  <a:lnTo>
                    <a:pt x="10" y="318"/>
                  </a:lnTo>
                  <a:cubicBezTo>
                    <a:pt x="1" y="326"/>
                    <a:pt x="1" y="343"/>
                    <a:pt x="1" y="352"/>
                  </a:cubicBezTo>
                  <a:cubicBezTo>
                    <a:pt x="1" y="360"/>
                    <a:pt x="1" y="369"/>
                    <a:pt x="10" y="386"/>
                  </a:cubicBezTo>
                  <a:lnTo>
                    <a:pt x="336" y="695"/>
                  </a:lnTo>
                  <a:lnTo>
                    <a:pt x="378" y="626"/>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1"/>
            <p:cNvSpPr/>
            <p:nvPr/>
          </p:nvSpPr>
          <p:spPr>
            <a:xfrm>
              <a:off x="1645975" y="2107625"/>
              <a:ext cx="9700" cy="17600"/>
            </a:xfrm>
            <a:custGeom>
              <a:avLst/>
              <a:gdLst/>
              <a:ahLst/>
              <a:cxnLst/>
              <a:rect l="l" t="t" r="r" b="b"/>
              <a:pathLst>
                <a:path w="388" h="704" extrusionOk="0">
                  <a:moveTo>
                    <a:pt x="336" y="0"/>
                  </a:moveTo>
                  <a:lnTo>
                    <a:pt x="10" y="326"/>
                  </a:lnTo>
                  <a:cubicBezTo>
                    <a:pt x="1" y="335"/>
                    <a:pt x="1" y="344"/>
                    <a:pt x="1" y="361"/>
                  </a:cubicBezTo>
                  <a:cubicBezTo>
                    <a:pt x="1" y="369"/>
                    <a:pt x="1" y="378"/>
                    <a:pt x="10" y="387"/>
                  </a:cubicBezTo>
                  <a:lnTo>
                    <a:pt x="336" y="704"/>
                  </a:lnTo>
                  <a:lnTo>
                    <a:pt x="378" y="635"/>
                  </a:lnTo>
                  <a:lnTo>
                    <a:pt x="87" y="344"/>
                  </a:lnTo>
                  <a:lnTo>
                    <a:pt x="387" y="61"/>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1"/>
            <p:cNvSpPr/>
            <p:nvPr/>
          </p:nvSpPr>
          <p:spPr>
            <a:xfrm>
              <a:off x="1645975" y="2123500"/>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6"/>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1"/>
            <p:cNvSpPr/>
            <p:nvPr/>
          </p:nvSpPr>
          <p:spPr>
            <a:xfrm>
              <a:off x="1645975" y="2121350"/>
              <a:ext cx="2175" cy="83250"/>
            </a:xfrm>
            <a:custGeom>
              <a:avLst/>
              <a:gdLst/>
              <a:ahLst/>
              <a:cxnLst/>
              <a:rect l="l" t="t" r="r" b="b"/>
              <a:pathLst>
                <a:path w="87" h="3330" extrusionOk="0">
                  <a:moveTo>
                    <a:pt x="1" y="1"/>
                  </a:moveTo>
                  <a:lnTo>
                    <a:pt x="1" y="3329"/>
                  </a:lnTo>
                  <a:lnTo>
                    <a:pt x="87" y="3329"/>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1"/>
            <p:cNvSpPr/>
            <p:nvPr/>
          </p:nvSpPr>
          <p:spPr>
            <a:xfrm>
              <a:off x="1654150" y="2121350"/>
              <a:ext cx="2150" cy="83250"/>
            </a:xfrm>
            <a:custGeom>
              <a:avLst/>
              <a:gdLst/>
              <a:ahLst/>
              <a:cxnLst/>
              <a:rect l="l" t="t" r="r" b="b"/>
              <a:pathLst>
                <a:path w="86" h="3330" extrusionOk="0">
                  <a:moveTo>
                    <a:pt x="0" y="1"/>
                  </a:moveTo>
                  <a:lnTo>
                    <a:pt x="0"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1"/>
            <p:cNvSpPr/>
            <p:nvPr/>
          </p:nvSpPr>
          <p:spPr>
            <a:xfrm>
              <a:off x="1662075" y="2121350"/>
              <a:ext cx="2175" cy="83250"/>
            </a:xfrm>
            <a:custGeom>
              <a:avLst/>
              <a:gdLst/>
              <a:ahLst/>
              <a:cxnLst/>
              <a:rect l="l" t="t" r="r" b="b"/>
              <a:pathLst>
                <a:path w="87" h="3330" extrusionOk="0">
                  <a:moveTo>
                    <a:pt x="0" y="1"/>
                  </a:moveTo>
                  <a:lnTo>
                    <a:pt x="0" y="3329"/>
                  </a:lnTo>
                  <a:lnTo>
                    <a:pt x="86" y="3329"/>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1"/>
            <p:cNvSpPr/>
            <p:nvPr/>
          </p:nvSpPr>
          <p:spPr>
            <a:xfrm>
              <a:off x="1654150" y="2123700"/>
              <a:ext cx="9675" cy="17200"/>
            </a:xfrm>
            <a:custGeom>
              <a:avLst/>
              <a:gdLst/>
              <a:ahLst/>
              <a:cxnLst/>
              <a:rect l="l" t="t" r="r" b="b"/>
              <a:pathLst>
                <a:path w="387" h="688" extrusionOk="0">
                  <a:moveTo>
                    <a:pt x="51" y="1"/>
                  </a:moveTo>
                  <a:lnTo>
                    <a:pt x="0" y="61"/>
                  </a:lnTo>
                  <a:lnTo>
                    <a:pt x="300" y="344"/>
                  </a:lnTo>
                  <a:lnTo>
                    <a:pt x="9" y="636"/>
                  </a:lnTo>
                  <a:lnTo>
                    <a:pt x="60" y="687"/>
                  </a:lnTo>
                  <a:lnTo>
                    <a:pt x="369" y="387"/>
                  </a:lnTo>
                  <a:cubicBezTo>
                    <a:pt x="386" y="378"/>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1"/>
            <p:cNvSpPr/>
            <p:nvPr/>
          </p:nvSpPr>
          <p:spPr>
            <a:xfrm>
              <a:off x="1654150" y="2139575"/>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8"/>
                    <a:pt x="386" y="361"/>
                    <a:pt x="386" y="353"/>
                  </a:cubicBezTo>
                  <a:cubicBezTo>
                    <a:pt x="386" y="344"/>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1"/>
            <p:cNvSpPr/>
            <p:nvPr/>
          </p:nvSpPr>
          <p:spPr>
            <a:xfrm>
              <a:off x="1654150" y="2155450"/>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0"/>
                    <a:pt x="386" y="361"/>
                    <a:pt x="386" y="352"/>
                  </a:cubicBezTo>
                  <a:cubicBezTo>
                    <a:pt x="386" y="344"/>
                    <a:pt x="386" y="335"/>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1"/>
            <p:cNvSpPr/>
            <p:nvPr/>
          </p:nvSpPr>
          <p:spPr>
            <a:xfrm>
              <a:off x="1654150" y="2171125"/>
              <a:ext cx="9675" cy="17375"/>
            </a:xfrm>
            <a:custGeom>
              <a:avLst/>
              <a:gdLst/>
              <a:ahLst/>
              <a:cxnLst/>
              <a:rect l="l" t="t" r="r" b="b"/>
              <a:pathLst>
                <a:path w="387" h="695" extrusionOk="0">
                  <a:moveTo>
                    <a:pt x="51" y="0"/>
                  </a:moveTo>
                  <a:lnTo>
                    <a:pt x="0" y="60"/>
                  </a:lnTo>
                  <a:lnTo>
                    <a:pt x="300" y="352"/>
                  </a:lnTo>
                  <a:lnTo>
                    <a:pt x="9" y="635"/>
                  </a:lnTo>
                  <a:lnTo>
                    <a:pt x="60" y="695"/>
                  </a:lnTo>
                  <a:lnTo>
                    <a:pt x="369" y="386"/>
                  </a:lnTo>
                  <a:cubicBezTo>
                    <a:pt x="386" y="378"/>
                    <a:pt x="386" y="369"/>
                    <a:pt x="386" y="360"/>
                  </a:cubicBezTo>
                  <a:cubicBezTo>
                    <a:pt x="386" y="352"/>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1"/>
            <p:cNvSpPr/>
            <p:nvPr/>
          </p:nvSpPr>
          <p:spPr>
            <a:xfrm>
              <a:off x="1654150" y="2186975"/>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8"/>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1"/>
            <p:cNvSpPr/>
            <p:nvPr/>
          </p:nvSpPr>
          <p:spPr>
            <a:xfrm>
              <a:off x="1645975" y="2123500"/>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6"/>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1"/>
            <p:cNvSpPr/>
            <p:nvPr/>
          </p:nvSpPr>
          <p:spPr>
            <a:xfrm>
              <a:off x="1645975" y="2139375"/>
              <a:ext cx="9700" cy="17400"/>
            </a:xfrm>
            <a:custGeom>
              <a:avLst/>
              <a:gdLst/>
              <a:ahLst/>
              <a:cxnLst/>
              <a:rect l="l" t="t" r="r" b="b"/>
              <a:pathLst>
                <a:path w="388" h="696" extrusionOk="0">
                  <a:moveTo>
                    <a:pt x="336" y="0"/>
                  </a:moveTo>
                  <a:lnTo>
                    <a:pt x="10" y="318"/>
                  </a:lnTo>
                  <a:cubicBezTo>
                    <a:pt x="1" y="335"/>
                    <a:pt x="1" y="343"/>
                    <a:pt x="1" y="352"/>
                  </a:cubicBezTo>
                  <a:cubicBezTo>
                    <a:pt x="1" y="361"/>
                    <a:pt x="1" y="378"/>
                    <a:pt x="10" y="386"/>
                  </a:cubicBezTo>
                  <a:lnTo>
                    <a:pt x="336" y="695"/>
                  </a:lnTo>
                  <a:lnTo>
                    <a:pt x="378" y="635"/>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1"/>
            <p:cNvSpPr/>
            <p:nvPr/>
          </p:nvSpPr>
          <p:spPr>
            <a:xfrm>
              <a:off x="1645975" y="2155250"/>
              <a:ext cx="9700" cy="17400"/>
            </a:xfrm>
            <a:custGeom>
              <a:avLst/>
              <a:gdLst/>
              <a:ahLst/>
              <a:cxnLst/>
              <a:rect l="l" t="t" r="r" b="b"/>
              <a:pathLst>
                <a:path w="388" h="696" extrusionOk="0">
                  <a:moveTo>
                    <a:pt x="336" y="0"/>
                  </a:moveTo>
                  <a:lnTo>
                    <a:pt x="10" y="318"/>
                  </a:lnTo>
                  <a:cubicBezTo>
                    <a:pt x="1" y="326"/>
                    <a:pt x="1" y="343"/>
                    <a:pt x="1" y="352"/>
                  </a:cubicBezTo>
                  <a:cubicBezTo>
                    <a:pt x="1" y="360"/>
                    <a:pt x="1" y="369"/>
                    <a:pt x="10" y="386"/>
                  </a:cubicBezTo>
                  <a:lnTo>
                    <a:pt x="336" y="695"/>
                  </a:lnTo>
                  <a:lnTo>
                    <a:pt x="378" y="626"/>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1"/>
            <p:cNvSpPr/>
            <p:nvPr/>
          </p:nvSpPr>
          <p:spPr>
            <a:xfrm>
              <a:off x="1645975" y="2170900"/>
              <a:ext cx="9700" cy="17600"/>
            </a:xfrm>
            <a:custGeom>
              <a:avLst/>
              <a:gdLst/>
              <a:ahLst/>
              <a:cxnLst/>
              <a:rect l="l" t="t" r="r" b="b"/>
              <a:pathLst>
                <a:path w="388" h="704" extrusionOk="0">
                  <a:moveTo>
                    <a:pt x="336" y="0"/>
                  </a:moveTo>
                  <a:lnTo>
                    <a:pt x="10" y="326"/>
                  </a:lnTo>
                  <a:cubicBezTo>
                    <a:pt x="1" y="335"/>
                    <a:pt x="1" y="344"/>
                    <a:pt x="1" y="361"/>
                  </a:cubicBezTo>
                  <a:cubicBezTo>
                    <a:pt x="1" y="369"/>
                    <a:pt x="1" y="378"/>
                    <a:pt x="10" y="387"/>
                  </a:cubicBezTo>
                  <a:lnTo>
                    <a:pt x="336" y="704"/>
                  </a:lnTo>
                  <a:lnTo>
                    <a:pt x="378" y="635"/>
                  </a:lnTo>
                  <a:lnTo>
                    <a:pt x="87" y="344"/>
                  </a:lnTo>
                  <a:lnTo>
                    <a:pt x="387" y="61"/>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1"/>
            <p:cNvSpPr/>
            <p:nvPr/>
          </p:nvSpPr>
          <p:spPr>
            <a:xfrm>
              <a:off x="1645975" y="2186775"/>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6"/>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1"/>
            <p:cNvSpPr/>
            <p:nvPr/>
          </p:nvSpPr>
          <p:spPr>
            <a:xfrm>
              <a:off x="1645975" y="218462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1"/>
            <p:cNvSpPr/>
            <p:nvPr/>
          </p:nvSpPr>
          <p:spPr>
            <a:xfrm>
              <a:off x="1654150" y="2184625"/>
              <a:ext cx="2150" cy="50425"/>
            </a:xfrm>
            <a:custGeom>
              <a:avLst/>
              <a:gdLst/>
              <a:ahLst/>
              <a:cxnLst/>
              <a:rect l="l" t="t" r="r" b="b"/>
              <a:pathLst>
                <a:path w="86"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1"/>
            <p:cNvSpPr/>
            <p:nvPr/>
          </p:nvSpPr>
          <p:spPr>
            <a:xfrm>
              <a:off x="1662075" y="218462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1"/>
            <p:cNvSpPr/>
            <p:nvPr/>
          </p:nvSpPr>
          <p:spPr>
            <a:xfrm>
              <a:off x="1654150" y="2186775"/>
              <a:ext cx="9675" cy="17175"/>
            </a:xfrm>
            <a:custGeom>
              <a:avLst/>
              <a:gdLst/>
              <a:ahLst/>
              <a:cxnLst/>
              <a:rect l="l" t="t" r="r" b="b"/>
              <a:pathLst>
                <a:path w="387" h="687" extrusionOk="0">
                  <a:moveTo>
                    <a:pt x="51" y="0"/>
                  </a:moveTo>
                  <a:lnTo>
                    <a:pt x="0" y="52"/>
                  </a:lnTo>
                  <a:lnTo>
                    <a:pt x="300" y="344"/>
                  </a:lnTo>
                  <a:lnTo>
                    <a:pt x="9" y="635"/>
                  </a:lnTo>
                  <a:lnTo>
                    <a:pt x="60" y="687"/>
                  </a:lnTo>
                  <a:lnTo>
                    <a:pt x="369" y="386"/>
                  </a:lnTo>
                  <a:cubicBezTo>
                    <a:pt x="386" y="378"/>
                    <a:pt x="386" y="369"/>
                    <a:pt x="386" y="352"/>
                  </a:cubicBezTo>
                  <a:cubicBezTo>
                    <a:pt x="386" y="344"/>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1"/>
            <p:cNvSpPr/>
            <p:nvPr/>
          </p:nvSpPr>
          <p:spPr>
            <a:xfrm>
              <a:off x="1654150" y="2202650"/>
              <a:ext cx="9675" cy="17175"/>
            </a:xfrm>
            <a:custGeom>
              <a:avLst/>
              <a:gdLst/>
              <a:ahLst/>
              <a:cxnLst/>
              <a:rect l="l" t="t" r="r" b="b"/>
              <a:pathLst>
                <a:path w="387" h="687" extrusionOk="0">
                  <a:moveTo>
                    <a:pt x="51" y="0"/>
                  </a:moveTo>
                  <a:lnTo>
                    <a:pt x="0" y="52"/>
                  </a:lnTo>
                  <a:lnTo>
                    <a:pt x="300" y="343"/>
                  </a:lnTo>
                  <a:lnTo>
                    <a:pt x="9" y="635"/>
                  </a:lnTo>
                  <a:lnTo>
                    <a:pt x="60" y="687"/>
                  </a:lnTo>
                  <a:lnTo>
                    <a:pt x="369" y="386"/>
                  </a:lnTo>
                  <a:cubicBezTo>
                    <a:pt x="386" y="378"/>
                    <a:pt x="386" y="361"/>
                    <a:pt x="386" y="352"/>
                  </a:cubicBezTo>
                  <a:cubicBezTo>
                    <a:pt x="386" y="343"/>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1"/>
            <p:cNvSpPr/>
            <p:nvPr/>
          </p:nvSpPr>
          <p:spPr>
            <a:xfrm>
              <a:off x="1654150" y="2218300"/>
              <a:ext cx="9675" cy="17400"/>
            </a:xfrm>
            <a:custGeom>
              <a:avLst/>
              <a:gdLst/>
              <a:ahLst/>
              <a:cxnLst/>
              <a:rect l="l" t="t" r="r" b="b"/>
              <a:pathLst>
                <a:path w="387" h="696" extrusionOk="0">
                  <a:moveTo>
                    <a:pt x="51" y="1"/>
                  </a:moveTo>
                  <a:lnTo>
                    <a:pt x="0" y="61"/>
                  </a:lnTo>
                  <a:lnTo>
                    <a:pt x="300" y="352"/>
                  </a:lnTo>
                  <a:lnTo>
                    <a:pt x="9" y="635"/>
                  </a:lnTo>
                  <a:lnTo>
                    <a:pt x="60" y="696"/>
                  </a:lnTo>
                  <a:lnTo>
                    <a:pt x="369" y="387"/>
                  </a:lnTo>
                  <a:cubicBezTo>
                    <a:pt x="386" y="378"/>
                    <a:pt x="386" y="369"/>
                    <a:pt x="386" y="361"/>
                  </a:cubicBezTo>
                  <a:cubicBezTo>
                    <a:pt x="386" y="352"/>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1"/>
            <p:cNvSpPr/>
            <p:nvPr/>
          </p:nvSpPr>
          <p:spPr>
            <a:xfrm>
              <a:off x="1645975" y="2186550"/>
              <a:ext cx="9700" cy="17400"/>
            </a:xfrm>
            <a:custGeom>
              <a:avLst/>
              <a:gdLst/>
              <a:ahLst/>
              <a:cxnLst/>
              <a:rect l="l" t="t" r="r" b="b"/>
              <a:pathLst>
                <a:path w="388" h="696" extrusionOk="0">
                  <a:moveTo>
                    <a:pt x="336" y="1"/>
                  </a:moveTo>
                  <a:lnTo>
                    <a:pt x="10" y="318"/>
                  </a:lnTo>
                  <a:cubicBezTo>
                    <a:pt x="1" y="335"/>
                    <a:pt x="1" y="344"/>
                    <a:pt x="1" y="353"/>
                  </a:cubicBezTo>
                  <a:cubicBezTo>
                    <a:pt x="1" y="361"/>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1"/>
            <p:cNvSpPr/>
            <p:nvPr/>
          </p:nvSpPr>
          <p:spPr>
            <a:xfrm>
              <a:off x="1645975" y="2202425"/>
              <a:ext cx="9700" cy="17400"/>
            </a:xfrm>
            <a:custGeom>
              <a:avLst/>
              <a:gdLst/>
              <a:ahLst/>
              <a:cxnLst/>
              <a:rect l="l" t="t" r="r" b="b"/>
              <a:pathLst>
                <a:path w="388" h="696" extrusionOk="0">
                  <a:moveTo>
                    <a:pt x="336" y="1"/>
                  </a:moveTo>
                  <a:lnTo>
                    <a:pt x="10" y="318"/>
                  </a:lnTo>
                  <a:cubicBezTo>
                    <a:pt x="1" y="327"/>
                    <a:pt x="1" y="344"/>
                    <a:pt x="1" y="352"/>
                  </a:cubicBezTo>
                  <a:cubicBezTo>
                    <a:pt x="1" y="361"/>
                    <a:pt x="1" y="370"/>
                    <a:pt x="10" y="387"/>
                  </a:cubicBezTo>
                  <a:lnTo>
                    <a:pt x="336" y="696"/>
                  </a:lnTo>
                  <a:lnTo>
                    <a:pt x="378" y="627"/>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1"/>
            <p:cNvSpPr/>
            <p:nvPr/>
          </p:nvSpPr>
          <p:spPr>
            <a:xfrm>
              <a:off x="1645975" y="2218075"/>
              <a:ext cx="9700" cy="17625"/>
            </a:xfrm>
            <a:custGeom>
              <a:avLst/>
              <a:gdLst/>
              <a:ahLst/>
              <a:cxnLst/>
              <a:rect l="l" t="t" r="r" b="b"/>
              <a:pathLst>
                <a:path w="388" h="705" extrusionOk="0">
                  <a:moveTo>
                    <a:pt x="336" y="1"/>
                  </a:moveTo>
                  <a:lnTo>
                    <a:pt x="10" y="327"/>
                  </a:lnTo>
                  <a:cubicBezTo>
                    <a:pt x="1" y="336"/>
                    <a:pt x="1" y="344"/>
                    <a:pt x="1" y="361"/>
                  </a:cubicBezTo>
                  <a:cubicBezTo>
                    <a:pt x="1" y="370"/>
                    <a:pt x="1" y="378"/>
                    <a:pt x="10" y="387"/>
                  </a:cubicBezTo>
                  <a:lnTo>
                    <a:pt x="336" y="705"/>
                  </a:lnTo>
                  <a:lnTo>
                    <a:pt x="378" y="636"/>
                  </a:lnTo>
                  <a:lnTo>
                    <a:pt x="87" y="344"/>
                  </a:lnTo>
                  <a:lnTo>
                    <a:pt x="387" y="61"/>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1"/>
            <p:cNvSpPr/>
            <p:nvPr/>
          </p:nvSpPr>
          <p:spPr>
            <a:xfrm>
              <a:off x="1645975" y="2215950"/>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1"/>
            <p:cNvSpPr/>
            <p:nvPr/>
          </p:nvSpPr>
          <p:spPr>
            <a:xfrm>
              <a:off x="1654150" y="2215950"/>
              <a:ext cx="2150" cy="83250"/>
            </a:xfrm>
            <a:custGeom>
              <a:avLst/>
              <a:gdLst/>
              <a:ahLst/>
              <a:cxnLst/>
              <a:rect l="l" t="t" r="r" b="b"/>
              <a:pathLst>
                <a:path w="86"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1"/>
            <p:cNvSpPr/>
            <p:nvPr/>
          </p:nvSpPr>
          <p:spPr>
            <a:xfrm>
              <a:off x="1662075" y="2215950"/>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1"/>
            <p:cNvSpPr/>
            <p:nvPr/>
          </p:nvSpPr>
          <p:spPr>
            <a:xfrm>
              <a:off x="1654150" y="2218300"/>
              <a:ext cx="9675" cy="17400"/>
            </a:xfrm>
            <a:custGeom>
              <a:avLst/>
              <a:gdLst/>
              <a:ahLst/>
              <a:cxnLst/>
              <a:rect l="l" t="t" r="r" b="b"/>
              <a:pathLst>
                <a:path w="387" h="696" extrusionOk="0">
                  <a:moveTo>
                    <a:pt x="51" y="1"/>
                  </a:moveTo>
                  <a:lnTo>
                    <a:pt x="0" y="61"/>
                  </a:lnTo>
                  <a:lnTo>
                    <a:pt x="300" y="352"/>
                  </a:lnTo>
                  <a:lnTo>
                    <a:pt x="9" y="635"/>
                  </a:lnTo>
                  <a:lnTo>
                    <a:pt x="60" y="696"/>
                  </a:lnTo>
                  <a:lnTo>
                    <a:pt x="369" y="387"/>
                  </a:lnTo>
                  <a:cubicBezTo>
                    <a:pt x="386" y="378"/>
                    <a:pt x="386" y="369"/>
                    <a:pt x="386" y="361"/>
                  </a:cubicBezTo>
                  <a:cubicBezTo>
                    <a:pt x="386" y="352"/>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1"/>
            <p:cNvSpPr/>
            <p:nvPr/>
          </p:nvSpPr>
          <p:spPr>
            <a:xfrm>
              <a:off x="1654150" y="2234175"/>
              <a:ext cx="9675" cy="17175"/>
            </a:xfrm>
            <a:custGeom>
              <a:avLst/>
              <a:gdLst/>
              <a:ahLst/>
              <a:cxnLst/>
              <a:rect l="l" t="t" r="r" b="b"/>
              <a:pathLst>
                <a:path w="387" h="687" extrusionOk="0">
                  <a:moveTo>
                    <a:pt x="51" y="0"/>
                  </a:moveTo>
                  <a:lnTo>
                    <a:pt x="0" y="52"/>
                  </a:lnTo>
                  <a:lnTo>
                    <a:pt x="300" y="344"/>
                  </a:lnTo>
                  <a:lnTo>
                    <a:pt x="9" y="635"/>
                  </a:lnTo>
                  <a:lnTo>
                    <a:pt x="60" y="687"/>
                  </a:lnTo>
                  <a:lnTo>
                    <a:pt x="369" y="387"/>
                  </a:lnTo>
                  <a:cubicBezTo>
                    <a:pt x="386" y="378"/>
                    <a:pt x="386" y="369"/>
                    <a:pt x="386" y="352"/>
                  </a:cubicBezTo>
                  <a:cubicBezTo>
                    <a:pt x="386" y="344"/>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1"/>
            <p:cNvSpPr/>
            <p:nvPr/>
          </p:nvSpPr>
          <p:spPr>
            <a:xfrm>
              <a:off x="1654150" y="2250050"/>
              <a:ext cx="9675" cy="17175"/>
            </a:xfrm>
            <a:custGeom>
              <a:avLst/>
              <a:gdLst/>
              <a:ahLst/>
              <a:cxnLst/>
              <a:rect l="l" t="t" r="r" b="b"/>
              <a:pathLst>
                <a:path w="387" h="687" extrusionOk="0">
                  <a:moveTo>
                    <a:pt x="51" y="0"/>
                  </a:moveTo>
                  <a:lnTo>
                    <a:pt x="0" y="52"/>
                  </a:lnTo>
                  <a:lnTo>
                    <a:pt x="300" y="344"/>
                  </a:lnTo>
                  <a:lnTo>
                    <a:pt x="9" y="635"/>
                  </a:lnTo>
                  <a:lnTo>
                    <a:pt x="60" y="687"/>
                  </a:lnTo>
                  <a:lnTo>
                    <a:pt x="369" y="386"/>
                  </a:lnTo>
                  <a:cubicBezTo>
                    <a:pt x="386" y="378"/>
                    <a:pt x="386" y="361"/>
                    <a:pt x="386" y="352"/>
                  </a:cubicBezTo>
                  <a:cubicBezTo>
                    <a:pt x="386" y="344"/>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1"/>
            <p:cNvSpPr/>
            <p:nvPr/>
          </p:nvSpPr>
          <p:spPr>
            <a:xfrm>
              <a:off x="1654150" y="2265925"/>
              <a:ext cx="9675" cy="17175"/>
            </a:xfrm>
            <a:custGeom>
              <a:avLst/>
              <a:gdLst/>
              <a:ahLst/>
              <a:cxnLst/>
              <a:rect l="l" t="t" r="r" b="b"/>
              <a:pathLst>
                <a:path w="387" h="687" extrusionOk="0">
                  <a:moveTo>
                    <a:pt x="51" y="0"/>
                  </a:moveTo>
                  <a:lnTo>
                    <a:pt x="0" y="52"/>
                  </a:lnTo>
                  <a:lnTo>
                    <a:pt x="300" y="343"/>
                  </a:lnTo>
                  <a:lnTo>
                    <a:pt x="9" y="635"/>
                  </a:lnTo>
                  <a:lnTo>
                    <a:pt x="60" y="687"/>
                  </a:lnTo>
                  <a:lnTo>
                    <a:pt x="369" y="386"/>
                  </a:lnTo>
                  <a:cubicBezTo>
                    <a:pt x="386" y="378"/>
                    <a:pt x="386" y="361"/>
                    <a:pt x="386" y="352"/>
                  </a:cubicBezTo>
                  <a:cubicBezTo>
                    <a:pt x="386" y="343"/>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1"/>
            <p:cNvSpPr/>
            <p:nvPr/>
          </p:nvSpPr>
          <p:spPr>
            <a:xfrm>
              <a:off x="1654150" y="2281800"/>
              <a:ext cx="9675" cy="17175"/>
            </a:xfrm>
            <a:custGeom>
              <a:avLst/>
              <a:gdLst/>
              <a:ahLst/>
              <a:cxnLst/>
              <a:rect l="l" t="t" r="r" b="b"/>
              <a:pathLst>
                <a:path w="387" h="687" extrusionOk="0">
                  <a:moveTo>
                    <a:pt x="51" y="0"/>
                  </a:moveTo>
                  <a:lnTo>
                    <a:pt x="0" y="52"/>
                  </a:lnTo>
                  <a:lnTo>
                    <a:pt x="300" y="343"/>
                  </a:lnTo>
                  <a:lnTo>
                    <a:pt x="9" y="626"/>
                  </a:lnTo>
                  <a:lnTo>
                    <a:pt x="60" y="687"/>
                  </a:lnTo>
                  <a:lnTo>
                    <a:pt x="369" y="378"/>
                  </a:lnTo>
                  <a:cubicBezTo>
                    <a:pt x="386" y="369"/>
                    <a:pt x="386" y="361"/>
                    <a:pt x="386" y="352"/>
                  </a:cubicBezTo>
                  <a:cubicBezTo>
                    <a:pt x="386" y="343"/>
                    <a:pt x="386" y="326"/>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1"/>
            <p:cNvSpPr/>
            <p:nvPr/>
          </p:nvSpPr>
          <p:spPr>
            <a:xfrm>
              <a:off x="1645975" y="2218075"/>
              <a:ext cx="9700" cy="17625"/>
            </a:xfrm>
            <a:custGeom>
              <a:avLst/>
              <a:gdLst/>
              <a:ahLst/>
              <a:cxnLst/>
              <a:rect l="l" t="t" r="r" b="b"/>
              <a:pathLst>
                <a:path w="388" h="705" extrusionOk="0">
                  <a:moveTo>
                    <a:pt x="336" y="1"/>
                  </a:moveTo>
                  <a:lnTo>
                    <a:pt x="10" y="327"/>
                  </a:lnTo>
                  <a:cubicBezTo>
                    <a:pt x="1" y="336"/>
                    <a:pt x="1" y="344"/>
                    <a:pt x="1" y="361"/>
                  </a:cubicBezTo>
                  <a:cubicBezTo>
                    <a:pt x="1" y="370"/>
                    <a:pt x="1" y="378"/>
                    <a:pt x="10" y="387"/>
                  </a:cubicBezTo>
                  <a:lnTo>
                    <a:pt x="336" y="705"/>
                  </a:lnTo>
                  <a:lnTo>
                    <a:pt x="378" y="636"/>
                  </a:lnTo>
                  <a:lnTo>
                    <a:pt x="87" y="344"/>
                  </a:lnTo>
                  <a:lnTo>
                    <a:pt x="387" y="61"/>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1"/>
            <p:cNvSpPr/>
            <p:nvPr/>
          </p:nvSpPr>
          <p:spPr>
            <a:xfrm>
              <a:off x="1645975" y="2233950"/>
              <a:ext cx="9700" cy="17400"/>
            </a:xfrm>
            <a:custGeom>
              <a:avLst/>
              <a:gdLst/>
              <a:ahLst/>
              <a:cxnLst/>
              <a:rect l="l" t="t" r="r" b="b"/>
              <a:pathLst>
                <a:path w="388" h="696" extrusionOk="0">
                  <a:moveTo>
                    <a:pt x="336" y="1"/>
                  </a:moveTo>
                  <a:lnTo>
                    <a:pt x="10" y="327"/>
                  </a:lnTo>
                  <a:cubicBezTo>
                    <a:pt x="1" y="335"/>
                    <a:pt x="1" y="344"/>
                    <a:pt x="1" y="353"/>
                  </a:cubicBezTo>
                  <a:cubicBezTo>
                    <a:pt x="1" y="370"/>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1"/>
            <p:cNvSpPr/>
            <p:nvPr/>
          </p:nvSpPr>
          <p:spPr>
            <a:xfrm>
              <a:off x="1645975" y="2249825"/>
              <a:ext cx="9700" cy="17400"/>
            </a:xfrm>
            <a:custGeom>
              <a:avLst/>
              <a:gdLst/>
              <a:ahLst/>
              <a:cxnLst/>
              <a:rect l="l" t="t" r="r" b="b"/>
              <a:pathLst>
                <a:path w="388" h="696" extrusionOk="0">
                  <a:moveTo>
                    <a:pt x="336" y="1"/>
                  </a:moveTo>
                  <a:lnTo>
                    <a:pt x="10" y="318"/>
                  </a:lnTo>
                  <a:cubicBezTo>
                    <a:pt x="1" y="335"/>
                    <a:pt x="1" y="344"/>
                    <a:pt x="1" y="353"/>
                  </a:cubicBezTo>
                  <a:cubicBezTo>
                    <a:pt x="1" y="361"/>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1"/>
            <p:cNvSpPr/>
            <p:nvPr/>
          </p:nvSpPr>
          <p:spPr>
            <a:xfrm>
              <a:off x="1645975" y="2265700"/>
              <a:ext cx="9700" cy="17400"/>
            </a:xfrm>
            <a:custGeom>
              <a:avLst/>
              <a:gdLst/>
              <a:ahLst/>
              <a:cxnLst/>
              <a:rect l="l" t="t" r="r" b="b"/>
              <a:pathLst>
                <a:path w="388" h="696" extrusionOk="0">
                  <a:moveTo>
                    <a:pt x="336" y="1"/>
                  </a:moveTo>
                  <a:lnTo>
                    <a:pt x="10" y="318"/>
                  </a:lnTo>
                  <a:cubicBezTo>
                    <a:pt x="1" y="327"/>
                    <a:pt x="1" y="344"/>
                    <a:pt x="1" y="352"/>
                  </a:cubicBezTo>
                  <a:cubicBezTo>
                    <a:pt x="1" y="361"/>
                    <a:pt x="1" y="370"/>
                    <a:pt x="10" y="387"/>
                  </a:cubicBezTo>
                  <a:lnTo>
                    <a:pt x="336" y="696"/>
                  </a:lnTo>
                  <a:lnTo>
                    <a:pt x="378" y="627"/>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1"/>
            <p:cNvSpPr/>
            <p:nvPr/>
          </p:nvSpPr>
          <p:spPr>
            <a:xfrm>
              <a:off x="1645975" y="2281350"/>
              <a:ext cx="9700" cy="17625"/>
            </a:xfrm>
            <a:custGeom>
              <a:avLst/>
              <a:gdLst/>
              <a:ahLst/>
              <a:cxnLst/>
              <a:rect l="l" t="t" r="r" b="b"/>
              <a:pathLst>
                <a:path w="388" h="705" extrusionOk="0">
                  <a:moveTo>
                    <a:pt x="336" y="1"/>
                  </a:moveTo>
                  <a:lnTo>
                    <a:pt x="10" y="327"/>
                  </a:lnTo>
                  <a:cubicBezTo>
                    <a:pt x="1" y="336"/>
                    <a:pt x="1" y="344"/>
                    <a:pt x="1" y="361"/>
                  </a:cubicBezTo>
                  <a:cubicBezTo>
                    <a:pt x="1" y="370"/>
                    <a:pt x="1" y="379"/>
                    <a:pt x="10" y="387"/>
                  </a:cubicBezTo>
                  <a:lnTo>
                    <a:pt x="336" y="705"/>
                  </a:lnTo>
                  <a:lnTo>
                    <a:pt x="378" y="636"/>
                  </a:lnTo>
                  <a:lnTo>
                    <a:pt x="87" y="344"/>
                  </a:lnTo>
                  <a:lnTo>
                    <a:pt x="387" y="61"/>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1"/>
            <p:cNvSpPr/>
            <p:nvPr/>
          </p:nvSpPr>
          <p:spPr>
            <a:xfrm>
              <a:off x="1645975" y="2279225"/>
              <a:ext cx="2175" cy="83250"/>
            </a:xfrm>
            <a:custGeom>
              <a:avLst/>
              <a:gdLst/>
              <a:ahLst/>
              <a:cxnLst/>
              <a:rect l="l" t="t" r="r" b="b"/>
              <a:pathLst>
                <a:path w="87" h="3330" extrusionOk="0">
                  <a:moveTo>
                    <a:pt x="1" y="0"/>
                  </a:moveTo>
                  <a:lnTo>
                    <a:pt x="1" y="3329"/>
                  </a:lnTo>
                  <a:lnTo>
                    <a:pt x="87" y="3329"/>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1"/>
            <p:cNvSpPr/>
            <p:nvPr/>
          </p:nvSpPr>
          <p:spPr>
            <a:xfrm>
              <a:off x="1654150" y="2279225"/>
              <a:ext cx="2150" cy="83250"/>
            </a:xfrm>
            <a:custGeom>
              <a:avLst/>
              <a:gdLst/>
              <a:ahLst/>
              <a:cxnLst/>
              <a:rect l="l" t="t" r="r" b="b"/>
              <a:pathLst>
                <a:path w="86"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1"/>
            <p:cNvSpPr/>
            <p:nvPr/>
          </p:nvSpPr>
          <p:spPr>
            <a:xfrm>
              <a:off x="1662075" y="2279225"/>
              <a:ext cx="2175" cy="83250"/>
            </a:xfrm>
            <a:custGeom>
              <a:avLst/>
              <a:gdLst/>
              <a:ahLst/>
              <a:cxnLst/>
              <a:rect l="l" t="t" r="r" b="b"/>
              <a:pathLst>
                <a:path w="87" h="3330" extrusionOk="0">
                  <a:moveTo>
                    <a:pt x="0" y="0"/>
                  </a:moveTo>
                  <a:lnTo>
                    <a:pt x="0" y="3329"/>
                  </a:lnTo>
                  <a:lnTo>
                    <a:pt x="86" y="3329"/>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1"/>
            <p:cNvSpPr/>
            <p:nvPr/>
          </p:nvSpPr>
          <p:spPr>
            <a:xfrm>
              <a:off x="1654150" y="2281800"/>
              <a:ext cx="9675" cy="17175"/>
            </a:xfrm>
            <a:custGeom>
              <a:avLst/>
              <a:gdLst/>
              <a:ahLst/>
              <a:cxnLst/>
              <a:rect l="l" t="t" r="r" b="b"/>
              <a:pathLst>
                <a:path w="387" h="687" extrusionOk="0">
                  <a:moveTo>
                    <a:pt x="51" y="0"/>
                  </a:moveTo>
                  <a:lnTo>
                    <a:pt x="0" y="52"/>
                  </a:lnTo>
                  <a:lnTo>
                    <a:pt x="300" y="343"/>
                  </a:lnTo>
                  <a:lnTo>
                    <a:pt x="9" y="626"/>
                  </a:lnTo>
                  <a:lnTo>
                    <a:pt x="60" y="687"/>
                  </a:lnTo>
                  <a:lnTo>
                    <a:pt x="369" y="378"/>
                  </a:lnTo>
                  <a:cubicBezTo>
                    <a:pt x="386" y="369"/>
                    <a:pt x="386" y="361"/>
                    <a:pt x="386" y="352"/>
                  </a:cubicBezTo>
                  <a:cubicBezTo>
                    <a:pt x="386" y="343"/>
                    <a:pt x="386" y="326"/>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1"/>
            <p:cNvSpPr/>
            <p:nvPr/>
          </p:nvSpPr>
          <p:spPr>
            <a:xfrm>
              <a:off x="1654150" y="2297450"/>
              <a:ext cx="9675" cy="17175"/>
            </a:xfrm>
            <a:custGeom>
              <a:avLst/>
              <a:gdLst/>
              <a:ahLst/>
              <a:cxnLst/>
              <a:rect l="l" t="t" r="r" b="b"/>
              <a:pathLst>
                <a:path w="387" h="687" extrusionOk="0">
                  <a:moveTo>
                    <a:pt x="51" y="0"/>
                  </a:moveTo>
                  <a:lnTo>
                    <a:pt x="0" y="52"/>
                  </a:lnTo>
                  <a:lnTo>
                    <a:pt x="300" y="344"/>
                  </a:lnTo>
                  <a:lnTo>
                    <a:pt x="9" y="635"/>
                  </a:lnTo>
                  <a:lnTo>
                    <a:pt x="60" y="687"/>
                  </a:lnTo>
                  <a:lnTo>
                    <a:pt x="369" y="387"/>
                  </a:lnTo>
                  <a:cubicBezTo>
                    <a:pt x="386" y="378"/>
                    <a:pt x="386" y="369"/>
                    <a:pt x="386" y="352"/>
                  </a:cubicBezTo>
                  <a:cubicBezTo>
                    <a:pt x="386" y="344"/>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1"/>
            <p:cNvSpPr/>
            <p:nvPr/>
          </p:nvSpPr>
          <p:spPr>
            <a:xfrm>
              <a:off x="1654150" y="2313325"/>
              <a:ext cx="9675" cy="17175"/>
            </a:xfrm>
            <a:custGeom>
              <a:avLst/>
              <a:gdLst/>
              <a:ahLst/>
              <a:cxnLst/>
              <a:rect l="l" t="t" r="r" b="b"/>
              <a:pathLst>
                <a:path w="387" h="687" extrusionOk="0">
                  <a:moveTo>
                    <a:pt x="51" y="0"/>
                  </a:moveTo>
                  <a:lnTo>
                    <a:pt x="0" y="52"/>
                  </a:lnTo>
                  <a:lnTo>
                    <a:pt x="300" y="344"/>
                  </a:lnTo>
                  <a:lnTo>
                    <a:pt x="9" y="635"/>
                  </a:lnTo>
                  <a:lnTo>
                    <a:pt x="60" y="687"/>
                  </a:lnTo>
                  <a:lnTo>
                    <a:pt x="369" y="386"/>
                  </a:lnTo>
                  <a:cubicBezTo>
                    <a:pt x="386" y="378"/>
                    <a:pt x="386" y="361"/>
                    <a:pt x="386" y="352"/>
                  </a:cubicBezTo>
                  <a:cubicBezTo>
                    <a:pt x="386" y="344"/>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1"/>
            <p:cNvSpPr/>
            <p:nvPr/>
          </p:nvSpPr>
          <p:spPr>
            <a:xfrm>
              <a:off x="1654150" y="2329200"/>
              <a:ext cx="9675" cy="17175"/>
            </a:xfrm>
            <a:custGeom>
              <a:avLst/>
              <a:gdLst/>
              <a:ahLst/>
              <a:cxnLst/>
              <a:rect l="l" t="t" r="r" b="b"/>
              <a:pathLst>
                <a:path w="387" h="687" extrusionOk="0">
                  <a:moveTo>
                    <a:pt x="51" y="0"/>
                  </a:moveTo>
                  <a:lnTo>
                    <a:pt x="0" y="52"/>
                  </a:lnTo>
                  <a:lnTo>
                    <a:pt x="300" y="343"/>
                  </a:lnTo>
                  <a:lnTo>
                    <a:pt x="9" y="635"/>
                  </a:lnTo>
                  <a:lnTo>
                    <a:pt x="60" y="687"/>
                  </a:lnTo>
                  <a:lnTo>
                    <a:pt x="369" y="386"/>
                  </a:lnTo>
                  <a:cubicBezTo>
                    <a:pt x="386" y="369"/>
                    <a:pt x="386" y="361"/>
                    <a:pt x="386" y="352"/>
                  </a:cubicBezTo>
                  <a:cubicBezTo>
                    <a:pt x="386" y="343"/>
                    <a:pt x="386" y="326"/>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1"/>
            <p:cNvSpPr/>
            <p:nvPr/>
          </p:nvSpPr>
          <p:spPr>
            <a:xfrm>
              <a:off x="1654150" y="2344625"/>
              <a:ext cx="9675" cy="17200"/>
            </a:xfrm>
            <a:custGeom>
              <a:avLst/>
              <a:gdLst/>
              <a:ahLst/>
              <a:cxnLst/>
              <a:rect l="l" t="t" r="r" b="b"/>
              <a:pathLst>
                <a:path w="387" h="688" extrusionOk="0">
                  <a:moveTo>
                    <a:pt x="51" y="1"/>
                  </a:moveTo>
                  <a:lnTo>
                    <a:pt x="0" y="61"/>
                  </a:lnTo>
                  <a:lnTo>
                    <a:pt x="300" y="344"/>
                  </a:lnTo>
                  <a:lnTo>
                    <a:pt x="9" y="636"/>
                  </a:lnTo>
                  <a:lnTo>
                    <a:pt x="60" y="687"/>
                  </a:lnTo>
                  <a:lnTo>
                    <a:pt x="369" y="387"/>
                  </a:lnTo>
                  <a:cubicBezTo>
                    <a:pt x="386" y="379"/>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1"/>
            <p:cNvSpPr/>
            <p:nvPr/>
          </p:nvSpPr>
          <p:spPr>
            <a:xfrm>
              <a:off x="1645975" y="2281350"/>
              <a:ext cx="9700" cy="17625"/>
            </a:xfrm>
            <a:custGeom>
              <a:avLst/>
              <a:gdLst/>
              <a:ahLst/>
              <a:cxnLst/>
              <a:rect l="l" t="t" r="r" b="b"/>
              <a:pathLst>
                <a:path w="388" h="705" extrusionOk="0">
                  <a:moveTo>
                    <a:pt x="336" y="1"/>
                  </a:moveTo>
                  <a:lnTo>
                    <a:pt x="10" y="327"/>
                  </a:lnTo>
                  <a:cubicBezTo>
                    <a:pt x="1" y="336"/>
                    <a:pt x="1" y="344"/>
                    <a:pt x="1" y="361"/>
                  </a:cubicBezTo>
                  <a:cubicBezTo>
                    <a:pt x="1" y="370"/>
                    <a:pt x="1" y="379"/>
                    <a:pt x="10" y="387"/>
                  </a:cubicBezTo>
                  <a:lnTo>
                    <a:pt x="336" y="705"/>
                  </a:lnTo>
                  <a:lnTo>
                    <a:pt x="378" y="636"/>
                  </a:lnTo>
                  <a:lnTo>
                    <a:pt x="87" y="344"/>
                  </a:lnTo>
                  <a:lnTo>
                    <a:pt x="387" y="61"/>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1"/>
            <p:cNvSpPr/>
            <p:nvPr/>
          </p:nvSpPr>
          <p:spPr>
            <a:xfrm>
              <a:off x="1645975" y="2297225"/>
              <a:ext cx="9700" cy="17400"/>
            </a:xfrm>
            <a:custGeom>
              <a:avLst/>
              <a:gdLst/>
              <a:ahLst/>
              <a:cxnLst/>
              <a:rect l="l" t="t" r="r" b="b"/>
              <a:pathLst>
                <a:path w="388" h="696" extrusionOk="0">
                  <a:moveTo>
                    <a:pt x="336" y="1"/>
                  </a:moveTo>
                  <a:lnTo>
                    <a:pt x="10" y="327"/>
                  </a:lnTo>
                  <a:cubicBezTo>
                    <a:pt x="1" y="335"/>
                    <a:pt x="1" y="344"/>
                    <a:pt x="1" y="353"/>
                  </a:cubicBezTo>
                  <a:cubicBezTo>
                    <a:pt x="1" y="370"/>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1"/>
            <p:cNvSpPr/>
            <p:nvPr/>
          </p:nvSpPr>
          <p:spPr>
            <a:xfrm>
              <a:off x="1645975" y="2313100"/>
              <a:ext cx="9700" cy="17400"/>
            </a:xfrm>
            <a:custGeom>
              <a:avLst/>
              <a:gdLst/>
              <a:ahLst/>
              <a:cxnLst/>
              <a:rect l="l" t="t" r="r" b="b"/>
              <a:pathLst>
                <a:path w="388" h="696" extrusionOk="0">
                  <a:moveTo>
                    <a:pt x="336" y="1"/>
                  </a:moveTo>
                  <a:lnTo>
                    <a:pt x="10" y="318"/>
                  </a:lnTo>
                  <a:cubicBezTo>
                    <a:pt x="1" y="335"/>
                    <a:pt x="1" y="344"/>
                    <a:pt x="1" y="353"/>
                  </a:cubicBezTo>
                  <a:cubicBezTo>
                    <a:pt x="1" y="361"/>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1"/>
            <p:cNvSpPr/>
            <p:nvPr/>
          </p:nvSpPr>
          <p:spPr>
            <a:xfrm>
              <a:off x="1645975" y="2328975"/>
              <a:ext cx="9700" cy="17400"/>
            </a:xfrm>
            <a:custGeom>
              <a:avLst/>
              <a:gdLst/>
              <a:ahLst/>
              <a:cxnLst/>
              <a:rect l="l" t="t" r="r" b="b"/>
              <a:pathLst>
                <a:path w="388" h="696" extrusionOk="0">
                  <a:moveTo>
                    <a:pt x="336" y="1"/>
                  </a:moveTo>
                  <a:lnTo>
                    <a:pt x="10" y="318"/>
                  </a:lnTo>
                  <a:cubicBezTo>
                    <a:pt x="1" y="327"/>
                    <a:pt x="1" y="344"/>
                    <a:pt x="1" y="352"/>
                  </a:cubicBezTo>
                  <a:cubicBezTo>
                    <a:pt x="1" y="361"/>
                    <a:pt x="1" y="370"/>
                    <a:pt x="10" y="387"/>
                  </a:cubicBezTo>
                  <a:lnTo>
                    <a:pt x="336" y="696"/>
                  </a:lnTo>
                  <a:lnTo>
                    <a:pt x="378" y="627"/>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31"/>
            <p:cNvSpPr/>
            <p:nvPr/>
          </p:nvSpPr>
          <p:spPr>
            <a:xfrm>
              <a:off x="1645975" y="2344425"/>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7"/>
                  </a:cubicBezTo>
                  <a:lnTo>
                    <a:pt x="336" y="695"/>
                  </a:lnTo>
                  <a:lnTo>
                    <a:pt x="387" y="652"/>
                  </a:lnTo>
                  <a:lnTo>
                    <a:pt x="104" y="369"/>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31"/>
            <p:cNvSpPr/>
            <p:nvPr/>
          </p:nvSpPr>
          <p:spPr>
            <a:xfrm>
              <a:off x="1645975" y="2342275"/>
              <a:ext cx="2175" cy="50425"/>
            </a:xfrm>
            <a:custGeom>
              <a:avLst/>
              <a:gdLst/>
              <a:ahLst/>
              <a:cxnLst/>
              <a:rect l="l" t="t" r="r" b="b"/>
              <a:pathLst>
                <a:path w="87" h="2017" extrusionOk="0">
                  <a:moveTo>
                    <a:pt x="1" y="1"/>
                  </a:moveTo>
                  <a:lnTo>
                    <a:pt x="1" y="2017"/>
                  </a:lnTo>
                  <a:lnTo>
                    <a:pt x="87" y="2017"/>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31"/>
            <p:cNvSpPr/>
            <p:nvPr/>
          </p:nvSpPr>
          <p:spPr>
            <a:xfrm>
              <a:off x="1654150" y="2342275"/>
              <a:ext cx="2150" cy="50425"/>
            </a:xfrm>
            <a:custGeom>
              <a:avLst/>
              <a:gdLst/>
              <a:ahLst/>
              <a:cxnLst/>
              <a:rect l="l" t="t" r="r" b="b"/>
              <a:pathLst>
                <a:path w="86"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31"/>
            <p:cNvSpPr/>
            <p:nvPr/>
          </p:nvSpPr>
          <p:spPr>
            <a:xfrm>
              <a:off x="1662075" y="2342275"/>
              <a:ext cx="2175" cy="50425"/>
            </a:xfrm>
            <a:custGeom>
              <a:avLst/>
              <a:gdLst/>
              <a:ahLst/>
              <a:cxnLst/>
              <a:rect l="l" t="t" r="r" b="b"/>
              <a:pathLst>
                <a:path w="87" h="2017" extrusionOk="0">
                  <a:moveTo>
                    <a:pt x="0" y="1"/>
                  </a:moveTo>
                  <a:lnTo>
                    <a:pt x="0" y="2017"/>
                  </a:lnTo>
                  <a:lnTo>
                    <a:pt x="86" y="2017"/>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1"/>
            <p:cNvSpPr/>
            <p:nvPr/>
          </p:nvSpPr>
          <p:spPr>
            <a:xfrm>
              <a:off x="1654150" y="2344625"/>
              <a:ext cx="9675" cy="17200"/>
            </a:xfrm>
            <a:custGeom>
              <a:avLst/>
              <a:gdLst/>
              <a:ahLst/>
              <a:cxnLst/>
              <a:rect l="l" t="t" r="r" b="b"/>
              <a:pathLst>
                <a:path w="387" h="688" extrusionOk="0">
                  <a:moveTo>
                    <a:pt x="51" y="1"/>
                  </a:moveTo>
                  <a:lnTo>
                    <a:pt x="0" y="61"/>
                  </a:lnTo>
                  <a:lnTo>
                    <a:pt x="300" y="344"/>
                  </a:lnTo>
                  <a:lnTo>
                    <a:pt x="9" y="636"/>
                  </a:lnTo>
                  <a:lnTo>
                    <a:pt x="60" y="687"/>
                  </a:lnTo>
                  <a:lnTo>
                    <a:pt x="369" y="387"/>
                  </a:lnTo>
                  <a:cubicBezTo>
                    <a:pt x="386" y="379"/>
                    <a:pt x="386" y="370"/>
                    <a:pt x="386" y="353"/>
                  </a:cubicBezTo>
                  <a:cubicBezTo>
                    <a:pt x="386" y="344"/>
                    <a:pt x="386" y="336"/>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1"/>
            <p:cNvSpPr/>
            <p:nvPr/>
          </p:nvSpPr>
          <p:spPr>
            <a:xfrm>
              <a:off x="1654150" y="2360500"/>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8"/>
                    <a:pt x="386" y="361"/>
                    <a:pt x="386" y="353"/>
                  </a:cubicBezTo>
                  <a:cubicBezTo>
                    <a:pt x="386" y="344"/>
                    <a:pt x="386" y="336"/>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1"/>
            <p:cNvSpPr/>
            <p:nvPr/>
          </p:nvSpPr>
          <p:spPr>
            <a:xfrm>
              <a:off x="1654150" y="2376375"/>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0"/>
                    <a:pt x="386" y="361"/>
                    <a:pt x="386" y="353"/>
                  </a:cubicBezTo>
                  <a:cubicBezTo>
                    <a:pt x="386" y="344"/>
                    <a:pt x="386" y="327"/>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1"/>
            <p:cNvSpPr/>
            <p:nvPr/>
          </p:nvSpPr>
          <p:spPr>
            <a:xfrm>
              <a:off x="1645975" y="2344425"/>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7"/>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1"/>
            <p:cNvSpPr/>
            <p:nvPr/>
          </p:nvSpPr>
          <p:spPr>
            <a:xfrm>
              <a:off x="1645975" y="2360300"/>
              <a:ext cx="9700" cy="17400"/>
            </a:xfrm>
            <a:custGeom>
              <a:avLst/>
              <a:gdLst/>
              <a:ahLst/>
              <a:cxnLst/>
              <a:rect l="l" t="t" r="r" b="b"/>
              <a:pathLst>
                <a:path w="388" h="696" extrusionOk="0">
                  <a:moveTo>
                    <a:pt x="336" y="0"/>
                  </a:moveTo>
                  <a:lnTo>
                    <a:pt x="10" y="318"/>
                  </a:lnTo>
                  <a:cubicBezTo>
                    <a:pt x="1" y="335"/>
                    <a:pt x="1" y="344"/>
                    <a:pt x="1" y="352"/>
                  </a:cubicBezTo>
                  <a:cubicBezTo>
                    <a:pt x="1" y="361"/>
                    <a:pt x="1" y="378"/>
                    <a:pt x="10" y="386"/>
                  </a:cubicBezTo>
                  <a:lnTo>
                    <a:pt x="336" y="695"/>
                  </a:lnTo>
                  <a:lnTo>
                    <a:pt x="378" y="618"/>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31"/>
            <p:cNvSpPr/>
            <p:nvPr/>
          </p:nvSpPr>
          <p:spPr>
            <a:xfrm>
              <a:off x="1645975" y="2376175"/>
              <a:ext cx="9700" cy="17400"/>
            </a:xfrm>
            <a:custGeom>
              <a:avLst/>
              <a:gdLst/>
              <a:ahLst/>
              <a:cxnLst/>
              <a:rect l="l" t="t" r="r" b="b"/>
              <a:pathLst>
                <a:path w="388" h="696" extrusionOk="0">
                  <a:moveTo>
                    <a:pt x="336" y="0"/>
                  </a:moveTo>
                  <a:lnTo>
                    <a:pt x="10" y="318"/>
                  </a:lnTo>
                  <a:cubicBezTo>
                    <a:pt x="1" y="326"/>
                    <a:pt x="1" y="343"/>
                    <a:pt x="1" y="352"/>
                  </a:cubicBezTo>
                  <a:cubicBezTo>
                    <a:pt x="1" y="361"/>
                    <a:pt x="1" y="369"/>
                    <a:pt x="10" y="386"/>
                  </a:cubicBezTo>
                  <a:lnTo>
                    <a:pt x="336" y="695"/>
                  </a:lnTo>
                  <a:lnTo>
                    <a:pt x="378" y="627"/>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31"/>
            <p:cNvSpPr/>
            <p:nvPr/>
          </p:nvSpPr>
          <p:spPr>
            <a:xfrm>
              <a:off x="1645975" y="2373800"/>
              <a:ext cx="2175" cy="83250"/>
            </a:xfrm>
            <a:custGeom>
              <a:avLst/>
              <a:gdLst/>
              <a:ahLst/>
              <a:cxnLst/>
              <a:rect l="l" t="t" r="r" b="b"/>
              <a:pathLst>
                <a:path w="87" h="3330" extrusionOk="0">
                  <a:moveTo>
                    <a:pt x="1" y="1"/>
                  </a:moveTo>
                  <a:lnTo>
                    <a:pt x="1" y="3330"/>
                  </a:lnTo>
                  <a:lnTo>
                    <a:pt x="87" y="3330"/>
                  </a:lnTo>
                  <a:lnTo>
                    <a:pt x="87"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1"/>
            <p:cNvSpPr/>
            <p:nvPr/>
          </p:nvSpPr>
          <p:spPr>
            <a:xfrm>
              <a:off x="1654150" y="2373800"/>
              <a:ext cx="2150" cy="83250"/>
            </a:xfrm>
            <a:custGeom>
              <a:avLst/>
              <a:gdLst/>
              <a:ahLst/>
              <a:cxnLst/>
              <a:rect l="l" t="t" r="r" b="b"/>
              <a:pathLst>
                <a:path w="86" h="3330" extrusionOk="0">
                  <a:moveTo>
                    <a:pt x="0" y="1"/>
                  </a:moveTo>
                  <a:lnTo>
                    <a:pt x="0"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1"/>
            <p:cNvSpPr/>
            <p:nvPr/>
          </p:nvSpPr>
          <p:spPr>
            <a:xfrm>
              <a:off x="1662075" y="2373800"/>
              <a:ext cx="2175" cy="83250"/>
            </a:xfrm>
            <a:custGeom>
              <a:avLst/>
              <a:gdLst/>
              <a:ahLst/>
              <a:cxnLst/>
              <a:rect l="l" t="t" r="r" b="b"/>
              <a:pathLst>
                <a:path w="87" h="3330" extrusionOk="0">
                  <a:moveTo>
                    <a:pt x="0" y="1"/>
                  </a:moveTo>
                  <a:lnTo>
                    <a:pt x="0" y="3330"/>
                  </a:lnTo>
                  <a:lnTo>
                    <a:pt x="86" y="3330"/>
                  </a:lnTo>
                  <a:lnTo>
                    <a:pt x="8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1"/>
            <p:cNvSpPr/>
            <p:nvPr/>
          </p:nvSpPr>
          <p:spPr>
            <a:xfrm>
              <a:off x="1654150" y="2376375"/>
              <a:ext cx="9675" cy="17200"/>
            </a:xfrm>
            <a:custGeom>
              <a:avLst/>
              <a:gdLst/>
              <a:ahLst/>
              <a:cxnLst/>
              <a:rect l="l" t="t" r="r" b="b"/>
              <a:pathLst>
                <a:path w="387" h="688" extrusionOk="0">
                  <a:moveTo>
                    <a:pt x="51" y="1"/>
                  </a:moveTo>
                  <a:lnTo>
                    <a:pt x="0" y="52"/>
                  </a:lnTo>
                  <a:lnTo>
                    <a:pt x="300" y="344"/>
                  </a:lnTo>
                  <a:lnTo>
                    <a:pt x="9" y="636"/>
                  </a:lnTo>
                  <a:lnTo>
                    <a:pt x="60" y="687"/>
                  </a:lnTo>
                  <a:lnTo>
                    <a:pt x="369" y="387"/>
                  </a:lnTo>
                  <a:cubicBezTo>
                    <a:pt x="386" y="370"/>
                    <a:pt x="386" y="361"/>
                    <a:pt x="386" y="353"/>
                  </a:cubicBezTo>
                  <a:cubicBezTo>
                    <a:pt x="386" y="344"/>
                    <a:pt x="386" y="327"/>
                    <a:pt x="369" y="318"/>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31"/>
            <p:cNvSpPr/>
            <p:nvPr/>
          </p:nvSpPr>
          <p:spPr>
            <a:xfrm>
              <a:off x="1654150" y="2392050"/>
              <a:ext cx="9675" cy="17400"/>
            </a:xfrm>
            <a:custGeom>
              <a:avLst/>
              <a:gdLst/>
              <a:ahLst/>
              <a:cxnLst/>
              <a:rect l="l" t="t" r="r" b="b"/>
              <a:pathLst>
                <a:path w="387" h="696" extrusionOk="0">
                  <a:moveTo>
                    <a:pt x="51" y="0"/>
                  </a:moveTo>
                  <a:lnTo>
                    <a:pt x="0" y="60"/>
                  </a:lnTo>
                  <a:lnTo>
                    <a:pt x="300" y="343"/>
                  </a:lnTo>
                  <a:lnTo>
                    <a:pt x="9" y="635"/>
                  </a:lnTo>
                  <a:lnTo>
                    <a:pt x="60" y="695"/>
                  </a:lnTo>
                  <a:lnTo>
                    <a:pt x="369" y="386"/>
                  </a:lnTo>
                  <a:cubicBezTo>
                    <a:pt x="386" y="378"/>
                    <a:pt x="386" y="369"/>
                    <a:pt x="386" y="360"/>
                  </a:cubicBezTo>
                  <a:cubicBezTo>
                    <a:pt x="386" y="343"/>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31"/>
            <p:cNvSpPr/>
            <p:nvPr/>
          </p:nvSpPr>
          <p:spPr>
            <a:xfrm>
              <a:off x="1654150" y="2407925"/>
              <a:ext cx="9675" cy="17175"/>
            </a:xfrm>
            <a:custGeom>
              <a:avLst/>
              <a:gdLst/>
              <a:ahLst/>
              <a:cxnLst/>
              <a:rect l="l" t="t" r="r" b="b"/>
              <a:pathLst>
                <a:path w="387" h="687" extrusionOk="0">
                  <a:moveTo>
                    <a:pt x="51" y="0"/>
                  </a:moveTo>
                  <a:lnTo>
                    <a:pt x="0" y="60"/>
                  </a:lnTo>
                  <a:lnTo>
                    <a:pt x="300" y="343"/>
                  </a:lnTo>
                  <a:lnTo>
                    <a:pt x="9" y="635"/>
                  </a:lnTo>
                  <a:lnTo>
                    <a:pt x="60" y="686"/>
                  </a:lnTo>
                  <a:lnTo>
                    <a:pt x="369" y="386"/>
                  </a:lnTo>
                  <a:cubicBezTo>
                    <a:pt x="386" y="378"/>
                    <a:pt x="386" y="369"/>
                    <a:pt x="386" y="352"/>
                  </a:cubicBezTo>
                  <a:cubicBezTo>
                    <a:pt x="386" y="343"/>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1"/>
            <p:cNvSpPr/>
            <p:nvPr/>
          </p:nvSpPr>
          <p:spPr>
            <a:xfrm>
              <a:off x="1654150" y="2424000"/>
              <a:ext cx="9675" cy="16975"/>
            </a:xfrm>
            <a:custGeom>
              <a:avLst/>
              <a:gdLst/>
              <a:ahLst/>
              <a:cxnLst/>
              <a:rect l="l" t="t" r="r" b="b"/>
              <a:pathLst>
                <a:path w="387" h="679" extrusionOk="0">
                  <a:moveTo>
                    <a:pt x="51" y="0"/>
                  </a:moveTo>
                  <a:lnTo>
                    <a:pt x="0" y="61"/>
                  </a:lnTo>
                  <a:lnTo>
                    <a:pt x="300" y="344"/>
                  </a:lnTo>
                  <a:lnTo>
                    <a:pt x="9" y="627"/>
                  </a:lnTo>
                  <a:lnTo>
                    <a:pt x="60" y="678"/>
                  </a:lnTo>
                  <a:lnTo>
                    <a:pt x="369" y="387"/>
                  </a:lnTo>
                  <a:cubicBezTo>
                    <a:pt x="386" y="378"/>
                    <a:pt x="386" y="369"/>
                    <a:pt x="386" y="352"/>
                  </a:cubicBezTo>
                  <a:cubicBezTo>
                    <a:pt x="386" y="344"/>
                    <a:pt x="386" y="335"/>
                    <a:pt x="369" y="327"/>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1"/>
            <p:cNvSpPr/>
            <p:nvPr/>
          </p:nvSpPr>
          <p:spPr>
            <a:xfrm>
              <a:off x="1654150" y="2439875"/>
              <a:ext cx="9675" cy="16975"/>
            </a:xfrm>
            <a:custGeom>
              <a:avLst/>
              <a:gdLst/>
              <a:ahLst/>
              <a:cxnLst/>
              <a:rect l="l" t="t" r="r" b="b"/>
              <a:pathLst>
                <a:path w="387" h="679" extrusionOk="0">
                  <a:moveTo>
                    <a:pt x="51" y="0"/>
                  </a:moveTo>
                  <a:lnTo>
                    <a:pt x="0" y="52"/>
                  </a:lnTo>
                  <a:lnTo>
                    <a:pt x="300" y="344"/>
                  </a:lnTo>
                  <a:lnTo>
                    <a:pt x="9" y="627"/>
                  </a:lnTo>
                  <a:lnTo>
                    <a:pt x="60" y="678"/>
                  </a:lnTo>
                  <a:lnTo>
                    <a:pt x="369" y="386"/>
                  </a:lnTo>
                  <a:cubicBezTo>
                    <a:pt x="386" y="378"/>
                    <a:pt x="386" y="361"/>
                    <a:pt x="386" y="352"/>
                  </a:cubicBezTo>
                  <a:cubicBezTo>
                    <a:pt x="386" y="344"/>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1"/>
            <p:cNvSpPr/>
            <p:nvPr/>
          </p:nvSpPr>
          <p:spPr>
            <a:xfrm>
              <a:off x="1645975" y="2376175"/>
              <a:ext cx="9700" cy="17400"/>
            </a:xfrm>
            <a:custGeom>
              <a:avLst/>
              <a:gdLst/>
              <a:ahLst/>
              <a:cxnLst/>
              <a:rect l="l" t="t" r="r" b="b"/>
              <a:pathLst>
                <a:path w="388" h="696" extrusionOk="0">
                  <a:moveTo>
                    <a:pt x="336" y="0"/>
                  </a:moveTo>
                  <a:lnTo>
                    <a:pt x="10" y="318"/>
                  </a:lnTo>
                  <a:cubicBezTo>
                    <a:pt x="1" y="326"/>
                    <a:pt x="1" y="343"/>
                    <a:pt x="1" y="352"/>
                  </a:cubicBezTo>
                  <a:cubicBezTo>
                    <a:pt x="1" y="361"/>
                    <a:pt x="1" y="369"/>
                    <a:pt x="10" y="386"/>
                  </a:cubicBezTo>
                  <a:lnTo>
                    <a:pt x="336" y="695"/>
                  </a:lnTo>
                  <a:lnTo>
                    <a:pt x="378" y="627"/>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31"/>
            <p:cNvSpPr/>
            <p:nvPr/>
          </p:nvSpPr>
          <p:spPr>
            <a:xfrm>
              <a:off x="1645975" y="2391825"/>
              <a:ext cx="9700" cy="17625"/>
            </a:xfrm>
            <a:custGeom>
              <a:avLst/>
              <a:gdLst/>
              <a:ahLst/>
              <a:cxnLst/>
              <a:rect l="l" t="t" r="r" b="b"/>
              <a:pathLst>
                <a:path w="388" h="705" extrusionOk="0">
                  <a:moveTo>
                    <a:pt x="336" y="1"/>
                  </a:moveTo>
                  <a:lnTo>
                    <a:pt x="10" y="327"/>
                  </a:lnTo>
                  <a:cubicBezTo>
                    <a:pt x="1" y="335"/>
                    <a:pt x="1" y="344"/>
                    <a:pt x="1" y="361"/>
                  </a:cubicBezTo>
                  <a:cubicBezTo>
                    <a:pt x="1" y="369"/>
                    <a:pt x="1" y="378"/>
                    <a:pt x="10" y="387"/>
                  </a:cubicBezTo>
                  <a:lnTo>
                    <a:pt x="336" y="704"/>
                  </a:lnTo>
                  <a:lnTo>
                    <a:pt x="378" y="635"/>
                  </a:lnTo>
                  <a:lnTo>
                    <a:pt x="87" y="344"/>
                  </a:lnTo>
                  <a:lnTo>
                    <a:pt x="387" y="61"/>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1"/>
            <p:cNvSpPr/>
            <p:nvPr/>
          </p:nvSpPr>
          <p:spPr>
            <a:xfrm>
              <a:off x="1645975" y="2407700"/>
              <a:ext cx="9700" cy="17400"/>
            </a:xfrm>
            <a:custGeom>
              <a:avLst/>
              <a:gdLst/>
              <a:ahLst/>
              <a:cxnLst/>
              <a:rect l="l" t="t" r="r" b="b"/>
              <a:pathLst>
                <a:path w="388" h="696" extrusionOk="0">
                  <a:moveTo>
                    <a:pt x="336" y="0"/>
                  </a:moveTo>
                  <a:lnTo>
                    <a:pt x="10" y="326"/>
                  </a:lnTo>
                  <a:cubicBezTo>
                    <a:pt x="1" y="335"/>
                    <a:pt x="1" y="344"/>
                    <a:pt x="1" y="352"/>
                  </a:cubicBezTo>
                  <a:cubicBezTo>
                    <a:pt x="1" y="369"/>
                    <a:pt x="1" y="378"/>
                    <a:pt x="10" y="387"/>
                  </a:cubicBezTo>
                  <a:lnTo>
                    <a:pt x="336" y="695"/>
                  </a:lnTo>
                  <a:lnTo>
                    <a:pt x="378" y="635"/>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1"/>
            <p:cNvSpPr/>
            <p:nvPr/>
          </p:nvSpPr>
          <p:spPr>
            <a:xfrm>
              <a:off x="1645975" y="2423575"/>
              <a:ext cx="9700" cy="17400"/>
            </a:xfrm>
            <a:custGeom>
              <a:avLst/>
              <a:gdLst/>
              <a:ahLst/>
              <a:cxnLst/>
              <a:rect l="l" t="t" r="r" b="b"/>
              <a:pathLst>
                <a:path w="388" h="696" extrusionOk="0">
                  <a:moveTo>
                    <a:pt x="336" y="0"/>
                  </a:moveTo>
                  <a:lnTo>
                    <a:pt x="10" y="318"/>
                  </a:lnTo>
                  <a:cubicBezTo>
                    <a:pt x="1" y="335"/>
                    <a:pt x="1" y="344"/>
                    <a:pt x="1" y="352"/>
                  </a:cubicBezTo>
                  <a:cubicBezTo>
                    <a:pt x="1" y="361"/>
                    <a:pt x="1" y="378"/>
                    <a:pt x="10" y="386"/>
                  </a:cubicBezTo>
                  <a:lnTo>
                    <a:pt x="336" y="695"/>
                  </a:lnTo>
                  <a:lnTo>
                    <a:pt x="378" y="618"/>
                  </a:lnTo>
                  <a:lnTo>
                    <a:pt x="87" y="344"/>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1"/>
            <p:cNvSpPr/>
            <p:nvPr/>
          </p:nvSpPr>
          <p:spPr>
            <a:xfrm>
              <a:off x="1645975" y="2439450"/>
              <a:ext cx="9700" cy="17400"/>
            </a:xfrm>
            <a:custGeom>
              <a:avLst/>
              <a:gdLst/>
              <a:ahLst/>
              <a:cxnLst/>
              <a:rect l="l" t="t" r="r" b="b"/>
              <a:pathLst>
                <a:path w="388" h="696" extrusionOk="0">
                  <a:moveTo>
                    <a:pt x="336" y="0"/>
                  </a:moveTo>
                  <a:lnTo>
                    <a:pt x="10" y="318"/>
                  </a:lnTo>
                  <a:cubicBezTo>
                    <a:pt x="1" y="326"/>
                    <a:pt x="1" y="343"/>
                    <a:pt x="1" y="352"/>
                  </a:cubicBezTo>
                  <a:cubicBezTo>
                    <a:pt x="1" y="361"/>
                    <a:pt x="1" y="369"/>
                    <a:pt x="10" y="386"/>
                  </a:cubicBezTo>
                  <a:lnTo>
                    <a:pt x="336" y="695"/>
                  </a:lnTo>
                  <a:lnTo>
                    <a:pt x="378" y="618"/>
                  </a:lnTo>
                  <a:lnTo>
                    <a:pt x="87" y="343"/>
                  </a:lnTo>
                  <a:lnTo>
                    <a:pt x="387" y="52"/>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1"/>
            <p:cNvSpPr/>
            <p:nvPr/>
          </p:nvSpPr>
          <p:spPr>
            <a:xfrm>
              <a:off x="1645975" y="2437300"/>
              <a:ext cx="2175" cy="83025"/>
            </a:xfrm>
            <a:custGeom>
              <a:avLst/>
              <a:gdLst/>
              <a:ahLst/>
              <a:cxnLst/>
              <a:rect l="l" t="t" r="r" b="b"/>
              <a:pathLst>
                <a:path w="87" h="3321" extrusionOk="0">
                  <a:moveTo>
                    <a:pt x="1" y="0"/>
                  </a:moveTo>
                  <a:lnTo>
                    <a:pt x="1" y="3321"/>
                  </a:lnTo>
                  <a:lnTo>
                    <a:pt x="87" y="3321"/>
                  </a:lnTo>
                  <a:lnTo>
                    <a:pt x="87"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1"/>
            <p:cNvSpPr/>
            <p:nvPr/>
          </p:nvSpPr>
          <p:spPr>
            <a:xfrm>
              <a:off x="1654150" y="2437300"/>
              <a:ext cx="2150" cy="83025"/>
            </a:xfrm>
            <a:custGeom>
              <a:avLst/>
              <a:gdLst/>
              <a:ahLst/>
              <a:cxnLst/>
              <a:rect l="l" t="t" r="r" b="b"/>
              <a:pathLst>
                <a:path w="86" h="3321" extrusionOk="0">
                  <a:moveTo>
                    <a:pt x="0" y="0"/>
                  </a:moveTo>
                  <a:lnTo>
                    <a:pt x="0"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1"/>
            <p:cNvSpPr/>
            <p:nvPr/>
          </p:nvSpPr>
          <p:spPr>
            <a:xfrm>
              <a:off x="1662075" y="2437300"/>
              <a:ext cx="2175" cy="83025"/>
            </a:xfrm>
            <a:custGeom>
              <a:avLst/>
              <a:gdLst/>
              <a:ahLst/>
              <a:cxnLst/>
              <a:rect l="l" t="t" r="r" b="b"/>
              <a:pathLst>
                <a:path w="87" h="3321" extrusionOk="0">
                  <a:moveTo>
                    <a:pt x="0" y="0"/>
                  </a:moveTo>
                  <a:lnTo>
                    <a:pt x="0" y="3321"/>
                  </a:lnTo>
                  <a:lnTo>
                    <a:pt x="86" y="3321"/>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1"/>
            <p:cNvSpPr/>
            <p:nvPr/>
          </p:nvSpPr>
          <p:spPr>
            <a:xfrm>
              <a:off x="1654150" y="2439225"/>
              <a:ext cx="9675" cy="17400"/>
            </a:xfrm>
            <a:custGeom>
              <a:avLst/>
              <a:gdLst/>
              <a:ahLst/>
              <a:cxnLst/>
              <a:rect l="l" t="t" r="r" b="b"/>
              <a:pathLst>
                <a:path w="387" h="696" extrusionOk="0">
                  <a:moveTo>
                    <a:pt x="51" y="1"/>
                  </a:moveTo>
                  <a:lnTo>
                    <a:pt x="0" y="61"/>
                  </a:lnTo>
                  <a:lnTo>
                    <a:pt x="300" y="352"/>
                  </a:lnTo>
                  <a:lnTo>
                    <a:pt x="9" y="636"/>
                  </a:lnTo>
                  <a:lnTo>
                    <a:pt x="60" y="696"/>
                  </a:lnTo>
                  <a:lnTo>
                    <a:pt x="369" y="387"/>
                  </a:lnTo>
                  <a:cubicBezTo>
                    <a:pt x="386" y="378"/>
                    <a:pt x="386" y="370"/>
                    <a:pt x="386" y="361"/>
                  </a:cubicBezTo>
                  <a:cubicBezTo>
                    <a:pt x="386" y="352"/>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1"/>
            <p:cNvSpPr/>
            <p:nvPr/>
          </p:nvSpPr>
          <p:spPr>
            <a:xfrm>
              <a:off x="1654150" y="2455100"/>
              <a:ext cx="9675" cy="17175"/>
            </a:xfrm>
            <a:custGeom>
              <a:avLst/>
              <a:gdLst/>
              <a:ahLst/>
              <a:cxnLst/>
              <a:rect l="l" t="t" r="r" b="b"/>
              <a:pathLst>
                <a:path w="387" h="687" extrusionOk="0">
                  <a:moveTo>
                    <a:pt x="51" y="1"/>
                  </a:moveTo>
                  <a:lnTo>
                    <a:pt x="0" y="52"/>
                  </a:lnTo>
                  <a:lnTo>
                    <a:pt x="300" y="344"/>
                  </a:lnTo>
                  <a:lnTo>
                    <a:pt x="9" y="635"/>
                  </a:lnTo>
                  <a:lnTo>
                    <a:pt x="60" y="687"/>
                  </a:lnTo>
                  <a:lnTo>
                    <a:pt x="369" y="387"/>
                  </a:lnTo>
                  <a:cubicBezTo>
                    <a:pt x="386" y="378"/>
                    <a:pt x="386" y="369"/>
                    <a:pt x="386" y="352"/>
                  </a:cubicBezTo>
                  <a:cubicBezTo>
                    <a:pt x="386" y="344"/>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1"/>
            <p:cNvSpPr/>
            <p:nvPr/>
          </p:nvSpPr>
          <p:spPr>
            <a:xfrm>
              <a:off x="1654150" y="2470975"/>
              <a:ext cx="9675" cy="17175"/>
            </a:xfrm>
            <a:custGeom>
              <a:avLst/>
              <a:gdLst/>
              <a:ahLst/>
              <a:cxnLst/>
              <a:rect l="l" t="t" r="r" b="b"/>
              <a:pathLst>
                <a:path w="387" h="687" extrusionOk="0">
                  <a:moveTo>
                    <a:pt x="51" y="0"/>
                  </a:moveTo>
                  <a:lnTo>
                    <a:pt x="0" y="52"/>
                  </a:lnTo>
                  <a:lnTo>
                    <a:pt x="300" y="344"/>
                  </a:lnTo>
                  <a:lnTo>
                    <a:pt x="9" y="635"/>
                  </a:lnTo>
                  <a:lnTo>
                    <a:pt x="60" y="687"/>
                  </a:lnTo>
                  <a:lnTo>
                    <a:pt x="369" y="387"/>
                  </a:lnTo>
                  <a:cubicBezTo>
                    <a:pt x="386" y="378"/>
                    <a:pt x="386" y="369"/>
                    <a:pt x="386" y="352"/>
                  </a:cubicBezTo>
                  <a:cubicBezTo>
                    <a:pt x="386" y="344"/>
                    <a:pt x="386" y="335"/>
                    <a:pt x="369" y="326"/>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1"/>
            <p:cNvSpPr/>
            <p:nvPr/>
          </p:nvSpPr>
          <p:spPr>
            <a:xfrm>
              <a:off x="1654150" y="2486850"/>
              <a:ext cx="9675" cy="17175"/>
            </a:xfrm>
            <a:custGeom>
              <a:avLst/>
              <a:gdLst/>
              <a:ahLst/>
              <a:cxnLst/>
              <a:rect l="l" t="t" r="r" b="b"/>
              <a:pathLst>
                <a:path w="387" h="687" extrusionOk="0">
                  <a:moveTo>
                    <a:pt x="51" y="0"/>
                  </a:moveTo>
                  <a:lnTo>
                    <a:pt x="0" y="52"/>
                  </a:lnTo>
                  <a:lnTo>
                    <a:pt x="300" y="344"/>
                  </a:lnTo>
                  <a:lnTo>
                    <a:pt x="9" y="635"/>
                  </a:lnTo>
                  <a:lnTo>
                    <a:pt x="60" y="687"/>
                  </a:lnTo>
                  <a:lnTo>
                    <a:pt x="369" y="386"/>
                  </a:lnTo>
                  <a:cubicBezTo>
                    <a:pt x="386" y="378"/>
                    <a:pt x="386" y="361"/>
                    <a:pt x="386" y="352"/>
                  </a:cubicBezTo>
                  <a:cubicBezTo>
                    <a:pt x="386" y="344"/>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1"/>
            <p:cNvSpPr/>
            <p:nvPr/>
          </p:nvSpPr>
          <p:spPr>
            <a:xfrm>
              <a:off x="1654150" y="2502500"/>
              <a:ext cx="9675" cy="17400"/>
            </a:xfrm>
            <a:custGeom>
              <a:avLst/>
              <a:gdLst/>
              <a:ahLst/>
              <a:cxnLst/>
              <a:rect l="l" t="t" r="r" b="b"/>
              <a:pathLst>
                <a:path w="387" h="696" extrusionOk="0">
                  <a:moveTo>
                    <a:pt x="51" y="1"/>
                  </a:moveTo>
                  <a:lnTo>
                    <a:pt x="0" y="61"/>
                  </a:lnTo>
                  <a:lnTo>
                    <a:pt x="300" y="352"/>
                  </a:lnTo>
                  <a:lnTo>
                    <a:pt x="9" y="636"/>
                  </a:lnTo>
                  <a:lnTo>
                    <a:pt x="60" y="696"/>
                  </a:lnTo>
                  <a:lnTo>
                    <a:pt x="369" y="387"/>
                  </a:lnTo>
                  <a:cubicBezTo>
                    <a:pt x="386" y="378"/>
                    <a:pt x="386" y="370"/>
                    <a:pt x="386" y="361"/>
                  </a:cubicBezTo>
                  <a:cubicBezTo>
                    <a:pt x="386" y="352"/>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1"/>
            <p:cNvSpPr/>
            <p:nvPr/>
          </p:nvSpPr>
          <p:spPr>
            <a:xfrm>
              <a:off x="1645975" y="2439025"/>
              <a:ext cx="9700" cy="17600"/>
            </a:xfrm>
            <a:custGeom>
              <a:avLst/>
              <a:gdLst/>
              <a:ahLst/>
              <a:cxnLst/>
              <a:rect l="l" t="t" r="r" b="b"/>
              <a:pathLst>
                <a:path w="388" h="704" extrusionOk="0">
                  <a:moveTo>
                    <a:pt x="336" y="0"/>
                  </a:moveTo>
                  <a:lnTo>
                    <a:pt x="10" y="326"/>
                  </a:lnTo>
                  <a:cubicBezTo>
                    <a:pt x="1" y="335"/>
                    <a:pt x="1" y="343"/>
                    <a:pt x="1" y="360"/>
                  </a:cubicBezTo>
                  <a:cubicBezTo>
                    <a:pt x="1" y="369"/>
                    <a:pt x="1" y="378"/>
                    <a:pt x="10" y="386"/>
                  </a:cubicBezTo>
                  <a:lnTo>
                    <a:pt x="336" y="704"/>
                  </a:lnTo>
                  <a:lnTo>
                    <a:pt x="378" y="635"/>
                  </a:lnTo>
                  <a:lnTo>
                    <a:pt x="87" y="343"/>
                  </a:lnTo>
                  <a:lnTo>
                    <a:pt x="387" y="60"/>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1"/>
            <p:cNvSpPr/>
            <p:nvPr/>
          </p:nvSpPr>
          <p:spPr>
            <a:xfrm>
              <a:off x="1645975" y="2454875"/>
              <a:ext cx="9700" cy="17400"/>
            </a:xfrm>
            <a:custGeom>
              <a:avLst/>
              <a:gdLst/>
              <a:ahLst/>
              <a:cxnLst/>
              <a:rect l="l" t="t" r="r" b="b"/>
              <a:pathLst>
                <a:path w="388" h="696" extrusionOk="0">
                  <a:moveTo>
                    <a:pt x="336" y="1"/>
                  </a:moveTo>
                  <a:lnTo>
                    <a:pt x="10" y="327"/>
                  </a:lnTo>
                  <a:cubicBezTo>
                    <a:pt x="1" y="336"/>
                    <a:pt x="1" y="344"/>
                    <a:pt x="1" y="353"/>
                  </a:cubicBezTo>
                  <a:cubicBezTo>
                    <a:pt x="1" y="370"/>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31"/>
            <p:cNvSpPr/>
            <p:nvPr/>
          </p:nvSpPr>
          <p:spPr>
            <a:xfrm>
              <a:off x="1645975" y="2470750"/>
              <a:ext cx="9700" cy="17400"/>
            </a:xfrm>
            <a:custGeom>
              <a:avLst/>
              <a:gdLst/>
              <a:ahLst/>
              <a:cxnLst/>
              <a:rect l="l" t="t" r="r" b="b"/>
              <a:pathLst>
                <a:path w="388" h="696" extrusionOk="0">
                  <a:moveTo>
                    <a:pt x="336" y="1"/>
                  </a:moveTo>
                  <a:lnTo>
                    <a:pt x="10" y="318"/>
                  </a:lnTo>
                  <a:cubicBezTo>
                    <a:pt x="1" y="335"/>
                    <a:pt x="1" y="344"/>
                    <a:pt x="1" y="353"/>
                  </a:cubicBezTo>
                  <a:cubicBezTo>
                    <a:pt x="1" y="361"/>
                    <a:pt x="1" y="378"/>
                    <a:pt x="10" y="387"/>
                  </a:cubicBezTo>
                  <a:lnTo>
                    <a:pt x="336" y="696"/>
                  </a:lnTo>
                  <a:lnTo>
                    <a:pt x="387" y="644"/>
                  </a:lnTo>
                  <a:lnTo>
                    <a:pt x="104" y="353"/>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1"/>
            <p:cNvSpPr/>
            <p:nvPr/>
          </p:nvSpPr>
          <p:spPr>
            <a:xfrm>
              <a:off x="1645975" y="2486625"/>
              <a:ext cx="9700" cy="17400"/>
            </a:xfrm>
            <a:custGeom>
              <a:avLst/>
              <a:gdLst/>
              <a:ahLst/>
              <a:cxnLst/>
              <a:rect l="l" t="t" r="r" b="b"/>
              <a:pathLst>
                <a:path w="388" h="696" extrusionOk="0">
                  <a:moveTo>
                    <a:pt x="336" y="1"/>
                  </a:moveTo>
                  <a:lnTo>
                    <a:pt x="10" y="318"/>
                  </a:lnTo>
                  <a:cubicBezTo>
                    <a:pt x="1" y="327"/>
                    <a:pt x="1" y="344"/>
                    <a:pt x="1" y="353"/>
                  </a:cubicBezTo>
                  <a:cubicBezTo>
                    <a:pt x="1" y="361"/>
                    <a:pt x="1" y="370"/>
                    <a:pt x="10" y="387"/>
                  </a:cubicBezTo>
                  <a:lnTo>
                    <a:pt x="336" y="696"/>
                  </a:lnTo>
                  <a:lnTo>
                    <a:pt x="378" y="618"/>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1"/>
            <p:cNvSpPr/>
            <p:nvPr/>
          </p:nvSpPr>
          <p:spPr>
            <a:xfrm>
              <a:off x="1645975" y="2502300"/>
              <a:ext cx="9700" cy="17600"/>
            </a:xfrm>
            <a:custGeom>
              <a:avLst/>
              <a:gdLst/>
              <a:ahLst/>
              <a:cxnLst/>
              <a:rect l="l" t="t" r="r" b="b"/>
              <a:pathLst>
                <a:path w="388" h="704" extrusionOk="0">
                  <a:moveTo>
                    <a:pt x="336" y="0"/>
                  </a:moveTo>
                  <a:lnTo>
                    <a:pt x="10" y="326"/>
                  </a:lnTo>
                  <a:cubicBezTo>
                    <a:pt x="1" y="335"/>
                    <a:pt x="1" y="343"/>
                    <a:pt x="1" y="360"/>
                  </a:cubicBezTo>
                  <a:cubicBezTo>
                    <a:pt x="1" y="369"/>
                    <a:pt x="1" y="378"/>
                    <a:pt x="10" y="386"/>
                  </a:cubicBezTo>
                  <a:lnTo>
                    <a:pt x="336" y="704"/>
                  </a:lnTo>
                  <a:lnTo>
                    <a:pt x="378" y="635"/>
                  </a:lnTo>
                  <a:lnTo>
                    <a:pt x="87" y="343"/>
                  </a:lnTo>
                  <a:lnTo>
                    <a:pt x="387" y="60"/>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1"/>
            <p:cNvSpPr/>
            <p:nvPr/>
          </p:nvSpPr>
          <p:spPr>
            <a:xfrm>
              <a:off x="1654150" y="2500150"/>
              <a:ext cx="2150" cy="50425"/>
            </a:xfrm>
            <a:custGeom>
              <a:avLst/>
              <a:gdLst/>
              <a:ahLst/>
              <a:cxnLst/>
              <a:rect l="l" t="t" r="r" b="b"/>
              <a:pathLst>
                <a:path w="86" h="2017" extrusionOk="0">
                  <a:moveTo>
                    <a:pt x="0" y="0"/>
                  </a:moveTo>
                  <a:lnTo>
                    <a:pt x="0" y="2016"/>
                  </a:lnTo>
                  <a:lnTo>
                    <a:pt x="86" y="2016"/>
                  </a:lnTo>
                  <a:lnTo>
                    <a:pt x="8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31"/>
            <p:cNvSpPr/>
            <p:nvPr/>
          </p:nvSpPr>
          <p:spPr>
            <a:xfrm>
              <a:off x="1645975" y="2500150"/>
              <a:ext cx="18275" cy="51500"/>
            </a:xfrm>
            <a:custGeom>
              <a:avLst/>
              <a:gdLst/>
              <a:ahLst/>
              <a:cxnLst/>
              <a:rect l="l" t="t" r="r" b="b"/>
              <a:pathLst>
                <a:path w="731" h="2060" extrusionOk="0">
                  <a:moveTo>
                    <a:pt x="1" y="0"/>
                  </a:moveTo>
                  <a:lnTo>
                    <a:pt x="1" y="2059"/>
                  </a:lnTo>
                  <a:lnTo>
                    <a:pt x="730" y="2059"/>
                  </a:lnTo>
                  <a:lnTo>
                    <a:pt x="730" y="0"/>
                  </a:lnTo>
                  <a:lnTo>
                    <a:pt x="644" y="0"/>
                  </a:lnTo>
                  <a:lnTo>
                    <a:pt x="644" y="1974"/>
                  </a:lnTo>
                  <a:lnTo>
                    <a:pt x="78" y="1974"/>
                  </a:lnTo>
                  <a:lnTo>
                    <a:pt x="78"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31"/>
            <p:cNvSpPr/>
            <p:nvPr/>
          </p:nvSpPr>
          <p:spPr>
            <a:xfrm>
              <a:off x="1654150" y="2502500"/>
              <a:ext cx="9675" cy="17400"/>
            </a:xfrm>
            <a:custGeom>
              <a:avLst/>
              <a:gdLst/>
              <a:ahLst/>
              <a:cxnLst/>
              <a:rect l="l" t="t" r="r" b="b"/>
              <a:pathLst>
                <a:path w="387" h="696" extrusionOk="0">
                  <a:moveTo>
                    <a:pt x="51" y="1"/>
                  </a:moveTo>
                  <a:lnTo>
                    <a:pt x="0" y="61"/>
                  </a:lnTo>
                  <a:lnTo>
                    <a:pt x="300" y="352"/>
                  </a:lnTo>
                  <a:lnTo>
                    <a:pt x="9" y="636"/>
                  </a:lnTo>
                  <a:lnTo>
                    <a:pt x="60" y="696"/>
                  </a:lnTo>
                  <a:lnTo>
                    <a:pt x="369" y="387"/>
                  </a:lnTo>
                  <a:cubicBezTo>
                    <a:pt x="386" y="378"/>
                    <a:pt x="386" y="370"/>
                    <a:pt x="386" y="361"/>
                  </a:cubicBezTo>
                  <a:cubicBezTo>
                    <a:pt x="386" y="352"/>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31"/>
            <p:cNvSpPr/>
            <p:nvPr/>
          </p:nvSpPr>
          <p:spPr>
            <a:xfrm>
              <a:off x="1654150" y="2518375"/>
              <a:ext cx="9675" cy="17175"/>
            </a:xfrm>
            <a:custGeom>
              <a:avLst/>
              <a:gdLst/>
              <a:ahLst/>
              <a:cxnLst/>
              <a:rect l="l" t="t" r="r" b="b"/>
              <a:pathLst>
                <a:path w="387" h="687" extrusionOk="0">
                  <a:moveTo>
                    <a:pt x="51" y="1"/>
                  </a:moveTo>
                  <a:lnTo>
                    <a:pt x="0" y="52"/>
                  </a:lnTo>
                  <a:lnTo>
                    <a:pt x="300" y="344"/>
                  </a:lnTo>
                  <a:lnTo>
                    <a:pt x="9" y="635"/>
                  </a:lnTo>
                  <a:lnTo>
                    <a:pt x="60" y="687"/>
                  </a:lnTo>
                  <a:lnTo>
                    <a:pt x="369" y="387"/>
                  </a:lnTo>
                  <a:cubicBezTo>
                    <a:pt x="386" y="378"/>
                    <a:pt x="386" y="369"/>
                    <a:pt x="386" y="352"/>
                  </a:cubicBezTo>
                  <a:cubicBezTo>
                    <a:pt x="386" y="344"/>
                    <a:pt x="386" y="335"/>
                    <a:pt x="369" y="327"/>
                  </a:cubicBezTo>
                  <a:lnTo>
                    <a:pt x="51"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1"/>
            <p:cNvSpPr/>
            <p:nvPr/>
          </p:nvSpPr>
          <p:spPr>
            <a:xfrm>
              <a:off x="1654150" y="2534250"/>
              <a:ext cx="9675" cy="17175"/>
            </a:xfrm>
            <a:custGeom>
              <a:avLst/>
              <a:gdLst/>
              <a:ahLst/>
              <a:cxnLst/>
              <a:rect l="l" t="t" r="r" b="b"/>
              <a:pathLst>
                <a:path w="387" h="687" extrusionOk="0">
                  <a:moveTo>
                    <a:pt x="51" y="0"/>
                  </a:moveTo>
                  <a:lnTo>
                    <a:pt x="0" y="52"/>
                  </a:lnTo>
                  <a:lnTo>
                    <a:pt x="300" y="344"/>
                  </a:lnTo>
                  <a:lnTo>
                    <a:pt x="9" y="635"/>
                  </a:lnTo>
                  <a:lnTo>
                    <a:pt x="60" y="687"/>
                  </a:lnTo>
                  <a:lnTo>
                    <a:pt x="369" y="387"/>
                  </a:lnTo>
                  <a:cubicBezTo>
                    <a:pt x="386" y="378"/>
                    <a:pt x="386" y="361"/>
                    <a:pt x="386" y="352"/>
                  </a:cubicBezTo>
                  <a:cubicBezTo>
                    <a:pt x="386" y="344"/>
                    <a:pt x="386" y="335"/>
                    <a:pt x="369" y="318"/>
                  </a:cubicBezTo>
                  <a:lnTo>
                    <a:pt x="5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1"/>
            <p:cNvSpPr/>
            <p:nvPr/>
          </p:nvSpPr>
          <p:spPr>
            <a:xfrm>
              <a:off x="1645975" y="2502300"/>
              <a:ext cx="9700" cy="17600"/>
            </a:xfrm>
            <a:custGeom>
              <a:avLst/>
              <a:gdLst/>
              <a:ahLst/>
              <a:cxnLst/>
              <a:rect l="l" t="t" r="r" b="b"/>
              <a:pathLst>
                <a:path w="388" h="704" extrusionOk="0">
                  <a:moveTo>
                    <a:pt x="336" y="0"/>
                  </a:moveTo>
                  <a:lnTo>
                    <a:pt x="10" y="326"/>
                  </a:lnTo>
                  <a:cubicBezTo>
                    <a:pt x="1" y="335"/>
                    <a:pt x="1" y="343"/>
                    <a:pt x="1" y="360"/>
                  </a:cubicBezTo>
                  <a:cubicBezTo>
                    <a:pt x="1" y="369"/>
                    <a:pt x="1" y="378"/>
                    <a:pt x="10" y="386"/>
                  </a:cubicBezTo>
                  <a:lnTo>
                    <a:pt x="336" y="704"/>
                  </a:lnTo>
                  <a:lnTo>
                    <a:pt x="378" y="635"/>
                  </a:lnTo>
                  <a:lnTo>
                    <a:pt x="87" y="343"/>
                  </a:lnTo>
                  <a:lnTo>
                    <a:pt x="387" y="60"/>
                  </a:lnTo>
                  <a:lnTo>
                    <a:pt x="33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1"/>
            <p:cNvSpPr/>
            <p:nvPr/>
          </p:nvSpPr>
          <p:spPr>
            <a:xfrm>
              <a:off x="1645975" y="2518150"/>
              <a:ext cx="9700" cy="17400"/>
            </a:xfrm>
            <a:custGeom>
              <a:avLst/>
              <a:gdLst/>
              <a:ahLst/>
              <a:cxnLst/>
              <a:rect l="l" t="t" r="r" b="b"/>
              <a:pathLst>
                <a:path w="388" h="696" extrusionOk="0">
                  <a:moveTo>
                    <a:pt x="336" y="1"/>
                  </a:moveTo>
                  <a:lnTo>
                    <a:pt x="10" y="327"/>
                  </a:lnTo>
                  <a:cubicBezTo>
                    <a:pt x="1" y="336"/>
                    <a:pt x="1" y="344"/>
                    <a:pt x="1" y="353"/>
                  </a:cubicBezTo>
                  <a:cubicBezTo>
                    <a:pt x="1" y="370"/>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1"/>
            <p:cNvSpPr/>
            <p:nvPr/>
          </p:nvSpPr>
          <p:spPr>
            <a:xfrm>
              <a:off x="1645975" y="2534025"/>
              <a:ext cx="9700" cy="17400"/>
            </a:xfrm>
            <a:custGeom>
              <a:avLst/>
              <a:gdLst/>
              <a:ahLst/>
              <a:cxnLst/>
              <a:rect l="l" t="t" r="r" b="b"/>
              <a:pathLst>
                <a:path w="388" h="696" extrusionOk="0">
                  <a:moveTo>
                    <a:pt x="336" y="1"/>
                  </a:moveTo>
                  <a:lnTo>
                    <a:pt x="10" y="318"/>
                  </a:lnTo>
                  <a:cubicBezTo>
                    <a:pt x="1" y="335"/>
                    <a:pt x="1" y="344"/>
                    <a:pt x="1" y="353"/>
                  </a:cubicBezTo>
                  <a:cubicBezTo>
                    <a:pt x="1" y="361"/>
                    <a:pt x="1" y="378"/>
                    <a:pt x="10" y="387"/>
                  </a:cubicBezTo>
                  <a:lnTo>
                    <a:pt x="336" y="696"/>
                  </a:lnTo>
                  <a:lnTo>
                    <a:pt x="378" y="636"/>
                  </a:lnTo>
                  <a:lnTo>
                    <a:pt x="87" y="344"/>
                  </a:lnTo>
                  <a:lnTo>
                    <a:pt x="387" y="52"/>
                  </a:lnTo>
                  <a:lnTo>
                    <a:pt x="336"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1"/>
            <p:cNvSpPr/>
            <p:nvPr/>
          </p:nvSpPr>
          <p:spPr>
            <a:xfrm>
              <a:off x="1425275" y="2373375"/>
              <a:ext cx="287025" cy="26850"/>
            </a:xfrm>
            <a:custGeom>
              <a:avLst/>
              <a:gdLst/>
              <a:ahLst/>
              <a:cxnLst/>
              <a:rect l="l" t="t" r="r" b="b"/>
              <a:pathLst>
                <a:path w="11481" h="1074" extrusionOk="0">
                  <a:moveTo>
                    <a:pt x="1" y="1"/>
                  </a:moveTo>
                  <a:lnTo>
                    <a:pt x="1" y="1073"/>
                  </a:lnTo>
                  <a:lnTo>
                    <a:pt x="11480" y="1073"/>
                  </a:lnTo>
                  <a:lnTo>
                    <a:pt x="11480"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31"/>
            <p:cNvSpPr/>
            <p:nvPr/>
          </p:nvSpPr>
          <p:spPr>
            <a:xfrm>
              <a:off x="1424000" y="2372100"/>
              <a:ext cx="289575" cy="29400"/>
            </a:xfrm>
            <a:custGeom>
              <a:avLst/>
              <a:gdLst/>
              <a:ahLst/>
              <a:cxnLst/>
              <a:rect l="l" t="t" r="r" b="b"/>
              <a:pathLst>
                <a:path w="11583" h="1176" extrusionOk="0">
                  <a:moveTo>
                    <a:pt x="11480" y="103"/>
                  </a:moveTo>
                  <a:lnTo>
                    <a:pt x="11480" y="1073"/>
                  </a:lnTo>
                  <a:lnTo>
                    <a:pt x="112" y="1073"/>
                  </a:lnTo>
                  <a:lnTo>
                    <a:pt x="112" y="103"/>
                  </a:lnTo>
                  <a:close/>
                  <a:moveTo>
                    <a:pt x="60" y="0"/>
                  </a:moveTo>
                  <a:cubicBezTo>
                    <a:pt x="26" y="0"/>
                    <a:pt x="0" y="17"/>
                    <a:pt x="0" y="52"/>
                  </a:cubicBezTo>
                  <a:lnTo>
                    <a:pt x="0" y="1124"/>
                  </a:lnTo>
                  <a:cubicBezTo>
                    <a:pt x="0" y="1158"/>
                    <a:pt x="26" y="1176"/>
                    <a:pt x="60" y="1176"/>
                  </a:cubicBezTo>
                  <a:lnTo>
                    <a:pt x="11531" y="1176"/>
                  </a:lnTo>
                  <a:cubicBezTo>
                    <a:pt x="11565" y="1176"/>
                    <a:pt x="11583" y="1158"/>
                    <a:pt x="11583" y="1124"/>
                  </a:cubicBezTo>
                  <a:lnTo>
                    <a:pt x="11583" y="52"/>
                  </a:lnTo>
                  <a:cubicBezTo>
                    <a:pt x="11583" y="17"/>
                    <a:pt x="11565" y="0"/>
                    <a:pt x="1153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1"/>
            <p:cNvSpPr/>
            <p:nvPr/>
          </p:nvSpPr>
          <p:spPr>
            <a:xfrm>
              <a:off x="1536600" y="2435575"/>
              <a:ext cx="64375" cy="9675"/>
            </a:xfrm>
            <a:custGeom>
              <a:avLst/>
              <a:gdLst/>
              <a:ahLst/>
              <a:cxnLst/>
              <a:rect l="l" t="t" r="r" b="b"/>
              <a:pathLst>
                <a:path w="2575" h="387" extrusionOk="0">
                  <a:moveTo>
                    <a:pt x="0" y="1"/>
                  </a:moveTo>
                  <a:lnTo>
                    <a:pt x="0" y="387"/>
                  </a:lnTo>
                  <a:lnTo>
                    <a:pt x="2574" y="387"/>
                  </a:lnTo>
                  <a:lnTo>
                    <a:pt x="257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1"/>
            <p:cNvSpPr/>
            <p:nvPr/>
          </p:nvSpPr>
          <p:spPr>
            <a:xfrm>
              <a:off x="1535300" y="2434300"/>
              <a:ext cx="67175" cy="12250"/>
            </a:xfrm>
            <a:custGeom>
              <a:avLst/>
              <a:gdLst/>
              <a:ahLst/>
              <a:cxnLst/>
              <a:rect l="l" t="t" r="r" b="b"/>
              <a:pathLst>
                <a:path w="2687" h="490" extrusionOk="0">
                  <a:moveTo>
                    <a:pt x="2575" y="103"/>
                  </a:moveTo>
                  <a:lnTo>
                    <a:pt x="2575" y="386"/>
                  </a:lnTo>
                  <a:lnTo>
                    <a:pt x="112" y="386"/>
                  </a:lnTo>
                  <a:lnTo>
                    <a:pt x="112" y="103"/>
                  </a:lnTo>
                  <a:close/>
                  <a:moveTo>
                    <a:pt x="52" y="0"/>
                  </a:moveTo>
                  <a:cubicBezTo>
                    <a:pt x="27" y="0"/>
                    <a:pt x="1" y="17"/>
                    <a:pt x="1" y="52"/>
                  </a:cubicBezTo>
                  <a:lnTo>
                    <a:pt x="1" y="438"/>
                  </a:lnTo>
                  <a:cubicBezTo>
                    <a:pt x="1" y="472"/>
                    <a:pt x="27" y="489"/>
                    <a:pt x="52" y="489"/>
                  </a:cubicBezTo>
                  <a:lnTo>
                    <a:pt x="2626" y="489"/>
                  </a:lnTo>
                  <a:cubicBezTo>
                    <a:pt x="2661" y="489"/>
                    <a:pt x="2686" y="472"/>
                    <a:pt x="2686" y="438"/>
                  </a:cubicBezTo>
                  <a:lnTo>
                    <a:pt x="2686" y="52"/>
                  </a:lnTo>
                  <a:cubicBezTo>
                    <a:pt x="2686" y="17"/>
                    <a:pt x="2661" y="0"/>
                    <a:pt x="262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1"/>
            <p:cNvSpPr/>
            <p:nvPr/>
          </p:nvSpPr>
          <p:spPr>
            <a:xfrm>
              <a:off x="1536600" y="2427225"/>
              <a:ext cx="64375" cy="2800"/>
            </a:xfrm>
            <a:custGeom>
              <a:avLst/>
              <a:gdLst/>
              <a:ahLst/>
              <a:cxnLst/>
              <a:rect l="l" t="t" r="r" b="b"/>
              <a:pathLst>
                <a:path w="2575" h="112" extrusionOk="0">
                  <a:moveTo>
                    <a:pt x="0" y="0"/>
                  </a:moveTo>
                  <a:lnTo>
                    <a:pt x="0" y="112"/>
                  </a:lnTo>
                  <a:lnTo>
                    <a:pt x="2574" y="112"/>
                  </a:lnTo>
                  <a:lnTo>
                    <a:pt x="257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1"/>
            <p:cNvSpPr/>
            <p:nvPr/>
          </p:nvSpPr>
          <p:spPr>
            <a:xfrm>
              <a:off x="1536600" y="2422075"/>
              <a:ext cx="64375" cy="2800"/>
            </a:xfrm>
            <a:custGeom>
              <a:avLst/>
              <a:gdLst/>
              <a:ahLst/>
              <a:cxnLst/>
              <a:rect l="l" t="t" r="r" b="b"/>
              <a:pathLst>
                <a:path w="2575" h="112" extrusionOk="0">
                  <a:moveTo>
                    <a:pt x="0" y="0"/>
                  </a:moveTo>
                  <a:lnTo>
                    <a:pt x="0" y="112"/>
                  </a:lnTo>
                  <a:lnTo>
                    <a:pt x="2574" y="112"/>
                  </a:lnTo>
                  <a:lnTo>
                    <a:pt x="257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1"/>
            <p:cNvSpPr/>
            <p:nvPr/>
          </p:nvSpPr>
          <p:spPr>
            <a:xfrm>
              <a:off x="1470975" y="2307950"/>
              <a:ext cx="81300" cy="44225"/>
            </a:xfrm>
            <a:custGeom>
              <a:avLst/>
              <a:gdLst/>
              <a:ahLst/>
              <a:cxnLst/>
              <a:rect l="l" t="t" r="r" b="b"/>
              <a:pathLst>
                <a:path w="3252" h="1769" extrusionOk="0">
                  <a:moveTo>
                    <a:pt x="0" y="1"/>
                  </a:moveTo>
                  <a:lnTo>
                    <a:pt x="0" y="1768"/>
                  </a:lnTo>
                  <a:lnTo>
                    <a:pt x="3252" y="1768"/>
                  </a:lnTo>
                  <a:lnTo>
                    <a:pt x="3252" y="1"/>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1"/>
            <p:cNvSpPr/>
            <p:nvPr/>
          </p:nvSpPr>
          <p:spPr>
            <a:xfrm>
              <a:off x="1539600"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31"/>
            <p:cNvSpPr/>
            <p:nvPr/>
          </p:nvSpPr>
          <p:spPr>
            <a:xfrm>
              <a:off x="1535300" y="2318475"/>
              <a:ext cx="2400" cy="4300"/>
            </a:xfrm>
            <a:custGeom>
              <a:avLst/>
              <a:gdLst/>
              <a:ahLst/>
              <a:cxnLst/>
              <a:rect l="l" t="t" r="r" b="b"/>
              <a:pathLst>
                <a:path w="96"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1"/>
            <p:cNvSpPr/>
            <p:nvPr/>
          </p:nvSpPr>
          <p:spPr>
            <a:xfrm>
              <a:off x="1531025"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1"/>
            <p:cNvSpPr/>
            <p:nvPr/>
          </p:nvSpPr>
          <p:spPr>
            <a:xfrm>
              <a:off x="1539600"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1"/>
            <p:cNvSpPr/>
            <p:nvPr/>
          </p:nvSpPr>
          <p:spPr>
            <a:xfrm>
              <a:off x="1535300" y="2324900"/>
              <a:ext cx="2400" cy="4325"/>
            </a:xfrm>
            <a:custGeom>
              <a:avLst/>
              <a:gdLst/>
              <a:ahLst/>
              <a:cxnLst/>
              <a:rect l="l" t="t" r="r" b="b"/>
              <a:pathLst>
                <a:path w="96" h="173" extrusionOk="0">
                  <a:moveTo>
                    <a:pt x="1" y="1"/>
                  </a:moveTo>
                  <a:lnTo>
                    <a:pt x="1"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1"/>
            <p:cNvSpPr/>
            <p:nvPr/>
          </p:nvSpPr>
          <p:spPr>
            <a:xfrm>
              <a:off x="1531025"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1"/>
            <p:cNvSpPr/>
            <p:nvPr/>
          </p:nvSpPr>
          <p:spPr>
            <a:xfrm>
              <a:off x="1539600"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1"/>
            <p:cNvSpPr/>
            <p:nvPr/>
          </p:nvSpPr>
          <p:spPr>
            <a:xfrm>
              <a:off x="1535300" y="2331350"/>
              <a:ext cx="2400" cy="4300"/>
            </a:xfrm>
            <a:custGeom>
              <a:avLst/>
              <a:gdLst/>
              <a:ahLst/>
              <a:cxnLst/>
              <a:rect l="l" t="t" r="r" b="b"/>
              <a:pathLst>
                <a:path w="96"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1"/>
            <p:cNvSpPr/>
            <p:nvPr/>
          </p:nvSpPr>
          <p:spPr>
            <a:xfrm>
              <a:off x="1531025"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31"/>
            <p:cNvSpPr/>
            <p:nvPr/>
          </p:nvSpPr>
          <p:spPr>
            <a:xfrm>
              <a:off x="1521375"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31"/>
            <p:cNvSpPr/>
            <p:nvPr/>
          </p:nvSpPr>
          <p:spPr>
            <a:xfrm>
              <a:off x="1517075" y="2318475"/>
              <a:ext cx="2375" cy="4300"/>
            </a:xfrm>
            <a:custGeom>
              <a:avLst/>
              <a:gdLst/>
              <a:ahLst/>
              <a:cxnLst/>
              <a:rect l="l" t="t" r="r" b="b"/>
              <a:pathLst>
                <a:path w="95"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31"/>
            <p:cNvSpPr/>
            <p:nvPr/>
          </p:nvSpPr>
          <p:spPr>
            <a:xfrm>
              <a:off x="1512575"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31"/>
            <p:cNvSpPr/>
            <p:nvPr/>
          </p:nvSpPr>
          <p:spPr>
            <a:xfrm>
              <a:off x="1521375"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31"/>
            <p:cNvSpPr/>
            <p:nvPr/>
          </p:nvSpPr>
          <p:spPr>
            <a:xfrm>
              <a:off x="1517075" y="2324900"/>
              <a:ext cx="2375" cy="4325"/>
            </a:xfrm>
            <a:custGeom>
              <a:avLst/>
              <a:gdLst/>
              <a:ahLst/>
              <a:cxnLst/>
              <a:rect l="l" t="t" r="r" b="b"/>
              <a:pathLst>
                <a:path w="95" h="173" extrusionOk="0">
                  <a:moveTo>
                    <a:pt x="1" y="1"/>
                  </a:moveTo>
                  <a:lnTo>
                    <a:pt x="1"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31"/>
            <p:cNvSpPr/>
            <p:nvPr/>
          </p:nvSpPr>
          <p:spPr>
            <a:xfrm>
              <a:off x="1512575"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1"/>
            <p:cNvSpPr/>
            <p:nvPr/>
          </p:nvSpPr>
          <p:spPr>
            <a:xfrm>
              <a:off x="1521375"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31"/>
            <p:cNvSpPr/>
            <p:nvPr/>
          </p:nvSpPr>
          <p:spPr>
            <a:xfrm>
              <a:off x="1517075" y="2331350"/>
              <a:ext cx="2375" cy="4300"/>
            </a:xfrm>
            <a:custGeom>
              <a:avLst/>
              <a:gdLst/>
              <a:ahLst/>
              <a:cxnLst/>
              <a:rect l="l" t="t" r="r" b="b"/>
              <a:pathLst>
                <a:path w="95"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31"/>
            <p:cNvSpPr/>
            <p:nvPr/>
          </p:nvSpPr>
          <p:spPr>
            <a:xfrm>
              <a:off x="1512575"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31"/>
            <p:cNvSpPr/>
            <p:nvPr/>
          </p:nvSpPr>
          <p:spPr>
            <a:xfrm>
              <a:off x="1502925"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31"/>
            <p:cNvSpPr/>
            <p:nvPr/>
          </p:nvSpPr>
          <p:spPr>
            <a:xfrm>
              <a:off x="1498625" y="2318475"/>
              <a:ext cx="2400" cy="4300"/>
            </a:xfrm>
            <a:custGeom>
              <a:avLst/>
              <a:gdLst/>
              <a:ahLst/>
              <a:cxnLst/>
              <a:rect l="l" t="t" r="r" b="b"/>
              <a:pathLst>
                <a:path w="96"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31"/>
            <p:cNvSpPr/>
            <p:nvPr/>
          </p:nvSpPr>
          <p:spPr>
            <a:xfrm>
              <a:off x="1494350" y="2318475"/>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31"/>
            <p:cNvSpPr/>
            <p:nvPr/>
          </p:nvSpPr>
          <p:spPr>
            <a:xfrm>
              <a:off x="1502925"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31"/>
            <p:cNvSpPr/>
            <p:nvPr/>
          </p:nvSpPr>
          <p:spPr>
            <a:xfrm>
              <a:off x="1498625" y="2324900"/>
              <a:ext cx="2400" cy="4325"/>
            </a:xfrm>
            <a:custGeom>
              <a:avLst/>
              <a:gdLst/>
              <a:ahLst/>
              <a:cxnLst/>
              <a:rect l="l" t="t" r="r" b="b"/>
              <a:pathLst>
                <a:path w="96" h="173" extrusionOk="0">
                  <a:moveTo>
                    <a:pt x="1" y="1"/>
                  </a:moveTo>
                  <a:lnTo>
                    <a:pt x="1"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31"/>
            <p:cNvSpPr/>
            <p:nvPr/>
          </p:nvSpPr>
          <p:spPr>
            <a:xfrm>
              <a:off x="1494350" y="2324900"/>
              <a:ext cx="2375" cy="4325"/>
            </a:xfrm>
            <a:custGeom>
              <a:avLst/>
              <a:gdLst/>
              <a:ahLst/>
              <a:cxnLst/>
              <a:rect l="l" t="t" r="r" b="b"/>
              <a:pathLst>
                <a:path w="95" h="173" extrusionOk="0">
                  <a:moveTo>
                    <a:pt x="0" y="1"/>
                  </a:moveTo>
                  <a:lnTo>
                    <a:pt x="0"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31"/>
            <p:cNvSpPr/>
            <p:nvPr/>
          </p:nvSpPr>
          <p:spPr>
            <a:xfrm>
              <a:off x="1502925"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31"/>
            <p:cNvSpPr/>
            <p:nvPr/>
          </p:nvSpPr>
          <p:spPr>
            <a:xfrm>
              <a:off x="1498625" y="2331350"/>
              <a:ext cx="2400" cy="4300"/>
            </a:xfrm>
            <a:custGeom>
              <a:avLst/>
              <a:gdLst/>
              <a:ahLst/>
              <a:cxnLst/>
              <a:rect l="l" t="t" r="r" b="b"/>
              <a:pathLst>
                <a:path w="96"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31"/>
            <p:cNvSpPr/>
            <p:nvPr/>
          </p:nvSpPr>
          <p:spPr>
            <a:xfrm>
              <a:off x="1494350" y="2331350"/>
              <a:ext cx="2375" cy="4300"/>
            </a:xfrm>
            <a:custGeom>
              <a:avLst/>
              <a:gdLst/>
              <a:ahLst/>
              <a:cxnLst/>
              <a:rect l="l" t="t" r="r" b="b"/>
              <a:pathLst>
                <a:path w="95" h="172" extrusionOk="0">
                  <a:moveTo>
                    <a:pt x="0" y="0"/>
                  </a:moveTo>
                  <a:lnTo>
                    <a:pt x="0"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31"/>
            <p:cNvSpPr/>
            <p:nvPr/>
          </p:nvSpPr>
          <p:spPr>
            <a:xfrm>
              <a:off x="1484700" y="2318475"/>
              <a:ext cx="2375" cy="4300"/>
            </a:xfrm>
            <a:custGeom>
              <a:avLst/>
              <a:gdLst/>
              <a:ahLst/>
              <a:cxnLst/>
              <a:rect l="l" t="t" r="r" b="b"/>
              <a:pathLst>
                <a:path w="95" h="172" extrusionOk="0">
                  <a:moveTo>
                    <a:pt x="0" y="0"/>
                  </a:moveTo>
                  <a:lnTo>
                    <a:pt x="0" y="172"/>
                  </a:lnTo>
                  <a:lnTo>
                    <a:pt x="94" y="172"/>
                  </a:lnTo>
                  <a:lnTo>
                    <a:pt x="9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31"/>
            <p:cNvSpPr/>
            <p:nvPr/>
          </p:nvSpPr>
          <p:spPr>
            <a:xfrm>
              <a:off x="1480400" y="2318475"/>
              <a:ext cx="2375" cy="4300"/>
            </a:xfrm>
            <a:custGeom>
              <a:avLst/>
              <a:gdLst/>
              <a:ahLst/>
              <a:cxnLst/>
              <a:rect l="l" t="t" r="r" b="b"/>
              <a:pathLst>
                <a:path w="95"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31"/>
            <p:cNvSpPr/>
            <p:nvPr/>
          </p:nvSpPr>
          <p:spPr>
            <a:xfrm>
              <a:off x="1475675" y="2318475"/>
              <a:ext cx="2600" cy="4300"/>
            </a:xfrm>
            <a:custGeom>
              <a:avLst/>
              <a:gdLst/>
              <a:ahLst/>
              <a:cxnLst/>
              <a:rect l="l" t="t" r="r" b="b"/>
              <a:pathLst>
                <a:path w="104" h="172" extrusionOk="0">
                  <a:moveTo>
                    <a:pt x="1" y="0"/>
                  </a:moveTo>
                  <a:lnTo>
                    <a:pt x="1" y="172"/>
                  </a:lnTo>
                  <a:lnTo>
                    <a:pt x="104" y="172"/>
                  </a:lnTo>
                  <a:lnTo>
                    <a:pt x="10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31"/>
            <p:cNvSpPr/>
            <p:nvPr/>
          </p:nvSpPr>
          <p:spPr>
            <a:xfrm>
              <a:off x="1484700" y="2324900"/>
              <a:ext cx="2375" cy="4325"/>
            </a:xfrm>
            <a:custGeom>
              <a:avLst/>
              <a:gdLst/>
              <a:ahLst/>
              <a:cxnLst/>
              <a:rect l="l" t="t" r="r" b="b"/>
              <a:pathLst>
                <a:path w="95" h="173" extrusionOk="0">
                  <a:moveTo>
                    <a:pt x="0" y="1"/>
                  </a:moveTo>
                  <a:lnTo>
                    <a:pt x="0" y="172"/>
                  </a:lnTo>
                  <a:lnTo>
                    <a:pt x="94" y="172"/>
                  </a:lnTo>
                  <a:lnTo>
                    <a:pt x="9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31"/>
            <p:cNvSpPr/>
            <p:nvPr/>
          </p:nvSpPr>
          <p:spPr>
            <a:xfrm>
              <a:off x="1480400" y="2324900"/>
              <a:ext cx="2375" cy="4325"/>
            </a:xfrm>
            <a:custGeom>
              <a:avLst/>
              <a:gdLst/>
              <a:ahLst/>
              <a:cxnLst/>
              <a:rect l="l" t="t" r="r" b="b"/>
              <a:pathLst>
                <a:path w="95" h="173" extrusionOk="0">
                  <a:moveTo>
                    <a:pt x="1" y="1"/>
                  </a:moveTo>
                  <a:lnTo>
                    <a:pt x="1" y="172"/>
                  </a:lnTo>
                  <a:lnTo>
                    <a:pt x="95" y="172"/>
                  </a:lnTo>
                  <a:lnTo>
                    <a:pt x="95"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31"/>
            <p:cNvSpPr/>
            <p:nvPr/>
          </p:nvSpPr>
          <p:spPr>
            <a:xfrm>
              <a:off x="1475675" y="2324900"/>
              <a:ext cx="2600" cy="4325"/>
            </a:xfrm>
            <a:custGeom>
              <a:avLst/>
              <a:gdLst/>
              <a:ahLst/>
              <a:cxnLst/>
              <a:rect l="l" t="t" r="r" b="b"/>
              <a:pathLst>
                <a:path w="104" h="173" extrusionOk="0">
                  <a:moveTo>
                    <a:pt x="1" y="1"/>
                  </a:moveTo>
                  <a:lnTo>
                    <a:pt x="1" y="172"/>
                  </a:lnTo>
                  <a:lnTo>
                    <a:pt x="104" y="172"/>
                  </a:lnTo>
                  <a:lnTo>
                    <a:pt x="104"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31"/>
            <p:cNvSpPr/>
            <p:nvPr/>
          </p:nvSpPr>
          <p:spPr>
            <a:xfrm>
              <a:off x="1484700" y="2331350"/>
              <a:ext cx="2375" cy="4300"/>
            </a:xfrm>
            <a:custGeom>
              <a:avLst/>
              <a:gdLst/>
              <a:ahLst/>
              <a:cxnLst/>
              <a:rect l="l" t="t" r="r" b="b"/>
              <a:pathLst>
                <a:path w="95" h="172" extrusionOk="0">
                  <a:moveTo>
                    <a:pt x="0" y="0"/>
                  </a:moveTo>
                  <a:lnTo>
                    <a:pt x="0" y="172"/>
                  </a:lnTo>
                  <a:lnTo>
                    <a:pt x="94" y="172"/>
                  </a:lnTo>
                  <a:lnTo>
                    <a:pt x="9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31"/>
            <p:cNvSpPr/>
            <p:nvPr/>
          </p:nvSpPr>
          <p:spPr>
            <a:xfrm>
              <a:off x="1480400" y="2331350"/>
              <a:ext cx="2375" cy="4300"/>
            </a:xfrm>
            <a:custGeom>
              <a:avLst/>
              <a:gdLst/>
              <a:ahLst/>
              <a:cxnLst/>
              <a:rect l="l" t="t" r="r" b="b"/>
              <a:pathLst>
                <a:path w="95" h="172" extrusionOk="0">
                  <a:moveTo>
                    <a:pt x="1" y="0"/>
                  </a:moveTo>
                  <a:lnTo>
                    <a:pt x="1" y="172"/>
                  </a:lnTo>
                  <a:lnTo>
                    <a:pt x="95" y="172"/>
                  </a:lnTo>
                  <a:lnTo>
                    <a:pt x="95"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31"/>
            <p:cNvSpPr/>
            <p:nvPr/>
          </p:nvSpPr>
          <p:spPr>
            <a:xfrm>
              <a:off x="1475675" y="2331350"/>
              <a:ext cx="2600" cy="4300"/>
            </a:xfrm>
            <a:custGeom>
              <a:avLst/>
              <a:gdLst/>
              <a:ahLst/>
              <a:cxnLst/>
              <a:rect l="l" t="t" r="r" b="b"/>
              <a:pathLst>
                <a:path w="104" h="172" extrusionOk="0">
                  <a:moveTo>
                    <a:pt x="1" y="0"/>
                  </a:moveTo>
                  <a:lnTo>
                    <a:pt x="1" y="172"/>
                  </a:lnTo>
                  <a:lnTo>
                    <a:pt x="104" y="172"/>
                  </a:lnTo>
                  <a:lnTo>
                    <a:pt x="10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31"/>
            <p:cNvSpPr/>
            <p:nvPr/>
          </p:nvSpPr>
          <p:spPr>
            <a:xfrm>
              <a:off x="1503125" y="2249825"/>
              <a:ext cx="4550" cy="3250"/>
            </a:xfrm>
            <a:custGeom>
              <a:avLst/>
              <a:gdLst/>
              <a:ahLst/>
              <a:cxnLst/>
              <a:rect l="l" t="t" r="r" b="b"/>
              <a:pathLst>
                <a:path w="182" h="130" extrusionOk="0">
                  <a:moveTo>
                    <a:pt x="27" y="1"/>
                  </a:moveTo>
                  <a:cubicBezTo>
                    <a:pt x="10" y="1"/>
                    <a:pt x="1" y="9"/>
                    <a:pt x="1" y="18"/>
                  </a:cubicBezTo>
                  <a:lnTo>
                    <a:pt x="1" y="104"/>
                  </a:lnTo>
                  <a:cubicBezTo>
                    <a:pt x="1" y="121"/>
                    <a:pt x="10" y="129"/>
                    <a:pt x="27" y="129"/>
                  </a:cubicBezTo>
                  <a:lnTo>
                    <a:pt x="164" y="129"/>
                  </a:lnTo>
                  <a:cubicBezTo>
                    <a:pt x="173" y="129"/>
                    <a:pt x="181" y="121"/>
                    <a:pt x="181" y="104"/>
                  </a:cubicBezTo>
                  <a:lnTo>
                    <a:pt x="173" y="104"/>
                  </a:lnTo>
                  <a:lnTo>
                    <a:pt x="173" y="18"/>
                  </a:lnTo>
                  <a:cubicBezTo>
                    <a:pt x="173" y="9"/>
                    <a:pt x="164" y="1"/>
                    <a:pt x="15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31"/>
            <p:cNvSpPr/>
            <p:nvPr/>
          </p:nvSpPr>
          <p:spPr>
            <a:xfrm>
              <a:off x="1529950" y="2249825"/>
              <a:ext cx="4300" cy="3250"/>
            </a:xfrm>
            <a:custGeom>
              <a:avLst/>
              <a:gdLst/>
              <a:ahLst/>
              <a:cxnLst/>
              <a:rect l="l" t="t" r="r" b="b"/>
              <a:pathLst>
                <a:path w="172" h="130" extrusionOk="0">
                  <a:moveTo>
                    <a:pt x="26" y="1"/>
                  </a:moveTo>
                  <a:cubicBezTo>
                    <a:pt x="9" y="1"/>
                    <a:pt x="0" y="9"/>
                    <a:pt x="0" y="18"/>
                  </a:cubicBezTo>
                  <a:lnTo>
                    <a:pt x="0" y="104"/>
                  </a:lnTo>
                  <a:cubicBezTo>
                    <a:pt x="0" y="121"/>
                    <a:pt x="9" y="129"/>
                    <a:pt x="26" y="129"/>
                  </a:cubicBezTo>
                  <a:lnTo>
                    <a:pt x="155" y="129"/>
                  </a:lnTo>
                  <a:cubicBezTo>
                    <a:pt x="163" y="129"/>
                    <a:pt x="172" y="121"/>
                    <a:pt x="172" y="104"/>
                  </a:cubicBezTo>
                  <a:lnTo>
                    <a:pt x="172" y="18"/>
                  </a:lnTo>
                  <a:cubicBezTo>
                    <a:pt x="172" y="9"/>
                    <a:pt x="163" y="1"/>
                    <a:pt x="155"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31"/>
            <p:cNvSpPr/>
            <p:nvPr/>
          </p:nvSpPr>
          <p:spPr>
            <a:xfrm>
              <a:off x="1523300" y="2252200"/>
              <a:ext cx="17175" cy="44625"/>
            </a:xfrm>
            <a:custGeom>
              <a:avLst/>
              <a:gdLst/>
              <a:ahLst/>
              <a:cxnLst/>
              <a:rect l="l" t="t" r="r" b="b"/>
              <a:pathLst>
                <a:path w="687" h="1785" extrusionOk="0">
                  <a:moveTo>
                    <a:pt x="189" y="0"/>
                  </a:moveTo>
                  <a:cubicBezTo>
                    <a:pt x="86" y="0"/>
                    <a:pt x="0" y="86"/>
                    <a:pt x="0" y="197"/>
                  </a:cubicBezTo>
                  <a:lnTo>
                    <a:pt x="0" y="1587"/>
                  </a:lnTo>
                  <a:cubicBezTo>
                    <a:pt x="0" y="1699"/>
                    <a:pt x="86" y="1785"/>
                    <a:pt x="189" y="1785"/>
                  </a:cubicBezTo>
                  <a:lnTo>
                    <a:pt x="489" y="1785"/>
                  </a:lnTo>
                  <a:cubicBezTo>
                    <a:pt x="601" y="1785"/>
                    <a:pt x="687" y="1699"/>
                    <a:pt x="687" y="1587"/>
                  </a:cubicBezTo>
                  <a:lnTo>
                    <a:pt x="687" y="197"/>
                  </a:lnTo>
                  <a:cubicBezTo>
                    <a:pt x="687" y="86"/>
                    <a:pt x="601" y="0"/>
                    <a:pt x="489"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31"/>
            <p:cNvSpPr/>
            <p:nvPr/>
          </p:nvSpPr>
          <p:spPr>
            <a:xfrm>
              <a:off x="1518800" y="2265275"/>
              <a:ext cx="9250" cy="28350"/>
            </a:xfrm>
            <a:custGeom>
              <a:avLst/>
              <a:gdLst/>
              <a:ahLst/>
              <a:cxnLst/>
              <a:rect l="l" t="t" r="r" b="b"/>
              <a:pathLst>
                <a:path w="370" h="1134" extrusionOk="0">
                  <a:moveTo>
                    <a:pt x="52" y="1"/>
                  </a:moveTo>
                  <a:cubicBezTo>
                    <a:pt x="17" y="1"/>
                    <a:pt x="0" y="26"/>
                    <a:pt x="0" y="61"/>
                  </a:cubicBezTo>
                  <a:lnTo>
                    <a:pt x="0" y="1073"/>
                  </a:lnTo>
                  <a:cubicBezTo>
                    <a:pt x="0" y="1107"/>
                    <a:pt x="17" y="1133"/>
                    <a:pt x="52" y="1133"/>
                  </a:cubicBezTo>
                  <a:cubicBezTo>
                    <a:pt x="69" y="1133"/>
                    <a:pt x="103" y="1107"/>
                    <a:pt x="95" y="1090"/>
                  </a:cubicBezTo>
                  <a:lnTo>
                    <a:pt x="95" y="112"/>
                  </a:lnTo>
                  <a:lnTo>
                    <a:pt x="318" y="112"/>
                  </a:lnTo>
                  <a:cubicBezTo>
                    <a:pt x="352" y="112"/>
                    <a:pt x="369" y="86"/>
                    <a:pt x="369" y="61"/>
                  </a:cubicBezTo>
                  <a:cubicBezTo>
                    <a:pt x="369" y="26"/>
                    <a:pt x="352" y="1"/>
                    <a:pt x="318" y="1"/>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31"/>
            <p:cNvSpPr/>
            <p:nvPr/>
          </p:nvSpPr>
          <p:spPr>
            <a:xfrm>
              <a:off x="1534225" y="2251975"/>
              <a:ext cx="675" cy="42925"/>
            </a:xfrm>
            <a:custGeom>
              <a:avLst/>
              <a:gdLst/>
              <a:ahLst/>
              <a:cxnLst/>
              <a:rect l="l" t="t" r="r" b="b"/>
              <a:pathLst>
                <a:path w="27" h="1717" extrusionOk="0">
                  <a:moveTo>
                    <a:pt x="1" y="1"/>
                  </a:moveTo>
                  <a:lnTo>
                    <a:pt x="1" y="1717"/>
                  </a:lnTo>
                  <a:lnTo>
                    <a:pt x="27" y="1717"/>
                  </a:lnTo>
                  <a:lnTo>
                    <a:pt x="27"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31"/>
            <p:cNvSpPr/>
            <p:nvPr/>
          </p:nvSpPr>
          <p:spPr>
            <a:xfrm>
              <a:off x="1529100" y="2251975"/>
              <a:ext cx="650" cy="42925"/>
            </a:xfrm>
            <a:custGeom>
              <a:avLst/>
              <a:gdLst/>
              <a:ahLst/>
              <a:cxnLst/>
              <a:rect l="l" t="t" r="r" b="b"/>
              <a:pathLst>
                <a:path w="26" h="1717" extrusionOk="0">
                  <a:moveTo>
                    <a:pt x="0" y="1"/>
                  </a:moveTo>
                  <a:lnTo>
                    <a:pt x="0" y="1717"/>
                  </a:lnTo>
                  <a:lnTo>
                    <a:pt x="26" y="1717"/>
                  </a:lnTo>
                  <a:lnTo>
                    <a:pt x="2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31"/>
            <p:cNvSpPr/>
            <p:nvPr/>
          </p:nvSpPr>
          <p:spPr>
            <a:xfrm>
              <a:off x="1523525" y="2258625"/>
              <a:ext cx="17175" cy="450"/>
            </a:xfrm>
            <a:custGeom>
              <a:avLst/>
              <a:gdLst/>
              <a:ahLst/>
              <a:cxnLst/>
              <a:rect l="l" t="t" r="r" b="b"/>
              <a:pathLst>
                <a:path w="687" h="18" extrusionOk="0">
                  <a:moveTo>
                    <a:pt x="0" y="1"/>
                  </a:moveTo>
                  <a:lnTo>
                    <a:pt x="0" y="18"/>
                  </a:lnTo>
                  <a:lnTo>
                    <a:pt x="686" y="18"/>
                  </a:lnTo>
                  <a:lnTo>
                    <a:pt x="68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31"/>
            <p:cNvSpPr/>
            <p:nvPr/>
          </p:nvSpPr>
          <p:spPr>
            <a:xfrm>
              <a:off x="1523525" y="2260775"/>
              <a:ext cx="17175" cy="675"/>
            </a:xfrm>
            <a:custGeom>
              <a:avLst/>
              <a:gdLst/>
              <a:ahLst/>
              <a:cxnLst/>
              <a:rect l="l" t="t" r="r" b="b"/>
              <a:pathLst>
                <a:path w="687" h="27" extrusionOk="0">
                  <a:moveTo>
                    <a:pt x="0" y="0"/>
                  </a:moveTo>
                  <a:lnTo>
                    <a:pt x="0" y="26"/>
                  </a:lnTo>
                  <a:lnTo>
                    <a:pt x="686" y="26"/>
                  </a:lnTo>
                  <a:lnTo>
                    <a:pt x="686"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31"/>
            <p:cNvSpPr/>
            <p:nvPr/>
          </p:nvSpPr>
          <p:spPr>
            <a:xfrm>
              <a:off x="1523525" y="2279225"/>
              <a:ext cx="17175" cy="650"/>
            </a:xfrm>
            <a:custGeom>
              <a:avLst/>
              <a:gdLst/>
              <a:ahLst/>
              <a:cxnLst/>
              <a:rect l="l" t="t" r="r" b="b"/>
              <a:pathLst>
                <a:path w="687" h="26" extrusionOk="0">
                  <a:moveTo>
                    <a:pt x="0" y="0"/>
                  </a:moveTo>
                  <a:lnTo>
                    <a:pt x="0" y="26"/>
                  </a:lnTo>
                  <a:lnTo>
                    <a:pt x="686" y="26"/>
                  </a:lnTo>
                  <a:lnTo>
                    <a:pt x="686"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31"/>
            <p:cNvSpPr/>
            <p:nvPr/>
          </p:nvSpPr>
          <p:spPr>
            <a:xfrm>
              <a:off x="1523525" y="2281150"/>
              <a:ext cx="17175" cy="675"/>
            </a:xfrm>
            <a:custGeom>
              <a:avLst/>
              <a:gdLst/>
              <a:ahLst/>
              <a:cxnLst/>
              <a:rect l="l" t="t" r="r" b="b"/>
              <a:pathLst>
                <a:path w="687" h="27" extrusionOk="0">
                  <a:moveTo>
                    <a:pt x="0" y="0"/>
                  </a:moveTo>
                  <a:lnTo>
                    <a:pt x="0" y="26"/>
                  </a:lnTo>
                  <a:lnTo>
                    <a:pt x="686" y="26"/>
                  </a:lnTo>
                  <a:lnTo>
                    <a:pt x="686"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31"/>
            <p:cNvSpPr/>
            <p:nvPr/>
          </p:nvSpPr>
          <p:spPr>
            <a:xfrm>
              <a:off x="1496700" y="2252200"/>
              <a:ext cx="17175" cy="44625"/>
            </a:xfrm>
            <a:custGeom>
              <a:avLst/>
              <a:gdLst/>
              <a:ahLst/>
              <a:cxnLst/>
              <a:rect l="l" t="t" r="r" b="b"/>
              <a:pathLst>
                <a:path w="687" h="1785" extrusionOk="0">
                  <a:moveTo>
                    <a:pt x="198" y="0"/>
                  </a:moveTo>
                  <a:cubicBezTo>
                    <a:pt x="86" y="0"/>
                    <a:pt x="1" y="86"/>
                    <a:pt x="1" y="197"/>
                  </a:cubicBezTo>
                  <a:lnTo>
                    <a:pt x="1" y="1587"/>
                  </a:lnTo>
                  <a:cubicBezTo>
                    <a:pt x="1" y="1699"/>
                    <a:pt x="86" y="1785"/>
                    <a:pt x="198" y="1785"/>
                  </a:cubicBezTo>
                  <a:lnTo>
                    <a:pt x="498" y="1785"/>
                  </a:lnTo>
                  <a:cubicBezTo>
                    <a:pt x="601" y="1785"/>
                    <a:pt x="687" y="1699"/>
                    <a:pt x="687" y="1587"/>
                  </a:cubicBezTo>
                  <a:lnTo>
                    <a:pt x="687" y="197"/>
                  </a:lnTo>
                  <a:cubicBezTo>
                    <a:pt x="687" y="86"/>
                    <a:pt x="601" y="0"/>
                    <a:pt x="498" y="0"/>
                  </a:cubicBez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1"/>
            <p:cNvSpPr/>
            <p:nvPr/>
          </p:nvSpPr>
          <p:spPr>
            <a:xfrm>
              <a:off x="1507650" y="2251975"/>
              <a:ext cx="650" cy="42925"/>
            </a:xfrm>
            <a:custGeom>
              <a:avLst/>
              <a:gdLst/>
              <a:ahLst/>
              <a:cxnLst/>
              <a:rect l="l" t="t" r="r" b="b"/>
              <a:pathLst>
                <a:path w="26" h="1717" extrusionOk="0">
                  <a:moveTo>
                    <a:pt x="0" y="1"/>
                  </a:moveTo>
                  <a:lnTo>
                    <a:pt x="0" y="1717"/>
                  </a:lnTo>
                  <a:lnTo>
                    <a:pt x="26" y="1717"/>
                  </a:lnTo>
                  <a:lnTo>
                    <a:pt x="2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1"/>
            <p:cNvSpPr/>
            <p:nvPr/>
          </p:nvSpPr>
          <p:spPr>
            <a:xfrm>
              <a:off x="1502275" y="2251975"/>
              <a:ext cx="675" cy="42925"/>
            </a:xfrm>
            <a:custGeom>
              <a:avLst/>
              <a:gdLst/>
              <a:ahLst/>
              <a:cxnLst/>
              <a:rect l="l" t="t" r="r" b="b"/>
              <a:pathLst>
                <a:path w="27" h="1717" extrusionOk="0">
                  <a:moveTo>
                    <a:pt x="1" y="1"/>
                  </a:moveTo>
                  <a:lnTo>
                    <a:pt x="1" y="1717"/>
                  </a:lnTo>
                  <a:lnTo>
                    <a:pt x="26" y="1717"/>
                  </a:lnTo>
                  <a:lnTo>
                    <a:pt x="26"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1"/>
            <p:cNvSpPr/>
            <p:nvPr/>
          </p:nvSpPr>
          <p:spPr>
            <a:xfrm>
              <a:off x="1492200" y="2266350"/>
              <a:ext cx="9450" cy="28325"/>
            </a:xfrm>
            <a:custGeom>
              <a:avLst/>
              <a:gdLst/>
              <a:ahLst/>
              <a:cxnLst/>
              <a:rect l="l" t="t" r="r" b="b"/>
              <a:pathLst>
                <a:path w="378" h="1133" extrusionOk="0">
                  <a:moveTo>
                    <a:pt x="52" y="0"/>
                  </a:moveTo>
                  <a:cubicBezTo>
                    <a:pt x="18" y="0"/>
                    <a:pt x="0" y="26"/>
                    <a:pt x="0" y="60"/>
                  </a:cubicBezTo>
                  <a:lnTo>
                    <a:pt x="0" y="1073"/>
                  </a:lnTo>
                  <a:cubicBezTo>
                    <a:pt x="0" y="1107"/>
                    <a:pt x="18" y="1133"/>
                    <a:pt x="52" y="1133"/>
                  </a:cubicBezTo>
                  <a:cubicBezTo>
                    <a:pt x="78" y="1133"/>
                    <a:pt x="95" y="1107"/>
                    <a:pt x="95" y="1090"/>
                  </a:cubicBezTo>
                  <a:lnTo>
                    <a:pt x="95" y="112"/>
                  </a:lnTo>
                  <a:lnTo>
                    <a:pt x="318" y="112"/>
                  </a:lnTo>
                  <a:cubicBezTo>
                    <a:pt x="352" y="112"/>
                    <a:pt x="378" y="86"/>
                    <a:pt x="378" y="60"/>
                  </a:cubicBezTo>
                  <a:cubicBezTo>
                    <a:pt x="378" y="26"/>
                    <a:pt x="352" y="0"/>
                    <a:pt x="318" y="0"/>
                  </a:cubicBez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1"/>
            <p:cNvSpPr/>
            <p:nvPr/>
          </p:nvSpPr>
          <p:spPr>
            <a:xfrm>
              <a:off x="1458950" y="2347850"/>
              <a:ext cx="90550" cy="25550"/>
            </a:xfrm>
            <a:custGeom>
              <a:avLst/>
              <a:gdLst/>
              <a:ahLst/>
              <a:cxnLst/>
              <a:rect l="l" t="t" r="r" b="b"/>
              <a:pathLst>
                <a:path w="3622" h="1022" extrusionOk="0">
                  <a:moveTo>
                    <a:pt x="3621" y="1"/>
                  </a:moveTo>
                  <a:lnTo>
                    <a:pt x="1" y="250"/>
                  </a:lnTo>
                  <a:lnTo>
                    <a:pt x="1" y="1022"/>
                  </a:lnTo>
                  <a:lnTo>
                    <a:pt x="3621" y="1022"/>
                  </a:lnTo>
                  <a:lnTo>
                    <a:pt x="3621" y="1"/>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31"/>
            <p:cNvSpPr/>
            <p:nvPr/>
          </p:nvSpPr>
          <p:spPr>
            <a:xfrm>
              <a:off x="1456600" y="2342275"/>
              <a:ext cx="95025" cy="11825"/>
            </a:xfrm>
            <a:custGeom>
              <a:avLst/>
              <a:gdLst/>
              <a:ahLst/>
              <a:cxnLst/>
              <a:rect l="l" t="t" r="r" b="b"/>
              <a:pathLst>
                <a:path w="3801" h="473" extrusionOk="0">
                  <a:moveTo>
                    <a:pt x="3801" y="1"/>
                  </a:moveTo>
                  <a:lnTo>
                    <a:pt x="0" y="249"/>
                  </a:lnTo>
                  <a:lnTo>
                    <a:pt x="0" y="473"/>
                  </a:lnTo>
                  <a:lnTo>
                    <a:pt x="3801" y="224"/>
                  </a:lnTo>
                  <a:lnTo>
                    <a:pt x="3801"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31"/>
            <p:cNvSpPr/>
            <p:nvPr/>
          </p:nvSpPr>
          <p:spPr>
            <a:xfrm>
              <a:off x="1536600" y="2356225"/>
              <a:ext cx="4300" cy="8175"/>
            </a:xfrm>
            <a:custGeom>
              <a:avLst/>
              <a:gdLst/>
              <a:ahLst/>
              <a:cxnLst/>
              <a:rect l="l" t="t" r="r" b="b"/>
              <a:pathLst>
                <a:path w="172" h="327" extrusionOk="0">
                  <a:moveTo>
                    <a:pt x="0" y="0"/>
                  </a:moveTo>
                  <a:lnTo>
                    <a:pt x="0"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31"/>
            <p:cNvSpPr/>
            <p:nvPr/>
          </p:nvSpPr>
          <p:spPr>
            <a:xfrm>
              <a:off x="1529950" y="2356225"/>
              <a:ext cx="4300" cy="8175"/>
            </a:xfrm>
            <a:custGeom>
              <a:avLst/>
              <a:gdLst/>
              <a:ahLst/>
              <a:cxnLst/>
              <a:rect l="l" t="t" r="r" b="b"/>
              <a:pathLst>
                <a:path w="172" h="327" extrusionOk="0">
                  <a:moveTo>
                    <a:pt x="0" y="0"/>
                  </a:moveTo>
                  <a:lnTo>
                    <a:pt x="0"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31"/>
            <p:cNvSpPr/>
            <p:nvPr/>
          </p:nvSpPr>
          <p:spPr>
            <a:xfrm>
              <a:off x="1522875" y="2356225"/>
              <a:ext cx="4300" cy="8175"/>
            </a:xfrm>
            <a:custGeom>
              <a:avLst/>
              <a:gdLst/>
              <a:ahLst/>
              <a:cxnLst/>
              <a:rect l="l" t="t" r="r" b="b"/>
              <a:pathLst>
                <a:path w="172" h="327" extrusionOk="0">
                  <a:moveTo>
                    <a:pt x="0" y="0"/>
                  </a:moveTo>
                  <a:lnTo>
                    <a:pt x="0"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31"/>
            <p:cNvSpPr/>
            <p:nvPr/>
          </p:nvSpPr>
          <p:spPr>
            <a:xfrm>
              <a:off x="1496050" y="2356225"/>
              <a:ext cx="4325" cy="8175"/>
            </a:xfrm>
            <a:custGeom>
              <a:avLst/>
              <a:gdLst/>
              <a:ahLst/>
              <a:cxnLst/>
              <a:rect l="l" t="t" r="r" b="b"/>
              <a:pathLst>
                <a:path w="173" h="327" extrusionOk="0">
                  <a:moveTo>
                    <a:pt x="1" y="0"/>
                  </a:moveTo>
                  <a:lnTo>
                    <a:pt x="1"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31"/>
            <p:cNvSpPr/>
            <p:nvPr/>
          </p:nvSpPr>
          <p:spPr>
            <a:xfrm>
              <a:off x="1489200" y="2356225"/>
              <a:ext cx="4300" cy="8175"/>
            </a:xfrm>
            <a:custGeom>
              <a:avLst/>
              <a:gdLst/>
              <a:ahLst/>
              <a:cxnLst/>
              <a:rect l="l" t="t" r="r" b="b"/>
              <a:pathLst>
                <a:path w="172" h="327" extrusionOk="0">
                  <a:moveTo>
                    <a:pt x="0" y="0"/>
                  </a:moveTo>
                  <a:lnTo>
                    <a:pt x="0"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31"/>
            <p:cNvSpPr/>
            <p:nvPr/>
          </p:nvSpPr>
          <p:spPr>
            <a:xfrm>
              <a:off x="1482550" y="2356225"/>
              <a:ext cx="4300" cy="8175"/>
            </a:xfrm>
            <a:custGeom>
              <a:avLst/>
              <a:gdLst/>
              <a:ahLst/>
              <a:cxnLst/>
              <a:rect l="l" t="t" r="r" b="b"/>
              <a:pathLst>
                <a:path w="172" h="327" extrusionOk="0">
                  <a:moveTo>
                    <a:pt x="0" y="0"/>
                  </a:moveTo>
                  <a:lnTo>
                    <a:pt x="0" y="326"/>
                  </a:lnTo>
                  <a:lnTo>
                    <a:pt x="172" y="326"/>
                  </a:lnTo>
                  <a:lnTo>
                    <a:pt x="172" y="0"/>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31"/>
            <p:cNvSpPr/>
            <p:nvPr/>
          </p:nvSpPr>
          <p:spPr>
            <a:xfrm>
              <a:off x="1489400" y="2292075"/>
              <a:ext cx="56450" cy="15900"/>
            </a:xfrm>
            <a:custGeom>
              <a:avLst/>
              <a:gdLst/>
              <a:ahLst/>
              <a:cxnLst/>
              <a:rect l="l" t="t" r="r" b="b"/>
              <a:pathLst>
                <a:path w="2258" h="636" extrusionOk="0">
                  <a:moveTo>
                    <a:pt x="2257" y="1"/>
                  </a:moveTo>
                  <a:lnTo>
                    <a:pt x="1" y="164"/>
                  </a:lnTo>
                  <a:lnTo>
                    <a:pt x="1" y="636"/>
                  </a:lnTo>
                  <a:lnTo>
                    <a:pt x="2257" y="636"/>
                  </a:lnTo>
                  <a:lnTo>
                    <a:pt x="2257"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1"/>
            <p:cNvSpPr/>
            <p:nvPr/>
          </p:nvSpPr>
          <p:spPr>
            <a:xfrm>
              <a:off x="1487900" y="2288650"/>
              <a:ext cx="59450" cy="7525"/>
            </a:xfrm>
            <a:custGeom>
              <a:avLst/>
              <a:gdLst/>
              <a:ahLst/>
              <a:cxnLst/>
              <a:rect l="l" t="t" r="r" b="b"/>
              <a:pathLst>
                <a:path w="2378" h="301" extrusionOk="0">
                  <a:moveTo>
                    <a:pt x="2377" y="1"/>
                  </a:moveTo>
                  <a:lnTo>
                    <a:pt x="1" y="155"/>
                  </a:lnTo>
                  <a:lnTo>
                    <a:pt x="1" y="301"/>
                  </a:lnTo>
                  <a:lnTo>
                    <a:pt x="2377" y="138"/>
                  </a:lnTo>
                  <a:lnTo>
                    <a:pt x="2377"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31"/>
            <p:cNvSpPr/>
            <p:nvPr/>
          </p:nvSpPr>
          <p:spPr>
            <a:xfrm>
              <a:off x="1538100" y="2297225"/>
              <a:ext cx="2600" cy="5175"/>
            </a:xfrm>
            <a:custGeom>
              <a:avLst/>
              <a:gdLst/>
              <a:ahLst/>
              <a:cxnLst/>
              <a:rect l="l" t="t" r="r" b="b"/>
              <a:pathLst>
                <a:path w="104" h="207" extrusionOk="0">
                  <a:moveTo>
                    <a:pt x="0" y="1"/>
                  </a:moveTo>
                  <a:lnTo>
                    <a:pt x="0" y="207"/>
                  </a:lnTo>
                  <a:lnTo>
                    <a:pt x="103" y="207"/>
                  </a:lnTo>
                  <a:lnTo>
                    <a:pt x="103"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31"/>
            <p:cNvSpPr/>
            <p:nvPr/>
          </p:nvSpPr>
          <p:spPr>
            <a:xfrm>
              <a:off x="1533600" y="2297225"/>
              <a:ext cx="2800" cy="5175"/>
            </a:xfrm>
            <a:custGeom>
              <a:avLst/>
              <a:gdLst/>
              <a:ahLst/>
              <a:cxnLst/>
              <a:rect l="l" t="t" r="r" b="b"/>
              <a:pathLst>
                <a:path w="112" h="207" extrusionOk="0">
                  <a:moveTo>
                    <a:pt x="0" y="1"/>
                  </a:moveTo>
                  <a:lnTo>
                    <a:pt x="0" y="207"/>
                  </a:lnTo>
                  <a:lnTo>
                    <a:pt x="112" y="207"/>
                  </a:lnTo>
                  <a:lnTo>
                    <a:pt x="11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31"/>
            <p:cNvSpPr/>
            <p:nvPr/>
          </p:nvSpPr>
          <p:spPr>
            <a:xfrm>
              <a:off x="1529300" y="2297225"/>
              <a:ext cx="2825" cy="5175"/>
            </a:xfrm>
            <a:custGeom>
              <a:avLst/>
              <a:gdLst/>
              <a:ahLst/>
              <a:cxnLst/>
              <a:rect l="l" t="t" r="r" b="b"/>
              <a:pathLst>
                <a:path w="113" h="207" extrusionOk="0">
                  <a:moveTo>
                    <a:pt x="1" y="1"/>
                  </a:moveTo>
                  <a:lnTo>
                    <a:pt x="1" y="207"/>
                  </a:lnTo>
                  <a:lnTo>
                    <a:pt x="112" y="207"/>
                  </a:lnTo>
                  <a:lnTo>
                    <a:pt x="112"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1"/>
            <p:cNvSpPr/>
            <p:nvPr/>
          </p:nvSpPr>
          <p:spPr>
            <a:xfrm>
              <a:off x="1512575" y="2297225"/>
              <a:ext cx="2600" cy="5175"/>
            </a:xfrm>
            <a:custGeom>
              <a:avLst/>
              <a:gdLst/>
              <a:ahLst/>
              <a:cxnLst/>
              <a:rect l="l" t="t" r="r" b="b"/>
              <a:pathLst>
                <a:path w="104" h="207" extrusionOk="0">
                  <a:moveTo>
                    <a:pt x="0" y="1"/>
                  </a:moveTo>
                  <a:lnTo>
                    <a:pt x="0" y="207"/>
                  </a:lnTo>
                  <a:lnTo>
                    <a:pt x="103" y="207"/>
                  </a:lnTo>
                  <a:lnTo>
                    <a:pt x="103"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1"/>
            <p:cNvSpPr/>
            <p:nvPr/>
          </p:nvSpPr>
          <p:spPr>
            <a:xfrm>
              <a:off x="1508275" y="2297225"/>
              <a:ext cx="2600" cy="5175"/>
            </a:xfrm>
            <a:custGeom>
              <a:avLst/>
              <a:gdLst/>
              <a:ahLst/>
              <a:cxnLst/>
              <a:rect l="l" t="t" r="r" b="b"/>
              <a:pathLst>
                <a:path w="104" h="207" extrusionOk="0">
                  <a:moveTo>
                    <a:pt x="1" y="1"/>
                  </a:moveTo>
                  <a:lnTo>
                    <a:pt x="1" y="207"/>
                  </a:lnTo>
                  <a:lnTo>
                    <a:pt x="104" y="207"/>
                  </a:lnTo>
                  <a:lnTo>
                    <a:pt x="104"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31"/>
            <p:cNvSpPr/>
            <p:nvPr/>
          </p:nvSpPr>
          <p:spPr>
            <a:xfrm>
              <a:off x="1504000" y="2297225"/>
              <a:ext cx="2600" cy="5175"/>
            </a:xfrm>
            <a:custGeom>
              <a:avLst/>
              <a:gdLst/>
              <a:ahLst/>
              <a:cxnLst/>
              <a:rect l="l" t="t" r="r" b="b"/>
              <a:pathLst>
                <a:path w="104" h="207" extrusionOk="0">
                  <a:moveTo>
                    <a:pt x="0" y="1"/>
                  </a:moveTo>
                  <a:lnTo>
                    <a:pt x="0" y="207"/>
                  </a:lnTo>
                  <a:lnTo>
                    <a:pt x="103" y="207"/>
                  </a:lnTo>
                  <a:lnTo>
                    <a:pt x="103"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31"/>
            <p:cNvSpPr/>
            <p:nvPr/>
          </p:nvSpPr>
          <p:spPr>
            <a:xfrm>
              <a:off x="1496700" y="2258625"/>
              <a:ext cx="17175" cy="450"/>
            </a:xfrm>
            <a:custGeom>
              <a:avLst/>
              <a:gdLst/>
              <a:ahLst/>
              <a:cxnLst/>
              <a:rect l="l" t="t" r="r" b="b"/>
              <a:pathLst>
                <a:path w="687" h="18" extrusionOk="0">
                  <a:moveTo>
                    <a:pt x="1" y="1"/>
                  </a:moveTo>
                  <a:lnTo>
                    <a:pt x="1" y="18"/>
                  </a:lnTo>
                  <a:lnTo>
                    <a:pt x="687" y="18"/>
                  </a:lnTo>
                  <a:lnTo>
                    <a:pt x="687" y="1"/>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1"/>
            <p:cNvSpPr/>
            <p:nvPr/>
          </p:nvSpPr>
          <p:spPr>
            <a:xfrm>
              <a:off x="1496700" y="2260775"/>
              <a:ext cx="17175" cy="675"/>
            </a:xfrm>
            <a:custGeom>
              <a:avLst/>
              <a:gdLst/>
              <a:ahLst/>
              <a:cxnLst/>
              <a:rect l="l" t="t" r="r" b="b"/>
              <a:pathLst>
                <a:path w="687" h="27" extrusionOk="0">
                  <a:moveTo>
                    <a:pt x="1" y="0"/>
                  </a:moveTo>
                  <a:lnTo>
                    <a:pt x="1" y="26"/>
                  </a:lnTo>
                  <a:lnTo>
                    <a:pt x="687" y="26"/>
                  </a:lnTo>
                  <a:lnTo>
                    <a:pt x="687"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1"/>
            <p:cNvSpPr/>
            <p:nvPr/>
          </p:nvSpPr>
          <p:spPr>
            <a:xfrm>
              <a:off x="1496700" y="2279225"/>
              <a:ext cx="17175" cy="650"/>
            </a:xfrm>
            <a:custGeom>
              <a:avLst/>
              <a:gdLst/>
              <a:ahLst/>
              <a:cxnLst/>
              <a:rect l="l" t="t" r="r" b="b"/>
              <a:pathLst>
                <a:path w="687" h="26" extrusionOk="0">
                  <a:moveTo>
                    <a:pt x="1" y="0"/>
                  </a:moveTo>
                  <a:lnTo>
                    <a:pt x="1" y="26"/>
                  </a:lnTo>
                  <a:lnTo>
                    <a:pt x="687" y="26"/>
                  </a:lnTo>
                  <a:lnTo>
                    <a:pt x="687"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1"/>
            <p:cNvSpPr/>
            <p:nvPr/>
          </p:nvSpPr>
          <p:spPr>
            <a:xfrm>
              <a:off x="1496700" y="2281150"/>
              <a:ext cx="17175" cy="675"/>
            </a:xfrm>
            <a:custGeom>
              <a:avLst/>
              <a:gdLst/>
              <a:ahLst/>
              <a:cxnLst/>
              <a:rect l="l" t="t" r="r" b="b"/>
              <a:pathLst>
                <a:path w="687" h="27" extrusionOk="0">
                  <a:moveTo>
                    <a:pt x="1" y="0"/>
                  </a:moveTo>
                  <a:lnTo>
                    <a:pt x="1" y="26"/>
                  </a:lnTo>
                  <a:lnTo>
                    <a:pt x="687" y="26"/>
                  </a:lnTo>
                  <a:lnTo>
                    <a:pt x="687" y="0"/>
                  </a:ln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1"/>
            <p:cNvSpPr/>
            <p:nvPr/>
          </p:nvSpPr>
          <p:spPr>
            <a:xfrm>
              <a:off x="1549250" y="2315675"/>
              <a:ext cx="41000" cy="60725"/>
            </a:xfrm>
            <a:custGeom>
              <a:avLst/>
              <a:gdLst/>
              <a:ahLst/>
              <a:cxnLst/>
              <a:rect l="l" t="t" r="r" b="b"/>
              <a:pathLst>
                <a:path w="1640" h="2429" extrusionOk="0">
                  <a:moveTo>
                    <a:pt x="1" y="1"/>
                  </a:moveTo>
                  <a:lnTo>
                    <a:pt x="1" y="2429"/>
                  </a:lnTo>
                  <a:lnTo>
                    <a:pt x="1639" y="2429"/>
                  </a:lnTo>
                  <a:lnTo>
                    <a:pt x="1639"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1"/>
            <p:cNvSpPr/>
            <p:nvPr/>
          </p:nvSpPr>
          <p:spPr>
            <a:xfrm>
              <a:off x="1549250" y="2363725"/>
              <a:ext cx="41000" cy="12675"/>
            </a:xfrm>
            <a:custGeom>
              <a:avLst/>
              <a:gdLst/>
              <a:ahLst/>
              <a:cxnLst/>
              <a:rect l="l" t="t" r="r" b="b"/>
              <a:pathLst>
                <a:path w="1640" h="507" extrusionOk="0">
                  <a:moveTo>
                    <a:pt x="1" y="1"/>
                  </a:moveTo>
                  <a:lnTo>
                    <a:pt x="1" y="507"/>
                  </a:lnTo>
                  <a:lnTo>
                    <a:pt x="1639" y="507"/>
                  </a:lnTo>
                  <a:lnTo>
                    <a:pt x="163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1"/>
            <p:cNvSpPr/>
            <p:nvPr/>
          </p:nvSpPr>
          <p:spPr>
            <a:xfrm>
              <a:off x="1544750" y="2290375"/>
              <a:ext cx="50650" cy="27900"/>
            </a:xfrm>
            <a:custGeom>
              <a:avLst/>
              <a:gdLst/>
              <a:ahLst/>
              <a:cxnLst/>
              <a:rect l="l" t="t" r="r" b="b"/>
              <a:pathLst>
                <a:path w="2026" h="1116" extrusionOk="0">
                  <a:moveTo>
                    <a:pt x="0" y="0"/>
                  </a:moveTo>
                  <a:lnTo>
                    <a:pt x="0" y="1116"/>
                  </a:lnTo>
                  <a:lnTo>
                    <a:pt x="2025" y="1116"/>
                  </a:lnTo>
                  <a:lnTo>
                    <a:pt x="202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31"/>
            <p:cNvSpPr/>
            <p:nvPr/>
          </p:nvSpPr>
          <p:spPr>
            <a:xfrm>
              <a:off x="1544750" y="2283925"/>
              <a:ext cx="50650" cy="6475"/>
            </a:xfrm>
            <a:custGeom>
              <a:avLst/>
              <a:gdLst/>
              <a:ahLst/>
              <a:cxnLst/>
              <a:rect l="l" t="t" r="r" b="b"/>
              <a:pathLst>
                <a:path w="2026" h="259" extrusionOk="0">
                  <a:moveTo>
                    <a:pt x="103" y="1"/>
                  </a:moveTo>
                  <a:lnTo>
                    <a:pt x="0" y="258"/>
                  </a:lnTo>
                  <a:lnTo>
                    <a:pt x="2025" y="258"/>
                  </a:lnTo>
                  <a:lnTo>
                    <a:pt x="1931" y="1"/>
                  </a:lnTo>
                  <a:close/>
                </a:path>
              </a:pathLst>
            </a:custGeom>
            <a:solidFill>
              <a:srgbClr val="3030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31"/>
            <p:cNvSpPr/>
            <p:nvPr/>
          </p:nvSpPr>
          <p:spPr>
            <a:xfrm>
              <a:off x="1555475" y="2120500"/>
              <a:ext cx="15025" cy="160250"/>
            </a:xfrm>
            <a:custGeom>
              <a:avLst/>
              <a:gdLst/>
              <a:ahLst/>
              <a:cxnLst/>
              <a:rect l="l" t="t" r="r" b="b"/>
              <a:pathLst>
                <a:path w="601" h="6410" extrusionOk="0">
                  <a:moveTo>
                    <a:pt x="275" y="0"/>
                  </a:moveTo>
                  <a:lnTo>
                    <a:pt x="0" y="6409"/>
                  </a:lnTo>
                  <a:lnTo>
                    <a:pt x="601" y="6409"/>
                  </a:lnTo>
                  <a:lnTo>
                    <a:pt x="601"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1"/>
            <p:cNvSpPr/>
            <p:nvPr/>
          </p:nvSpPr>
          <p:spPr>
            <a:xfrm>
              <a:off x="1570475" y="2120500"/>
              <a:ext cx="14825" cy="160250"/>
            </a:xfrm>
            <a:custGeom>
              <a:avLst/>
              <a:gdLst/>
              <a:ahLst/>
              <a:cxnLst/>
              <a:rect l="l" t="t" r="r" b="b"/>
              <a:pathLst>
                <a:path w="593" h="6410" extrusionOk="0">
                  <a:moveTo>
                    <a:pt x="1" y="0"/>
                  </a:moveTo>
                  <a:lnTo>
                    <a:pt x="1" y="6409"/>
                  </a:lnTo>
                  <a:lnTo>
                    <a:pt x="593" y="6409"/>
                  </a:lnTo>
                  <a:lnTo>
                    <a:pt x="318" y="0"/>
                  </a:lnTo>
                  <a:close/>
                </a:path>
              </a:pathLst>
            </a:custGeom>
            <a:solidFill>
              <a:srgbClr val="CACA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1"/>
            <p:cNvSpPr/>
            <p:nvPr/>
          </p:nvSpPr>
          <p:spPr>
            <a:xfrm>
              <a:off x="1553975" y="2119425"/>
              <a:ext cx="10325" cy="164325"/>
            </a:xfrm>
            <a:custGeom>
              <a:avLst/>
              <a:gdLst/>
              <a:ahLst/>
              <a:cxnLst/>
              <a:rect l="l" t="t" r="r" b="b"/>
              <a:pathLst>
                <a:path w="413" h="6573" extrusionOk="0">
                  <a:moveTo>
                    <a:pt x="258" y="0"/>
                  </a:moveTo>
                  <a:lnTo>
                    <a:pt x="0" y="6564"/>
                  </a:lnTo>
                  <a:lnTo>
                    <a:pt x="155" y="6572"/>
                  </a:lnTo>
                  <a:lnTo>
                    <a:pt x="412"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1"/>
            <p:cNvSpPr/>
            <p:nvPr/>
          </p:nvSpPr>
          <p:spPr>
            <a:xfrm>
              <a:off x="1576075" y="2119425"/>
              <a:ext cx="10100" cy="164325"/>
            </a:xfrm>
            <a:custGeom>
              <a:avLst/>
              <a:gdLst/>
              <a:ahLst/>
              <a:cxnLst/>
              <a:rect l="l" t="t" r="r" b="b"/>
              <a:pathLst>
                <a:path w="404" h="6573" extrusionOk="0">
                  <a:moveTo>
                    <a:pt x="0" y="0"/>
                  </a:moveTo>
                  <a:lnTo>
                    <a:pt x="257" y="6572"/>
                  </a:lnTo>
                  <a:lnTo>
                    <a:pt x="403" y="6564"/>
                  </a:lnTo>
                  <a:lnTo>
                    <a:pt x="154"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31"/>
            <p:cNvSpPr/>
            <p:nvPr/>
          </p:nvSpPr>
          <p:spPr>
            <a:xfrm>
              <a:off x="1556550" y="2268075"/>
              <a:ext cx="27250" cy="3650"/>
            </a:xfrm>
            <a:custGeom>
              <a:avLst/>
              <a:gdLst/>
              <a:ahLst/>
              <a:cxnLst/>
              <a:rect l="l" t="t" r="r" b="b"/>
              <a:pathLst>
                <a:path w="1090" h="146" extrusionOk="0">
                  <a:moveTo>
                    <a:pt x="0" y="0"/>
                  </a:moveTo>
                  <a:lnTo>
                    <a:pt x="0" y="146"/>
                  </a:lnTo>
                  <a:lnTo>
                    <a:pt x="1090" y="146"/>
                  </a:lnTo>
                  <a:lnTo>
                    <a:pt x="1090"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1"/>
            <p:cNvSpPr/>
            <p:nvPr/>
          </p:nvSpPr>
          <p:spPr>
            <a:xfrm>
              <a:off x="1557625" y="2238475"/>
              <a:ext cx="24900" cy="3875"/>
            </a:xfrm>
            <a:custGeom>
              <a:avLst/>
              <a:gdLst/>
              <a:ahLst/>
              <a:cxnLst/>
              <a:rect l="l" t="t" r="r" b="b"/>
              <a:pathLst>
                <a:path w="996" h="155" extrusionOk="0">
                  <a:moveTo>
                    <a:pt x="0" y="0"/>
                  </a:moveTo>
                  <a:lnTo>
                    <a:pt x="0" y="154"/>
                  </a:lnTo>
                  <a:lnTo>
                    <a:pt x="995" y="154"/>
                  </a:lnTo>
                  <a:lnTo>
                    <a:pt x="995"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1"/>
            <p:cNvSpPr/>
            <p:nvPr/>
          </p:nvSpPr>
          <p:spPr>
            <a:xfrm>
              <a:off x="1558700" y="2209075"/>
              <a:ext cx="22750" cy="3675"/>
            </a:xfrm>
            <a:custGeom>
              <a:avLst/>
              <a:gdLst/>
              <a:ahLst/>
              <a:cxnLst/>
              <a:rect l="l" t="t" r="r" b="b"/>
              <a:pathLst>
                <a:path w="910" h="147" extrusionOk="0">
                  <a:moveTo>
                    <a:pt x="0" y="1"/>
                  </a:moveTo>
                  <a:lnTo>
                    <a:pt x="0" y="146"/>
                  </a:lnTo>
                  <a:lnTo>
                    <a:pt x="910" y="146"/>
                  </a:lnTo>
                  <a:lnTo>
                    <a:pt x="91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1"/>
            <p:cNvSpPr/>
            <p:nvPr/>
          </p:nvSpPr>
          <p:spPr>
            <a:xfrm>
              <a:off x="1559975" y="2179275"/>
              <a:ext cx="20400" cy="3650"/>
            </a:xfrm>
            <a:custGeom>
              <a:avLst/>
              <a:gdLst/>
              <a:ahLst/>
              <a:cxnLst/>
              <a:rect l="l" t="t" r="r" b="b"/>
              <a:pathLst>
                <a:path w="816" h="146" extrusionOk="0">
                  <a:moveTo>
                    <a:pt x="1" y="0"/>
                  </a:moveTo>
                  <a:lnTo>
                    <a:pt x="1" y="146"/>
                  </a:lnTo>
                  <a:lnTo>
                    <a:pt x="816" y="146"/>
                  </a:lnTo>
                  <a:lnTo>
                    <a:pt x="81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1"/>
            <p:cNvSpPr/>
            <p:nvPr/>
          </p:nvSpPr>
          <p:spPr>
            <a:xfrm>
              <a:off x="1561050" y="2149875"/>
              <a:ext cx="18250" cy="3675"/>
            </a:xfrm>
            <a:custGeom>
              <a:avLst/>
              <a:gdLst/>
              <a:ahLst/>
              <a:cxnLst/>
              <a:rect l="l" t="t" r="r" b="b"/>
              <a:pathLst>
                <a:path w="730" h="147" extrusionOk="0">
                  <a:moveTo>
                    <a:pt x="0" y="1"/>
                  </a:moveTo>
                  <a:lnTo>
                    <a:pt x="0" y="147"/>
                  </a:lnTo>
                  <a:lnTo>
                    <a:pt x="730" y="147"/>
                  </a:lnTo>
                  <a:lnTo>
                    <a:pt x="730" y="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1"/>
            <p:cNvSpPr/>
            <p:nvPr/>
          </p:nvSpPr>
          <p:spPr>
            <a:xfrm>
              <a:off x="1552250" y="2277275"/>
              <a:ext cx="35425" cy="6475"/>
            </a:xfrm>
            <a:custGeom>
              <a:avLst/>
              <a:gdLst/>
              <a:ahLst/>
              <a:cxnLst/>
              <a:rect l="l" t="t" r="r" b="b"/>
              <a:pathLst>
                <a:path w="1417" h="259" extrusionOk="0">
                  <a:moveTo>
                    <a:pt x="1" y="1"/>
                  </a:moveTo>
                  <a:lnTo>
                    <a:pt x="1" y="258"/>
                  </a:lnTo>
                  <a:lnTo>
                    <a:pt x="1416" y="258"/>
                  </a:lnTo>
                  <a:lnTo>
                    <a:pt x="1416"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31"/>
            <p:cNvSpPr/>
            <p:nvPr/>
          </p:nvSpPr>
          <p:spPr>
            <a:xfrm>
              <a:off x="1555050" y="2119850"/>
              <a:ext cx="17600" cy="151450"/>
            </a:xfrm>
            <a:custGeom>
              <a:avLst/>
              <a:gdLst/>
              <a:ahLst/>
              <a:cxnLst/>
              <a:rect l="l" t="t" r="r" b="b"/>
              <a:pathLst>
                <a:path w="704" h="6058" extrusionOk="0">
                  <a:moveTo>
                    <a:pt x="541" y="0"/>
                  </a:moveTo>
                  <a:lnTo>
                    <a:pt x="198" y="567"/>
                  </a:lnTo>
                  <a:cubicBezTo>
                    <a:pt x="189" y="584"/>
                    <a:pt x="189" y="618"/>
                    <a:pt x="198" y="644"/>
                  </a:cubicBezTo>
                  <a:lnTo>
                    <a:pt x="515" y="1287"/>
                  </a:lnTo>
                  <a:lnTo>
                    <a:pt x="155" y="1828"/>
                  </a:lnTo>
                  <a:cubicBezTo>
                    <a:pt x="129" y="1862"/>
                    <a:pt x="129" y="1897"/>
                    <a:pt x="155" y="1914"/>
                  </a:cubicBezTo>
                  <a:lnTo>
                    <a:pt x="515" y="2463"/>
                  </a:lnTo>
                  <a:lnTo>
                    <a:pt x="112" y="3055"/>
                  </a:lnTo>
                  <a:cubicBezTo>
                    <a:pt x="86" y="3072"/>
                    <a:pt x="86" y="3115"/>
                    <a:pt x="112" y="3141"/>
                  </a:cubicBezTo>
                  <a:lnTo>
                    <a:pt x="506" y="3647"/>
                  </a:lnTo>
                  <a:lnTo>
                    <a:pt x="77" y="4119"/>
                  </a:lnTo>
                  <a:cubicBezTo>
                    <a:pt x="52" y="4144"/>
                    <a:pt x="52" y="4179"/>
                    <a:pt x="69" y="4213"/>
                  </a:cubicBezTo>
                  <a:lnTo>
                    <a:pt x="506" y="4822"/>
                  </a:lnTo>
                  <a:lnTo>
                    <a:pt x="26" y="5380"/>
                  </a:lnTo>
                  <a:cubicBezTo>
                    <a:pt x="0" y="5406"/>
                    <a:pt x="0" y="5449"/>
                    <a:pt x="26" y="5474"/>
                  </a:cubicBezTo>
                  <a:lnTo>
                    <a:pt x="549" y="6058"/>
                  </a:lnTo>
                  <a:lnTo>
                    <a:pt x="678" y="5963"/>
                  </a:lnTo>
                  <a:lnTo>
                    <a:pt x="198" y="5431"/>
                  </a:lnTo>
                  <a:lnTo>
                    <a:pt x="678" y="4874"/>
                  </a:lnTo>
                  <a:cubicBezTo>
                    <a:pt x="704" y="4848"/>
                    <a:pt x="704" y="4814"/>
                    <a:pt x="678" y="4779"/>
                  </a:cubicBezTo>
                  <a:lnTo>
                    <a:pt x="240" y="4170"/>
                  </a:lnTo>
                  <a:lnTo>
                    <a:pt x="669" y="3698"/>
                  </a:lnTo>
                  <a:cubicBezTo>
                    <a:pt x="695" y="3673"/>
                    <a:pt x="695" y="3630"/>
                    <a:pt x="669" y="3604"/>
                  </a:cubicBezTo>
                  <a:lnTo>
                    <a:pt x="275" y="3098"/>
                  </a:lnTo>
                  <a:lnTo>
                    <a:pt x="669" y="2514"/>
                  </a:lnTo>
                  <a:cubicBezTo>
                    <a:pt x="695" y="2489"/>
                    <a:pt x="695" y="2454"/>
                    <a:pt x="669" y="2429"/>
                  </a:cubicBezTo>
                  <a:lnTo>
                    <a:pt x="301" y="1871"/>
                  </a:lnTo>
                  <a:lnTo>
                    <a:pt x="669" y="1330"/>
                  </a:lnTo>
                  <a:cubicBezTo>
                    <a:pt x="678" y="1305"/>
                    <a:pt x="678" y="1270"/>
                    <a:pt x="669" y="1253"/>
                  </a:cubicBezTo>
                  <a:lnTo>
                    <a:pt x="352" y="610"/>
                  </a:lnTo>
                  <a:lnTo>
                    <a:pt x="669" y="69"/>
                  </a:lnTo>
                  <a:lnTo>
                    <a:pt x="541"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31"/>
            <p:cNvSpPr/>
            <p:nvPr/>
          </p:nvSpPr>
          <p:spPr>
            <a:xfrm>
              <a:off x="1568125" y="2119425"/>
              <a:ext cx="16750" cy="151875"/>
            </a:xfrm>
            <a:custGeom>
              <a:avLst/>
              <a:gdLst/>
              <a:ahLst/>
              <a:cxnLst/>
              <a:rect l="l" t="t" r="r" b="b"/>
              <a:pathLst>
                <a:path w="670" h="6075" extrusionOk="0">
                  <a:moveTo>
                    <a:pt x="146" y="0"/>
                  </a:moveTo>
                  <a:lnTo>
                    <a:pt x="18" y="78"/>
                  </a:lnTo>
                  <a:lnTo>
                    <a:pt x="344" y="609"/>
                  </a:lnTo>
                  <a:lnTo>
                    <a:pt x="18" y="1253"/>
                  </a:lnTo>
                  <a:cubicBezTo>
                    <a:pt x="1" y="1279"/>
                    <a:pt x="9" y="1313"/>
                    <a:pt x="18" y="1330"/>
                  </a:cubicBezTo>
                  <a:lnTo>
                    <a:pt x="387" y="1879"/>
                  </a:lnTo>
                  <a:lnTo>
                    <a:pt x="18" y="2437"/>
                  </a:lnTo>
                  <a:cubicBezTo>
                    <a:pt x="1" y="2471"/>
                    <a:pt x="1" y="2497"/>
                    <a:pt x="18" y="2523"/>
                  </a:cubicBezTo>
                  <a:lnTo>
                    <a:pt x="430" y="3115"/>
                  </a:lnTo>
                  <a:lnTo>
                    <a:pt x="61" y="3621"/>
                  </a:lnTo>
                  <a:cubicBezTo>
                    <a:pt x="43" y="3647"/>
                    <a:pt x="43" y="3690"/>
                    <a:pt x="61" y="3715"/>
                  </a:cubicBezTo>
                  <a:lnTo>
                    <a:pt x="455" y="4187"/>
                  </a:lnTo>
                  <a:lnTo>
                    <a:pt x="18" y="4796"/>
                  </a:lnTo>
                  <a:cubicBezTo>
                    <a:pt x="1" y="4831"/>
                    <a:pt x="1" y="4874"/>
                    <a:pt x="18" y="4891"/>
                  </a:cubicBezTo>
                  <a:lnTo>
                    <a:pt x="498" y="5448"/>
                  </a:lnTo>
                  <a:lnTo>
                    <a:pt x="18" y="5980"/>
                  </a:lnTo>
                  <a:lnTo>
                    <a:pt x="129" y="6075"/>
                  </a:lnTo>
                  <a:lnTo>
                    <a:pt x="653" y="5483"/>
                  </a:lnTo>
                  <a:cubicBezTo>
                    <a:pt x="670" y="5457"/>
                    <a:pt x="670" y="5414"/>
                    <a:pt x="653" y="5388"/>
                  </a:cubicBezTo>
                  <a:lnTo>
                    <a:pt x="172" y="4831"/>
                  </a:lnTo>
                  <a:lnTo>
                    <a:pt x="610" y="4213"/>
                  </a:lnTo>
                  <a:cubicBezTo>
                    <a:pt x="627" y="4187"/>
                    <a:pt x="627" y="4144"/>
                    <a:pt x="610" y="4119"/>
                  </a:cubicBezTo>
                  <a:lnTo>
                    <a:pt x="215" y="3647"/>
                  </a:lnTo>
                  <a:lnTo>
                    <a:pt x="575" y="3141"/>
                  </a:lnTo>
                  <a:cubicBezTo>
                    <a:pt x="601" y="3123"/>
                    <a:pt x="601" y="3080"/>
                    <a:pt x="575" y="3055"/>
                  </a:cubicBezTo>
                  <a:lnTo>
                    <a:pt x="172" y="2471"/>
                  </a:lnTo>
                  <a:lnTo>
                    <a:pt x="533" y="1922"/>
                  </a:lnTo>
                  <a:cubicBezTo>
                    <a:pt x="558" y="1888"/>
                    <a:pt x="558" y="1854"/>
                    <a:pt x="533" y="1836"/>
                  </a:cubicBezTo>
                  <a:lnTo>
                    <a:pt x="172" y="1287"/>
                  </a:lnTo>
                  <a:lnTo>
                    <a:pt x="490" y="644"/>
                  </a:lnTo>
                  <a:cubicBezTo>
                    <a:pt x="498" y="627"/>
                    <a:pt x="498" y="592"/>
                    <a:pt x="490" y="567"/>
                  </a:cubicBezTo>
                  <a:lnTo>
                    <a:pt x="146" y="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31"/>
            <p:cNvSpPr/>
            <p:nvPr/>
          </p:nvSpPr>
          <p:spPr>
            <a:xfrm>
              <a:off x="1560200" y="2092600"/>
              <a:ext cx="19750" cy="30500"/>
            </a:xfrm>
            <a:custGeom>
              <a:avLst/>
              <a:gdLst/>
              <a:ahLst/>
              <a:cxnLst/>
              <a:rect l="l" t="t" r="r" b="b"/>
              <a:pathLst>
                <a:path w="790" h="1220" extrusionOk="0">
                  <a:moveTo>
                    <a:pt x="601" y="155"/>
                  </a:moveTo>
                  <a:lnTo>
                    <a:pt x="635" y="1065"/>
                  </a:lnTo>
                  <a:lnTo>
                    <a:pt x="163" y="1065"/>
                  </a:lnTo>
                  <a:lnTo>
                    <a:pt x="206" y="155"/>
                  </a:lnTo>
                  <a:close/>
                  <a:moveTo>
                    <a:pt x="43" y="1"/>
                  </a:moveTo>
                  <a:lnTo>
                    <a:pt x="0" y="1219"/>
                  </a:lnTo>
                  <a:lnTo>
                    <a:pt x="789" y="1219"/>
                  </a:lnTo>
                  <a:lnTo>
                    <a:pt x="72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31"/>
            <p:cNvSpPr/>
            <p:nvPr/>
          </p:nvSpPr>
          <p:spPr>
            <a:xfrm>
              <a:off x="1567925" y="2094550"/>
              <a:ext cx="3875" cy="26400"/>
            </a:xfrm>
            <a:custGeom>
              <a:avLst/>
              <a:gdLst/>
              <a:ahLst/>
              <a:cxnLst/>
              <a:rect l="l" t="t" r="r" b="b"/>
              <a:pathLst>
                <a:path w="155" h="1056" extrusionOk="0">
                  <a:moveTo>
                    <a:pt x="0" y="0"/>
                  </a:moveTo>
                  <a:lnTo>
                    <a:pt x="9" y="1055"/>
                  </a:lnTo>
                  <a:lnTo>
                    <a:pt x="154" y="1055"/>
                  </a:lnTo>
                  <a:lnTo>
                    <a:pt x="154"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31"/>
            <p:cNvSpPr/>
            <p:nvPr/>
          </p:nvSpPr>
          <p:spPr>
            <a:xfrm>
              <a:off x="1562975" y="2099900"/>
              <a:ext cx="14175" cy="3900"/>
            </a:xfrm>
            <a:custGeom>
              <a:avLst/>
              <a:gdLst/>
              <a:ahLst/>
              <a:cxnLst/>
              <a:rect l="l" t="t" r="r" b="b"/>
              <a:pathLst>
                <a:path w="567" h="156" extrusionOk="0">
                  <a:moveTo>
                    <a:pt x="1" y="1"/>
                  </a:moveTo>
                  <a:lnTo>
                    <a:pt x="1" y="155"/>
                  </a:lnTo>
                  <a:lnTo>
                    <a:pt x="567" y="155"/>
                  </a:lnTo>
                  <a:lnTo>
                    <a:pt x="567"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31"/>
            <p:cNvSpPr/>
            <p:nvPr/>
          </p:nvSpPr>
          <p:spPr>
            <a:xfrm>
              <a:off x="1562975" y="2110200"/>
              <a:ext cx="14175" cy="3675"/>
            </a:xfrm>
            <a:custGeom>
              <a:avLst/>
              <a:gdLst/>
              <a:ahLst/>
              <a:cxnLst/>
              <a:rect l="l" t="t" r="r" b="b"/>
              <a:pathLst>
                <a:path w="567" h="147" extrusionOk="0">
                  <a:moveTo>
                    <a:pt x="1" y="0"/>
                  </a:moveTo>
                  <a:lnTo>
                    <a:pt x="1" y="146"/>
                  </a:lnTo>
                  <a:lnTo>
                    <a:pt x="567" y="146"/>
                  </a:lnTo>
                  <a:lnTo>
                    <a:pt x="567" y="0"/>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31"/>
            <p:cNvSpPr/>
            <p:nvPr/>
          </p:nvSpPr>
          <p:spPr>
            <a:xfrm>
              <a:off x="1552250" y="2216150"/>
              <a:ext cx="38000" cy="16975"/>
            </a:xfrm>
            <a:custGeom>
              <a:avLst/>
              <a:gdLst/>
              <a:ahLst/>
              <a:cxnLst/>
              <a:rect l="l" t="t" r="r" b="b"/>
              <a:pathLst>
                <a:path w="1520" h="679" extrusionOk="0">
                  <a:moveTo>
                    <a:pt x="1" y="1"/>
                  </a:moveTo>
                  <a:lnTo>
                    <a:pt x="1" y="679"/>
                  </a:lnTo>
                  <a:lnTo>
                    <a:pt x="1519" y="679"/>
                  </a:lnTo>
                  <a:lnTo>
                    <a:pt x="1519" y="1"/>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31"/>
            <p:cNvSpPr/>
            <p:nvPr/>
          </p:nvSpPr>
          <p:spPr>
            <a:xfrm>
              <a:off x="1552250" y="2203725"/>
              <a:ext cx="38000" cy="8175"/>
            </a:xfrm>
            <a:custGeom>
              <a:avLst/>
              <a:gdLst/>
              <a:ahLst/>
              <a:cxnLst/>
              <a:rect l="l" t="t" r="r" b="b"/>
              <a:pathLst>
                <a:path w="1520" h="327" extrusionOk="0">
                  <a:moveTo>
                    <a:pt x="1" y="0"/>
                  </a:moveTo>
                  <a:lnTo>
                    <a:pt x="1" y="326"/>
                  </a:lnTo>
                  <a:lnTo>
                    <a:pt x="1519" y="326"/>
                  </a:lnTo>
                  <a:lnTo>
                    <a:pt x="1519"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31"/>
            <p:cNvSpPr/>
            <p:nvPr/>
          </p:nvSpPr>
          <p:spPr>
            <a:xfrm>
              <a:off x="1556750" y="2318050"/>
              <a:ext cx="3900" cy="45700"/>
            </a:xfrm>
            <a:custGeom>
              <a:avLst/>
              <a:gdLst/>
              <a:ahLst/>
              <a:cxnLst/>
              <a:rect l="l" t="t" r="r" b="b"/>
              <a:pathLst>
                <a:path w="156" h="1828" extrusionOk="0">
                  <a:moveTo>
                    <a:pt x="1" y="0"/>
                  </a:moveTo>
                  <a:lnTo>
                    <a:pt x="1" y="1828"/>
                  </a:lnTo>
                  <a:lnTo>
                    <a:pt x="155" y="1828"/>
                  </a:lnTo>
                  <a:lnTo>
                    <a:pt x="155"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31"/>
            <p:cNvSpPr/>
            <p:nvPr/>
          </p:nvSpPr>
          <p:spPr>
            <a:xfrm>
              <a:off x="1579075" y="2318050"/>
              <a:ext cx="3650" cy="45700"/>
            </a:xfrm>
            <a:custGeom>
              <a:avLst/>
              <a:gdLst/>
              <a:ahLst/>
              <a:cxnLst/>
              <a:rect l="l" t="t" r="r" b="b"/>
              <a:pathLst>
                <a:path w="146" h="1828" extrusionOk="0">
                  <a:moveTo>
                    <a:pt x="0" y="0"/>
                  </a:moveTo>
                  <a:lnTo>
                    <a:pt x="0" y="1828"/>
                  </a:lnTo>
                  <a:lnTo>
                    <a:pt x="146" y="1828"/>
                  </a:lnTo>
                  <a:lnTo>
                    <a:pt x="146" y="0"/>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 name="Εικόνα 5">
            <a:extLst>
              <a:ext uri="{FF2B5EF4-FFF2-40B4-BE49-F238E27FC236}">
                <a16:creationId xmlns:a16="http://schemas.microsoft.com/office/drawing/2014/main" id="{AC8D929E-01F2-BC49-4EA4-9FCE00F17214}"/>
              </a:ext>
            </a:extLst>
          </p:cNvPr>
          <p:cNvPicPr>
            <a:picLocks noChangeAspect="1"/>
          </p:cNvPicPr>
          <p:nvPr/>
        </p:nvPicPr>
        <p:blipFill>
          <a:blip r:embed="rId3"/>
          <a:stretch>
            <a:fillRect/>
          </a:stretch>
        </p:blipFill>
        <p:spPr>
          <a:xfrm>
            <a:off x="3974227" y="1650915"/>
            <a:ext cx="466048" cy="329213"/>
          </a:xfrm>
          <a:prstGeom prst="rect">
            <a:avLst/>
          </a:prstGeom>
        </p:spPr>
      </p:pic>
      <p:sp>
        <p:nvSpPr>
          <p:cNvPr id="7" name="TextBox 6">
            <a:extLst>
              <a:ext uri="{FF2B5EF4-FFF2-40B4-BE49-F238E27FC236}">
                <a16:creationId xmlns:a16="http://schemas.microsoft.com/office/drawing/2014/main" id="{9A97DA81-11A3-38A2-6E3B-1BABE88A4F78}"/>
              </a:ext>
            </a:extLst>
          </p:cNvPr>
          <p:cNvSpPr txBox="1"/>
          <p:nvPr/>
        </p:nvSpPr>
        <p:spPr>
          <a:xfrm>
            <a:off x="4529984" y="1608606"/>
            <a:ext cx="4363172" cy="1569660"/>
          </a:xfrm>
          <a:prstGeom prst="rect">
            <a:avLst/>
          </a:prstGeom>
          <a:noFill/>
        </p:spPr>
        <p:txBody>
          <a:bodyPr wrap="square" rtlCol="0">
            <a:spAutoFit/>
          </a:bodyPr>
          <a:lstStyle/>
          <a:p>
            <a:r>
              <a:rPr lang="el-GR" sz="1200" dirty="0">
                <a:latin typeface="Aptos" panose="020B0004020202020204" pitchFamily="34" charset="0"/>
              </a:rPr>
              <a:t>Τι είναι το Χρηματιστήριο Ενέργειας;</a:t>
            </a:r>
            <a:endParaRPr lang="en-US" sz="1200" dirty="0">
              <a:latin typeface="Aptos" panose="020B0004020202020204" pitchFamily="34" charset="0"/>
            </a:endParaRPr>
          </a:p>
          <a:p>
            <a:endParaRPr lang="en-US" sz="1200" dirty="0">
              <a:latin typeface="Aptos" panose="020B0004020202020204" pitchFamily="34" charset="0"/>
            </a:endParaRPr>
          </a:p>
          <a:p>
            <a:pPr marL="285750" indent="-285750">
              <a:buFont typeface="Arial" panose="020B0604020202020204" pitchFamily="34" charset="0"/>
              <a:buChar char="•"/>
            </a:pPr>
            <a:r>
              <a:rPr lang="el-GR" sz="1200" dirty="0">
                <a:latin typeface="Aptos" panose="020B0004020202020204" pitchFamily="34" charset="0"/>
              </a:rPr>
              <a:t>Αγορά όπου πραγματοποιούνται συναλλαγές ενεργειακών προϊόντων.</a:t>
            </a:r>
            <a:endParaRPr lang="en-US" sz="1200" dirty="0">
              <a:latin typeface="Aptos" panose="020B0004020202020204" pitchFamily="34" charset="0"/>
            </a:endParaRPr>
          </a:p>
          <a:p>
            <a:pPr marL="285750" indent="-285750">
              <a:buFont typeface="Arial" panose="020B0604020202020204" pitchFamily="34" charset="0"/>
              <a:buChar char="•"/>
            </a:pPr>
            <a:r>
              <a:rPr lang="el-GR" sz="1200" dirty="0">
                <a:latin typeface="Aptos" panose="020B0004020202020204" pitchFamily="34" charset="0"/>
              </a:rPr>
              <a:t>Περιλαμβάνει ηλεκτρική ενέργεια, φυσικό αέριο, και πιστοποιητικά εκπομπών CO₂.</a:t>
            </a:r>
            <a:endParaRPr lang="en-US" sz="1200" dirty="0">
              <a:latin typeface="Aptos" panose="020B0004020202020204" pitchFamily="34" charset="0"/>
            </a:endParaRPr>
          </a:p>
          <a:p>
            <a:pPr marL="285750" indent="-285750">
              <a:buFont typeface="Arial" panose="020B0604020202020204" pitchFamily="34" charset="0"/>
              <a:buChar char="•"/>
            </a:pPr>
            <a:r>
              <a:rPr lang="el-GR" sz="1200" dirty="0">
                <a:latin typeface="Aptos" panose="020B0004020202020204" pitchFamily="34" charset="0"/>
              </a:rPr>
              <a:t>Επιτρέπει τον καθορισμό τιμών μέσω προσφοράς και ζήτησης.</a:t>
            </a:r>
          </a:p>
        </p:txBody>
      </p:sp>
      <p:cxnSp>
        <p:nvCxnSpPr>
          <p:cNvPr id="3" name="Ευθεία γραμμή σύνδεσης 2">
            <a:extLst>
              <a:ext uri="{FF2B5EF4-FFF2-40B4-BE49-F238E27FC236}">
                <a16:creationId xmlns:a16="http://schemas.microsoft.com/office/drawing/2014/main" id="{0F8CA6B3-C2EC-8C8A-0BAD-A087D04B2424}"/>
              </a:ext>
            </a:extLst>
          </p:cNvPr>
          <p:cNvCxnSpPr>
            <a:cxnSpLocks/>
          </p:cNvCxnSpPr>
          <p:nvPr/>
        </p:nvCxnSpPr>
        <p:spPr>
          <a:xfrm>
            <a:off x="4044028" y="1088728"/>
            <a:ext cx="432201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61"/>
        <p:cNvGrpSpPr/>
        <p:nvPr/>
      </p:nvGrpSpPr>
      <p:grpSpPr>
        <a:xfrm>
          <a:off x="0" y="0"/>
          <a:ext cx="0" cy="0"/>
          <a:chOff x="0" y="0"/>
          <a:chExt cx="0" cy="0"/>
        </a:xfrm>
      </p:grpSpPr>
      <p:sp>
        <p:nvSpPr>
          <p:cNvPr id="1662" name="Google Shape;1662;p32"/>
          <p:cNvSpPr txBox="1">
            <a:spLocks noGrp="1"/>
          </p:cNvSpPr>
          <p:nvPr>
            <p:ph type="subTitle" idx="4"/>
          </p:nvPr>
        </p:nvSpPr>
        <p:spPr>
          <a:xfrm>
            <a:off x="5393185" y="1370546"/>
            <a:ext cx="2505600" cy="45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a:latin typeface="+mn-lt"/>
              </a:rPr>
              <a:t>Βασικές Αρχές</a:t>
            </a:r>
            <a:endParaRPr dirty="0">
              <a:latin typeface="+mn-lt"/>
            </a:endParaRPr>
          </a:p>
        </p:txBody>
      </p:sp>
      <p:sp>
        <p:nvSpPr>
          <p:cNvPr id="1663" name="Google Shape;1663;p32"/>
          <p:cNvSpPr txBox="1">
            <a:spLocks noGrp="1"/>
          </p:cNvSpPr>
          <p:nvPr>
            <p:ph type="title"/>
          </p:nvPr>
        </p:nvSpPr>
        <p:spPr>
          <a:xfrm>
            <a:off x="636873" y="34111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800" dirty="0">
                <a:latin typeface="+mj-lt"/>
              </a:rPr>
              <a:t>Target Model</a:t>
            </a:r>
            <a:endParaRPr sz="2800" dirty="0">
              <a:latin typeface="+mj-lt"/>
            </a:endParaRPr>
          </a:p>
        </p:txBody>
      </p:sp>
      <p:sp>
        <p:nvSpPr>
          <p:cNvPr id="1664" name="Google Shape;1664;p32"/>
          <p:cNvSpPr txBox="1">
            <a:spLocks noGrp="1"/>
          </p:cNvSpPr>
          <p:nvPr>
            <p:ph type="subTitle" idx="1"/>
          </p:nvPr>
        </p:nvSpPr>
        <p:spPr>
          <a:xfrm>
            <a:off x="5200494" y="1967644"/>
            <a:ext cx="2505600" cy="18075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Ενοποίηση Αγορών</a:t>
            </a:r>
          </a:p>
          <a:p>
            <a:pPr marL="171450" lvl="0" indent="-171450" algn="l" rtl="0">
              <a:spcBef>
                <a:spcPts val="0"/>
              </a:spcBef>
              <a:spcAft>
                <a:spcPts val="0"/>
              </a:spcAft>
              <a:buFont typeface="Arial" panose="020B0604020202020204" pitchFamily="34" charset="0"/>
              <a:buChar char="•"/>
            </a:pPr>
            <a:endParaRPr lang="el-GR" dirty="0">
              <a:latin typeface="Aptos" panose="020B0004020202020204" pitchFamily="34" charset="0"/>
            </a:endParaRPr>
          </a:p>
          <a:p>
            <a:pPr marL="171450" lvl="0" indent="-171450" algn="l" rtl="0">
              <a:spcBef>
                <a:spcPts val="0"/>
              </a:spcBef>
              <a:spcAft>
                <a:spcPts val="0"/>
              </a:spcAft>
              <a:buFont typeface="Arial" panose="020B0604020202020204" pitchFamily="34" charset="0"/>
              <a:buChar char="•"/>
            </a:pPr>
            <a:r>
              <a:rPr lang="en-US" dirty="0">
                <a:latin typeface="Aptos" panose="020B0004020202020204" pitchFamily="34" charset="0"/>
              </a:rPr>
              <a:t>Market Coupling</a:t>
            </a:r>
            <a:endParaRPr lang="el-GR" dirty="0">
              <a:latin typeface="Aptos" panose="020B0004020202020204" pitchFamily="34" charset="0"/>
            </a:endParaRPr>
          </a:p>
          <a:p>
            <a:pPr marL="171450" lvl="0" indent="-171450" algn="l" rtl="0">
              <a:spcBef>
                <a:spcPts val="0"/>
              </a:spcBef>
              <a:spcAft>
                <a:spcPts val="0"/>
              </a:spcAft>
              <a:buFont typeface="Arial" panose="020B0604020202020204" pitchFamily="34" charset="0"/>
              <a:buChar char="•"/>
            </a:pPr>
            <a:endParaRPr lang="el-GR" dirty="0">
              <a:latin typeface="Aptos" panose="020B0004020202020204" pitchFamily="34" charset="0"/>
            </a:endParaRPr>
          </a:p>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Διαφάνεια και Ανταγωνισμός</a:t>
            </a:r>
            <a:endParaRPr dirty="0">
              <a:latin typeface="Aptos" panose="020B0004020202020204" pitchFamily="34" charset="0"/>
            </a:endParaRPr>
          </a:p>
        </p:txBody>
      </p:sp>
      <p:sp>
        <p:nvSpPr>
          <p:cNvPr id="1665" name="Google Shape;1665;p32"/>
          <p:cNvSpPr txBox="1">
            <a:spLocks noGrp="1"/>
          </p:cNvSpPr>
          <p:nvPr>
            <p:ph type="subTitle" idx="2"/>
          </p:nvPr>
        </p:nvSpPr>
        <p:spPr>
          <a:xfrm>
            <a:off x="1475002" y="1842538"/>
            <a:ext cx="2505600" cy="2331225"/>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Η επίσημη εφαρμογή του </a:t>
            </a:r>
            <a:r>
              <a:rPr lang="el-GR" dirty="0" err="1">
                <a:latin typeface="Aptos" panose="020B0004020202020204" pitchFamily="34" charset="0"/>
              </a:rPr>
              <a:t>Target</a:t>
            </a:r>
            <a:r>
              <a:rPr lang="el-GR" dirty="0">
                <a:latin typeface="Aptos" panose="020B0004020202020204" pitchFamily="34" charset="0"/>
              </a:rPr>
              <a:t> </a:t>
            </a:r>
            <a:r>
              <a:rPr lang="el-GR" dirty="0" err="1">
                <a:latin typeface="Aptos" panose="020B0004020202020204" pitchFamily="34" charset="0"/>
              </a:rPr>
              <a:t>Model</a:t>
            </a:r>
            <a:r>
              <a:rPr lang="el-GR" dirty="0">
                <a:latin typeface="Aptos" panose="020B0004020202020204" pitchFamily="34" charset="0"/>
              </a:rPr>
              <a:t> ξεκίνησε το 2015 στην ΕΕ ενώ ολοκληρώθηκε με την εφαρμογή του τον Νοέμβριο του 2020 στην Ελλάδα.</a:t>
            </a:r>
          </a:p>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Επιδιώκει τη δημιουργία μιας ενοποιημένης ευρωπαϊκής αγοράς ενέργειας μέσω της εναρμόνισης και της ενσωμάτωσης των εθνικών αγορών ηλεκτρικής ενέργειας και φυσικού αερίου.</a:t>
            </a:r>
            <a:endParaRPr lang="en-US" dirty="0">
              <a:latin typeface="Aptos" panose="020B0004020202020204" pitchFamily="34" charset="0"/>
            </a:endParaRPr>
          </a:p>
        </p:txBody>
      </p:sp>
      <p:sp>
        <p:nvSpPr>
          <p:cNvPr id="1666" name="Google Shape;1666;p32"/>
          <p:cNvSpPr txBox="1">
            <a:spLocks noGrp="1"/>
          </p:cNvSpPr>
          <p:nvPr>
            <p:ph type="subTitle" idx="3"/>
          </p:nvPr>
        </p:nvSpPr>
        <p:spPr>
          <a:xfrm>
            <a:off x="1658236" y="1340286"/>
            <a:ext cx="2505600" cy="45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a:latin typeface="+mn-lt"/>
              </a:rPr>
              <a:t>Ιστορία και όραμα</a:t>
            </a:r>
            <a:endParaRPr dirty="0">
              <a:latin typeface="+mn-lt"/>
            </a:endParaRPr>
          </a:p>
        </p:txBody>
      </p:sp>
      <p:grpSp>
        <p:nvGrpSpPr>
          <p:cNvPr id="1667" name="Google Shape;1667;p32"/>
          <p:cNvGrpSpPr/>
          <p:nvPr/>
        </p:nvGrpSpPr>
        <p:grpSpPr>
          <a:xfrm>
            <a:off x="1088260" y="1340286"/>
            <a:ext cx="290650" cy="387026"/>
            <a:chOff x="775359" y="4044332"/>
            <a:chExt cx="290650" cy="387026"/>
          </a:xfrm>
        </p:grpSpPr>
        <p:sp>
          <p:nvSpPr>
            <p:cNvPr id="1668" name="Google Shape;1668;p32"/>
            <p:cNvSpPr/>
            <p:nvPr/>
          </p:nvSpPr>
          <p:spPr>
            <a:xfrm>
              <a:off x="775359" y="4364420"/>
              <a:ext cx="290650" cy="66937"/>
            </a:xfrm>
            <a:custGeom>
              <a:avLst/>
              <a:gdLst/>
              <a:ahLst/>
              <a:cxnLst/>
              <a:rect l="l" t="t" r="r" b="b"/>
              <a:pathLst>
                <a:path w="8693" h="2002" extrusionOk="0">
                  <a:moveTo>
                    <a:pt x="4549" y="1"/>
                  </a:moveTo>
                  <a:lnTo>
                    <a:pt x="0" y="977"/>
                  </a:lnTo>
                  <a:lnTo>
                    <a:pt x="0" y="1811"/>
                  </a:lnTo>
                  <a:cubicBezTo>
                    <a:pt x="0" y="1906"/>
                    <a:pt x="48" y="2001"/>
                    <a:pt x="167" y="2001"/>
                  </a:cubicBezTo>
                  <a:lnTo>
                    <a:pt x="8502" y="2001"/>
                  </a:lnTo>
                  <a:cubicBezTo>
                    <a:pt x="8597" y="2001"/>
                    <a:pt x="8693" y="1906"/>
                    <a:pt x="8693" y="1811"/>
                  </a:cubicBezTo>
                  <a:lnTo>
                    <a:pt x="8693" y="977"/>
                  </a:lnTo>
                  <a:close/>
                  <a:moveTo>
                    <a:pt x="4549" y="1"/>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32"/>
            <p:cNvSpPr/>
            <p:nvPr/>
          </p:nvSpPr>
          <p:spPr>
            <a:xfrm>
              <a:off x="793682" y="4283203"/>
              <a:ext cx="250027" cy="113111"/>
            </a:xfrm>
            <a:custGeom>
              <a:avLst/>
              <a:gdLst/>
              <a:ahLst/>
              <a:cxnLst/>
              <a:rect l="l" t="t" r="r" b="b"/>
              <a:pathLst>
                <a:path w="7478" h="3383" extrusionOk="0">
                  <a:moveTo>
                    <a:pt x="2048" y="1"/>
                  </a:moveTo>
                  <a:lnTo>
                    <a:pt x="881" y="1"/>
                  </a:lnTo>
                  <a:cubicBezTo>
                    <a:pt x="738" y="1"/>
                    <a:pt x="595" y="72"/>
                    <a:pt x="572" y="167"/>
                  </a:cubicBezTo>
                  <a:lnTo>
                    <a:pt x="0" y="1787"/>
                  </a:lnTo>
                  <a:lnTo>
                    <a:pt x="3644" y="3382"/>
                  </a:lnTo>
                  <a:lnTo>
                    <a:pt x="5263" y="3382"/>
                  </a:lnTo>
                  <a:lnTo>
                    <a:pt x="7478" y="1572"/>
                  </a:lnTo>
                  <a:lnTo>
                    <a:pt x="7216" y="763"/>
                  </a:lnTo>
                  <a:close/>
                  <a:moveTo>
                    <a:pt x="2048" y="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32"/>
            <p:cNvSpPr/>
            <p:nvPr/>
          </p:nvSpPr>
          <p:spPr>
            <a:xfrm>
              <a:off x="959294" y="4282400"/>
              <a:ext cx="74092" cy="43031"/>
            </a:xfrm>
            <a:custGeom>
              <a:avLst/>
              <a:gdLst/>
              <a:ahLst/>
              <a:cxnLst/>
              <a:rect l="l" t="t" r="r" b="b"/>
              <a:pathLst>
                <a:path w="2216" h="1287" extrusionOk="0">
                  <a:moveTo>
                    <a:pt x="572" y="25"/>
                  </a:moveTo>
                  <a:cubicBezTo>
                    <a:pt x="381" y="263"/>
                    <a:pt x="215" y="501"/>
                    <a:pt x="0" y="691"/>
                  </a:cubicBezTo>
                  <a:cubicBezTo>
                    <a:pt x="310" y="1263"/>
                    <a:pt x="1334" y="1287"/>
                    <a:pt x="2215" y="810"/>
                  </a:cubicBezTo>
                  <a:lnTo>
                    <a:pt x="2001" y="191"/>
                  </a:lnTo>
                  <a:cubicBezTo>
                    <a:pt x="1977" y="72"/>
                    <a:pt x="1858" y="1"/>
                    <a:pt x="1691" y="1"/>
                  </a:cubicBezTo>
                  <a:lnTo>
                    <a:pt x="572" y="1"/>
                  </a:lnTo>
                  <a:close/>
                  <a:moveTo>
                    <a:pt x="572" y="2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32"/>
            <p:cNvSpPr/>
            <p:nvPr/>
          </p:nvSpPr>
          <p:spPr>
            <a:xfrm>
              <a:off x="959294" y="4337336"/>
              <a:ext cx="105922" cy="61353"/>
            </a:xfrm>
            <a:custGeom>
              <a:avLst/>
              <a:gdLst/>
              <a:ahLst/>
              <a:cxnLst/>
              <a:rect l="l" t="t" r="r" b="b"/>
              <a:pathLst>
                <a:path w="3168" h="1835" extrusionOk="0">
                  <a:moveTo>
                    <a:pt x="1310" y="453"/>
                  </a:moveTo>
                  <a:cubicBezTo>
                    <a:pt x="548" y="191"/>
                    <a:pt x="0" y="787"/>
                    <a:pt x="262" y="1835"/>
                  </a:cubicBezTo>
                  <a:lnTo>
                    <a:pt x="3168" y="1835"/>
                  </a:lnTo>
                  <a:lnTo>
                    <a:pt x="2525" y="1"/>
                  </a:lnTo>
                  <a:cubicBezTo>
                    <a:pt x="2168" y="406"/>
                    <a:pt x="1882" y="644"/>
                    <a:pt x="1310" y="453"/>
                  </a:cubicBezTo>
                  <a:close/>
                  <a:moveTo>
                    <a:pt x="1310" y="45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32"/>
            <p:cNvSpPr/>
            <p:nvPr/>
          </p:nvSpPr>
          <p:spPr>
            <a:xfrm>
              <a:off x="775359" y="4319849"/>
              <a:ext cx="140160" cy="77268"/>
            </a:xfrm>
            <a:custGeom>
              <a:avLst/>
              <a:gdLst/>
              <a:ahLst/>
              <a:cxnLst/>
              <a:rect l="l" t="t" r="r" b="b"/>
              <a:pathLst>
                <a:path w="4192" h="2311" extrusionOk="0">
                  <a:moveTo>
                    <a:pt x="2286" y="810"/>
                  </a:moveTo>
                  <a:cubicBezTo>
                    <a:pt x="2072" y="0"/>
                    <a:pt x="1191" y="24"/>
                    <a:pt x="572" y="714"/>
                  </a:cubicBezTo>
                  <a:lnTo>
                    <a:pt x="0" y="2310"/>
                  </a:lnTo>
                  <a:lnTo>
                    <a:pt x="4192" y="2310"/>
                  </a:lnTo>
                  <a:cubicBezTo>
                    <a:pt x="3858" y="1786"/>
                    <a:pt x="3715" y="1357"/>
                    <a:pt x="3168" y="1310"/>
                  </a:cubicBezTo>
                  <a:cubicBezTo>
                    <a:pt x="2644" y="1286"/>
                    <a:pt x="2429" y="1357"/>
                    <a:pt x="2286" y="810"/>
                  </a:cubicBezTo>
                  <a:close/>
                  <a:moveTo>
                    <a:pt x="2286" y="81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32"/>
            <p:cNvSpPr/>
            <p:nvPr/>
          </p:nvSpPr>
          <p:spPr>
            <a:xfrm>
              <a:off x="1023793" y="4397087"/>
              <a:ext cx="41426" cy="34271"/>
            </a:xfrm>
            <a:custGeom>
              <a:avLst/>
              <a:gdLst/>
              <a:ahLst/>
              <a:cxnLst/>
              <a:rect l="l" t="t" r="r" b="b"/>
              <a:pathLst>
                <a:path w="1239" h="1025" extrusionOk="0">
                  <a:moveTo>
                    <a:pt x="1239" y="0"/>
                  </a:moveTo>
                  <a:lnTo>
                    <a:pt x="191" y="0"/>
                  </a:lnTo>
                  <a:lnTo>
                    <a:pt x="191" y="834"/>
                  </a:lnTo>
                  <a:cubicBezTo>
                    <a:pt x="191" y="929"/>
                    <a:pt x="96" y="1024"/>
                    <a:pt x="0" y="1024"/>
                  </a:cubicBezTo>
                  <a:lnTo>
                    <a:pt x="1048" y="1024"/>
                  </a:lnTo>
                  <a:cubicBezTo>
                    <a:pt x="1143" y="1024"/>
                    <a:pt x="1239" y="929"/>
                    <a:pt x="1239" y="834"/>
                  </a:cubicBezTo>
                  <a:close/>
                  <a:moveTo>
                    <a:pt x="1239" y="0"/>
                  </a:move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32"/>
            <p:cNvSpPr/>
            <p:nvPr/>
          </p:nvSpPr>
          <p:spPr>
            <a:xfrm>
              <a:off x="969659" y="4283203"/>
              <a:ext cx="62925" cy="37447"/>
            </a:xfrm>
            <a:custGeom>
              <a:avLst/>
              <a:gdLst/>
              <a:ahLst/>
              <a:cxnLst/>
              <a:rect l="l" t="t" r="r" b="b"/>
              <a:pathLst>
                <a:path w="1882" h="1120" extrusionOk="0">
                  <a:moveTo>
                    <a:pt x="262" y="1"/>
                  </a:moveTo>
                  <a:cubicBezTo>
                    <a:pt x="167" y="120"/>
                    <a:pt x="71" y="239"/>
                    <a:pt x="0" y="310"/>
                  </a:cubicBezTo>
                  <a:cubicBezTo>
                    <a:pt x="381" y="548"/>
                    <a:pt x="667" y="834"/>
                    <a:pt x="905" y="1120"/>
                  </a:cubicBezTo>
                  <a:cubicBezTo>
                    <a:pt x="1238" y="1096"/>
                    <a:pt x="1572" y="977"/>
                    <a:pt x="1881" y="834"/>
                  </a:cubicBezTo>
                  <a:lnTo>
                    <a:pt x="1691" y="191"/>
                  </a:lnTo>
                  <a:cubicBezTo>
                    <a:pt x="1667" y="72"/>
                    <a:pt x="1524" y="24"/>
                    <a:pt x="1381" y="24"/>
                  </a:cubicBezTo>
                  <a:lnTo>
                    <a:pt x="262" y="24"/>
                  </a:lnTo>
                  <a:close/>
                  <a:moveTo>
                    <a:pt x="262"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32"/>
            <p:cNvSpPr/>
            <p:nvPr/>
          </p:nvSpPr>
          <p:spPr>
            <a:xfrm>
              <a:off x="1001491" y="4311089"/>
              <a:ext cx="41426" cy="43800"/>
            </a:xfrm>
            <a:custGeom>
              <a:avLst/>
              <a:gdLst/>
              <a:ahLst/>
              <a:cxnLst/>
              <a:rect l="l" t="t" r="r" b="b"/>
              <a:pathLst>
                <a:path w="1239" h="1310" extrusionOk="0">
                  <a:moveTo>
                    <a:pt x="977" y="0"/>
                  </a:moveTo>
                  <a:cubicBezTo>
                    <a:pt x="644" y="167"/>
                    <a:pt x="286" y="262"/>
                    <a:pt x="1" y="286"/>
                  </a:cubicBezTo>
                  <a:cubicBezTo>
                    <a:pt x="239" y="595"/>
                    <a:pt x="382" y="953"/>
                    <a:pt x="405" y="1310"/>
                  </a:cubicBezTo>
                  <a:cubicBezTo>
                    <a:pt x="763" y="1310"/>
                    <a:pt x="1001" y="1096"/>
                    <a:pt x="1239" y="786"/>
                  </a:cubicBezTo>
                  <a:close/>
                  <a:moveTo>
                    <a:pt x="977"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32"/>
            <p:cNvSpPr/>
            <p:nvPr/>
          </p:nvSpPr>
          <p:spPr>
            <a:xfrm>
              <a:off x="1003096" y="4337336"/>
              <a:ext cx="60551" cy="59782"/>
            </a:xfrm>
            <a:custGeom>
              <a:avLst/>
              <a:gdLst/>
              <a:ahLst/>
              <a:cxnLst/>
              <a:rect l="l" t="t" r="r" b="b"/>
              <a:pathLst>
                <a:path w="1811" h="1788" extrusionOk="0">
                  <a:moveTo>
                    <a:pt x="1191" y="1"/>
                  </a:moveTo>
                  <a:cubicBezTo>
                    <a:pt x="929" y="334"/>
                    <a:pt x="691" y="549"/>
                    <a:pt x="357" y="525"/>
                  </a:cubicBezTo>
                  <a:lnTo>
                    <a:pt x="357" y="715"/>
                  </a:lnTo>
                  <a:cubicBezTo>
                    <a:pt x="357" y="1120"/>
                    <a:pt x="238" y="1477"/>
                    <a:pt x="0" y="1787"/>
                  </a:cubicBezTo>
                  <a:lnTo>
                    <a:pt x="1810" y="1787"/>
                  </a:lnTo>
                  <a:close/>
                  <a:moveTo>
                    <a:pt x="1191"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32"/>
            <p:cNvSpPr/>
            <p:nvPr/>
          </p:nvSpPr>
          <p:spPr>
            <a:xfrm>
              <a:off x="787295" y="4044332"/>
              <a:ext cx="264371" cy="306566"/>
            </a:xfrm>
            <a:custGeom>
              <a:avLst/>
              <a:gdLst/>
              <a:ahLst/>
              <a:cxnLst/>
              <a:rect l="l" t="t" r="r" b="b"/>
              <a:pathLst>
                <a:path w="7907" h="9169" extrusionOk="0">
                  <a:moveTo>
                    <a:pt x="2668" y="7740"/>
                  </a:moveTo>
                  <a:cubicBezTo>
                    <a:pt x="2025" y="6835"/>
                    <a:pt x="1286" y="6001"/>
                    <a:pt x="882" y="4930"/>
                  </a:cubicBezTo>
                  <a:cubicBezTo>
                    <a:pt x="0" y="2429"/>
                    <a:pt x="1334" y="24"/>
                    <a:pt x="3954" y="0"/>
                  </a:cubicBezTo>
                  <a:cubicBezTo>
                    <a:pt x="6573" y="0"/>
                    <a:pt x="7907" y="2429"/>
                    <a:pt x="7026" y="4930"/>
                  </a:cubicBezTo>
                  <a:cubicBezTo>
                    <a:pt x="6573" y="6216"/>
                    <a:pt x="5216" y="7859"/>
                    <a:pt x="4263" y="8859"/>
                  </a:cubicBezTo>
                  <a:cubicBezTo>
                    <a:pt x="3978" y="9169"/>
                    <a:pt x="3978" y="9169"/>
                    <a:pt x="3692" y="8859"/>
                  </a:cubicBezTo>
                  <a:cubicBezTo>
                    <a:pt x="3335" y="8502"/>
                    <a:pt x="3001" y="8121"/>
                    <a:pt x="2668" y="7740"/>
                  </a:cubicBezTo>
                  <a:close/>
                  <a:moveTo>
                    <a:pt x="2668" y="7740"/>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8" name="Google Shape;1678;p32"/>
            <p:cNvSpPr/>
            <p:nvPr/>
          </p:nvSpPr>
          <p:spPr>
            <a:xfrm>
              <a:off x="836648" y="4074592"/>
              <a:ext cx="165670" cy="165637"/>
            </a:xfrm>
            <a:custGeom>
              <a:avLst/>
              <a:gdLst/>
              <a:ahLst/>
              <a:cxnLst/>
              <a:rect l="l" t="t" r="r" b="b"/>
              <a:pathLst>
                <a:path w="4955" h="4954" extrusionOk="0">
                  <a:moveTo>
                    <a:pt x="1" y="2477"/>
                  </a:moveTo>
                  <a:cubicBezTo>
                    <a:pt x="1" y="3858"/>
                    <a:pt x="1120" y="4954"/>
                    <a:pt x="2478" y="4954"/>
                  </a:cubicBezTo>
                  <a:cubicBezTo>
                    <a:pt x="3859" y="4954"/>
                    <a:pt x="4954" y="3858"/>
                    <a:pt x="4954" y="2477"/>
                  </a:cubicBezTo>
                  <a:cubicBezTo>
                    <a:pt x="4954" y="1120"/>
                    <a:pt x="3859" y="0"/>
                    <a:pt x="2478" y="0"/>
                  </a:cubicBezTo>
                  <a:cubicBezTo>
                    <a:pt x="1120" y="0"/>
                    <a:pt x="1" y="1143"/>
                    <a:pt x="1" y="2477"/>
                  </a:cubicBezTo>
                  <a:close/>
                  <a:moveTo>
                    <a:pt x="1" y="247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32"/>
            <p:cNvSpPr/>
            <p:nvPr/>
          </p:nvSpPr>
          <p:spPr>
            <a:xfrm>
              <a:off x="882857" y="4101642"/>
              <a:ext cx="73290" cy="105956"/>
            </a:xfrm>
            <a:custGeom>
              <a:avLst/>
              <a:gdLst/>
              <a:ahLst/>
              <a:cxnLst/>
              <a:rect l="l" t="t" r="r" b="b"/>
              <a:pathLst>
                <a:path w="2192" h="3169" extrusionOk="0">
                  <a:moveTo>
                    <a:pt x="0" y="2097"/>
                  </a:moveTo>
                  <a:cubicBezTo>
                    <a:pt x="0" y="2811"/>
                    <a:pt x="524" y="3168"/>
                    <a:pt x="1096" y="3168"/>
                  </a:cubicBezTo>
                  <a:cubicBezTo>
                    <a:pt x="1643" y="3168"/>
                    <a:pt x="2191" y="2811"/>
                    <a:pt x="2191" y="2097"/>
                  </a:cubicBezTo>
                  <a:cubicBezTo>
                    <a:pt x="2191" y="1525"/>
                    <a:pt x="1477" y="572"/>
                    <a:pt x="1191" y="120"/>
                  </a:cubicBezTo>
                  <a:cubicBezTo>
                    <a:pt x="1120" y="1"/>
                    <a:pt x="1072" y="1"/>
                    <a:pt x="1000" y="120"/>
                  </a:cubicBezTo>
                  <a:cubicBezTo>
                    <a:pt x="715" y="549"/>
                    <a:pt x="0" y="1525"/>
                    <a:pt x="0" y="2097"/>
                  </a:cubicBezTo>
                  <a:close/>
                  <a:moveTo>
                    <a:pt x="0" y="2097"/>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32"/>
            <p:cNvSpPr/>
            <p:nvPr/>
          </p:nvSpPr>
          <p:spPr>
            <a:xfrm>
              <a:off x="894794" y="4101642"/>
              <a:ext cx="61353" cy="105956"/>
            </a:xfrm>
            <a:custGeom>
              <a:avLst/>
              <a:gdLst/>
              <a:ahLst/>
              <a:cxnLst/>
              <a:rect l="l" t="t" r="r" b="b"/>
              <a:pathLst>
                <a:path w="1835" h="3169" extrusionOk="0">
                  <a:moveTo>
                    <a:pt x="1072" y="1811"/>
                  </a:moveTo>
                  <a:cubicBezTo>
                    <a:pt x="1072" y="2525"/>
                    <a:pt x="524" y="2882"/>
                    <a:pt x="0" y="2882"/>
                  </a:cubicBezTo>
                  <a:cubicBezTo>
                    <a:pt x="215" y="3073"/>
                    <a:pt x="477" y="3168"/>
                    <a:pt x="739" y="3168"/>
                  </a:cubicBezTo>
                  <a:cubicBezTo>
                    <a:pt x="1286" y="3168"/>
                    <a:pt x="1834" y="2811"/>
                    <a:pt x="1834" y="2097"/>
                  </a:cubicBezTo>
                  <a:cubicBezTo>
                    <a:pt x="1834" y="1525"/>
                    <a:pt x="1120" y="572"/>
                    <a:pt x="834" y="120"/>
                  </a:cubicBezTo>
                  <a:cubicBezTo>
                    <a:pt x="763" y="1"/>
                    <a:pt x="715" y="1"/>
                    <a:pt x="643" y="120"/>
                  </a:cubicBezTo>
                  <a:cubicBezTo>
                    <a:pt x="596" y="215"/>
                    <a:pt x="524" y="311"/>
                    <a:pt x="453" y="406"/>
                  </a:cubicBezTo>
                  <a:cubicBezTo>
                    <a:pt x="739" y="858"/>
                    <a:pt x="1072" y="1430"/>
                    <a:pt x="1072" y="1811"/>
                  </a:cubicBezTo>
                  <a:close/>
                  <a:moveTo>
                    <a:pt x="1072" y="181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32"/>
            <p:cNvSpPr/>
            <p:nvPr/>
          </p:nvSpPr>
          <p:spPr>
            <a:xfrm>
              <a:off x="950533" y="4080945"/>
              <a:ext cx="52593" cy="152129"/>
            </a:xfrm>
            <a:custGeom>
              <a:avLst/>
              <a:gdLst/>
              <a:ahLst/>
              <a:cxnLst/>
              <a:rect l="l" t="t" r="r" b="b"/>
              <a:pathLst>
                <a:path w="1573" h="4550" extrusionOk="0">
                  <a:moveTo>
                    <a:pt x="0" y="1"/>
                  </a:moveTo>
                  <a:cubicBezTo>
                    <a:pt x="739" y="953"/>
                    <a:pt x="953" y="2358"/>
                    <a:pt x="477" y="3740"/>
                  </a:cubicBezTo>
                  <a:cubicBezTo>
                    <a:pt x="381" y="4025"/>
                    <a:pt x="262" y="4287"/>
                    <a:pt x="96" y="4549"/>
                  </a:cubicBezTo>
                  <a:cubicBezTo>
                    <a:pt x="953" y="4168"/>
                    <a:pt x="1572" y="3311"/>
                    <a:pt x="1572" y="2287"/>
                  </a:cubicBezTo>
                  <a:cubicBezTo>
                    <a:pt x="1548" y="1239"/>
                    <a:pt x="929" y="358"/>
                    <a:pt x="0" y="1"/>
                  </a:cubicBezTo>
                  <a:close/>
                  <a:moveTo>
                    <a:pt x="0"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3" name="Google Shape;1683;p32"/>
          <p:cNvGrpSpPr/>
          <p:nvPr/>
        </p:nvGrpSpPr>
        <p:grpSpPr>
          <a:xfrm>
            <a:off x="4857274" y="1376916"/>
            <a:ext cx="375087" cy="387816"/>
            <a:chOff x="4796551" y="2785414"/>
            <a:chExt cx="375087" cy="387816"/>
          </a:xfrm>
        </p:grpSpPr>
        <p:sp>
          <p:nvSpPr>
            <p:cNvPr id="1684" name="Google Shape;1684;p32"/>
            <p:cNvSpPr/>
            <p:nvPr/>
          </p:nvSpPr>
          <p:spPr>
            <a:xfrm>
              <a:off x="4814071" y="2853892"/>
              <a:ext cx="143336" cy="84457"/>
            </a:xfrm>
            <a:custGeom>
              <a:avLst/>
              <a:gdLst/>
              <a:ahLst/>
              <a:cxnLst/>
              <a:rect l="l" t="t" r="r" b="b"/>
              <a:pathLst>
                <a:path w="4287" h="2526" extrusionOk="0">
                  <a:moveTo>
                    <a:pt x="2810" y="1"/>
                  </a:moveTo>
                  <a:lnTo>
                    <a:pt x="0" y="501"/>
                  </a:lnTo>
                  <a:lnTo>
                    <a:pt x="0" y="2525"/>
                  </a:lnTo>
                  <a:lnTo>
                    <a:pt x="4287" y="2525"/>
                  </a:lnTo>
                  <a:lnTo>
                    <a:pt x="4287" y="1334"/>
                  </a:lnTo>
                  <a:close/>
                  <a:moveTo>
                    <a:pt x="2810"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32"/>
            <p:cNvSpPr/>
            <p:nvPr/>
          </p:nvSpPr>
          <p:spPr>
            <a:xfrm>
              <a:off x="4814071" y="2957411"/>
              <a:ext cx="143336" cy="100372"/>
            </a:xfrm>
            <a:custGeom>
              <a:avLst/>
              <a:gdLst/>
              <a:ahLst/>
              <a:cxnLst/>
              <a:rect l="l" t="t" r="r" b="b"/>
              <a:pathLst>
                <a:path w="4287" h="3002" extrusionOk="0">
                  <a:moveTo>
                    <a:pt x="4287" y="429"/>
                  </a:moveTo>
                  <a:lnTo>
                    <a:pt x="2382" y="1"/>
                  </a:lnTo>
                  <a:lnTo>
                    <a:pt x="0" y="429"/>
                  </a:lnTo>
                  <a:lnTo>
                    <a:pt x="0" y="2454"/>
                  </a:lnTo>
                  <a:lnTo>
                    <a:pt x="2310" y="3001"/>
                  </a:lnTo>
                  <a:lnTo>
                    <a:pt x="4287" y="2454"/>
                  </a:lnTo>
                  <a:close/>
                  <a:moveTo>
                    <a:pt x="4287" y="429"/>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32"/>
            <p:cNvSpPr/>
            <p:nvPr/>
          </p:nvSpPr>
          <p:spPr>
            <a:xfrm>
              <a:off x="4796551" y="3039431"/>
              <a:ext cx="177607" cy="34271"/>
            </a:xfrm>
            <a:custGeom>
              <a:avLst/>
              <a:gdLst/>
              <a:ahLst/>
              <a:cxnLst/>
              <a:rect l="l" t="t" r="r" b="b"/>
              <a:pathLst>
                <a:path w="5312" h="1025" extrusionOk="0">
                  <a:moveTo>
                    <a:pt x="4811" y="1"/>
                  </a:moveTo>
                  <a:lnTo>
                    <a:pt x="501" y="1"/>
                  </a:lnTo>
                  <a:cubicBezTo>
                    <a:pt x="239" y="1"/>
                    <a:pt x="0" y="239"/>
                    <a:pt x="0" y="524"/>
                  </a:cubicBezTo>
                  <a:cubicBezTo>
                    <a:pt x="0" y="786"/>
                    <a:pt x="239" y="1025"/>
                    <a:pt x="501" y="1025"/>
                  </a:cubicBezTo>
                  <a:lnTo>
                    <a:pt x="4787" y="1025"/>
                  </a:lnTo>
                  <a:lnTo>
                    <a:pt x="5311" y="548"/>
                  </a:lnTo>
                  <a:close/>
                  <a:moveTo>
                    <a:pt x="4811"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32"/>
            <p:cNvSpPr/>
            <p:nvPr/>
          </p:nvSpPr>
          <p:spPr>
            <a:xfrm>
              <a:off x="4933507" y="2971755"/>
              <a:ext cx="23906" cy="67706"/>
            </a:xfrm>
            <a:custGeom>
              <a:avLst/>
              <a:gdLst/>
              <a:ahLst/>
              <a:cxnLst/>
              <a:rect l="l" t="t" r="r" b="b"/>
              <a:pathLst>
                <a:path w="715" h="2025" extrusionOk="0">
                  <a:moveTo>
                    <a:pt x="1" y="0"/>
                  </a:moveTo>
                  <a:lnTo>
                    <a:pt x="715" y="0"/>
                  </a:lnTo>
                  <a:lnTo>
                    <a:pt x="715" y="2025"/>
                  </a:lnTo>
                  <a:lnTo>
                    <a:pt x="1" y="2025"/>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32"/>
            <p:cNvSpPr/>
            <p:nvPr/>
          </p:nvSpPr>
          <p:spPr>
            <a:xfrm>
              <a:off x="4933507" y="3039431"/>
              <a:ext cx="23906" cy="34271"/>
            </a:xfrm>
            <a:custGeom>
              <a:avLst/>
              <a:gdLst/>
              <a:ahLst/>
              <a:cxnLst/>
              <a:rect l="l" t="t" r="r" b="b"/>
              <a:pathLst>
                <a:path w="715" h="1025" extrusionOk="0">
                  <a:moveTo>
                    <a:pt x="1" y="1"/>
                  </a:moveTo>
                  <a:lnTo>
                    <a:pt x="715" y="1"/>
                  </a:lnTo>
                  <a:lnTo>
                    <a:pt x="715" y="1025"/>
                  </a:lnTo>
                  <a:lnTo>
                    <a:pt x="1" y="1025"/>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32"/>
            <p:cNvSpPr/>
            <p:nvPr/>
          </p:nvSpPr>
          <p:spPr>
            <a:xfrm>
              <a:off x="4884155" y="2870610"/>
              <a:ext cx="73256" cy="67739"/>
            </a:xfrm>
            <a:custGeom>
              <a:avLst/>
              <a:gdLst/>
              <a:ahLst/>
              <a:cxnLst/>
              <a:rect l="l" t="t" r="r" b="b"/>
              <a:pathLst>
                <a:path w="2191" h="2026" extrusionOk="0">
                  <a:moveTo>
                    <a:pt x="0" y="1"/>
                  </a:moveTo>
                  <a:cubicBezTo>
                    <a:pt x="24" y="430"/>
                    <a:pt x="405" y="1335"/>
                    <a:pt x="1477" y="1573"/>
                  </a:cubicBezTo>
                  <a:lnTo>
                    <a:pt x="1477" y="2025"/>
                  </a:lnTo>
                  <a:lnTo>
                    <a:pt x="2191" y="2025"/>
                  </a:lnTo>
                  <a:lnTo>
                    <a:pt x="2191" y="834"/>
                  </a:lnTo>
                  <a:cubicBezTo>
                    <a:pt x="2072" y="858"/>
                    <a:pt x="1977" y="858"/>
                    <a:pt x="1881" y="858"/>
                  </a:cubicBezTo>
                  <a:cubicBezTo>
                    <a:pt x="1357" y="858"/>
                    <a:pt x="834" y="572"/>
                    <a:pt x="714" y="1"/>
                  </a:cubicBezTo>
                  <a:lnTo>
                    <a:pt x="0" y="1"/>
                  </a:lnTo>
                  <a:close/>
                  <a:moveTo>
                    <a:pt x="0"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32"/>
            <p:cNvSpPr/>
            <p:nvPr/>
          </p:nvSpPr>
          <p:spPr>
            <a:xfrm>
              <a:off x="4796551" y="2937516"/>
              <a:ext cx="179178" cy="33468"/>
            </a:xfrm>
            <a:custGeom>
              <a:avLst/>
              <a:gdLst/>
              <a:ahLst/>
              <a:cxnLst/>
              <a:rect l="l" t="t" r="r" b="b"/>
              <a:pathLst>
                <a:path w="5359" h="1001" extrusionOk="0">
                  <a:moveTo>
                    <a:pt x="4811" y="0"/>
                  </a:moveTo>
                  <a:lnTo>
                    <a:pt x="501" y="0"/>
                  </a:lnTo>
                  <a:cubicBezTo>
                    <a:pt x="239" y="0"/>
                    <a:pt x="0" y="238"/>
                    <a:pt x="0" y="500"/>
                  </a:cubicBezTo>
                  <a:cubicBezTo>
                    <a:pt x="0" y="762"/>
                    <a:pt x="239" y="1001"/>
                    <a:pt x="501" y="1001"/>
                  </a:cubicBezTo>
                  <a:lnTo>
                    <a:pt x="4787" y="1001"/>
                  </a:lnTo>
                  <a:lnTo>
                    <a:pt x="5359" y="500"/>
                  </a:lnTo>
                  <a:close/>
                  <a:moveTo>
                    <a:pt x="481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32"/>
            <p:cNvSpPr/>
            <p:nvPr/>
          </p:nvSpPr>
          <p:spPr>
            <a:xfrm>
              <a:off x="4933507" y="2937516"/>
              <a:ext cx="23906" cy="33468"/>
            </a:xfrm>
            <a:custGeom>
              <a:avLst/>
              <a:gdLst/>
              <a:ahLst/>
              <a:cxnLst/>
              <a:rect l="l" t="t" r="r" b="b"/>
              <a:pathLst>
                <a:path w="715" h="1001" extrusionOk="0">
                  <a:moveTo>
                    <a:pt x="1" y="0"/>
                  </a:moveTo>
                  <a:lnTo>
                    <a:pt x="715" y="0"/>
                  </a:lnTo>
                  <a:lnTo>
                    <a:pt x="715" y="1001"/>
                  </a:lnTo>
                  <a:lnTo>
                    <a:pt x="1" y="1001"/>
                  </a:ln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32"/>
            <p:cNvSpPr/>
            <p:nvPr/>
          </p:nvSpPr>
          <p:spPr>
            <a:xfrm>
              <a:off x="4796551" y="2835602"/>
              <a:ext cx="130597" cy="35842"/>
            </a:xfrm>
            <a:custGeom>
              <a:avLst/>
              <a:gdLst/>
              <a:ahLst/>
              <a:cxnLst/>
              <a:rect l="l" t="t" r="r" b="b"/>
              <a:pathLst>
                <a:path w="3906" h="1072" extrusionOk="0">
                  <a:moveTo>
                    <a:pt x="3334" y="1048"/>
                  </a:moveTo>
                  <a:cubicBezTo>
                    <a:pt x="3334" y="1072"/>
                    <a:pt x="3906" y="691"/>
                    <a:pt x="3906" y="691"/>
                  </a:cubicBezTo>
                  <a:cubicBezTo>
                    <a:pt x="3906" y="476"/>
                    <a:pt x="3501" y="0"/>
                    <a:pt x="3501" y="0"/>
                  </a:cubicBezTo>
                  <a:lnTo>
                    <a:pt x="501" y="0"/>
                  </a:lnTo>
                  <a:cubicBezTo>
                    <a:pt x="239" y="0"/>
                    <a:pt x="0" y="238"/>
                    <a:pt x="0" y="500"/>
                  </a:cubicBezTo>
                  <a:cubicBezTo>
                    <a:pt x="0" y="762"/>
                    <a:pt x="239" y="1000"/>
                    <a:pt x="501" y="1000"/>
                  </a:cubicBezTo>
                  <a:lnTo>
                    <a:pt x="3334" y="1000"/>
                  </a:lnTo>
                  <a:close/>
                  <a:moveTo>
                    <a:pt x="3334" y="10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32"/>
            <p:cNvSpPr/>
            <p:nvPr/>
          </p:nvSpPr>
          <p:spPr>
            <a:xfrm>
              <a:off x="4883352" y="2835602"/>
              <a:ext cx="31864" cy="35040"/>
            </a:xfrm>
            <a:custGeom>
              <a:avLst/>
              <a:gdLst/>
              <a:ahLst/>
              <a:cxnLst/>
              <a:rect l="l" t="t" r="r" b="b"/>
              <a:pathLst>
                <a:path w="953" h="1048" extrusionOk="0">
                  <a:moveTo>
                    <a:pt x="238" y="0"/>
                  </a:moveTo>
                  <a:cubicBezTo>
                    <a:pt x="119" y="262"/>
                    <a:pt x="0" y="548"/>
                    <a:pt x="0" y="738"/>
                  </a:cubicBezTo>
                  <a:cubicBezTo>
                    <a:pt x="0" y="834"/>
                    <a:pt x="0" y="953"/>
                    <a:pt x="24" y="1048"/>
                  </a:cubicBezTo>
                  <a:lnTo>
                    <a:pt x="738" y="1048"/>
                  </a:lnTo>
                  <a:cubicBezTo>
                    <a:pt x="715" y="953"/>
                    <a:pt x="715" y="857"/>
                    <a:pt x="715" y="738"/>
                  </a:cubicBezTo>
                  <a:cubicBezTo>
                    <a:pt x="715" y="548"/>
                    <a:pt x="786" y="262"/>
                    <a:pt x="953" y="0"/>
                  </a:cubicBezTo>
                  <a:close/>
                  <a:moveTo>
                    <a:pt x="238"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32"/>
            <p:cNvSpPr/>
            <p:nvPr/>
          </p:nvSpPr>
          <p:spPr>
            <a:xfrm>
              <a:off x="4906423" y="2785414"/>
              <a:ext cx="80478" cy="113913"/>
            </a:xfrm>
            <a:custGeom>
              <a:avLst/>
              <a:gdLst/>
              <a:ahLst/>
              <a:cxnLst/>
              <a:rect l="l" t="t" r="r" b="b"/>
              <a:pathLst>
                <a:path w="2407" h="3407" extrusionOk="0">
                  <a:moveTo>
                    <a:pt x="1525" y="2692"/>
                  </a:moveTo>
                  <a:cubicBezTo>
                    <a:pt x="1525" y="2573"/>
                    <a:pt x="1644" y="2454"/>
                    <a:pt x="1763" y="2454"/>
                  </a:cubicBezTo>
                  <a:lnTo>
                    <a:pt x="2358" y="2454"/>
                  </a:lnTo>
                  <a:cubicBezTo>
                    <a:pt x="2358" y="2382"/>
                    <a:pt x="2406" y="2335"/>
                    <a:pt x="2406" y="2239"/>
                  </a:cubicBezTo>
                  <a:cubicBezTo>
                    <a:pt x="2406" y="1644"/>
                    <a:pt x="1620" y="596"/>
                    <a:pt x="1287" y="120"/>
                  </a:cubicBezTo>
                  <a:cubicBezTo>
                    <a:pt x="1215" y="1"/>
                    <a:pt x="1168" y="1"/>
                    <a:pt x="1120" y="120"/>
                  </a:cubicBezTo>
                  <a:cubicBezTo>
                    <a:pt x="906" y="453"/>
                    <a:pt x="525" y="1001"/>
                    <a:pt x="239" y="1501"/>
                  </a:cubicBezTo>
                  <a:cubicBezTo>
                    <a:pt x="120" y="1763"/>
                    <a:pt x="1" y="2049"/>
                    <a:pt x="1" y="2239"/>
                  </a:cubicBezTo>
                  <a:cubicBezTo>
                    <a:pt x="1" y="2335"/>
                    <a:pt x="1" y="2454"/>
                    <a:pt x="48" y="2549"/>
                  </a:cubicBezTo>
                  <a:cubicBezTo>
                    <a:pt x="168" y="3144"/>
                    <a:pt x="668" y="3406"/>
                    <a:pt x="1215" y="3406"/>
                  </a:cubicBezTo>
                  <a:cubicBezTo>
                    <a:pt x="1311" y="3406"/>
                    <a:pt x="1406" y="3406"/>
                    <a:pt x="1525" y="3382"/>
                  </a:cubicBezTo>
                  <a:close/>
                  <a:moveTo>
                    <a:pt x="1525" y="269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32"/>
            <p:cNvSpPr/>
            <p:nvPr/>
          </p:nvSpPr>
          <p:spPr>
            <a:xfrm>
              <a:off x="4932705" y="2786216"/>
              <a:ext cx="54198" cy="81247"/>
            </a:xfrm>
            <a:custGeom>
              <a:avLst/>
              <a:gdLst/>
              <a:ahLst/>
              <a:cxnLst/>
              <a:rect l="l" t="t" r="r" b="b"/>
              <a:pathLst>
                <a:path w="1621" h="2430" extrusionOk="0">
                  <a:moveTo>
                    <a:pt x="1" y="548"/>
                  </a:moveTo>
                  <a:cubicBezTo>
                    <a:pt x="310" y="1001"/>
                    <a:pt x="906" y="1834"/>
                    <a:pt x="1049" y="2430"/>
                  </a:cubicBezTo>
                  <a:lnTo>
                    <a:pt x="1572" y="2430"/>
                  </a:lnTo>
                  <a:cubicBezTo>
                    <a:pt x="1572" y="2382"/>
                    <a:pt x="1620" y="2311"/>
                    <a:pt x="1620" y="2215"/>
                  </a:cubicBezTo>
                  <a:cubicBezTo>
                    <a:pt x="1620" y="1620"/>
                    <a:pt x="834" y="596"/>
                    <a:pt x="501" y="120"/>
                  </a:cubicBezTo>
                  <a:cubicBezTo>
                    <a:pt x="429" y="1"/>
                    <a:pt x="382" y="1"/>
                    <a:pt x="334" y="120"/>
                  </a:cubicBezTo>
                  <a:cubicBezTo>
                    <a:pt x="239" y="239"/>
                    <a:pt x="120" y="382"/>
                    <a:pt x="1" y="548"/>
                  </a:cubicBezTo>
                  <a:close/>
                  <a:moveTo>
                    <a:pt x="1" y="54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32"/>
            <p:cNvSpPr/>
            <p:nvPr/>
          </p:nvSpPr>
          <p:spPr>
            <a:xfrm>
              <a:off x="4957381" y="2867433"/>
              <a:ext cx="214251" cy="305797"/>
            </a:xfrm>
            <a:custGeom>
              <a:avLst/>
              <a:gdLst/>
              <a:ahLst/>
              <a:cxnLst/>
              <a:rect l="l" t="t" r="r" b="b"/>
              <a:pathLst>
                <a:path w="6408" h="9146" extrusionOk="0">
                  <a:moveTo>
                    <a:pt x="1" y="929"/>
                  </a:moveTo>
                  <a:lnTo>
                    <a:pt x="1" y="8907"/>
                  </a:lnTo>
                  <a:cubicBezTo>
                    <a:pt x="1" y="9026"/>
                    <a:pt x="120" y="9145"/>
                    <a:pt x="239" y="9145"/>
                  </a:cubicBezTo>
                  <a:lnTo>
                    <a:pt x="6169" y="9145"/>
                  </a:lnTo>
                  <a:cubicBezTo>
                    <a:pt x="6288" y="9145"/>
                    <a:pt x="6407" y="9026"/>
                    <a:pt x="6407" y="8907"/>
                  </a:cubicBezTo>
                  <a:lnTo>
                    <a:pt x="6407" y="239"/>
                  </a:lnTo>
                  <a:cubicBezTo>
                    <a:pt x="6407" y="120"/>
                    <a:pt x="6288" y="1"/>
                    <a:pt x="6169" y="1"/>
                  </a:cubicBezTo>
                  <a:lnTo>
                    <a:pt x="239" y="1"/>
                  </a:lnTo>
                  <a:cubicBezTo>
                    <a:pt x="120" y="1"/>
                    <a:pt x="1" y="120"/>
                    <a:pt x="1" y="239"/>
                  </a:cubicBezTo>
                  <a:close/>
                  <a:moveTo>
                    <a:pt x="1" y="929"/>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7" name="Google Shape;1697;p32"/>
            <p:cNvSpPr/>
            <p:nvPr/>
          </p:nvSpPr>
          <p:spPr>
            <a:xfrm>
              <a:off x="4988444" y="2898496"/>
              <a:ext cx="151327" cy="52593"/>
            </a:xfrm>
            <a:custGeom>
              <a:avLst/>
              <a:gdLst/>
              <a:ahLst/>
              <a:cxnLst/>
              <a:rect l="l" t="t" r="r" b="b"/>
              <a:pathLst>
                <a:path w="4526" h="1573" extrusionOk="0">
                  <a:moveTo>
                    <a:pt x="1" y="167"/>
                  </a:moveTo>
                  <a:lnTo>
                    <a:pt x="1" y="1405"/>
                  </a:lnTo>
                  <a:cubicBezTo>
                    <a:pt x="1" y="1477"/>
                    <a:pt x="96" y="1572"/>
                    <a:pt x="191" y="1572"/>
                  </a:cubicBezTo>
                  <a:lnTo>
                    <a:pt x="4359" y="1572"/>
                  </a:lnTo>
                  <a:cubicBezTo>
                    <a:pt x="4430" y="1572"/>
                    <a:pt x="4525" y="1477"/>
                    <a:pt x="4525" y="1405"/>
                  </a:cubicBezTo>
                  <a:lnTo>
                    <a:pt x="4525" y="167"/>
                  </a:lnTo>
                  <a:cubicBezTo>
                    <a:pt x="4525" y="96"/>
                    <a:pt x="4430" y="0"/>
                    <a:pt x="4359" y="0"/>
                  </a:cubicBezTo>
                  <a:lnTo>
                    <a:pt x="191" y="0"/>
                  </a:lnTo>
                  <a:cubicBezTo>
                    <a:pt x="48" y="0"/>
                    <a:pt x="1" y="96"/>
                    <a:pt x="1" y="167"/>
                  </a:cubicBezTo>
                  <a:close/>
                  <a:moveTo>
                    <a:pt x="1" y="167"/>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2"/>
            <p:cNvSpPr/>
            <p:nvPr/>
          </p:nvSpPr>
          <p:spPr>
            <a:xfrm>
              <a:off x="5064111" y="2867433"/>
              <a:ext cx="107527" cy="305797"/>
            </a:xfrm>
            <a:custGeom>
              <a:avLst/>
              <a:gdLst/>
              <a:ahLst/>
              <a:cxnLst/>
              <a:rect l="l" t="t" r="r" b="b"/>
              <a:pathLst>
                <a:path w="3216" h="9146" extrusionOk="0">
                  <a:moveTo>
                    <a:pt x="0" y="9145"/>
                  </a:moveTo>
                  <a:lnTo>
                    <a:pt x="2977" y="9145"/>
                  </a:lnTo>
                  <a:cubicBezTo>
                    <a:pt x="3096" y="9145"/>
                    <a:pt x="3215" y="9026"/>
                    <a:pt x="3215" y="8907"/>
                  </a:cubicBezTo>
                  <a:lnTo>
                    <a:pt x="3215" y="239"/>
                  </a:lnTo>
                  <a:cubicBezTo>
                    <a:pt x="3215" y="120"/>
                    <a:pt x="3096" y="1"/>
                    <a:pt x="2977" y="1"/>
                  </a:cubicBezTo>
                  <a:lnTo>
                    <a:pt x="810" y="1"/>
                  </a:lnTo>
                  <a:cubicBezTo>
                    <a:pt x="953" y="286"/>
                    <a:pt x="1072" y="596"/>
                    <a:pt x="1191" y="929"/>
                  </a:cubicBezTo>
                  <a:lnTo>
                    <a:pt x="2120" y="929"/>
                  </a:lnTo>
                  <a:cubicBezTo>
                    <a:pt x="2215" y="929"/>
                    <a:pt x="2286" y="1025"/>
                    <a:pt x="2286" y="1096"/>
                  </a:cubicBezTo>
                  <a:lnTo>
                    <a:pt x="2286" y="2334"/>
                  </a:lnTo>
                  <a:cubicBezTo>
                    <a:pt x="2286" y="2406"/>
                    <a:pt x="2215" y="2501"/>
                    <a:pt x="2120" y="2501"/>
                  </a:cubicBezTo>
                  <a:lnTo>
                    <a:pt x="1572" y="2501"/>
                  </a:lnTo>
                  <a:cubicBezTo>
                    <a:pt x="1810" y="4906"/>
                    <a:pt x="2001" y="7645"/>
                    <a:pt x="0" y="9145"/>
                  </a:cubicBezTo>
                  <a:close/>
                  <a:moveTo>
                    <a:pt x="0" y="9145"/>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2"/>
            <p:cNvSpPr/>
            <p:nvPr/>
          </p:nvSpPr>
          <p:spPr>
            <a:xfrm>
              <a:off x="5103900" y="2898496"/>
              <a:ext cx="35876" cy="53362"/>
            </a:xfrm>
            <a:custGeom>
              <a:avLst/>
              <a:gdLst/>
              <a:ahLst/>
              <a:cxnLst/>
              <a:rect l="l" t="t" r="r" b="b"/>
              <a:pathLst>
                <a:path w="1073" h="1596" extrusionOk="0">
                  <a:moveTo>
                    <a:pt x="1" y="0"/>
                  </a:moveTo>
                  <a:cubicBezTo>
                    <a:pt x="191" y="501"/>
                    <a:pt x="310" y="1048"/>
                    <a:pt x="358" y="1596"/>
                  </a:cubicBezTo>
                  <a:lnTo>
                    <a:pt x="906" y="1596"/>
                  </a:lnTo>
                  <a:cubicBezTo>
                    <a:pt x="977" y="1596"/>
                    <a:pt x="1072" y="1501"/>
                    <a:pt x="1072" y="1429"/>
                  </a:cubicBezTo>
                  <a:lnTo>
                    <a:pt x="1072" y="191"/>
                  </a:lnTo>
                  <a:cubicBezTo>
                    <a:pt x="1072" y="119"/>
                    <a:pt x="977" y="24"/>
                    <a:pt x="906" y="24"/>
                  </a:cubicBezTo>
                  <a:lnTo>
                    <a:pt x="1" y="24"/>
                  </a:lnTo>
                  <a:close/>
                  <a:moveTo>
                    <a:pt x="1"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2"/>
            <p:cNvSpPr/>
            <p:nvPr/>
          </p:nvSpPr>
          <p:spPr>
            <a:xfrm>
              <a:off x="4988444" y="2989276"/>
              <a:ext cx="152129" cy="152898"/>
            </a:xfrm>
            <a:custGeom>
              <a:avLst/>
              <a:gdLst/>
              <a:ahLst/>
              <a:cxnLst/>
              <a:rect l="l" t="t" r="r" b="b"/>
              <a:pathLst>
                <a:path w="4550" h="4573" extrusionOk="0">
                  <a:moveTo>
                    <a:pt x="191" y="0"/>
                  </a:moveTo>
                  <a:lnTo>
                    <a:pt x="4383" y="0"/>
                  </a:lnTo>
                  <a:cubicBezTo>
                    <a:pt x="4478" y="0"/>
                    <a:pt x="4549" y="72"/>
                    <a:pt x="4549" y="167"/>
                  </a:cubicBezTo>
                  <a:lnTo>
                    <a:pt x="4549" y="4406"/>
                  </a:lnTo>
                  <a:cubicBezTo>
                    <a:pt x="4549" y="4477"/>
                    <a:pt x="4478" y="4573"/>
                    <a:pt x="4383" y="4573"/>
                  </a:cubicBezTo>
                  <a:lnTo>
                    <a:pt x="191" y="4573"/>
                  </a:lnTo>
                  <a:cubicBezTo>
                    <a:pt x="96" y="4573"/>
                    <a:pt x="1" y="4477"/>
                    <a:pt x="1" y="4406"/>
                  </a:cubicBezTo>
                  <a:lnTo>
                    <a:pt x="1" y="167"/>
                  </a:lnTo>
                  <a:cubicBezTo>
                    <a:pt x="1" y="72"/>
                    <a:pt x="48" y="0"/>
                    <a:pt x="191" y="0"/>
                  </a:cubicBezTo>
                  <a:close/>
                  <a:moveTo>
                    <a:pt x="19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2"/>
            <p:cNvSpPr/>
            <p:nvPr/>
          </p:nvSpPr>
          <p:spPr>
            <a:xfrm>
              <a:off x="5094371" y="2987671"/>
              <a:ext cx="46207" cy="154503"/>
            </a:xfrm>
            <a:custGeom>
              <a:avLst/>
              <a:gdLst/>
              <a:ahLst/>
              <a:cxnLst/>
              <a:rect l="l" t="t" r="r" b="b"/>
              <a:pathLst>
                <a:path w="1382" h="4621" extrusionOk="0">
                  <a:moveTo>
                    <a:pt x="0" y="4621"/>
                  </a:moveTo>
                  <a:lnTo>
                    <a:pt x="1215" y="4621"/>
                  </a:lnTo>
                  <a:cubicBezTo>
                    <a:pt x="1310" y="4621"/>
                    <a:pt x="1381" y="4525"/>
                    <a:pt x="1381" y="4454"/>
                  </a:cubicBezTo>
                  <a:lnTo>
                    <a:pt x="1381" y="2334"/>
                  </a:lnTo>
                  <a:lnTo>
                    <a:pt x="1381" y="1168"/>
                  </a:lnTo>
                  <a:lnTo>
                    <a:pt x="1381" y="191"/>
                  </a:lnTo>
                  <a:cubicBezTo>
                    <a:pt x="1381" y="96"/>
                    <a:pt x="1310" y="1"/>
                    <a:pt x="1215" y="1"/>
                  </a:cubicBezTo>
                  <a:lnTo>
                    <a:pt x="762" y="1"/>
                  </a:lnTo>
                  <a:cubicBezTo>
                    <a:pt x="857" y="1525"/>
                    <a:pt x="834" y="2477"/>
                    <a:pt x="0" y="4621"/>
                  </a:cubicBezTo>
                  <a:close/>
                  <a:moveTo>
                    <a:pt x="0" y="462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2"/>
            <p:cNvSpPr/>
            <p:nvPr/>
          </p:nvSpPr>
          <p:spPr>
            <a:xfrm>
              <a:off x="4982893" y="2892110"/>
              <a:ext cx="163230" cy="65332"/>
            </a:xfrm>
            <a:custGeom>
              <a:avLst/>
              <a:gdLst/>
              <a:ahLst/>
              <a:cxnLst/>
              <a:rect l="l" t="t" r="r" b="b"/>
              <a:pathLst>
                <a:path w="4882" h="1954" extrusionOk="0">
                  <a:moveTo>
                    <a:pt x="4501" y="382"/>
                  </a:moveTo>
                  <a:lnTo>
                    <a:pt x="4501" y="1620"/>
                  </a:lnTo>
                  <a:lnTo>
                    <a:pt x="333" y="1620"/>
                  </a:lnTo>
                  <a:lnTo>
                    <a:pt x="333" y="382"/>
                  </a:lnTo>
                  <a:close/>
                  <a:moveTo>
                    <a:pt x="357" y="1"/>
                  </a:moveTo>
                  <a:cubicBezTo>
                    <a:pt x="143" y="1"/>
                    <a:pt x="0" y="168"/>
                    <a:pt x="0" y="358"/>
                  </a:cubicBezTo>
                  <a:lnTo>
                    <a:pt x="0" y="1596"/>
                  </a:lnTo>
                  <a:cubicBezTo>
                    <a:pt x="0" y="1787"/>
                    <a:pt x="143" y="1954"/>
                    <a:pt x="357" y="1954"/>
                  </a:cubicBezTo>
                  <a:lnTo>
                    <a:pt x="4525" y="1954"/>
                  </a:lnTo>
                  <a:cubicBezTo>
                    <a:pt x="4715" y="1954"/>
                    <a:pt x="4882" y="1787"/>
                    <a:pt x="4882" y="1596"/>
                  </a:cubicBezTo>
                  <a:lnTo>
                    <a:pt x="4882" y="358"/>
                  </a:lnTo>
                  <a:cubicBezTo>
                    <a:pt x="4882" y="191"/>
                    <a:pt x="4715" y="1"/>
                    <a:pt x="4525"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2"/>
            <p:cNvSpPr/>
            <p:nvPr/>
          </p:nvSpPr>
          <p:spPr>
            <a:xfrm>
              <a:off x="4982091" y="2982890"/>
              <a:ext cx="164835" cy="164868"/>
            </a:xfrm>
            <a:custGeom>
              <a:avLst/>
              <a:gdLst/>
              <a:ahLst/>
              <a:cxnLst/>
              <a:rect l="l" t="t" r="r" b="b"/>
              <a:pathLst>
                <a:path w="4930" h="4931" extrusionOk="0">
                  <a:moveTo>
                    <a:pt x="1524" y="358"/>
                  </a:moveTo>
                  <a:lnTo>
                    <a:pt x="1524" y="1168"/>
                  </a:lnTo>
                  <a:lnTo>
                    <a:pt x="381" y="1168"/>
                  </a:lnTo>
                  <a:lnTo>
                    <a:pt x="381" y="358"/>
                  </a:lnTo>
                  <a:close/>
                  <a:moveTo>
                    <a:pt x="3048" y="358"/>
                  </a:moveTo>
                  <a:lnTo>
                    <a:pt x="3048" y="1168"/>
                  </a:lnTo>
                  <a:lnTo>
                    <a:pt x="1882" y="1168"/>
                  </a:lnTo>
                  <a:lnTo>
                    <a:pt x="1882" y="358"/>
                  </a:lnTo>
                  <a:close/>
                  <a:moveTo>
                    <a:pt x="4573" y="358"/>
                  </a:moveTo>
                  <a:lnTo>
                    <a:pt x="4573" y="1168"/>
                  </a:lnTo>
                  <a:lnTo>
                    <a:pt x="3406" y="1168"/>
                  </a:lnTo>
                  <a:lnTo>
                    <a:pt x="3406" y="358"/>
                  </a:lnTo>
                  <a:close/>
                  <a:moveTo>
                    <a:pt x="1524" y="1501"/>
                  </a:moveTo>
                  <a:lnTo>
                    <a:pt x="1524" y="2287"/>
                  </a:lnTo>
                  <a:lnTo>
                    <a:pt x="381" y="2287"/>
                  </a:lnTo>
                  <a:lnTo>
                    <a:pt x="381" y="1501"/>
                  </a:lnTo>
                  <a:close/>
                  <a:moveTo>
                    <a:pt x="3048" y="1501"/>
                  </a:moveTo>
                  <a:lnTo>
                    <a:pt x="3048" y="2287"/>
                  </a:lnTo>
                  <a:lnTo>
                    <a:pt x="1882" y="2287"/>
                  </a:lnTo>
                  <a:lnTo>
                    <a:pt x="1882" y="1501"/>
                  </a:lnTo>
                  <a:close/>
                  <a:moveTo>
                    <a:pt x="4573" y="1501"/>
                  </a:moveTo>
                  <a:lnTo>
                    <a:pt x="4573" y="2287"/>
                  </a:lnTo>
                  <a:lnTo>
                    <a:pt x="3406" y="2287"/>
                  </a:lnTo>
                  <a:lnTo>
                    <a:pt x="3406" y="1501"/>
                  </a:lnTo>
                  <a:close/>
                  <a:moveTo>
                    <a:pt x="1524" y="2644"/>
                  </a:moveTo>
                  <a:lnTo>
                    <a:pt x="1524" y="3454"/>
                  </a:lnTo>
                  <a:lnTo>
                    <a:pt x="381" y="3454"/>
                  </a:lnTo>
                  <a:lnTo>
                    <a:pt x="381" y="2644"/>
                  </a:lnTo>
                  <a:close/>
                  <a:moveTo>
                    <a:pt x="3048" y="2644"/>
                  </a:moveTo>
                  <a:lnTo>
                    <a:pt x="3048" y="3454"/>
                  </a:lnTo>
                  <a:lnTo>
                    <a:pt x="1882" y="3454"/>
                  </a:lnTo>
                  <a:lnTo>
                    <a:pt x="1882" y="2644"/>
                  </a:lnTo>
                  <a:close/>
                  <a:moveTo>
                    <a:pt x="1524" y="3787"/>
                  </a:moveTo>
                  <a:lnTo>
                    <a:pt x="1524" y="4597"/>
                  </a:lnTo>
                  <a:lnTo>
                    <a:pt x="381" y="4597"/>
                  </a:lnTo>
                  <a:lnTo>
                    <a:pt x="381" y="3787"/>
                  </a:lnTo>
                  <a:close/>
                  <a:moveTo>
                    <a:pt x="3048" y="3787"/>
                  </a:moveTo>
                  <a:lnTo>
                    <a:pt x="3048" y="4597"/>
                  </a:lnTo>
                  <a:lnTo>
                    <a:pt x="1882" y="4597"/>
                  </a:lnTo>
                  <a:lnTo>
                    <a:pt x="1882" y="3787"/>
                  </a:lnTo>
                  <a:close/>
                  <a:moveTo>
                    <a:pt x="4573" y="2644"/>
                  </a:moveTo>
                  <a:lnTo>
                    <a:pt x="4573" y="4597"/>
                  </a:lnTo>
                  <a:lnTo>
                    <a:pt x="3406" y="4597"/>
                  </a:lnTo>
                  <a:lnTo>
                    <a:pt x="3406" y="2644"/>
                  </a:lnTo>
                  <a:close/>
                  <a:moveTo>
                    <a:pt x="357" y="1"/>
                  </a:moveTo>
                  <a:cubicBezTo>
                    <a:pt x="191" y="1"/>
                    <a:pt x="0" y="144"/>
                    <a:pt x="0" y="358"/>
                  </a:cubicBezTo>
                  <a:lnTo>
                    <a:pt x="0" y="4597"/>
                  </a:lnTo>
                  <a:cubicBezTo>
                    <a:pt x="0" y="4764"/>
                    <a:pt x="167" y="4930"/>
                    <a:pt x="357" y="4930"/>
                  </a:cubicBezTo>
                  <a:lnTo>
                    <a:pt x="4573" y="4930"/>
                  </a:lnTo>
                  <a:cubicBezTo>
                    <a:pt x="4739" y="4930"/>
                    <a:pt x="4930" y="4787"/>
                    <a:pt x="4930" y="4597"/>
                  </a:cubicBezTo>
                  <a:lnTo>
                    <a:pt x="4930" y="2477"/>
                  </a:lnTo>
                  <a:lnTo>
                    <a:pt x="4930" y="358"/>
                  </a:lnTo>
                  <a:lnTo>
                    <a:pt x="4906" y="358"/>
                  </a:lnTo>
                  <a:cubicBezTo>
                    <a:pt x="4906" y="167"/>
                    <a:pt x="4739" y="1"/>
                    <a:pt x="4525"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Εικόνα 2">
            <a:extLst>
              <a:ext uri="{FF2B5EF4-FFF2-40B4-BE49-F238E27FC236}">
                <a16:creationId xmlns:a16="http://schemas.microsoft.com/office/drawing/2014/main" id="{1369DE19-0D0B-FFCC-8740-DAC41BA65A6F}"/>
              </a:ext>
            </a:extLst>
          </p:cNvPr>
          <p:cNvPicPr>
            <a:picLocks noChangeAspect="1"/>
          </p:cNvPicPr>
          <p:nvPr/>
        </p:nvPicPr>
        <p:blipFill>
          <a:blip r:embed="rId3"/>
          <a:stretch>
            <a:fillRect/>
          </a:stretch>
        </p:blipFill>
        <p:spPr>
          <a:xfrm>
            <a:off x="4572000" y="3310632"/>
            <a:ext cx="3141238" cy="1807499"/>
          </a:xfrm>
          <a:prstGeom prst="rect">
            <a:avLst/>
          </a:prstGeom>
        </p:spPr>
      </p:pic>
      <p:cxnSp>
        <p:nvCxnSpPr>
          <p:cNvPr id="2" name="Ευθεία γραμμή σύνδεσης 1">
            <a:extLst>
              <a:ext uri="{FF2B5EF4-FFF2-40B4-BE49-F238E27FC236}">
                <a16:creationId xmlns:a16="http://schemas.microsoft.com/office/drawing/2014/main" id="{300FD93D-3E29-628E-53DC-0D707A61E4B8}"/>
              </a:ext>
            </a:extLst>
          </p:cNvPr>
          <p:cNvCxnSpPr>
            <a:cxnSpLocks/>
          </p:cNvCxnSpPr>
          <p:nvPr/>
        </p:nvCxnSpPr>
        <p:spPr>
          <a:xfrm>
            <a:off x="2404013" y="990100"/>
            <a:ext cx="432201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0"/>
        <p:cNvGrpSpPr/>
        <p:nvPr/>
      </p:nvGrpSpPr>
      <p:grpSpPr>
        <a:xfrm>
          <a:off x="0" y="0"/>
          <a:ext cx="0" cy="0"/>
          <a:chOff x="0" y="0"/>
          <a:chExt cx="0" cy="0"/>
        </a:xfrm>
      </p:grpSpPr>
      <p:sp>
        <p:nvSpPr>
          <p:cNvPr id="1781" name="Google Shape;1781;p34"/>
          <p:cNvSpPr txBox="1">
            <a:spLocks noGrp="1"/>
          </p:cNvSpPr>
          <p:nvPr>
            <p:ph type="subTitle" idx="6"/>
          </p:nvPr>
        </p:nvSpPr>
        <p:spPr>
          <a:xfrm>
            <a:off x="1604318" y="2924628"/>
            <a:ext cx="2206845" cy="574773"/>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a:latin typeface="Aptos Display" panose="020B0004020202020204" pitchFamily="34" charset="0"/>
              </a:rPr>
              <a:t>Προθεσμιακή Αγορά (</a:t>
            </a:r>
            <a:r>
              <a:rPr lang="en-US" dirty="0">
                <a:latin typeface="Aptos Display" panose="020B0004020202020204" pitchFamily="34" charset="0"/>
              </a:rPr>
              <a:t>Futures Market)</a:t>
            </a:r>
          </a:p>
        </p:txBody>
      </p:sp>
      <p:sp>
        <p:nvSpPr>
          <p:cNvPr id="1782" name="Google Shape;1782;p34"/>
          <p:cNvSpPr txBox="1">
            <a:spLocks noGrp="1"/>
          </p:cNvSpPr>
          <p:nvPr>
            <p:ph type="title"/>
          </p:nvPr>
        </p:nvSpPr>
        <p:spPr>
          <a:xfrm>
            <a:off x="720000" y="23772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latin typeface="+mj-lt"/>
              </a:rPr>
              <a:t>Target Model</a:t>
            </a:r>
            <a:endParaRPr sz="2800" dirty="0">
              <a:latin typeface="+mj-lt"/>
            </a:endParaRPr>
          </a:p>
        </p:txBody>
      </p:sp>
      <p:sp>
        <p:nvSpPr>
          <p:cNvPr id="1783" name="Google Shape;1783;p34"/>
          <p:cNvSpPr txBox="1">
            <a:spLocks noGrp="1"/>
          </p:cNvSpPr>
          <p:nvPr>
            <p:ph type="subTitle" idx="1"/>
          </p:nvPr>
        </p:nvSpPr>
        <p:spPr>
          <a:xfrm>
            <a:off x="1551774" y="1739375"/>
            <a:ext cx="2843700" cy="108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n-US" dirty="0">
                <a:latin typeface="+mn-lt"/>
              </a:rPr>
              <a:t>O</a:t>
            </a:r>
            <a:r>
              <a:rPr lang="el-GR" dirty="0">
                <a:latin typeface="+mn-lt"/>
              </a:rPr>
              <a:t>ι παραγωγοί και οι καταναλωτές αγοράζουν και πωλούν ηλεκτρική ενέργεια για παράδοση την επόμενη ημέρα. </a:t>
            </a:r>
            <a:endParaRPr lang="en-US" dirty="0">
              <a:latin typeface="+mn-lt"/>
            </a:endParaRPr>
          </a:p>
        </p:txBody>
      </p:sp>
      <p:sp>
        <p:nvSpPr>
          <p:cNvPr id="1784" name="Google Shape;1784;p34"/>
          <p:cNvSpPr txBox="1">
            <a:spLocks noGrp="1"/>
          </p:cNvSpPr>
          <p:nvPr>
            <p:ph type="subTitle" idx="2"/>
          </p:nvPr>
        </p:nvSpPr>
        <p:spPr>
          <a:xfrm>
            <a:off x="5488441" y="1695120"/>
            <a:ext cx="2843700" cy="108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mn-lt"/>
              </a:rPr>
              <a:t>Λειτουργεί εντός της ημέρας, προσφέροντας ευελιξία για να καλυφθούν απρόβλεπτες αλλαγές στη ζήτηση ή τη διαθεσιμότητα των πόρων παραγωγής. </a:t>
            </a:r>
            <a:endParaRPr lang="en-US" dirty="0">
              <a:latin typeface="+mn-lt"/>
            </a:endParaRPr>
          </a:p>
        </p:txBody>
      </p:sp>
      <p:sp>
        <p:nvSpPr>
          <p:cNvPr id="1785" name="Google Shape;1785;p34"/>
          <p:cNvSpPr txBox="1">
            <a:spLocks noGrp="1"/>
          </p:cNvSpPr>
          <p:nvPr>
            <p:ph type="subTitle" idx="3"/>
          </p:nvPr>
        </p:nvSpPr>
        <p:spPr>
          <a:xfrm>
            <a:off x="1514304" y="3474496"/>
            <a:ext cx="2848200" cy="574773"/>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Οι συναλλαγές γίνονται για παράδοση σε μελλοντική ημερομηνία. </a:t>
            </a:r>
            <a:endParaRPr lang="en-US" dirty="0">
              <a:latin typeface="Aptos" panose="020B0004020202020204" pitchFamily="34" charset="0"/>
            </a:endParaRPr>
          </a:p>
        </p:txBody>
      </p:sp>
      <p:sp>
        <p:nvSpPr>
          <p:cNvPr id="1786" name="Google Shape;1786;p34"/>
          <p:cNvSpPr txBox="1">
            <a:spLocks noGrp="1"/>
          </p:cNvSpPr>
          <p:nvPr>
            <p:ph type="subTitle" idx="4"/>
          </p:nvPr>
        </p:nvSpPr>
        <p:spPr>
          <a:xfrm>
            <a:off x="5488441" y="3406201"/>
            <a:ext cx="2843700" cy="76793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Aptos" panose="020B0004020202020204" pitchFamily="34" charset="0"/>
              </a:rPr>
              <a:t>Χρησιμοποιείται για να διατηρείται η ισορροπία μεταξύ παραγωγής και ζήτησης ενέργειας</a:t>
            </a:r>
            <a:endParaRPr lang="en-US" dirty="0">
              <a:latin typeface="Aptos" panose="020B0004020202020204" pitchFamily="34" charset="0"/>
            </a:endParaRPr>
          </a:p>
        </p:txBody>
      </p:sp>
      <p:sp>
        <p:nvSpPr>
          <p:cNvPr id="1787" name="Google Shape;1787;p34"/>
          <p:cNvSpPr txBox="1">
            <a:spLocks noGrp="1"/>
          </p:cNvSpPr>
          <p:nvPr>
            <p:ph type="subTitle" idx="5"/>
          </p:nvPr>
        </p:nvSpPr>
        <p:spPr>
          <a:xfrm>
            <a:off x="1484837" y="1036339"/>
            <a:ext cx="3087163" cy="796311"/>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a:latin typeface="+mj-lt"/>
              </a:rPr>
              <a:t>Αγορά της Επόμενης Ημέρας (</a:t>
            </a:r>
            <a:r>
              <a:rPr lang="el-GR" dirty="0" err="1">
                <a:latin typeface="+mj-lt"/>
              </a:rPr>
              <a:t>Day-Ahead</a:t>
            </a:r>
            <a:r>
              <a:rPr lang="el-GR" dirty="0">
                <a:latin typeface="+mj-lt"/>
              </a:rPr>
              <a:t> Market)</a:t>
            </a:r>
            <a:endParaRPr lang="en-US" dirty="0">
              <a:latin typeface="+mj-lt"/>
            </a:endParaRPr>
          </a:p>
        </p:txBody>
      </p:sp>
      <p:sp>
        <p:nvSpPr>
          <p:cNvPr id="1788" name="Google Shape;1788;p34"/>
          <p:cNvSpPr txBox="1">
            <a:spLocks noGrp="1"/>
          </p:cNvSpPr>
          <p:nvPr>
            <p:ph type="subTitle" idx="7"/>
          </p:nvPr>
        </p:nvSpPr>
        <p:spPr>
          <a:xfrm>
            <a:off x="5408261" y="1214179"/>
            <a:ext cx="2923880" cy="599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err="1">
                <a:latin typeface="+mj-lt"/>
              </a:rPr>
              <a:t>Ενδοημερήσια</a:t>
            </a:r>
            <a:r>
              <a:rPr lang="el-GR" dirty="0">
                <a:latin typeface="+mj-lt"/>
              </a:rPr>
              <a:t> Αγορά (</a:t>
            </a:r>
            <a:r>
              <a:rPr lang="en-US" dirty="0">
                <a:latin typeface="+mj-lt"/>
              </a:rPr>
              <a:t>Intraday Market): </a:t>
            </a:r>
          </a:p>
        </p:txBody>
      </p:sp>
      <p:sp>
        <p:nvSpPr>
          <p:cNvPr id="1789" name="Google Shape;1789;p34"/>
          <p:cNvSpPr txBox="1">
            <a:spLocks noGrp="1"/>
          </p:cNvSpPr>
          <p:nvPr>
            <p:ph type="subTitle" idx="8"/>
          </p:nvPr>
        </p:nvSpPr>
        <p:spPr>
          <a:xfrm>
            <a:off x="5488441" y="2824175"/>
            <a:ext cx="2422121" cy="650321"/>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dirty="0">
                <a:latin typeface="Aptos Display" panose="020B0004020202020204" pitchFamily="34" charset="0"/>
              </a:rPr>
              <a:t>Αγορά Εξισορρόπησης (</a:t>
            </a:r>
            <a:r>
              <a:rPr lang="en-US" dirty="0">
                <a:latin typeface="Aptos Display" panose="020B0004020202020204" pitchFamily="34" charset="0"/>
              </a:rPr>
              <a:t>Balancing Market)</a:t>
            </a:r>
          </a:p>
        </p:txBody>
      </p:sp>
      <p:grpSp>
        <p:nvGrpSpPr>
          <p:cNvPr id="1790" name="Google Shape;1790;p34"/>
          <p:cNvGrpSpPr/>
          <p:nvPr/>
        </p:nvGrpSpPr>
        <p:grpSpPr>
          <a:xfrm>
            <a:off x="4836712" y="1284790"/>
            <a:ext cx="387017" cy="371870"/>
            <a:chOff x="3977185" y="3423249"/>
            <a:chExt cx="387017" cy="371870"/>
          </a:xfrm>
        </p:grpSpPr>
        <p:sp>
          <p:nvSpPr>
            <p:cNvPr id="1791" name="Google Shape;1791;p34"/>
            <p:cNvSpPr/>
            <p:nvPr/>
          </p:nvSpPr>
          <p:spPr>
            <a:xfrm>
              <a:off x="4117318" y="3424018"/>
              <a:ext cx="246884" cy="246884"/>
            </a:xfrm>
            <a:custGeom>
              <a:avLst/>
              <a:gdLst/>
              <a:ahLst/>
              <a:cxnLst/>
              <a:rect l="l" t="t" r="r" b="b"/>
              <a:pathLst>
                <a:path w="7384" h="7384" extrusionOk="0">
                  <a:moveTo>
                    <a:pt x="3692" y="1"/>
                  </a:moveTo>
                  <a:cubicBezTo>
                    <a:pt x="1668" y="1"/>
                    <a:pt x="1" y="1644"/>
                    <a:pt x="1" y="3692"/>
                  </a:cubicBezTo>
                  <a:lnTo>
                    <a:pt x="1" y="3740"/>
                  </a:lnTo>
                  <a:cubicBezTo>
                    <a:pt x="1144" y="5121"/>
                    <a:pt x="2477" y="6621"/>
                    <a:pt x="3192" y="7360"/>
                  </a:cubicBezTo>
                  <a:cubicBezTo>
                    <a:pt x="3382" y="7383"/>
                    <a:pt x="3525" y="7383"/>
                    <a:pt x="3692" y="7383"/>
                  </a:cubicBezTo>
                  <a:cubicBezTo>
                    <a:pt x="5716" y="7383"/>
                    <a:pt x="7383" y="5716"/>
                    <a:pt x="7383" y="3692"/>
                  </a:cubicBezTo>
                  <a:cubicBezTo>
                    <a:pt x="7383" y="1668"/>
                    <a:pt x="5716" y="1"/>
                    <a:pt x="3692" y="1"/>
                  </a:cubicBezTo>
                  <a:close/>
                  <a:moveTo>
                    <a:pt x="3692"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4"/>
            <p:cNvSpPr/>
            <p:nvPr/>
          </p:nvSpPr>
          <p:spPr>
            <a:xfrm>
              <a:off x="3977185" y="3548234"/>
              <a:ext cx="246851" cy="246884"/>
            </a:xfrm>
            <a:custGeom>
              <a:avLst/>
              <a:gdLst/>
              <a:ahLst/>
              <a:cxnLst/>
              <a:rect l="l" t="t" r="r" b="b"/>
              <a:pathLst>
                <a:path w="7383" h="7384" extrusionOk="0">
                  <a:moveTo>
                    <a:pt x="7383" y="3645"/>
                  </a:moveTo>
                  <a:cubicBezTo>
                    <a:pt x="7383" y="2978"/>
                    <a:pt x="7216" y="2382"/>
                    <a:pt x="6907" y="1858"/>
                  </a:cubicBezTo>
                  <a:cubicBezTo>
                    <a:pt x="6335" y="858"/>
                    <a:pt x="5359" y="191"/>
                    <a:pt x="4192" y="25"/>
                  </a:cubicBezTo>
                  <a:cubicBezTo>
                    <a:pt x="4025" y="1"/>
                    <a:pt x="3858" y="1"/>
                    <a:pt x="3692" y="1"/>
                  </a:cubicBezTo>
                  <a:cubicBezTo>
                    <a:pt x="1667" y="1"/>
                    <a:pt x="0" y="1644"/>
                    <a:pt x="0" y="3692"/>
                  </a:cubicBezTo>
                  <a:cubicBezTo>
                    <a:pt x="0" y="5716"/>
                    <a:pt x="1644" y="7383"/>
                    <a:pt x="3692" y="7383"/>
                  </a:cubicBezTo>
                  <a:cubicBezTo>
                    <a:pt x="5716" y="7383"/>
                    <a:pt x="7383" y="5740"/>
                    <a:pt x="7383" y="3692"/>
                  </a:cubicBezTo>
                  <a:close/>
                  <a:moveTo>
                    <a:pt x="7383" y="3645"/>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4"/>
            <p:cNvSpPr/>
            <p:nvPr/>
          </p:nvSpPr>
          <p:spPr>
            <a:xfrm>
              <a:off x="4052017" y="3607986"/>
              <a:ext cx="97998" cy="55770"/>
            </a:xfrm>
            <a:custGeom>
              <a:avLst/>
              <a:gdLst/>
              <a:ahLst/>
              <a:cxnLst/>
              <a:rect l="l" t="t" r="r" b="b"/>
              <a:pathLst>
                <a:path w="2931" h="1668" extrusionOk="0">
                  <a:moveTo>
                    <a:pt x="1" y="0"/>
                  </a:moveTo>
                  <a:lnTo>
                    <a:pt x="2930" y="0"/>
                  </a:lnTo>
                  <a:lnTo>
                    <a:pt x="2930" y="1667"/>
                  </a:lnTo>
                  <a:lnTo>
                    <a:pt x="1" y="1667"/>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4"/>
            <p:cNvSpPr/>
            <p:nvPr/>
          </p:nvSpPr>
          <p:spPr>
            <a:xfrm>
              <a:off x="4052017" y="3678035"/>
              <a:ext cx="97998" cy="54198"/>
            </a:xfrm>
            <a:custGeom>
              <a:avLst/>
              <a:gdLst/>
              <a:ahLst/>
              <a:cxnLst/>
              <a:rect l="l" t="t" r="r" b="b"/>
              <a:pathLst>
                <a:path w="2931" h="1621" extrusionOk="0">
                  <a:moveTo>
                    <a:pt x="1" y="1"/>
                  </a:moveTo>
                  <a:lnTo>
                    <a:pt x="2930" y="1"/>
                  </a:lnTo>
                  <a:lnTo>
                    <a:pt x="2930" y="1620"/>
                  </a:lnTo>
                  <a:lnTo>
                    <a:pt x="1" y="162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4"/>
            <p:cNvSpPr/>
            <p:nvPr/>
          </p:nvSpPr>
          <p:spPr>
            <a:xfrm>
              <a:off x="4040080" y="3588860"/>
              <a:ext cx="122673" cy="23906"/>
            </a:xfrm>
            <a:custGeom>
              <a:avLst/>
              <a:gdLst/>
              <a:ahLst/>
              <a:cxnLst/>
              <a:rect l="l" t="t" r="r" b="b"/>
              <a:pathLst>
                <a:path w="3669" h="715" extrusionOk="0">
                  <a:moveTo>
                    <a:pt x="358" y="715"/>
                  </a:moveTo>
                  <a:lnTo>
                    <a:pt x="3311" y="715"/>
                  </a:lnTo>
                  <a:cubicBezTo>
                    <a:pt x="3478" y="715"/>
                    <a:pt x="3668" y="572"/>
                    <a:pt x="3668" y="358"/>
                  </a:cubicBezTo>
                  <a:cubicBezTo>
                    <a:pt x="3668" y="191"/>
                    <a:pt x="3501" y="0"/>
                    <a:pt x="3311" y="0"/>
                  </a:cubicBezTo>
                  <a:lnTo>
                    <a:pt x="358" y="0"/>
                  </a:lnTo>
                  <a:cubicBezTo>
                    <a:pt x="167" y="0"/>
                    <a:pt x="1" y="167"/>
                    <a:pt x="1" y="358"/>
                  </a:cubicBezTo>
                  <a:cubicBezTo>
                    <a:pt x="1" y="572"/>
                    <a:pt x="167" y="715"/>
                    <a:pt x="358" y="715"/>
                  </a:cubicBezTo>
                  <a:close/>
                  <a:moveTo>
                    <a:pt x="358" y="7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4"/>
            <p:cNvSpPr/>
            <p:nvPr/>
          </p:nvSpPr>
          <p:spPr>
            <a:xfrm>
              <a:off x="4040080" y="3658943"/>
              <a:ext cx="122673" cy="23906"/>
            </a:xfrm>
            <a:custGeom>
              <a:avLst/>
              <a:gdLst/>
              <a:ahLst/>
              <a:cxnLst/>
              <a:rect l="l" t="t" r="r" b="b"/>
              <a:pathLst>
                <a:path w="3669" h="715" extrusionOk="0">
                  <a:moveTo>
                    <a:pt x="3311" y="0"/>
                  </a:moveTo>
                  <a:lnTo>
                    <a:pt x="358" y="0"/>
                  </a:lnTo>
                  <a:cubicBezTo>
                    <a:pt x="167" y="0"/>
                    <a:pt x="1" y="143"/>
                    <a:pt x="1" y="357"/>
                  </a:cubicBezTo>
                  <a:cubicBezTo>
                    <a:pt x="1" y="524"/>
                    <a:pt x="144" y="715"/>
                    <a:pt x="358" y="715"/>
                  </a:cubicBezTo>
                  <a:lnTo>
                    <a:pt x="3311" y="715"/>
                  </a:lnTo>
                  <a:cubicBezTo>
                    <a:pt x="3478" y="715"/>
                    <a:pt x="3668" y="572"/>
                    <a:pt x="3668" y="357"/>
                  </a:cubicBezTo>
                  <a:cubicBezTo>
                    <a:pt x="3620" y="143"/>
                    <a:pt x="3478" y="0"/>
                    <a:pt x="3311" y="0"/>
                  </a:cubicBezTo>
                  <a:close/>
                  <a:moveTo>
                    <a:pt x="331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4"/>
            <p:cNvSpPr/>
            <p:nvPr/>
          </p:nvSpPr>
          <p:spPr>
            <a:xfrm>
              <a:off x="4040080" y="3728190"/>
              <a:ext cx="122673" cy="23939"/>
            </a:xfrm>
            <a:custGeom>
              <a:avLst/>
              <a:gdLst/>
              <a:ahLst/>
              <a:cxnLst/>
              <a:rect l="l" t="t" r="r" b="b"/>
              <a:pathLst>
                <a:path w="3669" h="716" extrusionOk="0">
                  <a:moveTo>
                    <a:pt x="3311" y="1"/>
                  </a:moveTo>
                  <a:lnTo>
                    <a:pt x="358" y="1"/>
                  </a:lnTo>
                  <a:cubicBezTo>
                    <a:pt x="167" y="1"/>
                    <a:pt x="1" y="168"/>
                    <a:pt x="1" y="358"/>
                  </a:cubicBezTo>
                  <a:cubicBezTo>
                    <a:pt x="1" y="549"/>
                    <a:pt x="144" y="715"/>
                    <a:pt x="358" y="715"/>
                  </a:cubicBezTo>
                  <a:lnTo>
                    <a:pt x="3311" y="715"/>
                  </a:lnTo>
                  <a:cubicBezTo>
                    <a:pt x="3478" y="715"/>
                    <a:pt x="3668" y="573"/>
                    <a:pt x="3668" y="358"/>
                  </a:cubicBezTo>
                  <a:cubicBezTo>
                    <a:pt x="3620" y="168"/>
                    <a:pt x="3478" y="1"/>
                    <a:pt x="3311" y="1"/>
                  </a:cubicBezTo>
                  <a:close/>
                  <a:moveTo>
                    <a:pt x="3311"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4"/>
            <p:cNvSpPr/>
            <p:nvPr/>
          </p:nvSpPr>
          <p:spPr>
            <a:xfrm>
              <a:off x="4071945" y="3549037"/>
              <a:ext cx="152898" cy="246082"/>
            </a:xfrm>
            <a:custGeom>
              <a:avLst/>
              <a:gdLst/>
              <a:ahLst/>
              <a:cxnLst/>
              <a:rect l="l" t="t" r="r" b="b"/>
              <a:pathLst>
                <a:path w="4573" h="7360" extrusionOk="0">
                  <a:moveTo>
                    <a:pt x="2358" y="1906"/>
                  </a:moveTo>
                  <a:lnTo>
                    <a:pt x="2358" y="3287"/>
                  </a:lnTo>
                  <a:cubicBezTo>
                    <a:pt x="2525" y="3287"/>
                    <a:pt x="2715" y="3430"/>
                    <a:pt x="2715" y="3644"/>
                  </a:cubicBezTo>
                  <a:cubicBezTo>
                    <a:pt x="2715" y="3811"/>
                    <a:pt x="2548" y="4002"/>
                    <a:pt x="2358" y="4002"/>
                  </a:cubicBezTo>
                  <a:lnTo>
                    <a:pt x="2358" y="5359"/>
                  </a:lnTo>
                  <a:cubicBezTo>
                    <a:pt x="2525" y="5359"/>
                    <a:pt x="2715" y="5526"/>
                    <a:pt x="2715" y="5716"/>
                  </a:cubicBezTo>
                  <a:cubicBezTo>
                    <a:pt x="2715" y="5907"/>
                    <a:pt x="2548" y="6073"/>
                    <a:pt x="2358" y="6073"/>
                  </a:cubicBezTo>
                  <a:lnTo>
                    <a:pt x="977" y="6073"/>
                  </a:lnTo>
                  <a:cubicBezTo>
                    <a:pt x="715" y="6550"/>
                    <a:pt x="381" y="6955"/>
                    <a:pt x="0" y="7240"/>
                  </a:cubicBezTo>
                  <a:cubicBezTo>
                    <a:pt x="286" y="7312"/>
                    <a:pt x="596" y="7359"/>
                    <a:pt x="881" y="7359"/>
                  </a:cubicBezTo>
                  <a:cubicBezTo>
                    <a:pt x="2906" y="7359"/>
                    <a:pt x="4573" y="5716"/>
                    <a:pt x="4573" y="3668"/>
                  </a:cubicBezTo>
                  <a:lnTo>
                    <a:pt x="4573" y="3644"/>
                  </a:lnTo>
                  <a:cubicBezTo>
                    <a:pt x="4573" y="2978"/>
                    <a:pt x="4406" y="2382"/>
                    <a:pt x="4096" y="1858"/>
                  </a:cubicBezTo>
                  <a:cubicBezTo>
                    <a:pt x="3525" y="858"/>
                    <a:pt x="2548" y="191"/>
                    <a:pt x="1381" y="25"/>
                  </a:cubicBezTo>
                  <a:cubicBezTo>
                    <a:pt x="1215" y="1"/>
                    <a:pt x="1072" y="1"/>
                    <a:pt x="881" y="1"/>
                  </a:cubicBezTo>
                  <a:cubicBezTo>
                    <a:pt x="643" y="1"/>
                    <a:pt x="429" y="25"/>
                    <a:pt x="238" y="72"/>
                  </a:cubicBezTo>
                  <a:cubicBezTo>
                    <a:pt x="596" y="382"/>
                    <a:pt x="881" y="787"/>
                    <a:pt x="1096" y="1287"/>
                  </a:cubicBezTo>
                  <a:lnTo>
                    <a:pt x="2382" y="1287"/>
                  </a:lnTo>
                  <a:cubicBezTo>
                    <a:pt x="2548" y="1287"/>
                    <a:pt x="2739" y="1430"/>
                    <a:pt x="2739" y="1644"/>
                  </a:cubicBezTo>
                  <a:cubicBezTo>
                    <a:pt x="2667" y="1763"/>
                    <a:pt x="2525" y="1906"/>
                    <a:pt x="2358" y="1906"/>
                  </a:cubicBezTo>
                  <a:close/>
                  <a:moveTo>
                    <a:pt x="2358" y="1906"/>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4"/>
            <p:cNvSpPr/>
            <p:nvPr/>
          </p:nvSpPr>
          <p:spPr>
            <a:xfrm>
              <a:off x="4133234" y="3588860"/>
              <a:ext cx="29523" cy="23906"/>
            </a:xfrm>
            <a:custGeom>
              <a:avLst/>
              <a:gdLst/>
              <a:ahLst/>
              <a:cxnLst/>
              <a:rect l="l" t="t" r="r" b="b"/>
              <a:pathLst>
                <a:path w="883" h="715" extrusionOk="0">
                  <a:moveTo>
                    <a:pt x="525" y="715"/>
                  </a:moveTo>
                  <a:cubicBezTo>
                    <a:pt x="692" y="715"/>
                    <a:pt x="882" y="572"/>
                    <a:pt x="882" y="358"/>
                  </a:cubicBezTo>
                  <a:cubicBezTo>
                    <a:pt x="882" y="191"/>
                    <a:pt x="715" y="0"/>
                    <a:pt x="525" y="0"/>
                  </a:cubicBezTo>
                  <a:lnTo>
                    <a:pt x="1" y="0"/>
                  </a:lnTo>
                  <a:cubicBezTo>
                    <a:pt x="191" y="0"/>
                    <a:pt x="358" y="167"/>
                    <a:pt x="358" y="358"/>
                  </a:cubicBezTo>
                  <a:cubicBezTo>
                    <a:pt x="358" y="453"/>
                    <a:pt x="334" y="524"/>
                    <a:pt x="311" y="572"/>
                  </a:cubicBezTo>
                  <a:cubicBezTo>
                    <a:pt x="239" y="667"/>
                    <a:pt x="120" y="715"/>
                    <a:pt x="49" y="715"/>
                  </a:cubicBezTo>
                  <a:close/>
                  <a:moveTo>
                    <a:pt x="525" y="7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4"/>
            <p:cNvSpPr/>
            <p:nvPr/>
          </p:nvSpPr>
          <p:spPr>
            <a:xfrm>
              <a:off x="4133234" y="3612734"/>
              <a:ext cx="17553" cy="46241"/>
            </a:xfrm>
            <a:custGeom>
              <a:avLst/>
              <a:gdLst/>
              <a:ahLst/>
              <a:cxnLst/>
              <a:rect l="l" t="t" r="r" b="b"/>
              <a:pathLst>
                <a:path w="525" h="1383" extrusionOk="0">
                  <a:moveTo>
                    <a:pt x="1" y="1"/>
                  </a:moveTo>
                  <a:lnTo>
                    <a:pt x="525" y="1"/>
                  </a:lnTo>
                  <a:lnTo>
                    <a:pt x="525" y="1382"/>
                  </a:lnTo>
                  <a:lnTo>
                    <a:pt x="1" y="1382"/>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4"/>
            <p:cNvSpPr/>
            <p:nvPr/>
          </p:nvSpPr>
          <p:spPr>
            <a:xfrm>
              <a:off x="4131663" y="3658943"/>
              <a:ext cx="29490" cy="23906"/>
            </a:xfrm>
            <a:custGeom>
              <a:avLst/>
              <a:gdLst/>
              <a:ahLst/>
              <a:cxnLst/>
              <a:rect l="l" t="t" r="r" b="b"/>
              <a:pathLst>
                <a:path w="882" h="715" extrusionOk="0">
                  <a:moveTo>
                    <a:pt x="881" y="357"/>
                  </a:moveTo>
                  <a:cubicBezTo>
                    <a:pt x="881" y="167"/>
                    <a:pt x="739" y="0"/>
                    <a:pt x="524" y="0"/>
                  </a:cubicBezTo>
                  <a:lnTo>
                    <a:pt x="24" y="0"/>
                  </a:lnTo>
                  <a:cubicBezTo>
                    <a:pt x="143" y="0"/>
                    <a:pt x="238" y="48"/>
                    <a:pt x="286" y="143"/>
                  </a:cubicBezTo>
                  <a:cubicBezTo>
                    <a:pt x="334" y="214"/>
                    <a:pt x="358" y="262"/>
                    <a:pt x="358" y="357"/>
                  </a:cubicBezTo>
                  <a:cubicBezTo>
                    <a:pt x="358" y="453"/>
                    <a:pt x="334" y="500"/>
                    <a:pt x="262" y="572"/>
                  </a:cubicBezTo>
                  <a:cubicBezTo>
                    <a:pt x="215" y="643"/>
                    <a:pt x="119" y="691"/>
                    <a:pt x="0" y="691"/>
                  </a:cubicBezTo>
                  <a:lnTo>
                    <a:pt x="500" y="691"/>
                  </a:lnTo>
                  <a:cubicBezTo>
                    <a:pt x="739" y="715"/>
                    <a:pt x="881" y="524"/>
                    <a:pt x="881" y="357"/>
                  </a:cubicBezTo>
                  <a:close/>
                  <a:moveTo>
                    <a:pt x="881" y="35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4"/>
            <p:cNvSpPr/>
            <p:nvPr/>
          </p:nvSpPr>
          <p:spPr>
            <a:xfrm>
              <a:off x="4132465" y="3727421"/>
              <a:ext cx="28687" cy="23906"/>
            </a:xfrm>
            <a:custGeom>
              <a:avLst/>
              <a:gdLst/>
              <a:ahLst/>
              <a:cxnLst/>
              <a:rect l="l" t="t" r="r" b="b"/>
              <a:pathLst>
                <a:path w="858" h="715" extrusionOk="0">
                  <a:moveTo>
                    <a:pt x="857" y="357"/>
                  </a:moveTo>
                  <a:cubicBezTo>
                    <a:pt x="857" y="191"/>
                    <a:pt x="715" y="0"/>
                    <a:pt x="500" y="0"/>
                  </a:cubicBezTo>
                  <a:lnTo>
                    <a:pt x="0" y="0"/>
                  </a:lnTo>
                  <a:cubicBezTo>
                    <a:pt x="119" y="0"/>
                    <a:pt x="214" y="72"/>
                    <a:pt x="262" y="119"/>
                  </a:cubicBezTo>
                  <a:cubicBezTo>
                    <a:pt x="334" y="191"/>
                    <a:pt x="357" y="262"/>
                    <a:pt x="357" y="334"/>
                  </a:cubicBezTo>
                  <a:cubicBezTo>
                    <a:pt x="357" y="500"/>
                    <a:pt x="214" y="691"/>
                    <a:pt x="0" y="691"/>
                  </a:cubicBezTo>
                  <a:lnTo>
                    <a:pt x="500" y="691"/>
                  </a:lnTo>
                  <a:cubicBezTo>
                    <a:pt x="715" y="715"/>
                    <a:pt x="857" y="572"/>
                    <a:pt x="857" y="357"/>
                  </a:cubicBezTo>
                  <a:close/>
                  <a:moveTo>
                    <a:pt x="857" y="35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4"/>
            <p:cNvSpPr/>
            <p:nvPr/>
          </p:nvSpPr>
          <p:spPr>
            <a:xfrm>
              <a:off x="4133234" y="3682816"/>
              <a:ext cx="17553" cy="45405"/>
            </a:xfrm>
            <a:custGeom>
              <a:avLst/>
              <a:gdLst/>
              <a:ahLst/>
              <a:cxnLst/>
              <a:rect l="l" t="t" r="r" b="b"/>
              <a:pathLst>
                <a:path w="525" h="1358" extrusionOk="0">
                  <a:moveTo>
                    <a:pt x="1" y="1"/>
                  </a:moveTo>
                  <a:lnTo>
                    <a:pt x="525" y="1"/>
                  </a:lnTo>
                  <a:lnTo>
                    <a:pt x="525" y="1358"/>
                  </a:lnTo>
                  <a:lnTo>
                    <a:pt x="1" y="1358"/>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4"/>
            <p:cNvSpPr/>
            <p:nvPr/>
          </p:nvSpPr>
          <p:spPr>
            <a:xfrm>
              <a:off x="4223246" y="3423249"/>
              <a:ext cx="140160" cy="246851"/>
            </a:xfrm>
            <a:custGeom>
              <a:avLst/>
              <a:gdLst/>
              <a:ahLst/>
              <a:cxnLst/>
              <a:rect l="l" t="t" r="r" b="b"/>
              <a:pathLst>
                <a:path w="4192" h="7383" extrusionOk="0">
                  <a:moveTo>
                    <a:pt x="48" y="48"/>
                  </a:moveTo>
                  <a:cubicBezTo>
                    <a:pt x="1715" y="405"/>
                    <a:pt x="2953" y="1905"/>
                    <a:pt x="2953" y="3644"/>
                  </a:cubicBezTo>
                  <a:cubicBezTo>
                    <a:pt x="2953" y="5430"/>
                    <a:pt x="1691" y="6930"/>
                    <a:pt x="0" y="7263"/>
                  </a:cubicBezTo>
                  <a:lnTo>
                    <a:pt x="0" y="7335"/>
                  </a:lnTo>
                  <a:cubicBezTo>
                    <a:pt x="167" y="7383"/>
                    <a:pt x="333" y="7383"/>
                    <a:pt x="500" y="7383"/>
                  </a:cubicBezTo>
                  <a:cubicBezTo>
                    <a:pt x="2524" y="7383"/>
                    <a:pt x="4191" y="5739"/>
                    <a:pt x="4191" y="3691"/>
                  </a:cubicBezTo>
                  <a:lnTo>
                    <a:pt x="4191" y="3691"/>
                  </a:lnTo>
                  <a:lnTo>
                    <a:pt x="4191" y="3691"/>
                  </a:lnTo>
                  <a:cubicBezTo>
                    <a:pt x="4191" y="2763"/>
                    <a:pt x="3858" y="1929"/>
                    <a:pt x="3286" y="1262"/>
                  </a:cubicBezTo>
                  <a:cubicBezTo>
                    <a:pt x="2620" y="500"/>
                    <a:pt x="1619" y="0"/>
                    <a:pt x="500" y="0"/>
                  </a:cubicBezTo>
                  <a:cubicBezTo>
                    <a:pt x="381" y="24"/>
                    <a:pt x="238" y="48"/>
                    <a:pt x="48" y="48"/>
                  </a:cubicBezTo>
                  <a:close/>
                  <a:moveTo>
                    <a:pt x="48" y="4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5" name="Google Shape;1805;p34"/>
            <p:cNvSpPr/>
            <p:nvPr/>
          </p:nvSpPr>
          <p:spPr>
            <a:xfrm>
              <a:off x="4200141" y="3454278"/>
              <a:ext cx="87600" cy="186367"/>
            </a:xfrm>
            <a:custGeom>
              <a:avLst/>
              <a:gdLst/>
              <a:ahLst/>
              <a:cxnLst/>
              <a:rect l="l" t="t" r="r" b="b"/>
              <a:pathLst>
                <a:path w="2620" h="5574" extrusionOk="0">
                  <a:moveTo>
                    <a:pt x="1143" y="787"/>
                  </a:moveTo>
                  <a:lnTo>
                    <a:pt x="1143" y="2335"/>
                  </a:lnTo>
                  <a:cubicBezTo>
                    <a:pt x="905" y="2239"/>
                    <a:pt x="715" y="2168"/>
                    <a:pt x="572" y="2049"/>
                  </a:cubicBezTo>
                  <a:cubicBezTo>
                    <a:pt x="429" y="1930"/>
                    <a:pt x="358" y="1692"/>
                    <a:pt x="381" y="1454"/>
                  </a:cubicBezTo>
                  <a:cubicBezTo>
                    <a:pt x="429" y="1239"/>
                    <a:pt x="596" y="930"/>
                    <a:pt x="905" y="858"/>
                  </a:cubicBezTo>
                  <a:cubicBezTo>
                    <a:pt x="977" y="811"/>
                    <a:pt x="1048" y="811"/>
                    <a:pt x="1143" y="787"/>
                  </a:cubicBezTo>
                  <a:close/>
                  <a:moveTo>
                    <a:pt x="1501" y="2882"/>
                  </a:moveTo>
                  <a:cubicBezTo>
                    <a:pt x="1525" y="2882"/>
                    <a:pt x="1572" y="2906"/>
                    <a:pt x="1596" y="2906"/>
                  </a:cubicBezTo>
                  <a:cubicBezTo>
                    <a:pt x="2120" y="3073"/>
                    <a:pt x="2239" y="3525"/>
                    <a:pt x="2168" y="3859"/>
                  </a:cubicBezTo>
                  <a:cubicBezTo>
                    <a:pt x="2120" y="4192"/>
                    <a:pt x="1882" y="4549"/>
                    <a:pt x="1501" y="4668"/>
                  </a:cubicBezTo>
                  <a:lnTo>
                    <a:pt x="1501" y="2882"/>
                  </a:lnTo>
                  <a:close/>
                  <a:moveTo>
                    <a:pt x="1310" y="1"/>
                  </a:moveTo>
                  <a:cubicBezTo>
                    <a:pt x="1215" y="1"/>
                    <a:pt x="1120" y="96"/>
                    <a:pt x="1120" y="191"/>
                  </a:cubicBezTo>
                  <a:lnTo>
                    <a:pt x="1120" y="477"/>
                  </a:lnTo>
                  <a:cubicBezTo>
                    <a:pt x="1001" y="477"/>
                    <a:pt x="929" y="525"/>
                    <a:pt x="810" y="549"/>
                  </a:cubicBezTo>
                  <a:cubicBezTo>
                    <a:pt x="405" y="668"/>
                    <a:pt x="143" y="1001"/>
                    <a:pt x="48" y="1406"/>
                  </a:cubicBezTo>
                  <a:cubicBezTo>
                    <a:pt x="0" y="1787"/>
                    <a:pt x="119" y="2144"/>
                    <a:pt x="358" y="2335"/>
                  </a:cubicBezTo>
                  <a:cubicBezTo>
                    <a:pt x="524" y="2478"/>
                    <a:pt x="762" y="2597"/>
                    <a:pt x="1120" y="2739"/>
                  </a:cubicBezTo>
                  <a:lnTo>
                    <a:pt x="1120" y="4692"/>
                  </a:lnTo>
                  <a:cubicBezTo>
                    <a:pt x="762" y="4692"/>
                    <a:pt x="596" y="4645"/>
                    <a:pt x="334" y="4502"/>
                  </a:cubicBezTo>
                  <a:cubicBezTo>
                    <a:pt x="302" y="4486"/>
                    <a:pt x="270" y="4478"/>
                    <a:pt x="240" y="4478"/>
                  </a:cubicBezTo>
                  <a:cubicBezTo>
                    <a:pt x="180" y="4478"/>
                    <a:pt x="127" y="4510"/>
                    <a:pt x="96" y="4573"/>
                  </a:cubicBezTo>
                  <a:cubicBezTo>
                    <a:pt x="24" y="4645"/>
                    <a:pt x="48" y="4740"/>
                    <a:pt x="143" y="4811"/>
                  </a:cubicBezTo>
                  <a:cubicBezTo>
                    <a:pt x="477" y="4978"/>
                    <a:pt x="715" y="5049"/>
                    <a:pt x="1120" y="5049"/>
                  </a:cubicBezTo>
                  <a:lnTo>
                    <a:pt x="1120" y="5407"/>
                  </a:lnTo>
                  <a:cubicBezTo>
                    <a:pt x="1120" y="5478"/>
                    <a:pt x="1215" y="5573"/>
                    <a:pt x="1310" y="5573"/>
                  </a:cubicBezTo>
                  <a:cubicBezTo>
                    <a:pt x="1405" y="5573"/>
                    <a:pt x="1501" y="5478"/>
                    <a:pt x="1501" y="5407"/>
                  </a:cubicBezTo>
                  <a:lnTo>
                    <a:pt x="1501" y="5002"/>
                  </a:lnTo>
                  <a:cubicBezTo>
                    <a:pt x="2096" y="4883"/>
                    <a:pt x="2453" y="4383"/>
                    <a:pt x="2525" y="3906"/>
                  </a:cubicBezTo>
                  <a:cubicBezTo>
                    <a:pt x="2620" y="3311"/>
                    <a:pt x="2287" y="2787"/>
                    <a:pt x="1739" y="2573"/>
                  </a:cubicBezTo>
                  <a:cubicBezTo>
                    <a:pt x="1644" y="2549"/>
                    <a:pt x="1572" y="2525"/>
                    <a:pt x="1501" y="2478"/>
                  </a:cubicBezTo>
                  <a:lnTo>
                    <a:pt x="1501" y="811"/>
                  </a:lnTo>
                  <a:cubicBezTo>
                    <a:pt x="1763" y="882"/>
                    <a:pt x="1929" y="1025"/>
                    <a:pt x="1929" y="1025"/>
                  </a:cubicBezTo>
                  <a:cubicBezTo>
                    <a:pt x="1965" y="1049"/>
                    <a:pt x="2013" y="1061"/>
                    <a:pt x="2057" y="1061"/>
                  </a:cubicBezTo>
                  <a:cubicBezTo>
                    <a:pt x="2102" y="1061"/>
                    <a:pt x="2144" y="1049"/>
                    <a:pt x="2168" y="1025"/>
                  </a:cubicBezTo>
                  <a:cubicBezTo>
                    <a:pt x="2239" y="953"/>
                    <a:pt x="2239" y="834"/>
                    <a:pt x="2168" y="787"/>
                  </a:cubicBezTo>
                  <a:cubicBezTo>
                    <a:pt x="2144" y="787"/>
                    <a:pt x="1906" y="549"/>
                    <a:pt x="1501" y="477"/>
                  </a:cubicBezTo>
                  <a:lnTo>
                    <a:pt x="1501" y="191"/>
                  </a:lnTo>
                  <a:cubicBezTo>
                    <a:pt x="1501" y="96"/>
                    <a:pt x="1405" y="1"/>
                    <a:pt x="1310"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4"/>
            <p:cNvSpPr/>
            <p:nvPr/>
          </p:nvSpPr>
          <p:spPr>
            <a:xfrm>
              <a:off x="3999488" y="3459862"/>
              <a:ext cx="68508" cy="82852"/>
            </a:xfrm>
            <a:custGeom>
              <a:avLst/>
              <a:gdLst/>
              <a:ahLst/>
              <a:cxnLst/>
              <a:rect l="l" t="t" r="r" b="b"/>
              <a:pathLst>
                <a:path w="2049" h="2478" extrusionOk="0">
                  <a:moveTo>
                    <a:pt x="286" y="1"/>
                  </a:moveTo>
                  <a:cubicBezTo>
                    <a:pt x="119" y="1"/>
                    <a:pt x="0" y="143"/>
                    <a:pt x="0" y="286"/>
                  </a:cubicBezTo>
                  <a:lnTo>
                    <a:pt x="0" y="2287"/>
                  </a:lnTo>
                  <a:cubicBezTo>
                    <a:pt x="0" y="2382"/>
                    <a:pt x="72" y="2477"/>
                    <a:pt x="167" y="2477"/>
                  </a:cubicBezTo>
                  <a:cubicBezTo>
                    <a:pt x="262" y="2477"/>
                    <a:pt x="357" y="2382"/>
                    <a:pt x="357" y="2287"/>
                  </a:cubicBezTo>
                  <a:lnTo>
                    <a:pt x="357" y="358"/>
                  </a:lnTo>
                  <a:lnTo>
                    <a:pt x="1858" y="358"/>
                  </a:lnTo>
                  <a:cubicBezTo>
                    <a:pt x="1953" y="358"/>
                    <a:pt x="2048" y="262"/>
                    <a:pt x="2048" y="167"/>
                  </a:cubicBezTo>
                  <a:cubicBezTo>
                    <a:pt x="2048" y="96"/>
                    <a:pt x="1953" y="1"/>
                    <a:pt x="185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4"/>
            <p:cNvSpPr/>
            <p:nvPr/>
          </p:nvSpPr>
          <p:spPr>
            <a:xfrm>
              <a:off x="4274972" y="3674859"/>
              <a:ext cx="68508" cy="82852"/>
            </a:xfrm>
            <a:custGeom>
              <a:avLst/>
              <a:gdLst/>
              <a:ahLst/>
              <a:cxnLst/>
              <a:rect l="l" t="t" r="r" b="b"/>
              <a:pathLst>
                <a:path w="2049" h="2478" extrusionOk="0">
                  <a:moveTo>
                    <a:pt x="1882" y="0"/>
                  </a:moveTo>
                  <a:cubicBezTo>
                    <a:pt x="1787" y="0"/>
                    <a:pt x="1692" y="72"/>
                    <a:pt x="1692" y="167"/>
                  </a:cubicBezTo>
                  <a:lnTo>
                    <a:pt x="1692" y="2096"/>
                  </a:lnTo>
                  <a:lnTo>
                    <a:pt x="168" y="2096"/>
                  </a:lnTo>
                  <a:cubicBezTo>
                    <a:pt x="96" y="2096"/>
                    <a:pt x="1" y="2191"/>
                    <a:pt x="1" y="2287"/>
                  </a:cubicBezTo>
                  <a:cubicBezTo>
                    <a:pt x="1" y="2382"/>
                    <a:pt x="96" y="2477"/>
                    <a:pt x="168" y="2477"/>
                  </a:cubicBezTo>
                  <a:lnTo>
                    <a:pt x="1763" y="2477"/>
                  </a:lnTo>
                  <a:cubicBezTo>
                    <a:pt x="1906" y="2477"/>
                    <a:pt x="2049" y="2358"/>
                    <a:pt x="2049" y="2168"/>
                  </a:cubicBezTo>
                  <a:lnTo>
                    <a:pt x="2049" y="167"/>
                  </a:lnTo>
                  <a:cubicBezTo>
                    <a:pt x="2049" y="72"/>
                    <a:pt x="1954" y="0"/>
                    <a:pt x="1882"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4"/>
            <p:cNvSpPr/>
            <p:nvPr/>
          </p:nvSpPr>
          <p:spPr>
            <a:xfrm>
              <a:off x="4236754" y="3717858"/>
              <a:ext cx="43031" cy="69311"/>
            </a:xfrm>
            <a:custGeom>
              <a:avLst/>
              <a:gdLst/>
              <a:ahLst/>
              <a:cxnLst/>
              <a:rect l="l" t="t" r="r" b="b"/>
              <a:pathLst>
                <a:path w="1287" h="2073" extrusionOk="0">
                  <a:moveTo>
                    <a:pt x="48" y="1120"/>
                  </a:moveTo>
                  <a:lnTo>
                    <a:pt x="1049" y="1953"/>
                  </a:lnTo>
                  <a:cubicBezTo>
                    <a:pt x="1192" y="2072"/>
                    <a:pt x="1287" y="2025"/>
                    <a:pt x="1287" y="1858"/>
                  </a:cubicBezTo>
                  <a:lnTo>
                    <a:pt x="1287" y="191"/>
                  </a:lnTo>
                  <a:cubicBezTo>
                    <a:pt x="1287" y="48"/>
                    <a:pt x="1192" y="0"/>
                    <a:pt x="1049" y="119"/>
                  </a:cubicBezTo>
                  <a:lnTo>
                    <a:pt x="48" y="953"/>
                  </a:lnTo>
                  <a:cubicBezTo>
                    <a:pt x="1" y="977"/>
                    <a:pt x="1" y="1001"/>
                    <a:pt x="1" y="1024"/>
                  </a:cubicBezTo>
                  <a:cubicBezTo>
                    <a:pt x="1" y="1024"/>
                    <a:pt x="1" y="1096"/>
                    <a:pt x="48" y="1120"/>
                  </a:cubicBezTo>
                  <a:close/>
                  <a:moveTo>
                    <a:pt x="48" y="112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4"/>
            <p:cNvSpPr/>
            <p:nvPr/>
          </p:nvSpPr>
          <p:spPr>
            <a:xfrm>
              <a:off x="4063185" y="3431207"/>
              <a:ext cx="42228" cy="69311"/>
            </a:xfrm>
            <a:custGeom>
              <a:avLst/>
              <a:gdLst/>
              <a:ahLst/>
              <a:cxnLst/>
              <a:rect l="l" t="t" r="r" b="b"/>
              <a:pathLst>
                <a:path w="1263" h="2073" extrusionOk="0">
                  <a:moveTo>
                    <a:pt x="238" y="1953"/>
                  </a:moveTo>
                  <a:lnTo>
                    <a:pt x="1239" y="1119"/>
                  </a:lnTo>
                  <a:cubicBezTo>
                    <a:pt x="1262" y="1096"/>
                    <a:pt x="1262" y="1072"/>
                    <a:pt x="1262" y="1024"/>
                  </a:cubicBezTo>
                  <a:cubicBezTo>
                    <a:pt x="1262" y="1000"/>
                    <a:pt x="1262" y="953"/>
                    <a:pt x="1239" y="953"/>
                  </a:cubicBezTo>
                  <a:lnTo>
                    <a:pt x="238" y="119"/>
                  </a:lnTo>
                  <a:cubicBezTo>
                    <a:pt x="72" y="0"/>
                    <a:pt x="0" y="48"/>
                    <a:pt x="0" y="191"/>
                  </a:cubicBezTo>
                  <a:lnTo>
                    <a:pt x="0" y="1858"/>
                  </a:lnTo>
                  <a:cubicBezTo>
                    <a:pt x="0" y="2024"/>
                    <a:pt x="72" y="2072"/>
                    <a:pt x="238" y="1953"/>
                  </a:cubicBezTo>
                  <a:close/>
                  <a:moveTo>
                    <a:pt x="238" y="1953"/>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0" name="Google Shape;1810;p34"/>
          <p:cNvGrpSpPr/>
          <p:nvPr/>
        </p:nvGrpSpPr>
        <p:grpSpPr>
          <a:xfrm>
            <a:off x="1058206" y="1241389"/>
            <a:ext cx="359978" cy="386209"/>
            <a:chOff x="3991496" y="2787019"/>
            <a:chExt cx="359978" cy="386209"/>
          </a:xfrm>
        </p:grpSpPr>
        <p:sp>
          <p:nvSpPr>
            <p:cNvPr id="1811" name="Google Shape;1811;p34"/>
            <p:cNvSpPr/>
            <p:nvPr/>
          </p:nvSpPr>
          <p:spPr>
            <a:xfrm>
              <a:off x="4315598" y="2903277"/>
              <a:ext cx="35876" cy="213416"/>
            </a:xfrm>
            <a:custGeom>
              <a:avLst/>
              <a:gdLst/>
              <a:ahLst/>
              <a:cxnLst/>
              <a:rect l="l" t="t" r="r" b="b"/>
              <a:pathLst>
                <a:path w="1073" h="6383" extrusionOk="0">
                  <a:moveTo>
                    <a:pt x="0" y="381"/>
                  </a:moveTo>
                  <a:lnTo>
                    <a:pt x="0" y="4763"/>
                  </a:lnTo>
                  <a:cubicBezTo>
                    <a:pt x="0" y="5740"/>
                    <a:pt x="262" y="5954"/>
                    <a:pt x="548" y="6383"/>
                  </a:cubicBezTo>
                  <a:cubicBezTo>
                    <a:pt x="810" y="5954"/>
                    <a:pt x="1072" y="5740"/>
                    <a:pt x="1072" y="4763"/>
                  </a:cubicBezTo>
                  <a:lnTo>
                    <a:pt x="1072" y="381"/>
                  </a:lnTo>
                  <a:lnTo>
                    <a:pt x="572" y="0"/>
                  </a:lnTo>
                  <a:close/>
                  <a:moveTo>
                    <a:pt x="0" y="38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4"/>
            <p:cNvSpPr/>
            <p:nvPr/>
          </p:nvSpPr>
          <p:spPr>
            <a:xfrm>
              <a:off x="4315598" y="2871412"/>
              <a:ext cx="35876" cy="44636"/>
            </a:xfrm>
            <a:custGeom>
              <a:avLst/>
              <a:gdLst/>
              <a:ahLst/>
              <a:cxnLst/>
              <a:rect l="l" t="t" r="r" b="b"/>
              <a:pathLst>
                <a:path w="1073" h="1335" extrusionOk="0">
                  <a:moveTo>
                    <a:pt x="0" y="1334"/>
                  </a:moveTo>
                  <a:lnTo>
                    <a:pt x="1072" y="1334"/>
                  </a:lnTo>
                  <a:lnTo>
                    <a:pt x="1072" y="548"/>
                  </a:lnTo>
                  <a:cubicBezTo>
                    <a:pt x="1072" y="239"/>
                    <a:pt x="834" y="1"/>
                    <a:pt x="548" y="1"/>
                  </a:cubicBezTo>
                  <a:cubicBezTo>
                    <a:pt x="239" y="1"/>
                    <a:pt x="0" y="239"/>
                    <a:pt x="0" y="548"/>
                  </a:cubicBezTo>
                  <a:close/>
                  <a:moveTo>
                    <a:pt x="0" y="133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4"/>
            <p:cNvSpPr/>
            <p:nvPr/>
          </p:nvSpPr>
          <p:spPr>
            <a:xfrm>
              <a:off x="4324358" y="2871412"/>
              <a:ext cx="27116" cy="44636"/>
            </a:xfrm>
            <a:custGeom>
              <a:avLst/>
              <a:gdLst/>
              <a:ahLst/>
              <a:cxnLst/>
              <a:rect l="l" t="t" r="r" b="b"/>
              <a:pathLst>
                <a:path w="811" h="1335" extrusionOk="0">
                  <a:moveTo>
                    <a:pt x="286" y="548"/>
                  </a:moveTo>
                  <a:lnTo>
                    <a:pt x="286" y="1334"/>
                  </a:lnTo>
                  <a:lnTo>
                    <a:pt x="810" y="1334"/>
                  </a:lnTo>
                  <a:lnTo>
                    <a:pt x="810" y="548"/>
                  </a:lnTo>
                  <a:cubicBezTo>
                    <a:pt x="810" y="239"/>
                    <a:pt x="572" y="1"/>
                    <a:pt x="286" y="1"/>
                  </a:cubicBezTo>
                  <a:cubicBezTo>
                    <a:pt x="191" y="1"/>
                    <a:pt x="96" y="25"/>
                    <a:pt x="0" y="72"/>
                  </a:cubicBezTo>
                  <a:cubicBezTo>
                    <a:pt x="191" y="191"/>
                    <a:pt x="286" y="334"/>
                    <a:pt x="286" y="548"/>
                  </a:cubicBezTo>
                  <a:close/>
                  <a:moveTo>
                    <a:pt x="286" y="548"/>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4"/>
            <p:cNvSpPr/>
            <p:nvPr/>
          </p:nvSpPr>
          <p:spPr>
            <a:xfrm>
              <a:off x="4324358" y="2916017"/>
              <a:ext cx="27116" cy="200677"/>
            </a:xfrm>
            <a:custGeom>
              <a:avLst/>
              <a:gdLst/>
              <a:ahLst/>
              <a:cxnLst/>
              <a:rect l="l" t="t" r="r" b="b"/>
              <a:pathLst>
                <a:path w="811" h="6002" extrusionOk="0">
                  <a:moveTo>
                    <a:pt x="286" y="0"/>
                  </a:moveTo>
                  <a:lnTo>
                    <a:pt x="286" y="4382"/>
                  </a:lnTo>
                  <a:cubicBezTo>
                    <a:pt x="286" y="5049"/>
                    <a:pt x="167" y="5335"/>
                    <a:pt x="0" y="5597"/>
                  </a:cubicBezTo>
                  <a:cubicBezTo>
                    <a:pt x="96" y="5763"/>
                    <a:pt x="191" y="5882"/>
                    <a:pt x="286" y="6002"/>
                  </a:cubicBezTo>
                  <a:cubicBezTo>
                    <a:pt x="548" y="5573"/>
                    <a:pt x="810" y="5359"/>
                    <a:pt x="810" y="4382"/>
                  </a:cubicBezTo>
                  <a:lnTo>
                    <a:pt x="810" y="0"/>
                  </a:lnTo>
                  <a:lnTo>
                    <a:pt x="286" y="0"/>
                  </a:lnTo>
                  <a:close/>
                  <a:moveTo>
                    <a:pt x="286"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4"/>
            <p:cNvSpPr/>
            <p:nvPr/>
          </p:nvSpPr>
          <p:spPr>
            <a:xfrm>
              <a:off x="3991496" y="2818850"/>
              <a:ext cx="258820" cy="354378"/>
            </a:xfrm>
            <a:custGeom>
              <a:avLst/>
              <a:gdLst/>
              <a:ahLst/>
              <a:cxnLst/>
              <a:rect l="l" t="t" r="r" b="b"/>
              <a:pathLst>
                <a:path w="7741" h="10599" extrusionOk="0">
                  <a:moveTo>
                    <a:pt x="954" y="1"/>
                  </a:moveTo>
                  <a:lnTo>
                    <a:pt x="144" y="1"/>
                  </a:lnTo>
                  <a:cubicBezTo>
                    <a:pt x="49" y="1"/>
                    <a:pt x="1" y="49"/>
                    <a:pt x="1" y="144"/>
                  </a:cubicBezTo>
                  <a:lnTo>
                    <a:pt x="1" y="10455"/>
                  </a:lnTo>
                  <a:cubicBezTo>
                    <a:pt x="1" y="10527"/>
                    <a:pt x="49" y="10598"/>
                    <a:pt x="144" y="10598"/>
                  </a:cubicBezTo>
                  <a:lnTo>
                    <a:pt x="7574" y="10598"/>
                  </a:lnTo>
                  <a:cubicBezTo>
                    <a:pt x="7669" y="10598"/>
                    <a:pt x="7741" y="10527"/>
                    <a:pt x="7741" y="10455"/>
                  </a:cubicBezTo>
                  <a:lnTo>
                    <a:pt x="7741" y="9646"/>
                  </a:lnTo>
                  <a:close/>
                  <a:moveTo>
                    <a:pt x="954" y="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4"/>
            <p:cNvSpPr/>
            <p:nvPr/>
          </p:nvSpPr>
          <p:spPr>
            <a:xfrm>
              <a:off x="4023361" y="2787019"/>
              <a:ext cx="258820" cy="354344"/>
            </a:xfrm>
            <a:custGeom>
              <a:avLst/>
              <a:gdLst/>
              <a:ahLst/>
              <a:cxnLst/>
              <a:rect l="l" t="t" r="r" b="b"/>
              <a:pathLst>
                <a:path w="7741" h="10598" extrusionOk="0">
                  <a:moveTo>
                    <a:pt x="6192" y="0"/>
                  </a:moveTo>
                  <a:lnTo>
                    <a:pt x="143" y="0"/>
                  </a:lnTo>
                  <a:cubicBezTo>
                    <a:pt x="48" y="0"/>
                    <a:pt x="1" y="48"/>
                    <a:pt x="1" y="143"/>
                  </a:cubicBezTo>
                  <a:lnTo>
                    <a:pt x="1" y="10455"/>
                  </a:lnTo>
                  <a:cubicBezTo>
                    <a:pt x="1" y="10526"/>
                    <a:pt x="48" y="10598"/>
                    <a:pt x="143" y="10598"/>
                  </a:cubicBezTo>
                  <a:lnTo>
                    <a:pt x="7574" y="10598"/>
                  </a:lnTo>
                  <a:cubicBezTo>
                    <a:pt x="7669" y="10598"/>
                    <a:pt x="7740" y="10526"/>
                    <a:pt x="7740" y="10455"/>
                  </a:cubicBezTo>
                  <a:lnTo>
                    <a:pt x="7740" y="1953"/>
                  </a:lnTo>
                  <a:lnTo>
                    <a:pt x="6335" y="1953"/>
                  </a:lnTo>
                  <a:cubicBezTo>
                    <a:pt x="6240" y="1953"/>
                    <a:pt x="6192" y="1906"/>
                    <a:pt x="6192" y="1810"/>
                  </a:cubicBezTo>
                  <a:close/>
                  <a:moveTo>
                    <a:pt x="6192"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7" name="Google Shape;1817;p34"/>
            <p:cNvSpPr/>
            <p:nvPr/>
          </p:nvSpPr>
          <p:spPr>
            <a:xfrm>
              <a:off x="4052819" y="2816476"/>
              <a:ext cx="105956" cy="105922"/>
            </a:xfrm>
            <a:custGeom>
              <a:avLst/>
              <a:gdLst/>
              <a:ahLst/>
              <a:cxnLst/>
              <a:rect l="l" t="t" r="r" b="b"/>
              <a:pathLst>
                <a:path w="3169" h="3168" extrusionOk="0">
                  <a:moveTo>
                    <a:pt x="1572" y="3168"/>
                  </a:moveTo>
                  <a:cubicBezTo>
                    <a:pt x="2430" y="3168"/>
                    <a:pt x="3168" y="2453"/>
                    <a:pt x="3168" y="1596"/>
                  </a:cubicBezTo>
                  <a:cubicBezTo>
                    <a:pt x="3168" y="715"/>
                    <a:pt x="2454" y="1"/>
                    <a:pt x="1572" y="1"/>
                  </a:cubicBezTo>
                  <a:cubicBezTo>
                    <a:pt x="715" y="1"/>
                    <a:pt x="1" y="715"/>
                    <a:pt x="1" y="1596"/>
                  </a:cubicBezTo>
                  <a:cubicBezTo>
                    <a:pt x="1" y="2477"/>
                    <a:pt x="715" y="3168"/>
                    <a:pt x="1572" y="3168"/>
                  </a:cubicBezTo>
                  <a:close/>
                  <a:moveTo>
                    <a:pt x="1572" y="3168"/>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4"/>
            <p:cNvSpPr/>
            <p:nvPr/>
          </p:nvSpPr>
          <p:spPr>
            <a:xfrm>
              <a:off x="4087058" y="2841955"/>
              <a:ext cx="36678" cy="52593"/>
            </a:xfrm>
            <a:custGeom>
              <a:avLst/>
              <a:gdLst/>
              <a:ahLst/>
              <a:cxnLst/>
              <a:rect l="l" t="t" r="r" b="b"/>
              <a:pathLst>
                <a:path w="1097" h="1573" extrusionOk="0">
                  <a:moveTo>
                    <a:pt x="548" y="1572"/>
                  </a:moveTo>
                  <a:cubicBezTo>
                    <a:pt x="810" y="1572"/>
                    <a:pt x="1096" y="1382"/>
                    <a:pt x="1096" y="1025"/>
                  </a:cubicBezTo>
                  <a:cubicBezTo>
                    <a:pt x="1096" y="763"/>
                    <a:pt x="739" y="286"/>
                    <a:pt x="596" y="48"/>
                  </a:cubicBezTo>
                  <a:cubicBezTo>
                    <a:pt x="548" y="1"/>
                    <a:pt x="525" y="1"/>
                    <a:pt x="501" y="48"/>
                  </a:cubicBezTo>
                  <a:cubicBezTo>
                    <a:pt x="358" y="263"/>
                    <a:pt x="1" y="739"/>
                    <a:pt x="1" y="1025"/>
                  </a:cubicBezTo>
                  <a:cubicBezTo>
                    <a:pt x="25" y="1382"/>
                    <a:pt x="287" y="1572"/>
                    <a:pt x="548" y="1572"/>
                  </a:cubicBezTo>
                  <a:close/>
                  <a:moveTo>
                    <a:pt x="548" y="157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4"/>
            <p:cNvSpPr/>
            <p:nvPr/>
          </p:nvSpPr>
          <p:spPr>
            <a:xfrm>
              <a:off x="4230401" y="2787019"/>
              <a:ext cx="51791" cy="65332"/>
            </a:xfrm>
            <a:custGeom>
              <a:avLst/>
              <a:gdLst/>
              <a:ahLst/>
              <a:cxnLst/>
              <a:rect l="l" t="t" r="r" b="b"/>
              <a:pathLst>
                <a:path w="1549" h="1954" extrusionOk="0">
                  <a:moveTo>
                    <a:pt x="0" y="0"/>
                  </a:moveTo>
                  <a:lnTo>
                    <a:pt x="0" y="1810"/>
                  </a:lnTo>
                  <a:cubicBezTo>
                    <a:pt x="0" y="1906"/>
                    <a:pt x="48" y="1953"/>
                    <a:pt x="143" y="1953"/>
                  </a:cubicBezTo>
                  <a:lnTo>
                    <a:pt x="1548" y="1953"/>
                  </a:lnTo>
                  <a:close/>
                  <a:moveTo>
                    <a:pt x="0"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4"/>
            <p:cNvSpPr/>
            <p:nvPr/>
          </p:nvSpPr>
          <p:spPr>
            <a:xfrm>
              <a:off x="4095819" y="2841955"/>
              <a:ext cx="27918" cy="52593"/>
            </a:xfrm>
            <a:custGeom>
              <a:avLst/>
              <a:gdLst/>
              <a:ahLst/>
              <a:cxnLst/>
              <a:rect l="l" t="t" r="r" b="b"/>
              <a:pathLst>
                <a:path w="835" h="1573" extrusionOk="0">
                  <a:moveTo>
                    <a:pt x="144" y="191"/>
                  </a:moveTo>
                  <a:cubicBezTo>
                    <a:pt x="286" y="429"/>
                    <a:pt x="477" y="739"/>
                    <a:pt x="477" y="953"/>
                  </a:cubicBezTo>
                  <a:cubicBezTo>
                    <a:pt x="477" y="1263"/>
                    <a:pt x="239" y="1453"/>
                    <a:pt x="1" y="1477"/>
                  </a:cubicBezTo>
                  <a:cubicBezTo>
                    <a:pt x="96" y="1549"/>
                    <a:pt x="215" y="1572"/>
                    <a:pt x="286" y="1572"/>
                  </a:cubicBezTo>
                  <a:cubicBezTo>
                    <a:pt x="548" y="1572"/>
                    <a:pt x="834" y="1382"/>
                    <a:pt x="834" y="1025"/>
                  </a:cubicBezTo>
                  <a:cubicBezTo>
                    <a:pt x="834" y="763"/>
                    <a:pt x="477" y="286"/>
                    <a:pt x="334" y="48"/>
                  </a:cubicBezTo>
                  <a:cubicBezTo>
                    <a:pt x="286" y="1"/>
                    <a:pt x="263" y="1"/>
                    <a:pt x="239" y="48"/>
                  </a:cubicBezTo>
                  <a:cubicBezTo>
                    <a:pt x="239" y="72"/>
                    <a:pt x="167" y="143"/>
                    <a:pt x="144" y="191"/>
                  </a:cubicBezTo>
                  <a:close/>
                  <a:moveTo>
                    <a:pt x="144" y="19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4"/>
            <p:cNvSpPr/>
            <p:nvPr/>
          </p:nvSpPr>
          <p:spPr>
            <a:xfrm>
              <a:off x="4092642" y="2817279"/>
              <a:ext cx="66134" cy="105922"/>
            </a:xfrm>
            <a:custGeom>
              <a:avLst/>
              <a:gdLst/>
              <a:ahLst/>
              <a:cxnLst/>
              <a:rect l="l" t="t" r="r" b="b"/>
              <a:pathLst>
                <a:path w="1978" h="3168" extrusionOk="0">
                  <a:moveTo>
                    <a:pt x="1191" y="1596"/>
                  </a:moveTo>
                  <a:cubicBezTo>
                    <a:pt x="1191" y="2334"/>
                    <a:pt x="691" y="2930"/>
                    <a:pt x="0" y="3120"/>
                  </a:cubicBezTo>
                  <a:cubicBezTo>
                    <a:pt x="120" y="3144"/>
                    <a:pt x="262" y="3168"/>
                    <a:pt x="381" y="3168"/>
                  </a:cubicBezTo>
                  <a:cubicBezTo>
                    <a:pt x="1263" y="3168"/>
                    <a:pt x="1977" y="2453"/>
                    <a:pt x="1977" y="1596"/>
                  </a:cubicBezTo>
                  <a:cubicBezTo>
                    <a:pt x="1977" y="739"/>
                    <a:pt x="1263" y="0"/>
                    <a:pt x="381" y="0"/>
                  </a:cubicBezTo>
                  <a:cubicBezTo>
                    <a:pt x="239" y="0"/>
                    <a:pt x="120" y="48"/>
                    <a:pt x="0" y="72"/>
                  </a:cubicBezTo>
                  <a:cubicBezTo>
                    <a:pt x="691" y="215"/>
                    <a:pt x="1191" y="834"/>
                    <a:pt x="1191" y="1596"/>
                  </a:cubicBezTo>
                  <a:close/>
                  <a:moveTo>
                    <a:pt x="1191" y="1596"/>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4"/>
            <p:cNvSpPr/>
            <p:nvPr/>
          </p:nvSpPr>
          <p:spPr>
            <a:xfrm>
              <a:off x="4128486" y="2787019"/>
              <a:ext cx="154503" cy="354344"/>
            </a:xfrm>
            <a:custGeom>
              <a:avLst/>
              <a:gdLst/>
              <a:ahLst/>
              <a:cxnLst/>
              <a:rect l="l" t="t" r="r" b="b"/>
              <a:pathLst>
                <a:path w="4621" h="10598" extrusionOk="0">
                  <a:moveTo>
                    <a:pt x="1143" y="0"/>
                  </a:moveTo>
                  <a:cubicBezTo>
                    <a:pt x="3191" y="3072"/>
                    <a:pt x="4620" y="7145"/>
                    <a:pt x="0" y="10598"/>
                  </a:cubicBezTo>
                  <a:lnTo>
                    <a:pt x="4430" y="10598"/>
                  </a:lnTo>
                  <a:cubicBezTo>
                    <a:pt x="4525" y="10598"/>
                    <a:pt x="4596" y="10526"/>
                    <a:pt x="4596" y="10455"/>
                  </a:cubicBezTo>
                  <a:lnTo>
                    <a:pt x="4596" y="1953"/>
                  </a:lnTo>
                  <a:lnTo>
                    <a:pt x="3191" y="1953"/>
                  </a:lnTo>
                  <a:cubicBezTo>
                    <a:pt x="3096" y="1953"/>
                    <a:pt x="3048" y="1906"/>
                    <a:pt x="3048" y="1810"/>
                  </a:cubicBezTo>
                  <a:lnTo>
                    <a:pt x="3048" y="0"/>
                  </a:lnTo>
                  <a:close/>
                  <a:moveTo>
                    <a:pt x="1143"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4"/>
            <p:cNvSpPr/>
            <p:nvPr/>
          </p:nvSpPr>
          <p:spPr>
            <a:xfrm>
              <a:off x="4178641" y="2894517"/>
              <a:ext cx="72487" cy="27885"/>
            </a:xfrm>
            <a:custGeom>
              <a:avLst/>
              <a:gdLst/>
              <a:ahLst/>
              <a:cxnLst/>
              <a:rect l="l" t="t" r="r" b="b"/>
              <a:pathLst>
                <a:path w="2168" h="834" extrusionOk="0">
                  <a:moveTo>
                    <a:pt x="0" y="119"/>
                  </a:moveTo>
                  <a:lnTo>
                    <a:pt x="0" y="715"/>
                  </a:lnTo>
                  <a:cubicBezTo>
                    <a:pt x="0" y="762"/>
                    <a:pt x="48" y="834"/>
                    <a:pt x="119" y="834"/>
                  </a:cubicBezTo>
                  <a:lnTo>
                    <a:pt x="2048" y="834"/>
                  </a:lnTo>
                  <a:cubicBezTo>
                    <a:pt x="2096" y="834"/>
                    <a:pt x="2168" y="762"/>
                    <a:pt x="2168" y="715"/>
                  </a:cubicBezTo>
                  <a:lnTo>
                    <a:pt x="2168" y="119"/>
                  </a:lnTo>
                  <a:cubicBezTo>
                    <a:pt x="2168" y="48"/>
                    <a:pt x="2096" y="0"/>
                    <a:pt x="2048" y="0"/>
                  </a:cubicBezTo>
                  <a:lnTo>
                    <a:pt x="119" y="0"/>
                  </a:lnTo>
                  <a:cubicBezTo>
                    <a:pt x="48" y="0"/>
                    <a:pt x="0" y="24"/>
                    <a:pt x="0" y="119"/>
                  </a:cubicBezTo>
                  <a:close/>
                  <a:moveTo>
                    <a:pt x="0" y="11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4"/>
            <p:cNvSpPr/>
            <p:nvPr/>
          </p:nvSpPr>
          <p:spPr>
            <a:xfrm>
              <a:off x="4135642" y="3099149"/>
              <a:ext cx="121068" cy="11970"/>
            </a:xfrm>
            <a:custGeom>
              <a:avLst/>
              <a:gdLst/>
              <a:ahLst/>
              <a:cxnLst/>
              <a:rect l="l" t="t" r="r" b="b"/>
              <a:pathLst>
                <a:path w="3621" h="358" extrusionOk="0">
                  <a:moveTo>
                    <a:pt x="167" y="1"/>
                  </a:moveTo>
                  <a:cubicBezTo>
                    <a:pt x="96" y="1"/>
                    <a:pt x="0" y="96"/>
                    <a:pt x="0" y="191"/>
                  </a:cubicBezTo>
                  <a:cubicBezTo>
                    <a:pt x="0" y="286"/>
                    <a:pt x="96" y="358"/>
                    <a:pt x="167" y="358"/>
                  </a:cubicBezTo>
                  <a:lnTo>
                    <a:pt x="3454" y="358"/>
                  </a:lnTo>
                  <a:cubicBezTo>
                    <a:pt x="3549" y="358"/>
                    <a:pt x="3620" y="286"/>
                    <a:pt x="3620" y="191"/>
                  </a:cubicBezTo>
                  <a:cubicBezTo>
                    <a:pt x="3620" y="96"/>
                    <a:pt x="3549" y="1"/>
                    <a:pt x="345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4"/>
            <p:cNvSpPr/>
            <p:nvPr/>
          </p:nvSpPr>
          <p:spPr>
            <a:xfrm>
              <a:off x="4048038" y="2951827"/>
              <a:ext cx="124244" cy="12003"/>
            </a:xfrm>
            <a:custGeom>
              <a:avLst/>
              <a:gdLst/>
              <a:ahLst/>
              <a:cxnLst/>
              <a:rect l="l" t="t" r="r" b="b"/>
              <a:pathLst>
                <a:path w="3716" h="359" extrusionOk="0">
                  <a:moveTo>
                    <a:pt x="168" y="1"/>
                  </a:moveTo>
                  <a:cubicBezTo>
                    <a:pt x="96" y="1"/>
                    <a:pt x="1" y="96"/>
                    <a:pt x="1" y="191"/>
                  </a:cubicBezTo>
                  <a:cubicBezTo>
                    <a:pt x="1" y="287"/>
                    <a:pt x="96" y="358"/>
                    <a:pt x="168" y="358"/>
                  </a:cubicBezTo>
                  <a:lnTo>
                    <a:pt x="3549" y="358"/>
                  </a:lnTo>
                  <a:cubicBezTo>
                    <a:pt x="3668" y="358"/>
                    <a:pt x="3716" y="311"/>
                    <a:pt x="3716" y="191"/>
                  </a:cubicBezTo>
                  <a:cubicBezTo>
                    <a:pt x="3716" y="96"/>
                    <a:pt x="3621" y="1"/>
                    <a:pt x="354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4"/>
            <p:cNvSpPr/>
            <p:nvPr/>
          </p:nvSpPr>
          <p:spPr>
            <a:xfrm>
              <a:off x="4048038" y="2978108"/>
              <a:ext cx="82852" cy="12003"/>
            </a:xfrm>
            <a:custGeom>
              <a:avLst/>
              <a:gdLst/>
              <a:ahLst/>
              <a:cxnLst/>
              <a:rect l="l" t="t" r="r" b="b"/>
              <a:pathLst>
                <a:path w="2478" h="359" extrusionOk="0">
                  <a:moveTo>
                    <a:pt x="168" y="1"/>
                  </a:moveTo>
                  <a:cubicBezTo>
                    <a:pt x="96" y="1"/>
                    <a:pt x="1" y="72"/>
                    <a:pt x="1" y="168"/>
                  </a:cubicBezTo>
                  <a:cubicBezTo>
                    <a:pt x="1" y="263"/>
                    <a:pt x="96" y="358"/>
                    <a:pt x="168" y="358"/>
                  </a:cubicBezTo>
                  <a:lnTo>
                    <a:pt x="2287" y="358"/>
                  </a:lnTo>
                  <a:cubicBezTo>
                    <a:pt x="2406" y="358"/>
                    <a:pt x="2478" y="287"/>
                    <a:pt x="2478" y="168"/>
                  </a:cubicBezTo>
                  <a:cubicBezTo>
                    <a:pt x="2478" y="72"/>
                    <a:pt x="2382" y="1"/>
                    <a:pt x="228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4"/>
            <p:cNvSpPr/>
            <p:nvPr/>
          </p:nvSpPr>
          <p:spPr>
            <a:xfrm>
              <a:off x="4048038" y="3021910"/>
              <a:ext cx="208668" cy="11970"/>
            </a:xfrm>
            <a:custGeom>
              <a:avLst/>
              <a:gdLst/>
              <a:ahLst/>
              <a:cxnLst/>
              <a:rect l="l" t="t" r="r" b="b"/>
              <a:pathLst>
                <a:path w="6241" h="358" extrusionOk="0">
                  <a:moveTo>
                    <a:pt x="168" y="1"/>
                  </a:moveTo>
                  <a:cubicBezTo>
                    <a:pt x="96" y="1"/>
                    <a:pt x="1" y="96"/>
                    <a:pt x="1" y="167"/>
                  </a:cubicBezTo>
                  <a:cubicBezTo>
                    <a:pt x="1" y="263"/>
                    <a:pt x="96" y="358"/>
                    <a:pt x="168" y="358"/>
                  </a:cubicBezTo>
                  <a:lnTo>
                    <a:pt x="1430" y="358"/>
                  </a:lnTo>
                  <a:cubicBezTo>
                    <a:pt x="1525" y="358"/>
                    <a:pt x="1596" y="286"/>
                    <a:pt x="1596" y="167"/>
                  </a:cubicBezTo>
                  <a:cubicBezTo>
                    <a:pt x="1596" y="96"/>
                    <a:pt x="1525" y="1"/>
                    <a:pt x="1430" y="1"/>
                  </a:cubicBezTo>
                  <a:close/>
                  <a:moveTo>
                    <a:pt x="2620" y="1"/>
                  </a:moveTo>
                  <a:cubicBezTo>
                    <a:pt x="2525" y="1"/>
                    <a:pt x="2430" y="96"/>
                    <a:pt x="2430" y="167"/>
                  </a:cubicBezTo>
                  <a:cubicBezTo>
                    <a:pt x="2430" y="263"/>
                    <a:pt x="2525" y="358"/>
                    <a:pt x="2620" y="358"/>
                  </a:cubicBezTo>
                  <a:lnTo>
                    <a:pt x="6074" y="358"/>
                  </a:lnTo>
                  <a:cubicBezTo>
                    <a:pt x="6169" y="358"/>
                    <a:pt x="6240" y="286"/>
                    <a:pt x="6240" y="167"/>
                  </a:cubicBezTo>
                  <a:cubicBezTo>
                    <a:pt x="6240" y="96"/>
                    <a:pt x="6169" y="1"/>
                    <a:pt x="607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4"/>
            <p:cNvSpPr/>
            <p:nvPr/>
          </p:nvSpPr>
          <p:spPr>
            <a:xfrm>
              <a:off x="4048038" y="3073670"/>
              <a:ext cx="70916" cy="11970"/>
            </a:xfrm>
            <a:custGeom>
              <a:avLst/>
              <a:gdLst/>
              <a:ahLst/>
              <a:cxnLst/>
              <a:rect l="l" t="t" r="r" b="b"/>
              <a:pathLst>
                <a:path w="2121" h="358" extrusionOk="0">
                  <a:moveTo>
                    <a:pt x="168" y="1"/>
                  </a:moveTo>
                  <a:cubicBezTo>
                    <a:pt x="96" y="1"/>
                    <a:pt x="1" y="96"/>
                    <a:pt x="1" y="167"/>
                  </a:cubicBezTo>
                  <a:cubicBezTo>
                    <a:pt x="1" y="263"/>
                    <a:pt x="96" y="358"/>
                    <a:pt x="168" y="358"/>
                  </a:cubicBezTo>
                  <a:lnTo>
                    <a:pt x="1930" y="358"/>
                  </a:lnTo>
                  <a:cubicBezTo>
                    <a:pt x="2025" y="358"/>
                    <a:pt x="2120" y="286"/>
                    <a:pt x="2120" y="167"/>
                  </a:cubicBezTo>
                  <a:cubicBezTo>
                    <a:pt x="2120" y="96"/>
                    <a:pt x="2025" y="1"/>
                    <a:pt x="1930"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4"/>
            <p:cNvSpPr/>
            <p:nvPr/>
          </p:nvSpPr>
          <p:spPr>
            <a:xfrm>
              <a:off x="4048038" y="3047389"/>
              <a:ext cx="208668" cy="11970"/>
            </a:xfrm>
            <a:custGeom>
              <a:avLst/>
              <a:gdLst/>
              <a:ahLst/>
              <a:cxnLst/>
              <a:rect l="l" t="t" r="r" b="b"/>
              <a:pathLst>
                <a:path w="6241" h="358" extrusionOk="0">
                  <a:moveTo>
                    <a:pt x="168" y="1"/>
                  </a:moveTo>
                  <a:cubicBezTo>
                    <a:pt x="96" y="1"/>
                    <a:pt x="1" y="96"/>
                    <a:pt x="1" y="191"/>
                  </a:cubicBezTo>
                  <a:cubicBezTo>
                    <a:pt x="1" y="286"/>
                    <a:pt x="96" y="358"/>
                    <a:pt x="168" y="358"/>
                  </a:cubicBezTo>
                  <a:lnTo>
                    <a:pt x="3621" y="358"/>
                  </a:lnTo>
                  <a:cubicBezTo>
                    <a:pt x="3716" y="358"/>
                    <a:pt x="3811" y="310"/>
                    <a:pt x="3811" y="191"/>
                  </a:cubicBezTo>
                  <a:cubicBezTo>
                    <a:pt x="3811" y="96"/>
                    <a:pt x="3716" y="1"/>
                    <a:pt x="3621" y="1"/>
                  </a:cubicBezTo>
                  <a:close/>
                  <a:moveTo>
                    <a:pt x="4811" y="1"/>
                  </a:moveTo>
                  <a:cubicBezTo>
                    <a:pt x="4740" y="1"/>
                    <a:pt x="4645" y="96"/>
                    <a:pt x="4645" y="191"/>
                  </a:cubicBezTo>
                  <a:cubicBezTo>
                    <a:pt x="4645" y="286"/>
                    <a:pt x="4740" y="358"/>
                    <a:pt x="4811" y="358"/>
                  </a:cubicBezTo>
                  <a:lnTo>
                    <a:pt x="6074" y="358"/>
                  </a:lnTo>
                  <a:cubicBezTo>
                    <a:pt x="6169" y="358"/>
                    <a:pt x="6240" y="310"/>
                    <a:pt x="6240" y="191"/>
                  </a:cubicBezTo>
                  <a:cubicBezTo>
                    <a:pt x="6240" y="96"/>
                    <a:pt x="6169" y="1"/>
                    <a:pt x="607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0" name="Google Shape;1830;p34"/>
          <p:cNvGrpSpPr/>
          <p:nvPr/>
        </p:nvGrpSpPr>
        <p:grpSpPr>
          <a:xfrm>
            <a:off x="1038336" y="3027627"/>
            <a:ext cx="379871" cy="385419"/>
            <a:chOff x="6420937" y="1529705"/>
            <a:chExt cx="379871" cy="385419"/>
          </a:xfrm>
        </p:grpSpPr>
        <p:sp>
          <p:nvSpPr>
            <p:cNvPr id="1831" name="Google Shape;1831;p34"/>
            <p:cNvSpPr/>
            <p:nvPr/>
          </p:nvSpPr>
          <p:spPr>
            <a:xfrm>
              <a:off x="6706820" y="1823545"/>
              <a:ext cx="45405" cy="45405"/>
            </a:xfrm>
            <a:custGeom>
              <a:avLst/>
              <a:gdLst/>
              <a:ahLst/>
              <a:cxnLst/>
              <a:rect l="l" t="t" r="r" b="b"/>
              <a:pathLst>
                <a:path w="1358" h="1358" extrusionOk="0">
                  <a:moveTo>
                    <a:pt x="715" y="48"/>
                  </a:moveTo>
                  <a:cubicBezTo>
                    <a:pt x="262" y="0"/>
                    <a:pt x="0" y="167"/>
                    <a:pt x="48" y="714"/>
                  </a:cubicBezTo>
                  <a:lnTo>
                    <a:pt x="715" y="1357"/>
                  </a:lnTo>
                  <a:lnTo>
                    <a:pt x="1215" y="1238"/>
                  </a:lnTo>
                  <a:lnTo>
                    <a:pt x="1358" y="714"/>
                  </a:lnTo>
                  <a:close/>
                  <a:moveTo>
                    <a:pt x="715" y="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4"/>
            <p:cNvSpPr/>
            <p:nvPr/>
          </p:nvSpPr>
          <p:spPr>
            <a:xfrm>
              <a:off x="6420937" y="1529705"/>
              <a:ext cx="333681" cy="332845"/>
            </a:xfrm>
            <a:custGeom>
              <a:avLst/>
              <a:gdLst/>
              <a:ahLst/>
              <a:cxnLst/>
              <a:rect l="l" t="t" r="r" b="b"/>
              <a:pathLst>
                <a:path w="9980" h="9955" extrusionOk="0">
                  <a:moveTo>
                    <a:pt x="9193" y="2572"/>
                  </a:moveTo>
                  <a:cubicBezTo>
                    <a:pt x="8360" y="1048"/>
                    <a:pt x="6764" y="1"/>
                    <a:pt x="4883" y="1"/>
                  </a:cubicBezTo>
                  <a:cubicBezTo>
                    <a:pt x="2168" y="1"/>
                    <a:pt x="1" y="2215"/>
                    <a:pt x="1" y="4882"/>
                  </a:cubicBezTo>
                  <a:cubicBezTo>
                    <a:pt x="1" y="5716"/>
                    <a:pt x="215" y="6526"/>
                    <a:pt x="596" y="7216"/>
                  </a:cubicBezTo>
                  <a:cubicBezTo>
                    <a:pt x="954" y="7883"/>
                    <a:pt x="1525" y="8526"/>
                    <a:pt x="2192" y="8955"/>
                  </a:cubicBezTo>
                  <a:cubicBezTo>
                    <a:pt x="3430" y="9764"/>
                    <a:pt x="4883" y="9955"/>
                    <a:pt x="6193" y="9598"/>
                  </a:cubicBezTo>
                  <a:lnTo>
                    <a:pt x="9455" y="6621"/>
                  </a:lnTo>
                  <a:cubicBezTo>
                    <a:pt x="9979" y="5264"/>
                    <a:pt x="9860" y="3787"/>
                    <a:pt x="9193" y="2572"/>
                  </a:cubicBezTo>
                  <a:close/>
                  <a:moveTo>
                    <a:pt x="9193" y="25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4"/>
            <p:cNvSpPr/>
            <p:nvPr/>
          </p:nvSpPr>
          <p:spPr>
            <a:xfrm>
              <a:off x="6725143" y="1842638"/>
              <a:ext cx="75663" cy="72487"/>
            </a:xfrm>
            <a:custGeom>
              <a:avLst/>
              <a:gdLst/>
              <a:ahLst/>
              <a:cxnLst/>
              <a:rect l="l" t="t" r="r" b="b"/>
              <a:pathLst>
                <a:path w="2263" h="2168" extrusionOk="0">
                  <a:moveTo>
                    <a:pt x="881" y="72"/>
                  </a:moveTo>
                  <a:lnTo>
                    <a:pt x="810" y="143"/>
                  </a:lnTo>
                  <a:lnTo>
                    <a:pt x="143" y="786"/>
                  </a:lnTo>
                  <a:lnTo>
                    <a:pt x="95" y="858"/>
                  </a:lnTo>
                  <a:cubicBezTo>
                    <a:pt x="0" y="953"/>
                    <a:pt x="0" y="1048"/>
                    <a:pt x="95" y="1144"/>
                  </a:cubicBezTo>
                  <a:lnTo>
                    <a:pt x="905" y="1953"/>
                  </a:lnTo>
                  <a:cubicBezTo>
                    <a:pt x="1048" y="2096"/>
                    <a:pt x="1238" y="2168"/>
                    <a:pt x="1429" y="2168"/>
                  </a:cubicBezTo>
                  <a:lnTo>
                    <a:pt x="1429" y="2168"/>
                  </a:lnTo>
                  <a:cubicBezTo>
                    <a:pt x="1643" y="2168"/>
                    <a:pt x="1810" y="2096"/>
                    <a:pt x="1977" y="1953"/>
                  </a:cubicBezTo>
                  <a:cubicBezTo>
                    <a:pt x="2262" y="1644"/>
                    <a:pt x="2262" y="1167"/>
                    <a:pt x="1977" y="882"/>
                  </a:cubicBezTo>
                  <a:lnTo>
                    <a:pt x="1167" y="72"/>
                  </a:lnTo>
                  <a:cubicBezTo>
                    <a:pt x="1072" y="1"/>
                    <a:pt x="953" y="1"/>
                    <a:pt x="881" y="72"/>
                  </a:cubicBezTo>
                  <a:close/>
                  <a:moveTo>
                    <a:pt x="881"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4"/>
            <p:cNvSpPr/>
            <p:nvPr/>
          </p:nvSpPr>
          <p:spPr>
            <a:xfrm>
              <a:off x="6468718" y="1557591"/>
              <a:ext cx="212647" cy="273131"/>
            </a:xfrm>
            <a:custGeom>
              <a:avLst/>
              <a:gdLst/>
              <a:ahLst/>
              <a:cxnLst/>
              <a:rect l="l" t="t" r="r" b="b"/>
              <a:pathLst>
                <a:path w="6360" h="8169" extrusionOk="0">
                  <a:moveTo>
                    <a:pt x="1" y="6144"/>
                  </a:moveTo>
                  <a:cubicBezTo>
                    <a:pt x="287" y="6644"/>
                    <a:pt x="715" y="7049"/>
                    <a:pt x="1215" y="7406"/>
                  </a:cubicBezTo>
                  <a:cubicBezTo>
                    <a:pt x="2049" y="7978"/>
                    <a:pt x="3025" y="8168"/>
                    <a:pt x="3930" y="8049"/>
                  </a:cubicBezTo>
                  <a:cubicBezTo>
                    <a:pt x="5121" y="6311"/>
                    <a:pt x="6359" y="3429"/>
                    <a:pt x="4502" y="143"/>
                  </a:cubicBezTo>
                  <a:cubicBezTo>
                    <a:pt x="4168" y="71"/>
                    <a:pt x="3811" y="0"/>
                    <a:pt x="3454" y="0"/>
                  </a:cubicBezTo>
                  <a:cubicBezTo>
                    <a:pt x="2549" y="0"/>
                    <a:pt x="1692" y="310"/>
                    <a:pt x="1049" y="810"/>
                  </a:cubicBezTo>
                  <a:cubicBezTo>
                    <a:pt x="501" y="1500"/>
                    <a:pt x="239" y="6025"/>
                    <a:pt x="1" y="6144"/>
                  </a:cubicBezTo>
                  <a:close/>
                  <a:moveTo>
                    <a:pt x="1" y="6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4"/>
            <p:cNvSpPr/>
            <p:nvPr/>
          </p:nvSpPr>
          <p:spPr>
            <a:xfrm>
              <a:off x="6611258" y="1532079"/>
              <a:ext cx="143369" cy="218999"/>
            </a:xfrm>
            <a:custGeom>
              <a:avLst/>
              <a:gdLst/>
              <a:ahLst/>
              <a:cxnLst/>
              <a:rect l="l" t="t" r="r" b="b"/>
              <a:pathLst>
                <a:path w="4288" h="6550" extrusionOk="0">
                  <a:moveTo>
                    <a:pt x="3501" y="2501"/>
                  </a:moveTo>
                  <a:cubicBezTo>
                    <a:pt x="2787" y="1192"/>
                    <a:pt x="1501" y="239"/>
                    <a:pt x="1" y="1"/>
                  </a:cubicBezTo>
                  <a:cubicBezTo>
                    <a:pt x="310" y="311"/>
                    <a:pt x="596" y="715"/>
                    <a:pt x="834" y="1120"/>
                  </a:cubicBezTo>
                  <a:cubicBezTo>
                    <a:pt x="1620" y="1477"/>
                    <a:pt x="2311" y="2097"/>
                    <a:pt x="2739" y="2883"/>
                  </a:cubicBezTo>
                  <a:cubicBezTo>
                    <a:pt x="3168" y="3740"/>
                    <a:pt x="3335" y="4716"/>
                    <a:pt x="3120" y="5669"/>
                  </a:cubicBezTo>
                  <a:cubicBezTo>
                    <a:pt x="3382" y="5907"/>
                    <a:pt x="3597" y="6193"/>
                    <a:pt x="3740" y="6550"/>
                  </a:cubicBezTo>
                  <a:cubicBezTo>
                    <a:pt x="4287" y="5193"/>
                    <a:pt x="4168" y="3716"/>
                    <a:pt x="3501" y="2501"/>
                  </a:cubicBezTo>
                  <a:close/>
                  <a:moveTo>
                    <a:pt x="3501" y="250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4"/>
            <p:cNvSpPr/>
            <p:nvPr/>
          </p:nvSpPr>
          <p:spPr>
            <a:xfrm>
              <a:off x="6743433" y="1842638"/>
              <a:ext cx="57374" cy="70113"/>
            </a:xfrm>
            <a:custGeom>
              <a:avLst/>
              <a:gdLst/>
              <a:ahLst/>
              <a:cxnLst/>
              <a:rect l="l" t="t" r="r" b="b"/>
              <a:pathLst>
                <a:path w="1716" h="2097" extrusionOk="0">
                  <a:moveTo>
                    <a:pt x="620" y="72"/>
                  </a:moveTo>
                  <a:cubicBezTo>
                    <a:pt x="525" y="1"/>
                    <a:pt x="406" y="1"/>
                    <a:pt x="334" y="72"/>
                  </a:cubicBezTo>
                  <a:lnTo>
                    <a:pt x="1" y="405"/>
                  </a:lnTo>
                  <a:cubicBezTo>
                    <a:pt x="96" y="310"/>
                    <a:pt x="215" y="310"/>
                    <a:pt x="287" y="405"/>
                  </a:cubicBezTo>
                  <a:lnTo>
                    <a:pt x="1096" y="1215"/>
                  </a:lnTo>
                  <a:cubicBezTo>
                    <a:pt x="1334" y="1453"/>
                    <a:pt x="1406" y="1810"/>
                    <a:pt x="1239" y="2096"/>
                  </a:cubicBezTo>
                  <a:cubicBezTo>
                    <a:pt x="1311" y="2072"/>
                    <a:pt x="1358" y="2001"/>
                    <a:pt x="1430" y="1953"/>
                  </a:cubicBezTo>
                  <a:cubicBezTo>
                    <a:pt x="1715" y="1668"/>
                    <a:pt x="1715" y="1191"/>
                    <a:pt x="1430" y="882"/>
                  </a:cubicBezTo>
                  <a:close/>
                  <a:moveTo>
                    <a:pt x="620"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4"/>
            <p:cNvSpPr/>
            <p:nvPr/>
          </p:nvSpPr>
          <p:spPr>
            <a:xfrm>
              <a:off x="6545956" y="1562339"/>
              <a:ext cx="177607" cy="163263"/>
            </a:xfrm>
            <a:custGeom>
              <a:avLst/>
              <a:gdLst/>
              <a:ahLst/>
              <a:cxnLst/>
              <a:rect l="l" t="t" r="r" b="b"/>
              <a:pathLst>
                <a:path w="5312" h="4883" extrusionOk="0">
                  <a:moveTo>
                    <a:pt x="811" y="2549"/>
                  </a:moveTo>
                  <a:cubicBezTo>
                    <a:pt x="1501" y="2954"/>
                    <a:pt x="1668" y="3335"/>
                    <a:pt x="1477" y="3787"/>
                  </a:cubicBezTo>
                  <a:cubicBezTo>
                    <a:pt x="1120" y="4573"/>
                    <a:pt x="1501" y="4883"/>
                    <a:pt x="2144" y="4716"/>
                  </a:cubicBezTo>
                  <a:cubicBezTo>
                    <a:pt x="2716" y="4288"/>
                    <a:pt x="3406" y="4145"/>
                    <a:pt x="4049" y="4288"/>
                  </a:cubicBezTo>
                  <a:cubicBezTo>
                    <a:pt x="4430" y="4383"/>
                    <a:pt x="4811" y="4573"/>
                    <a:pt x="5097" y="4788"/>
                  </a:cubicBezTo>
                  <a:cubicBezTo>
                    <a:pt x="5311" y="3835"/>
                    <a:pt x="5169" y="2859"/>
                    <a:pt x="4716" y="2001"/>
                  </a:cubicBezTo>
                  <a:cubicBezTo>
                    <a:pt x="4216" y="1049"/>
                    <a:pt x="3287" y="311"/>
                    <a:pt x="2216" y="1"/>
                  </a:cubicBezTo>
                  <a:lnTo>
                    <a:pt x="930" y="739"/>
                  </a:lnTo>
                  <a:cubicBezTo>
                    <a:pt x="310" y="1120"/>
                    <a:pt x="1" y="2025"/>
                    <a:pt x="811" y="2549"/>
                  </a:cubicBezTo>
                  <a:close/>
                  <a:moveTo>
                    <a:pt x="811" y="254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4"/>
            <p:cNvSpPr/>
            <p:nvPr/>
          </p:nvSpPr>
          <p:spPr>
            <a:xfrm>
              <a:off x="6579426" y="1700098"/>
              <a:ext cx="167242" cy="160087"/>
            </a:xfrm>
            <a:custGeom>
              <a:avLst/>
              <a:gdLst/>
              <a:ahLst/>
              <a:cxnLst/>
              <a:rect l="l" t="t" r="r" b="b"/>
              <a:pathLst>
                <a:path w="5002" h="4788" extrusionOk="0">
                  <a:moveTo>
                    <a:pt x="3025" y="144"/>
                  </a:moveTo>
                  <a:cubicBezTo>
                    <a:pt x="2382" y="1"/>
                    <a:pt x="1691" y="144"/>
                    <a:pt x="1119" y="572"/>
                  </a:cubicBezTo>
                  <a:cubicBezTo>
                    <a:pt x="1024" y="620"/>
                    <a:pt x="953" y="715"/>
                    <a:pt x="881" y="763"/>
                  </a:cubicBezTo>
                  <a:cubicBezTo>
                    <a:pt x="72" y="1573"/>
                    <a:pt x="0" y="2859"/>
                    <a:pt x="619" y="3787"/>
                  </a:cubicBezTo>
                  <a:cubicBezTo>
                    <a:pt x="714" y="3906"/>
                    <a:pt x="762" y="3978"/>
                    <a:pt x="881" y="4073"/>
                  </a:cubicBezTo>
                  <a:cubicBezTo>
                    <a:pt x="1024" y="4216"/>
                    <a:pt x="1238" y="4383"/>
                    <a:pt x="1429" y="4454"/>
                  </a:cubicBezTo>
                  <a:cubicBezTo>
                    <a:pt x="1619" y="4573"/>
                    <a:pt x="1834" y="4645"/>
                    <a:pt x="2048" y="4692"/>
                  </a:cubicBezTo>
                  <a:cubicBezTo>
                    <a:pt x="2453" y="4787"/>
                    <a:pt x="2929" y="4764"/>
                    <a:pt x="3382" y="4573"/>
                  </a:cubicBezTo>
                  <a:cubicBezTo>
                    <a:pt x="3525" y="4526"/>
                    <a:pt x="3691" y="4430"/>
                    <a:pt x="3834" y="4335"/>
                  </a:cubicBezTo>
                  <a:cubicBezTo>
                    <a:pt x="4096" y="4168"/>
                    <a:pt x="4310" y="3954"/>
                    <a:pt x="4477" y="3692"/>
                  </a:cubicBezTo>
                  <a:cubicBezTo>
                    <a:pt x="4906" y="3073"/>
                    <a:pt x="5001" y="2287"/>
                    <a:pt x="4715" y="1549"/>
                  </a:cubicBezTo>
                  <a:cubicBezTo>
                    <a:pt x="4715" y="1525"/>
                    <a:pt x="4692" y="1477"/>
                    <a:pt x="4692" y="1477"/>
                  </a:cubicBezTo>
                  <a:cubicBezTo>
                    <a:pt x="4549" y="1120"/>
                    <a:pt x="4334" y="858"/>
                    <a:pt x="4072" y="620"/>
                  </a:cubicBezTo>
                  <a:cubicBezTo>
                    <a:pt x="3763" y="406"/>
                    <a:pt x="3406" y="239"/>
                    <a:pt x="3025" y="144"/>
                  </a:cubicBezTo>
                  <a:close/>
                  <a:moveTo>
                    <a:pt x="3025" y="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4"/>
            <p:cNvSpPr/>
            <p:nvPr/>
          </p:nvSpPr>
          <p:spPr>
            <a:xfrm>
              <a:off x="6639144" y="1569528"/>
              <a:ext cx="83621" cy="152898"/>
            </a:xfrm>
            <a:custGeom>
              <a:avLst/>
              <a:gdLst/>
              <a:ahLst/>
              <a:cxnLst/>
              <a:rect l="l" t="t" r="r" b="b"/>
              <a:pathLst>
                <a:path w="2501" h="4573" extrusionOk="0">
                  <a:moveTo>
                    <a:pt x="0" y="0"/>
                  </a:moveTo>
                  <a:cubicBezTo>
                    <a:pt x="286" y="500"/>
                    <a:pt x="500" y="1096"/>
                    <a:pt x="643" y="1691"/>
                  </a:cubicBezTo>
                  <a:cubicBezTo>
                    <a:pt x="762" y="2191"/>
                    <a:pt x="834" y="2739"/>
                    <a:pt x="834" y="3310"/>
                  </a:cubicBezTo>
                  <a:cubicBezTo>
                    <a:pt x="834" y="3549"/>
                    <a:pt x="834" y="3787"/>
                    <a:pt x="786" y="4025"/>
                  </a:cubicBezTo>
                  <a:cubicBezTo>
                    <a:pt x="953" y="4025"/>
                    <a:pt x="1096" y="4049"/>
                    <a:pt x="1239" y="4073"/>
                  </a:cubicBezTo>
                  <a:cubicBezTo>
                    <a:pt x="1620" y="4168"/>
                    <a:pt x="1977" y="4358"/>
                    <a:pt x="2286" y="4573"/>
                  </a:cubicBezTo>
                  <a:cubicBezTo>
                    <a:pt x="2501" y="3620"/>
                    <a:pt x="2334" y="2644"/>
                    <a:pt x="1905" y="1786"/>
                  </a:cubicBezTo>
                  <a:cubicBezTo>
                    <a:pt x="1477" y="977"/>
                    <a:pt x="834" y="357"/>
                    <a:pt x="0" y="0"/>
                  </a:cubicBezTo>
                  <a:close/>
                  <a:moveTo>
                    <a:pt x="0"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4"/>
            <p:cNvSpPr/>
            <p:nvPr/>
          </p:nvSpPr>
          <p:spPr>
            <a:xfrm>
              <a:off x="6616039" y="1708858"/>
              <a:ext cx="130631" cy="154503"/>
            </a:xfrm>
            <a:custGeom>
              <a:avLst/>
              <a:gdLst/>
              <a:ahLst/>
              <a:cxnLst/>
              <a:rect l="l" t="t" r="r" b="b"/>
              <a:pathLst>
                <a:path w="3907" h="4621" extrusionOk="0">
                  <a:moveTo>
                    <a:pt x="3096" y="1763"/>
                  </a:moveTo>
                  <a:cubicBezTo>
                    <a:pt x="3096" y="2239"/>
                    <a:pt x="2977" y="2716"/>
                    <a:pt x="2715" y="3097"/>
                  </a:cubicBezTo>
                  <a:cubicBezTo>
                    <a:pt x="2525" y="3359"/>
                    <a:pt x="2311" y="3573"/>
                    <a:pt x="2049" y="3763"/>
                  </a:cubicBezTo>
                  <a:cubicBezTo>
                    <a:pt x="1906" y="3835"/>
                    <a:pt x="1763" y="3930"/>
                    <a:pt x="1596" y="4002"/>
                  </a:cubicBezTo>
                  <a:cubicBezTo>
                    <a:pt x="1239" y="4144"/>
                    <a:pt x="858" y="4168"/>
                    <a:pt x="477" y="4144"/>
                  </a:cubicBezTo>
                  <a:cubicBezTo>
                    <a:pt x="405" y="4144"/>
                    <a:pt x="334" y="4121"/>
                    <a:pt x="262" y="4121"/>
                  </a:cubicBezTo>
                  <a:cubicBezTo>
                    <a:pt x="167" y="4073"/>
                    <a:pt x="96" y="4073"/>
                    <a:pt x="1" y="4049"/>
                  </a:cubicBezTo>
                  <a:cubicBezTo>
                    <a:pt x="120" y="4144"/>
                    <a:pt x="215" y="4192"/>
                    <a:pt x="334" y="4287"/>
                  </a:cubicBezTo>
                  <a:cubicBezTo>
                    <a:pt x="524" y="4406"/>
                    <a:pt x="739" y="4478"/>
                    <a:pt x="953" y="4525"/>
                  </a:cubicBezTo>
                  <a:cubicBezTo>
                    <a:pt x="1358" y="4621"/>
                    <a:pt x="1834" y="4597"/>
                    <a:pt x="2287" y="4406"/>
                  </a:cubicBezTo>
                  <a:cubicBezTo>
                    <a:pt x="2430" y="4359"/>
                    <a:pt x="2596" y="4264"/>
                    <a:pt x="2739" y="4168"/>
                  </a:cubicBezTo>
                  <a:cubicBezTo>
                    <a:pt x="3001" y="4002"/>
                    <a:pt x="3215" y="3787"/>
                    <a:pt x="3382" y="3525"/>
                  </a:cubicBezTo>
                  <a:cubicBezTo>
                    <a:pt x="3811" y="2882"/>
                    <a:pt x="3906" y="2120"/>
                    <a:pt x="3620" y="1382"/>
                  </a:cubicBezTo>
                  <a:cubicBezTo>
                    <a:pt x="3620" y="1334"/>
                    <a:pt x="3597" y="1311"/>
                    <a:pt x="3597" y="1311"/>
                  </a:cubicBezTo>
                  <a:cubicBezTo>
                    <a:pt x="3454" y="953"/>
                    <a:pt x="3239" y="691"/>
                    <a:pt x="2977" y="453"/>
                  </a:cubicBezTo>
                  <a:cubicBezTo>
                    <a:pt x="2739" y="239"/>
                    <a:pt x="2477" y="96"/>
                    <a:pt x="2191" y="1"/>
                  </a:cubicBezTo>
                  <a:lnTo>
                    <a:pt x="2263" y="72"/>
                  </a:lnTo>
                  <a:cubicBezTo>
                    <a:pt x="2525" y="310"/>
                    <a:pt x="2739" y="572"/>
                    <a:pt x="2882" y="930"/>
                  </a:cubicBezTo>
                  <a:cubicBezTo>
                    <a:pt x="2882" y="953"/>
                    <a:pt x="2906" y="953"/>
                    <a:pt x="2906" y="977"/>
                  </a:cubicBezTo>
                  <a:cubicBezTo>
                    <a:pt x="3025" y="1191"/>
                    <a:pt x="3096" y="1501"/>
                    <a:pt x="3096" y="1763"/>
                  </a:cubicBezTo>
                  <a:close/>
                  <a:moveTo>
                    <a:pt x="3096" y="1763"/>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4"/>
            <p:cNvSpPr/>
            <p:nvPr/>
          </p:nvSpPr>
          <p:spPr>
            <a:xfrm>
              <a:off x="6448823" y="1585444"/>
              <a:ext cx="102746" cy="181585"/>
            </a:xfrm>
            <a:custGeom>
              <a:avLst/>
              <a:gdLst/>
              <a:ahLst/>
              <a:cxnLst/>
              <a:rect l="l" t="t" r="r" b="b"/>
              <a:pathLst>
                <a:path w="3073" h="5431" extrusionOk="0">
                  <a:moveTo>
                    <a:pt x="2358" y="2215"/>
                  </a:moveTo>
                  <a:cubicBezTo>
                    <a:pt x="1358" y="1287"/>
                    <a:pt x="2739" y="858"/>
                    <a:pt x="1596" y="1"/>
                  </a:cubicBezTo>
                  <a:cubicBezTo>
                    <a:pt x="620" y="739"/>
                    <a:pt x="0" y="1906"/>
                    <a:pt x="0" y="3215"/>
                  </a:cubicBezTo>
                  <a:cubicBezTo>
                    <a:pt x="0" y="3906"/>
                    <a:pt x="167" y="4549"/>
                    <a:pt x="477" y="5121"/>
                  </a:cubicBezTo>
                  <a:cubicBezTo>
                    <a:pt x="501" y="5192"/>
                    <a:pt x="524" y="5240"/>
                    <a:pt x="596" y="5311"/>
                  </a:cubicBezTo>
                  <a:cubicBezTo>
                    <a:pt x="1906" y="5430"/>
                    <a:pt x="1048" y="4382"/>
                    <a:pt x="1834" y="4144"/>
                  </a:cubicBezTo>
                  <a:cubicBezTo>
                    <a:pt x="2477" y="3954"/>
                    <a:pt x="3073" y="2858"/>
                    <a:pt x="2358" y="2215"/>
                  </a:cubicBezTo>
                  <a:close/>
                  <a:moveTo>
                    <a:pt x="2358" y="221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4"/>
            <p:cNvSpPr/>
            <p:nvPr/>
          </p:nvSpPr>
          <p:spPr>
            <a:xfrm>
              <a:off x="6639144" y="1620084"/>
              <a:ext cx="29490" cy="29088"/>
            </a:xfrm>
            <a:custGeom>
              <a:avLst/>
              <a:gdLst/>
              <a:ahLst/>
              <a:cxnLst/>
              <a:rect l="l" t="t" r="r" b="b"/>
              <a:pathLst>
                <a:path w="882" h="870" extrusionOk="0">
                  <a:moveTo>
                    <a:pt x="176" y="0"/>
                  </a:moveTo>
                  <a:cubicBezTo>
                    <a:pt x="131" y="0"/>
                    <a:pt x="83" y="12"/>
                    <a:pt x="48" y="36"/>
                  </a:cubicBezTo>
                  <a:cubicBezTo>
                    <a:pt x="0" y="84"/>
                    <a:pt x="0" y="203"/>
                    <a:pt x="48" y="274"/>
                  </a:cubicBezTo>
                  <a:lnTo>
                    <a:pt x="191" y="417"/>
                  </a:lnTo>
                  <a:lnTo>
                    <a:pt x="48" y="584"/>
                  </a:lnTo>
                  <a:cubicBezTo>
                    <a:pt x="0" y="632"/>
                    <a:pt x="0" y="751"/>
                    <a:pt x="48" y="822"/>
                  </a:cubicBezTo>
                  <a:cubicBezTo>
                    <a:pt x="72" y="846"/>
                    <a:pt x="143" y="870"/>
                    <a:pt x="167" y="870"/>
                  </a:cubicBezTo>
                  <a:cubicBezTo>
                    <a:pt x="191" y="870"/>
                    <a:pt x="262" y="846"/>
                    <a:pt x="286" y="822"/>
                  </a:cubicBezTo>
                  <a:lnTo>
                    <a:pt x="429" y="655"/>
                  </a:lnTo>
                  <a:lnTo>
                    <a:pt x="596" y="822"/>
                  </a:lnTo>
                  <a:cubicBezTo>
                    <a:pt x="619" y="846"/>
                    <a:pt x="667" y="870"/>
                    <a:pt x="715" y="870"/>
                  </a:cubicBezTo>
                  <a:cubicBezTo>
                    <a:pt x="738" y="870"/>
                    <a:pt x="786" y="846"/>
                    <a:pt x="834" y="822"/>
                  </a:cubicBezTo>
                  <a:cubicBezTo>
                    <a:pt x="881" y="751"/>
                    <a:pt x="881" y="632"/>
                    <a:pt x="834" y="584"/>
                  </a:cubicBezTo>
                  <a:lnTo>
                    <a:pt x="667" y="417"/>
                  </a:lnTo>
                  <a:lnTo>
                    <a:pt x="834" y="274"/>
                  </a:lnTo>
                  <a:cubicBezTo>
                    <a:pt x="881" y="227"/>
                    <a:pt x="881" y="108"/>
                    <a:pt x="834" y="36"/>
                  </a:cubicBezTo>
                  <a:cubicBezTo>
                    <a:pt x="798" y="12"/>
                    <a:pt x="750" y="0"/>
                    <a:pt x="706" y="0"/>
                  </a:cubicBezTo>
                  <a:cubicBezTo>
                    <a:pt x="661" y="0"/>
                    <a:pt x="619" y="12"/>
                    <a:pt x="596" y="36"/>
                  </a:cubicBezTo>
                  <a:lnTo>
                    <a:pt x="429" y="179"/>
                  </a:lnTo>
                  <a:lnTo>
                    <a:pt x="286" y="36"/>
                  </a:lnTo>
                  <a:cubicBezTo>
                    <a:pt x="262" y="12"/>
                    <a:pt x="220" y="0"/>
                    <a:pt x="17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4"/>
            <p:cNvSpPr/>
            <p:nvPr/>
          </p:nvSpPr>
          <p:spPr>
            <a:xfrm>
              <a:off x="6530040" y="1738115"/>
              <a:ext cx="30292" cy="29724"/>
            </a:xfrm>
            <a:custGeom>
              <a:avLst/>
              <a:gdLst/>
              <a:ahLst/>
              <a:cxnLst/>
              <a:rect l="l" t="t" r="r" b="b"/>
              <a:pathLst>
                <a:path w="906" h="889" extrusionOk="0">
                  <a:moveTo>
                    <a:pt x="182" y="1"/>
                  </a:moveTo>
                  <a:cubicBezTo>
                    <a:pt x="137" y="1"/>
                    <a:pt x="96" y="19"/>
                    <a:pt x="72" y="55"/>
                  </a:cubicBezTo>
                  <a:cubicBezTo>
                    <a:pt x="1" y="102"/>
                    <a:pt x="1" y="221"/>
                    <a:pt x="72" y="293"/>
                  </a:cubicBezTo>
                  <a:lnTo>
                    <a:pt x="215" y="436"/>
                  </a:lnTo>
                  <a:lnTo>
                    <a:pt x="72" y="578"/>
                  </a:lnTo>
                  <a:cubicBezTo>
                    <a:pt x="1" y="650"/>
                    <a:pt x="1" y="769"/>
                    <a:pt x="72" y="817"/>
                  </a:cubicBezTo>
                  <a:cubicBezTo>
                    <a:pt x="96" y="864"/>
                    <a:pt x="167" y="888"/>
                    <a:pt x="191" y="888"/>
                  </a:cubicBezTo>
                  <a:cubicBezTo>
                    <a:pt x="215" y="888"/>
                    <a:pt x="286" y="864"/>
                    <a:pt x="310" y="817"/>
                  </a:cubicBezTo>
                  <a:lnTo>
                    <a:pt x="453" y="674"/>
                  </a:lnTo>
                  <a:lnTo>
                    <a:pt x="596" y="817"/>
                  </a:lnTo>
                  <a:cubicBezTo>
                    <a:pt x="644" y="864"/>
                    <a:pt x="691" y="888"/>
                    <a:pt x="715" y="888"/>
                  </a:cubicBezTo>
                  <a:cubicBezTo>
                    <a:pt x="763" y="888"/>
                    <a:pt x="810" y="864"/>
                    <a:pt x="834" y="817"/>
                  </a:cubicBezTo>
                  <a:cubicBezTo>
                    <a:pt x="906" y="769"/>
                    <a:pt x="906" y="650"/>
                    <a:pt x="834" y="578"/>
                  </a:cubicBezTo>
                  <a:lnTo>
                    <a:pt x="691" y="436"/>
                  </a:lnTo>
                  <a:lnTo>
                    <a:pt x="834" y="293"/>
                  </a:lnTo>
                  <a:cubicBezTo>
                    <a:pt x="906" y="221"/>
                    <a:pt x="906" y="102"/>
                    <a:pt x="834" y="55"/>
                  </a:cubicBezTo>
                  <a:cubicBezTo>
                    <a:pt x="810" y="19"/>
                    <a:pt x="769" y="1"/>
                    <a:pt x="724" y="1"/>
                  </a:cubicBezTo>
                  <a:cubicBezTo>
                    <a:pt x="679" y="1"/>
                    <a:pt x="632" y="19"/>
                    <a:pt x="596" y="55"/>
                  </a:cubicBezTo>
                  <a:lnTo>
                    <a:pt x="453" y="197"/>
                  </a:lnTo>
                  <a:lnTo>
                    <a:pt x="310" y="55"/>
                  </a:lnTo>
                  <a:cubicBezTo>
                    <a:pt x="274" y="19"/>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4"/>
            <p:cNvSpPr/>
            <p:nvPr/>
          </p:nvSpPr>
          <p:spPr>
            <a:xfrm>
              <a:off x="6469520" y="1660676"/>
              <a:ext cx="30292" cy="29122"/>
            </a:xfrm>
            <a:custGeom>
              <a:avLst/>
              <a:gdLst/>
              <a:ahLst/>
              <a:cxnLst/>
              <a:rect l="l" t="t" r="r" b="b"/>
              <a:pathLst>
                <a:path w="906" h="871" extrusionOk="0">
                  <a:moveTo>
                    <a:pt x="182" y="1"/>
                  </a:moveTo>
                  <a:cubicBezTo>
                    <a:pt x="138" y="1"/>
                    <a:pt x="96" y="13"/>
                    <a:pt x="72" y="37"/>
                  </a:cubicBezTo>
                  <a:cubicBezTo>
                    <a:pt x="1" y="108"/>
                    <a:pt x="1" y="227"/>
                    <a:pt x="72" y="275"/>
                  </a:cubicBezTo>
                  <a:lnTo>
                    <a:pt x="215" y="442"/>
                  </a:lnTo>
                  <a:lnTo>
                    <a:pt x="72" y="584"/>
                  </a:lnTo>
                  <a:cubicBezTo>
                    <a:pt x="1" y="632"/>
                    <a:pt x="1" y="751"/>
                    <a:pt x="72" y="823"/>
                  </a:cubicBezTo>
                  <a:cubicBezTo>
                    <a:pt x="96" y="846"/>
                    <a:pt x="144" y="870"/>
                    <a:pt x="191" y="870"/>
                  </a:cubicBezTo>
                  <a:cubicBezTo>
                    <a:pt x="215" y="870"/>
                    <a:pt x="263" y="846"/>
                    <a:pt x="310" y="823"/>
                  </a:cubicBezTo>
                  <a:lnTo>
                    <a:pt x="453" y="680"/>
                  </a:lnTo>
                  <a:lnTo>
                    <a:pt x="596" y="823"/>
                  </a:lnTo>
                  <a:cubicBezTo>
                    <a:pt x="620" y="846"/>
                    <a:pt x="691" y="870"/>
                    <a:pt x="715" y="870"/>
                  </a:cubicBezTo>
                  <a:cubicBezTo>
                    <a:pt x="739" y="870"/>
                    <a:pt x="810" y="846"/>
                    <a:pt x="834" y="823"/>
                  </a:cubicBezTo>
                  <a:cubicBezTo>
                    <a:pt x="906" y="751"/>
                    <a:pt x="906" y="632"/>
                    <a:pt x="834" y="584"/>
                  </a:cubicBezTo>
                  <a:lnTo>
                    <a:pt x="691" y="442"/>
                  </a:lnTo>
                  <a:lnTo>
                    <a:pt x="834" y="275"/>
                  </a:lnTo>
                  <a:cubicBezTo>
                    <a:pt x="906" y="227"/>
                    <a:pt x="906" y="108"/>
                    <a:pt x="834" y="37"/>
                  </a:cubicBezTo>
                  <a:cubicBezTo>
                    <a:pt x="810" y="13"/>
                    <a:pt x="769" y="1"/>
                    <a:pt x="724" y="1"/>
                  </a:cubicBezTo>
                  <a:cubicBezTo>
                    <a:pt x="679" y="1"/>
                    <a:pt x="632" y="13"/>
                    <a:pt x="596" y="37"/>
                  </a:cubicBezTo>
                  <a:lnTo>
                    <a:pt x="453" y="203"/>
                  </a:lnTo>
                  <a:lnTo>
                    <a:pt x="310" y="37"/>
                  </a:lnTo>
                  <a:cubicBezTo>
                    <a:pt x="275" y="13"/>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4"/>
            <p:cNvSpPr/>
            <p:nvPr/>
          </p:nvSpPr>
          <p:spPr>
            <a:xfrm>
              <a:off x="6633560" y="1730358"/>
              <a:ext cx="65332" cy="93986"/>
            </a:xfrm>
            <a:custGeom>
              <a:avLst/>
              <a:gdLst/>
              <a:ahLst/>
              <a:cxnLst/>
              <a:rect l="l" t="t" r="r" b="b"/>
              <a:pathLst>
                <a:path w="1954" h="2811" extrusionOk="0">
                  <a:moveTo>
                    <a:pt x="1953" y="1858"/>
                  </a:moveTo>
                  <a:cubicBezTo>
                    <a:pt x="1953" y="1358"/>
                    <a:pt x="1310" y="501"/>
                    <a:pt x="1048" y="96"/>
                  </a:cubicBezTo>
                  <a:cubicBezTo>
                    <a:pt x="1001" y="1"/>
                    <a:pt x="953" y="1"/>
                    <a:pt x="905" y="96"/>
                  </a:cubicBezTo>
                  <a:cubicBezTo>
                    <a:pt x="643" y="501"/>
                    <a:pt x="0" y="1358"/>
                    <a:pt x="0" y="1858"/>
                  </a:cubicBezTo>
                  <a:cubicBezTo>
                    <a:pt x="0" y="2525"/>
                    <a:pt x="477" y="2811"/>
                    <a:pt x="1001" y="2811"/>
                  </a:cubicBezTo>
                  <a:cubicBezTo>
                    <a:pt x="1429" y="2811"/>
                    <a:pt x="1953" y="2477"/>
                    <a:pt x="1953" y="1858"/>
                  </a:cubicBezTo>
                  <a:close/>
                  <a:moveTo>
                    <a:pt x="1953" y="18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4"/>
            <p:cNvSpPr/>
            <p:nvPr/>
          </p:nvSpPr>
          <p:spPr>
            <a:xfrm>
              <a:off x="6720362" y="1825117"/>
              <a:ext cx="31864" cy="33468"/>
            </a:xfrm>
            <a:custGeom>
              <a:avLst/>
              <a:gdLst/>
              <a:ahLst/>
              <a:cxnLst/>
              <a:rect l="l" t="t" r="r" b="b"/>
              <a:pathLst>
                <a:path w="953" h="1001" extrusionOk="0">
                  <a:moveTo>
                    <a:pt x="691" y="929"/>
                  </a:moveTo>
                  <a:lnTo>
                    <a:pt x="691" y="929"/>
                  </a:lnTo>
                  <a:lnTo>
                    <a:pt x="691" y="929"/>
                  </a:lnTo>
                  <a:close/>
                  <a:moveTo>
                    <a:pt x="310" y="1"/>
                  </a:moveTo>
                  <a:cubicBezTo>
                    <a:pt x="215" y="120"/>
                    <a:pt x="119" y="239"/>
                    <a:pt x="0" y="358"/>
                  </a:cubicBezTo>
                  <a:lnTo>
                    <a:pt x="619" y="1001"/>
                  </a:lnTo>
                  <a:lnTo>
                    <a:pt x="691" y="929"/>
                  </a:lnTo>
                  <a:lnTo>
                    <a:pt x="691" y="929"/>
                  </a:lnTo>
                  <a:lnTo>
                    <a:pt x="953" y="667"/>
                  </a:lnTo>
                  <a:close/>
                  <a:moveTo>
                    <a:pt x="310"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4"/>
            <p:cNvSpPr/>
            <p:nvPr/>
          </p:nvSpPr>
          <p:spPr>
            <a:xfrm>
              <a:off x="6645497" y="1729555"/>
              <a:ext cx="51791" cy="95591"/>
            </a:xfrm>
            <a:custGeom>
              <a:avLst/>
              <a:gdLst/>
              <a:ahLst/>
              <a:cxnLst/>
              <a:rect l="l" t="t" r="r" b="b"/>
              <a:pathLst>
                <a:path w="1549" h="2859" extrusionOk="0">
                  <a:moveTo>
                    <a:pt x="525" y="120"/>
                  </a:moveTo>
                  <a:cubicBezTo>
                    <a:pt x="453" y="215"/>
                    <a:pt x="358" y="334"/>
                    <a:pt x="286" y="477"/>
                  </a:cubicBezTo>
                  <a:cubicBezTo>
                    <a:pt x="548" y="906"/>
                    <a:pt x="834" y="1406"/>
                    <a:pt x="834" y="1739"/>
                  </a:cubicBezTo>
                  <a:cubicBezTo>
                    <a:pt x="834" y="2287"/>
                    <a:pt x="453" y="2621"/>
                    <a:pt x="1" y="2692"/>
                  </a:cubicBezTo>
                  <a:cubicBezTo>
                    <a:pt x="96" y="2740"/>
                    <a:pt x="215" y="2811"/>
                    <a:pt x="334" y="2835"/>
                  </a:cubicBezTo>
                  <a:cubicBezTo>
                    <a:pt x="429" y="2859"/>
                    <a:pt x="525" y="2859"/>
                    <a:pt x="572" y="2859"/>
                  </a:cubicBezTo>
                  <a:cubicBezTo>
                    <a:pt x="1049" y="2859"/>
                    <a:pt x="1549" y="2525"/>
                    <a:pt x="1549" y="1906"/>
                  </a:cubicBezTo>
                  <a:cubicBezTo>
                    <a:pt x="1549" y="1858"/>
                    <a:pt x="1549" y="1787"/>
                    <a:pt x="1525" y="1739"/>
                  </a:cubicBezTo>
                  <a:cubicBezTo>
                    <a:pt x="1406" y="1215"/>
                    <a:pt x="858" y="501"/>
                    <a:pt x="644" y="120"/>
                  </a:cubicBezTo>
                  <a:cubicBezTo>
                    <a:pt x="596" y="1"/>
                    <a:pt x="572" y="1"/>
                    <a:pt x="525" y="120"/>
                  </a:cubicBezTo>
                  <a:close/>
                  <a:moveTo>
                    <a:pt x="525" y="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4"/>
            <p:cNvSpPr/>
            <p:nvPr/>
          </p:nvSpPr>
          <p:spPr>
            <a:xfrm>
              <a:off x="6573040" y="1698158"/>
              <a:ext cx="187136" cy="168379"/>
            </a:xfrm>
            <a:custGeom>
              <a:avLst/>
              <a:gdLst/>
              <a:ahLst/>
              <a:cxnLst/>
              <a:rect l="l" t="t" r="r" b="b"/>
              <a:pathLst>
                <a:path w="5597" h="5036" extrusionOk="0">
                  <a:moveTo>
                    <a:pt x="2739" y="345"/>
                  </a:moveTo>
                  <a:cubicBezTo>
                    <a:pt x="2882" y="345"/>
                    <a:pt x="3049" y="345"/>
                    <a:pt x="3168" y="416"/>
                  </a:cubicBezTo>
                  <a:cubicBezTo>
                    <a:pt x="3882" y="559"/>
                    <a:pt x="4478" y="1059"/>
                    <a:pt x="4740" y="1750"/>
                  </a:cubicBezTo>
                  <a:cubicBezTo>
                    <a:pt x="5192" y="2845"/>
                    <a:pt x="4621" y="4107"/>
                    <a:pt x="3525" y="4560"/>
                  </a:cubicBezTo>
                  <a:cubicBezTo>
                    <a:pt x="3282" y="4645"/>
                    <a:pt x="3039" y="4688"/>
                    <a:pt x="2791" y="4688"/>
                  </a:cubicBezTo>
                  <a:cubicBezTo>
                    <a:pt x="2626" y="4688"/>
                    <a:pt x="2458" y="4669"/>
                    <a:pt x="2287" y="4631"/>
                  </a:cubicBezTo>
                  <a:cubicBezTo>
                    <a:pt x="1906" y="4560"/>
                    <a:pt x="1525" y="4345"/>
                    <a:pt x="1215" y="4036"/>
                  </a:cubicBezTo>
                  <a:cubicBezTo>
                    <a:pt x="382" y="3178"/>
                    <a:pt x="382" y="1821"/>
                    <a:pt x="1215" y="988"/>
                  </a:cubicBezTo>
                  <a:cubicBezTo>
                    <a:pt x="1620" y="559"/>
                    <a:pt x="2168" y="345"/>
                    <a:pt x="2739" y="345"/>
                  </a:cubicBezTo>
                  <a:close/>
                  <a:moveTo>
                    <a:pt x="2756" y="0"/>
                  </a:moveTo>
                  <a:cubicBezTo>
                    <a:pt x="2085" y="0"/>
                    <a:pt x="1449" y="278"/>
                    <a:pt x="977" y="749"/>
                  </a:cubicBezTo>
                  <a:cubicBezTo>
                    <a:pt x="1" y="1726"/>
                    <a:pt x="1" y="3298"/>
                    <a:pt x="977" y="4274"/>
                  </a:cubicBezTo>
                  <a:cubicBezTo>
                    <a:pt x="1310" y="4631"/>
                    <a:pt x="1763" y="4869"/>
                    <a:pt x="2239" y="4965"/>
                  </a:cubicBezTo>
                  <a:cubicBezTo>
                    <a:pt x="2382" y="4988"/>
                    <a:pt x="2573" y="5036"/>
                    <a:pt x="2739" y="5036"/>
                  </a:cubicBezTo>
                  <a:cubicBezTo>
                    <a:pt x="3073" y="5036"/>
                    <a:pt x="3358" y="4965"/>
                    <a:pt x="3668" y="4845"/>
                  </a:cubicBezTo>
                  <a:cubicBezTo>
                    <a:pt x="4954" y="4345"/>
                    <a:pt x="5597" y="2893"/>
                    <a:pt x="5097" y="1607"/>
                  </a:cubicBezTo>
                  <a:cubicBezTo>
                    <a:pt x="4787" y="797"/>
                    <a:pt x="4097" y="226"/>
                    <a:pt x="3287" y="59"/>
                  </a:cubicBezTo>
                  <a:cubicBezTo>
                    <a:pt x="3109" y="19"/>
                    <a:pt x="2931" y="0"/>
                    <a:pt x="275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9" name="Google Shape;1849;p34"/>
          <p:cNvGrpSpPr/>
          <p:nvPr/>
        </p:nvGrpSpPr>
        <p:grpSpPr>
          <a:xfrm>
            <a:off x="4867759" y="2924628"/>
            <a:ext cx="383817" cy="386223"/>
            <a:chOff x="8042982" y="1529705"/>
            <a:chExt cx="383817" cy="386223"/>
          </a:xfrm>
        </p:grpSpPr>
        <p:sp>
          <p:nvSpPr>
            <p:cNvPr id="1850" name="Google Shape;1850;p34"/>
            <p:cNvSpPr/>
            <p:nvPr/>
          </p:nvSpPr>
          <p:spPr>
            <a:xfrm>
              <a:off x="8092334" y="1731160"/>
              <a:ext cx="286672" cy="83654"/>
            </a:xfrm>
            <a:custGeom>
              <a:avLst/>
              <a:gdLst/>
              <a:ahLst/>
              <a:cxnLst/>
              <a:rect l="l" t="t" r="r" b="b"/>
              <a:pathLst>
                <a:path w="8574" h="2502" extrusionOk="0">
                  <a:moveTo>
                    <a:pt x="4287" y="1"/>
                  </a:moveTo>
                  <a:cubicBezTo>
                    <a:pt x="4192" y="1"/>
                    <a:pt x="4097" y="72"/>
                    <a:pt x="4097" y="167"/>
                  </a:cubicBezTo>
                  <a:lnTo>
                    <a:pt x="4097" y="1072"/>
                  </a:lnTo>
                  <a:lnTo>
                    <a:pt x="167" y="1072"/>
                  </a:lnTo>
                  <a:cubicBezTo>
                    <a:pt x="72" y="1072"/>
                    <a:pt x="1" y="1144"/>
                    <a:pt x="1" y="1239"/>
                  </a:cubicBezTo>
                  <a:lnTo>
                    <a:pt x="1" y="2311"/>
                  </a:lnTo>
                  <a:cubicBezTo>
                    <a:pt x="1" y="2406"/>
                    <a:pt x="72" y="2501"/>
                    <a:pt x="167" y="2501"/>
                  </a:cubicBezTo>
                  <a:cubicBezTo>
                    <a:pt x="263" y="2501"/>
                    <a:pt x="358" y="2406"/>
                    <a:pt x="358" y="2311"/>
                  </a:cubicBezTo>
                  <a:lnTo>
                    <a:pt x="358" y="1429"/>
                  </a:lnTo>
                  <a:lnTo>
                    <a:pt x="4120" y="1429"/>
                  </a:lnTo>
                  <a:lnTo>
                    <a:pt x="4120" y="2311"/>
                  </a:lnTo>
                  <a:cubicBezTo>
                    <a:pt x="4120" y="2406"/>
                    <a:pt x="4216" y="2501"/>
                    <a:pt x="4311" y="2501"/>
                  </a:cubicBezTo>
                  <a:cubicBezTo>
                    <a:pt x="4406" y="2501"/>
                    <a:pt x="4478" y="2406"/>
                    <a:pt x="4478" y="2311"/>
                  </a:cubicBezTo>
                  <a:lnTo>
                    <a:pt x="4478" y="1429"/>
                  </a:lnTo>
                  <a:lnTo>
                    <a:pt x="8217" y="1429"/>
                  </a:lnTo>
                  <a:lnTo>
                    <a:pt x="8217" y="2311"/>
                  </a:lnTo>
                  <a:cubicBezTo>
                    <a:pt x="8217" y="2406"/>
                    <a:pt x="8288" y="2501"/>
                    <a:pt x="8383" y="2501"/>
                  </a:cubicBezTo>
                  <a:cubicBezTo>
                    <a:pt x="8479" y="2501"/>
                    <a:pt x="8574" y="2406"/>
                    <a:pt x="8574" y="2311"/>
                  </a:cubicBezTo>
                  <a:lnTo>
                    <a:pt x="8574" y="1239"/>
                  </a:lnTo>
                  <a:cubicBezTo>
                    <a:pt x="8574" y="1120"/>
                    <a:pt x="8502" y="1072"/>
                    <a:pt x="8383" y="1072"/>
                  </a:cubicBezTo>
                  <a:lnTo>
                    <a:pt x="4454" y="1072"/>
                  </a:lnTo>
                  <a:lnTo>
                    <a:pt x="4454" y="167"/>
                  </a:lnTo>
                  <a:cubicBezTo>
                    <a:pt x="4454" y="72"/>
                    <a:pt x="4359" y="1"/>
                    <a:pt x="428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4"/>
            <p:cNvSpPr/>
            <p:nvPr/>
          </p:nvSpPr>
          <p:spPr>
            <a:xfrm>
              <a:off x="8132158" y="1529705"/>
              <a:ext cx="207063" cy="207063"/>
            </a:xfrm>
            <a:custGeom>
              <a:avLst/>
              <a:gdLst/>
              <a:ahLst/>
              <a:cxnLst/>
              <a:rect l="l" t="t" r="r" b="b"/>
              <a:pathLst>
                <a:path w="6193" h="6193" extrusionOk="0">
                  <a:moveTo>
                    <a:pt x="3096" y="1"/>
                  </a:moveTo>
                  <a:cubicBezTo>
                    <a:pt x="1382" y="1"/>
                    <a:pt x="0" y="1406"/>
                    <a:pt x="0" y="3096"/>
                  </a:cubicBezTo>
                  <a:cubicBezTo>
                    <a:pt x="0" y="4787"/>
                    <a:pt x="1382" y="6192"/>
                    <a:pt x="3096" y="6192"/>
                  </a:cubicBezTo>
                  <a:cubicBezTo>
                    <a:pt x="4787" y="6192"/>
                    <a:pt x="6192" y="4787"/>
                    <a:pt x="6192" y="3096"/>
                  </a:cubicBezTo>
                  <a:cubicBezTo>
                    <a:pt x="6192" y="1382"/>
                    <a:pt x="4787" y="1"/>
                    <a:pt x="3096" y="1"/>
                  </a:cubicBezTo>
                  <a:close/>
                  <a:moveTo>
                    <a:pt x="3096" y="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4"/>
            <p:cNvSpPr/>
            <p:nvPr/>
          </p:nvSpPr>
          <p:spPr>
            <a:xfrm>
              <a:off x="8162418" y="1559965"/>
              <a:ext cx="145743" cy="144941"/>
            </a:xfrm>
            <a:custGeom>
              <a:avLst/>
              <a:gdLst/>
              <a:ahLst/>
              <a:cxnLst/>
              <a:rect l="l" t="t" r="r" b="b"/>
              <a:pathLst>
                <a:path w="4359" h="4335" extrusionOk="0">
                  <a:moveTo>
                    <a:pt x="2191" y="0"/>
                  </a:moveTo>
                  <a:cubicBezTo>
                    <a:pt x="1000" y="0"/>
                    <a:pt x="0" y="977"/>
                    <a:pt x="0" y="2168"/>
                  </a:cubicBezTo>
                  <a:cubicBezTo>
                    <a:pt x="0" y="3358"/>
                    <a:pt x="1000" y="4335"/>
                    <a:pt x="2191" y="4335"/>
                  </a:cubicBezTo>
                  <a:cubicBezTo>
                    <a:pt x="3382" y="4335"/>
                    <a:pt x="4358" y="3358"/>
                    <a:pt x="4358" y="2168"/>
                  </a:cubicBezTo>
                  <a:cubicBezTo>
                    <a:pt x="4358" y="977"/>
                    <a:pt x="3382" y="0"/>
                    <a:pt x="2191" y="0"/>
                  </a:cubicBezTo>
                  <a:close/>
                  <a:moveTo>
                    <a:pt x="219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4"/>
            <p:cNvSpPr/>
            <p:nvPr/>
          </p:nvSpPr>
          <p:spPr>
            <a:xfrm>
              <a:off x="8206220" y="1587818"/>
              <a:ext cx="58946" cy="84457"/>
            </a:xfrm>
            <a:custGeom>
              <a:avLst/>
              <a:gdLst/>
              <a:ahLst/>
              <a:cxnLst/>
              <a:rect l="l" t="t" r="r" b="b"/>
              <a:pathLst>
                <a:path w="1763" h="2526" extrusionOk="0">
                  <a:moveTo>
                    <a:pt x="810" y="72"/>
                  </a:moveTo>
                  <a:cubicBezTo>
                    <a:pt x="572" y="430"/>
                    <a:pt x="0" y="1216"/>
                    <a:pt x="0" y="1668"/>
                  </a:cubicBezTo>
                  <a:cubicBezTo>
                    <a:pt x="0" y="2216"/>
                    <a:pt x="453" y="2525"/>
                    <a:pt x="881" y="2525"/>
                  </a:cubicBezTo>
                  <a:cubicBezTo>
                    <a:pt x="1310" y="2525"/>
                    <a:pt x="1762" y="2216"/>
                    <a:pt x="1762" y="1668"/>
                  </a:cubicBezTo>
                  <a:cubicBezTo>
                    <a:pt x="1762" y="1216"/>
                    <a:pt x="1191" y="430"/>
                    <a:pt x="953" y="72"/>
                  </a:cubicBezTo>
                  <a:cubicBezTo>
                    <a:pt x="881" y="1"/>
                    <a:pt x="834" y="1"/>
                    <a:pt x="810" y="72"/>
                  </a:cubicBezTo>
                  <a:close/>
                  <a:moveTo>
                    <a:pt x="810" y="7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4"/>
            <p:cNvSpPr/>
            <p:nvPr/>
          </p:nvSpPr>
          <p:spPr>
            <a:xfrm>
              <a:off x="8219728" y="1588620"/>
              <a:ext cx="46241" cy="84457"/>
            </a:xfrm>
            <a:custGeom>
              <a:avLst/>
              <a:gdLst/>
              <a:ahLst/>
              <a:cxnLst/>
              <a:rect l="l" t="t" r="r" b="b"/>
              <a:pathLst>
                <a:path w="1383" h="2526" extrusionOk="0">
                  <a:moveTo>
                    <a:pt x="191" y="358"/>
                  </a:moveTo>
                  <a:cubicBezTo>
                    <a:pt x="430" y="739"/>
                    <a:pt x="739" y="1192"/>
                    <a:pt x="739" y="1525"/>
                  </a:cubicBezTo>
                  <a:cubicBezTo>
                    <a:pt x="739" y="2025"/>
                    <a:pt x="382" y="2311"/>
                    <a:pt x="1" y="2382"/>
                  </a:cubicBezTo>
                  <a:cubicBezTo>
                    <a:pt x="144" y="2477"/>
                    <a:pt x="310" y="2525"/>
                    <a:pt x="501" y="2525"/>
                  </a:cubicBezTo>
                  <a:cubicBezTo>
                    <a:pt x="953" y="2525"/>
                    <a:pt x="1382" y="2239"/>
                    <a:pt x="1382" y="1668"/>
                  </a:cubicBezTo>
                  <a:cubicBezTo>
                    <a:pt x="1382" y="1215"/>
                    <a:pt x="834" y="453"/>
                    <a:pt x="596" y="96"/>
                  </a:cubicBezTo>
                  <a:cubicBezTo>
                    <a:pt x="525" y="1"/>
                    <a:pt x="501" y="1"/>
                    <a:pt x="430" y="96"/>
                  </a:cubicBezTo>
                  <a:cubicBezTo>
                    <a:pt x="358" y="144"/>
                    <a:pt x="263" y="239"/>
                    <a:pt x="191" y="358"/>
                  </a:cubicBezTo>
                  <a:close/>
                  <a:moveTo>
                    <a:pt x="191" y="3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4"/>
            <p:cNvSpPr/>
            <p:nvPr/>
          </p:nvSpPr>
          <p:spPr>
            <a:xfrm>
              <a:off x="8260354" y="1564747"/>
              <a:ext cx="47812" cy="132202"/>
            </a:xfrm>
            <a:custGeom>
              <a:avLst/>
              <a:gdLst/>
              <a:ahLst/>
              <a:cxnLst/>
              <a:rect l="l" t="t" r="r" b="b"/>
              <a:pathLst>
                <a:path w="1430" h="3954" extrusionOk="0">
                  <a:moveTo>
                    <a:pt x="0" y="0"/>
                  </a:moveTo>
                  <a:cubicBezTo>
                    <a:pt x="381" y="620"/>
                    <a:pt x="596" y="1429"/>
                    <a:pt x="596" y="2287"/>
                  </a:cubicBezTo>
                  <a:cubicBezTo>
                    <a:pt x="596" y="2882"/>
                    <a:pt x="477" y="3453"/>
                    <a:pt x="286" y="3954"/>
                  </a:cubicBezTo>
                  <a:cubicBezTo>
                    <a:pt x="977" y="3596"/>
                    <a:pt x="1429" y="2858"/>
                    <a:pt x="1429" y="2048"/>
                  </a:cubicBezTo>
                  <a:cubicBezTo>
                    <a:pt x="1429" y="1096"/>
                    <a:pt x="834" y="286"/>
                    <a:pt x="0" y="0"/>
                  </a:cubicBezTo>
                  <a:close/>
                  <a:moveTo>
                    <a:pt x="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4"/>
            <p:cNvSpPr/>
            <p:nvPr/>
          </p:nvSpPr>
          <p:spPr>
            <a:xfrm>
              <a:off x="8228489" y="1529705"/>
              <a:ext cx="111506" cy="206261"/>
            </a:xfrm>
            <a:custGeom>
              <a:avLst/>
              <a:gdLst/>
              <a:ahLst/>
              <a:cxnLst/>
              <a:rect l="l" t="t" r="r" b="b"/>
              <a:pathLst>
                <a:path w="3335" h="6169" extrusionOk="0">
                  <a:moveTo>
                    <a:pt x="953" y="1048"/>
                  </a:moveTo>
                  <a:cubicBezTo>
                    <a:pt x="1787" y="1334"/>
                    <a:pt x="2406" y="2144"/>
                    <a:pt x="2406" y="3096"/>
                  </a:cubicBezTo>
                  <a:cubicBezTo>
                    <a:pt x="2406" y="3930"/>
                    <a:pt x="1954" y="4644"/>
                    <a:pt x="1287" y="5002"/>
                  </a:cubicBezTo>
                  <a:cubicBezTo>
                    <a:pt x="1096" y="5454"/>
                    <a:pt x="882" y="5835"/>
                    <a:pt x="596" y="6168"/>
                  </a:cubicBezTo>
                  <a:cubicBezTo>
                    <a:pt x="2144" y="5978"/>
                    <a:pt x="3335" y="4668"/>
                    <a:pt x="3335" y="3096"/>
                  </a:cubicBezTo>
                  <a:cubicBezTo>
                    <a:pt x="3335" y="1406"/>
                    <a:pt x="1930" y="1"/>
                    <a:pt x="239" y="1"/>
                  </a:cubicBezTo>
                  <a:lnTo>
                    <a:pt x="1" y="1"/>
                  </a:lnTo>
                  <a:cubicBezTo>
                    <a:pt x="358" y="239"/>
                    <a:pt x="691" y="596"/>
                    <a:pt x="953" y="1048"/>
                  </a:cubicBezTo>
                  <a:close/>
                  <a:moveTo>
                    <a:pt x="953" y="1048"/>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4"/>
            <p:cNvSpPr/>
            <p:nvPr/>
          </p:nvSpPr>
          <p:spPr>
            <a:xfrm>
              <a:off x="8046158" y="1626069"/>
              <a:ext cx="62122" cy="11970"/>
            </a:xfrm>
            <a:custGeom>
              <a:avLst/>
              <a:gdLst/>
              <a:ahLst/>
              <a:cxnLst/>
              <a:rect l="l" t="t" r="r" b="b"/>
              <a:pathLst>
                <a:path w="1858" h="358" extrusionOk="0">
                  <a:moveTo>
                    <a:pt x="191" y="0"/>
                  </a:moveTo>
                  <a:cubicBezTo>
                    <a:pt x="96" y="0"/>
                    <a:pt x="0" y="95"/>
                    <a:pt x="0" y="191"/>
                  </a:cubicBezTo>
                  <a:cubicBezTo>
                    <a:pt x="0" y="286"/>
                    <a:pt x="96" y="357"/>
                    <a:pt x="191" y="357"/>
                  </a:cubicBezTo>
                  <a:lnTo>
                    <a:pt x="1667" y="357"/>
                  </a:lnTo>
                  <a:cubicBezTo>
                    <a:pt x="1763" y="357"/>
                    <a:pt x="1858" y="286"/>
                    <a:pt x="1858" y="191"/>
                  </a:cubicBezTo>
                  <a:cubicBezTo>
                    <a:pt x="1858" y="95"/>
                    <a:pt x="1763" y="0"/>
                    <a:pt x="166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4"/>
            <p:cNvSpPr/>
            <p:nvPr/>
          </p:nvSpPr>
          <p:spPr>
            <a:xfrm>
              <a:off x="8046158" y="1572069"/>
              <a:ext cx="62925" cy="35709"/>
            </a:xfrm>
            <a:custGeom>
              <a:avLst/>
              <a:gdLst/>
              <a:ahLst/>
              <a:cxnLst/>
              <a:rect l="l" t="t" r="r" b="b"/>
              <a:pathLst>
                <a:path w="1882" h="1068" extrusionOk="0">
                  <a:moveTo>
                    <a:pt x="197" y="1"/>
                  </a:moveTo>
                  <a:cubicBezTo>
                    <a:pt x="132" y="1"/>
                    <a:pt x="59" y="45"/>
                    <a:pt x="24" y="115"/>
                  </a:cubicBezTo>
                  <a:cubicBezTo>
                    <a:pt x="0" y="186"/>
                    <a:pt x="24" y="305"/>
                    <a:pt x="119" y="353"/>
                  </a:cubicBezTo>
                  <a:lnTo>
                    <a:pt x="1620" y="1020"/>
                  </a:lnTo>
                  <a:cubicBezTo>
                    <a:pt x="1620" y="1067"/>
                    <a:pt x="1644" y="1067"/>
                    <a:pt x="1667" y="1067"/>
                  </a:cubicBezTo>
                  <a:cubicBezTo>
                    <a:pt x="1739" y="1067"/>
                    <a:pt x="1786" y="1020"/>
                    <a:pt x="1834" y="948"/>
                  </a:cubicBezTo>
                  <a:cubicBezTo>
                    <a:pt x="1882" y="853"/>
                    <a:pt x="1834" y="734"/>
                    <a:pt x="1763" y="710"/>
                  </a:cubicBezTo>
                  <a:lnTo>
                    <a:pt x="262" y="20"/>
                  </a:lnTo>
                  <a:cubicBezTo>
                    <a:pt x="243" y="7"/>
                    <a:pt x="221" y="1"/>
                    <a:pt x="19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4"/>
            <p:cNvSpPr/>
            <p:nvPr/>
          </p:nvSpPr>
          <p:spPr>
            <a:xfrm>
              <a:off x="8046158" y="1658402"/>
              <a:ext cx="62925" cy="34572"/>
            </a:xfrm>
            <a:custGeom>
              <a:avLst/>
              <a:gdLst/>
              <a:ahLst/>
              <a:cxnLst/>
              <a:rect l="l" t="t" r="r" b="b"/>
              <a:pathLst>
                <a:path w="1882" h="1034" extrusionOk="0">
                  <a:moveTo>
                    <a:pt x="1673" y="1"/>
                  </a:moveTo>
                  <a:cubicBezTo>
                    <a:pt x="1655" y="1"/>
                    <a:pt x="1637" y="4"/>
                    <a:pt x="1620" y="9"/>
                  </a:cubicBezTo>
                  <a:lnTo>
                    <a:pt x="119" y="700"/>
                  </a:lnTo>
                  <a:cubicBezTo>
                    <a:pt x="24" y="772"/>
                    <a:pt x="0" y="843"/>
                    <a:pt x="24" y="938"/>
                  </a:cubicBezTo>
                  <a:cubicBezTo>
                    <a:pt x="72" y="1010"/>
                    <a:pt x="119" y="1033"/>
                    <a:pt x="191" y="1033"/>
                  </a:cubicBezTo>
                  <a:lnTo>
                    <a:pt x="262" y="1033"/>
                  </a:lnTo>
                  <a:lnTo>
                    <a:pt x="1763" y="343"/>
                  </a:lnTo>
                  <a:cubicBezTo>
                    <a:pt x="1834" y="295"/>
                    <a:pt x="1882" y="200"/>
                    <a:pt x="1834" y="105"/>
                  </a:cubicBezTo>
                  <a:cubicBezTo>
                    <a:pt x="1798" y="32"/>
                    <a:pt x="1733" y="1"/>
                    <a:pt x="1673"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4"/>
            <p:cNvSpPr/>
            <p:nvPr/>
          </p:nvSpPr>
          <p:spPr>
            <a:xfrm>
              <a:off x="8363071" y="1626069"/>
              <a:ext cx="61353" cy="11970"/>
            </a:xfrm>
            <a:custGeom>
              <a:avLst/>
              <a:gdLst/>
              <a:ahLst/>
              <a:cxnLst/>
              <a:rect l="l" t="t" r="r" b="b"/>
              <a:pathLst>
                <a:path w="1835" h="358" extrusionOk="0">
                  <a:moveTo>
                    <a:pt x="167" y="0"/>
                  </a:moveTo>
                  <a:cubicBezTo>
                    <a:pt x="72" y="0"/>
                    <a:pt x="1" y="95"/>
                    <a:pt x="1" y="191"/>
                  </a:cubicBezTo>
                  <a:cubicBezTo>
                    <a:pt x="1" y="286"/>
                    <a:pt x="72" y="357"/>
                    <a:pt x="167" y="357"/>
                  </a:cubicBezTo>
                  <a:lnTo>
                    <a:pt x="1668" y="357"/>
                  </a:lnTo>
                  <a:cubicBezTo>
                    <a:pt x="1739" y="357"/>
                    <a:pt x="1834" y="286"/>
                    <a:pt x="1834" y="191"/>
                  </a:cubicBezTo>
                  <a:cubicBezTo>
                    <a:pt x="1834" y="95"/>
                    <a:pt x="1739" y="0"/>
                    <a:pt x="166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4"/>
            <p:cNvSpPr/>
            <p:nvPr/>
          </p:nvSpPr>
          <p:spPr>
            <a:xfrm>
              <a:off x="8363071" y="1573206"/>
              <a:ext cx="62156" cy="34572"/>
            </a:xfrm>
            <a:custGeom>
              <a:avLst/>
              <a:gdLst/>
              <a:ahLst/>
              <a:cxnLst/>
              <a:rect l="l" t="t" r="r" b="b"/>
              <a:pathLst>
                <a:path w="1859" h="1034" extrusionOk="0">
                  <a:moveTo>
                    <a:pt x="1663" y="1"/>
                  </a:moveTo>
                  <a:cubicBezTo>
                    <a:pt x="1641" y="1"/>
                    <a:pt x="1619" y="4"/>
                    <a:pt x="1596" y="9"/>
                  </a:cubicBezTo>
                  <a:lnTo>
                    <a:pt x="120" y="700"/>
                  </a:lnTo>
                  <a:cubicBezTo>
                    <a:pt x="24" y="748"/>
                    <a:pt x="1" y="843"/>
                    <a:pt x="24" y="938"/>
                  </a:cubicBezTo>
                  <a:cubicBezTo>
                    <a:pt x="48" y="986"/>
                    <a:pt x="120" y="1033"/>
                    <a:pt x="167" y="1033"/>
                  </a:cubicBezTo>
                  <a:lnTo>
                    <a:pt x="262" y="1033"/>
                  </a:lnTo>
                  <a:lnTo>
                    <a:pt x="1739" y="343"/>
                  </a:lnTo>
                  <a:cubicBezTo>
                    <a:pt x="1834" y="271"/>
                    <a:pt x="1858" y="200"/>
                    <a:pt x="1834" y="105"/>
                  </a:cubicBezTo>
                  <a:cubicBezTo>
                    <a:pt x="1798" y="32"/>
                    <a:pt x="1734" y="1"/>
                    <a:pt x="1663"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4"/>
            <p:cNvSpPr/>
            <p:nvPr/>
          </p:nvSpPr>
          <p:spPr>
            <a:xfrm>
              <a:off x="8363071" y="1657633"/>
              <a:ext cx="62156" cy="35341"/>
            </a:xfrm>
            <a:custGeom>
              <a:avLst/>
              <a:gdLst/>
              <a:ahLst/>
              <a:cxnLst/>
              <a:rect l="l" t="t" r="r" b="b"/>
              <a:pathLst>
                <a:path w="1859" h="1057" extrusionOk="0">
                  <a:moveTo>
                    <a:pt x="193" y="0"/>
                  </a:moveTo>
                  <a:cubicBezTo>
                    <a:pt x="116" y="0"/>
                    <a:pt x="43" y="31"/>
                    <a:pt x="24" y="104"/>
                  </a:cubicBezTo>
                  <a:cubicBezTo>
                    <a:pt x="1" y="199"/>
                    <a:pt x="24" y="318"/>
                    <a:pt x="120" y="342"/>
                  </a:cubicBezTo>
                  <a:lnTo>
                    <a:pt x="1596" y="1033"/>
                  </a:lnTo>
                  <a:cubicBezTo>
                    <a:pt x="1596" y="1056"/>
                    <a:pt x="1620" y="1056"/>
                    <a:pt x="1668" y="1056"/>
                  </a:cubicBezTo>
                  <a:cubicBezTo>
                    <a:pt x="1715" y="1056"/>
                    <a:pt x="1787" y="1033"/>
                    <a:pt x="1834" y="937"/>
                  </a:cubicBezTo>
                  <a:cubicBezTo>
                    <a:pt x="1858" y="842"/>
                    <a:pt x="1834" y="723"/>
                    <a:pt x="1739" y="699"/>
                  </a:cubicBezTo>
                  <a:lnTo>
                    <a:pt x="262" y="9"/>
                  </a:lnTo>
                  <a:cubicBezTo>
                    <a:pt x="240" y="3"/>
                    <a:pt x="216" y="0"/>
                    <a:pt x="193"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4"/>
            <p:cNvSpPr/>
            <p:nvPr/>
          </p:nvSpPr>
          <p:spPr>
            <a:xfrm>
              <a:off x="8042982" y="1808399"/>
              <a:ext cx="107527" cy="97965"/>
            </a:xfrm>
            <a:custGeom>
              <a:avLst/>
              <a:gdLst/>
              <a:ahLst/>
              <a:cxnLst/>
              <a:rect l="l" t="t" r="r" b="b"/>
              <a:pathLst>
                <a:path w="3216" h="2930" extrusionOk="0">
                  <a:moveTo>
                    <a:pt x="3215" y="1620"/>
                  </a:moveTo>
                  <a:cubicBezTo>
                    <a:pt x="3215" y="715"/>
                    <a:pt x="2501" y="1"/>
                    <a:pt x="1619" y="1"/>
                  </a:cubicBezTo>
                  <a:cubicBezTo>
                    <a:pt x="715" y="1"/>
                    <a:pt x="0" y="715"/>
                    <a:pt x="0" y="1620"/>
                  </a:cubicBezTo>
                  <a:cubicBezTo>
                    <a:pt x="0" y="2144"/>
                    <a:pt x="286" y="2620"/>
                    <a:pt x="667" y="2930"/>
                  </a:cubicBezTo>
                  <a:lnTo>
                    <a:pt x="2548" y="2930"/>
                  </a:lnTo>
                  <a:cubicBezTo>
                    <a:pt x="2977" y="2620"/>
                    <a:pt x="3215" y="2144"/>
                    <a:pt x="3215" y="1620"/>
                  </a:cubicBezTo>
                  <a:close/>
                  <a:moveTo>
                    <a:pt x="3215" y="162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4"/>
            <p:cNvSpPr/>
            <p:nvPr/>
          </p:nvSpPr>
          <p:spPr>
            <a:xfrm>
              <a:off x="8181510" y="1808399"/>
              <a:ext cx="107527" cy="97965"/>
            </a:xfrm>
            <a:custGeom>
              <a:avLst/>
              <a:gdLst/>
              <a:ahLst/>
              <a:cxnLst/>
              <a:rect l="l" t="t" r="r" b="b"/>
              <a:pathLst>
                <a:path w="3216" h="2930" extrusionOk="0">
                  <a:moveTo>
                    <a:pt x="3216" y="1620"/>
                  </a:moveTo>
                  <a:cubicBezTo>
                    <a:pt x="3216" y="715"/>
                    <a:pt x="2501" y="1"/>
                    <a:pt x="1620" y="1"/>
                  </a:cubicBezTo>
                  <a:cubicBezTo>
                    <a:pt x="715" y="1"/>
                    <a:pt x="1" y="715"/>
                    <a:pt x="1" y="1620"/>
                  </a:cubicBezTo>
                  <a:cubicBezTo>
                    <a:pt x="1" y="2144"/>
                    <a:pt x="263" y="2620"/>
                    <a:pt x="668" y="2930"/>
                  </a:cubicBezTo>
                  <a:lnTo>
                    <a:pt x="2525" y="2930"/>
                  </a:lnTo>
                  <a:cubicBezTo>
                    <a:pt x="2954" y="2620"/>
                    <a:pt x="3216" y="2144"/>
                    <a:pt x="3216" y="1620"/>
                  </a:cubicBezTo>
                  <a:close/>
                  <a:moveTo>
                    <a:pt x="3216" y="162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4"/>
            <p:cNvSpPr/>
            <p:nvPr/>
          </p:nvSpPr>
          <p:spPr>
            <a:xfrm>
              <a:off x="8319269" y="1808399"/>
              <a:ext cx="107527" cy="97965"/>
            </a:xfrm>
            <a:custGeom>
              <a:avLst/>
              <a:gdLst/>
              <a:ahLst/>
              <a:cxnLst/>
              <a:rect l="l" t="t" r="r" b="b"/>
              <a:pathLst>
                <a:path w="3216" h="2930" extrusionOk="0">
                  <a:moveTo>
                    <a:pt x="1596" y="1"/>
                  </a:moveTo>
                  <a:cubicBezTo>
                    <a:pt x="715" y="1"/>
                    <a:pt x="1" y="715"/>
                    <a:pt x="1" y="1620"/>
                  </a:cubicBezTo>
                  <a:cubicBezTo>
                    <a:pt x="1" y="2144"/>
                    <a:pt x="263" y="2620"/>
                    <a:pt x="644" y="2930"/>
                  </a:cubicBezTo>
                  <a:lnTo>
                    <a:pt x="2525" y="2930"/>
                  </a:lnTo>
                  <a:cubicBezTo>
                    <a:pt x="2930" y="2620"/>
                    <a:pt x="3168" y="2144"/>
                    <a:pt x="3168" y="1620"/>
                  </a:cubicBezTo>
                  <a:cubicBezTo>
                    <a:pt x="3216" y="715"/>
                    <a:pt x="2501" y="1"/>
                    <a:pt x="1596" y="1"/>
                  </a:cubicBezTo>
                  <a:close/>
                  <a:moveTo>
                    <a:pt x="1596"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4"/>
            <p:cNvSpPr/>
            <p:nvPr/>
          </p:nvSpPr>
          <p:spPr>
            <a:xfrm>
              <a:off x="8108250" y="1809201"/>
              <a:ext cx="42262" cy="97162"/>
            </a:xfrm>
            <a:custGeom>
              <a:avLst/>
              <a:gdLst/>
              <a:ahLst/>
              <a:cxnLst/>
              <a:rect l="l" t="t" r="r" b="b"/>
              <a:pathLst>
                <a:path w="1264" h="2906" extrusionOk="0">
                  <a:moveTo>
                    <a:pt x="858" y="1429"/>
                  </a:moveTo>
                  <a:cubicBezTo>
                    <a:pt x="858" y="1834"/>
                    <a:pt x="739" y="2191"/>
                    <a:pt x="501" y="2453"/>
                  </a:cubicBezTo>
                  <a:cubicBezTo>
                    <a:pt x="549" y="2572"/>
                    <a:pt x="620" y="2715"/>
                    <a:pt x="620" y="2906"/>
                  </a:cubicBezTo>
                  <a:cubicBezTo>
                    <a:pt x="1025" y="2596"/>
                    <a:pt x="1263" y="2120"/>
                    <a:pt x="1263" y="1596"/>
                  </a:cubicBezTo>
                  <a:cubicBezTo>
                    <a:pt x="1263" y="810"/>
                    <a:pt x="739" y="167"/>
                    <a:pt x="1" y="0"/>
                  </a:cubicBezTo>
                  <a:cubicBezTo>
                    <a:pt x="525" y="286"/>
                    <a:pt x="858" y="810"/>
                    <a:pt x="858" y="1429"/>
                  </a:cubicBezTo>
                  <a:close/>
                  <a:moveTo>
                    <a:pt x="858"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4"/>
            <p:cNvSpPr/>
            <p:nvPr/>
          </p:nvSpPr>
          <p:spPr>
            <a:xfrm>
              <a:off x="8246009" y="1809201"/>
              <a:ext cx="43031" cy="97162"/>
            </a:xfrm>
            <a:custGeom>
              <a:avLst/>
              <a:gdLst/>
              <a:ahLst/>
              <a:cxnLst/>
              <a:rect l="l" t="t" r="r" b="b"/>
              <a:pathLst>
                <a:path w="1287" h="2906" extrusionOk="0">
                  <a:moveTo>
                    <a:pt x="882" y="1429"/>
                  </a:moveTo>
                  <a:cubicBezTo>
                    <a:pt x="882" y="1834"/>
                    <a:pt x="763" y="2191"/>
                    <a:pt x="501" y="2453"/>
                  </a:cubicBezTo>
                  <a:cubicBezTo>
                    <a:pt x="572" y="2572"/>
                    <a:pt x="620" y="2715"/>
                    <a:pt x="620" y="2906"/>
                  </a:cubicBezTo>
                  <a:cubicBezTo>
                    <a:pt x="1049" y="2596"/>
                    <a:pt x="1287" y="2120"/>
                    <a:pt x="1287" y="1596"/>
                  </a:cubicBezTo>
                  <a:cubicBezTo>
                    <a:pt x="1287" y="810"/>
                    <a:pt x="763" y="167"/>
                    <a:pt x="1" y="0"/>
                  </a:cubicBezTo>
                  <a:cubicBezTo>
                    <a:pt x="525" y="286"/>
                    <a:pt x="882" y="810"/>
                    <a:pt x="882" y="1429"/>
                  </a:cubicBezTo>
                  <a:close/>
                  <a:moveTo>
                    <a:pt x="882"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4"/>
            <p:cNvSpPr/>
            <p:nvPr/>
          </p:nvSpPr>
          <p:spPr>
            <a:xfrm>
              <a:off x="8383768" y="1809201"/>
              <a:ext cx="43031" cy="97162"/>
            </a:xfrm>
            <a:custGeom>
              <a:avLst/>
              <a:gdLst/>
              <a:ahLst/>
              <a:cxnLst/>
              <a:rect l="l" t="t" r="r" b="b"/>
              <a:pathLst>
                <a:path w="1287" h="2906" extrusionOk="0">
                  <a:moveTo>
                    <a:pt x="858" y="1429"/>
                  </a:moveTo>
                  <a:cubicBezTo>
                    <a:pt x="858" y="1834"/>
                    <a:pt x="739" y="2191"/>
                    <a:pt x="501" y="2453"/>
                  </a:cubicBezTo>
                  <a:cubicBezTo>
                    <a:pt x="572" y="2572"/>
                    <a:pt x="620" y="2715"/>
                    <a:pt x="620" y="2906"/>
                  </a:cubicBezTo>
                  <a:cubicBezTo>
                    <a:pt x="1049" y="2596"/>
                    <a:pt x="1287" y="2120"/>
                    <a:pt x="1287" y="1596"/>
                  </a:cubicBezTo>
                  <a:cubicBezTo>
                    <a:pt x="1287" y="810"/>
                    <a:pt x="739" y="167"/>
                    <a:pt x="1" y="0"/>
                  </a:cubicBezTo>
                  <a:cubicBezTo>
                    <a:pt x="501" y="286"/>
                    <a:pt x="858" y="810"/>
                    <a:pt x="858" y="1429"/>
                  </a:cubicBezTo>
                  <a:close/>
                  <a:moveTo>
                    <a:pt x="858"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4"/>
            <p:cNvSpPr/>
            <p:nvPr/>
          </p:nvSpPr>
          <p:spPr>
            <a:xfrm>
              <a:off x="8066053" y="1871293"/>
              <a:ext cx="62958" cy="44636"/>
            </a:xfrm>
            <a:custGeom>
              <a:avLst/>
              <a:gdLst/>
              <a:ahLst/>
              <a:cxnLst/>
              <a:rect l="l" t="t" r="r" b="b"/>
              <a:pathLst>
                <a:path w="1883" h="1335" extrusionOk="0">
                  <a:moveTo>
                    <a:pt x="1334" y="168"/>
                  </a:moveTo>
                  <a:cubicBezTo>
                    <a:pt x="1072" y="1"/>
                    <a:pt x="739" y="49"/>
                    <a:pt x="572" y="168"/>
                  </a:cubicBezTo>
                  <a:cubicBezTo>
                    <a:pt x="239" y="334"/>
                    <a:pt x="1" y="644"/>
                    <a:pt x="1" y="1049"/>
                  </a:cubicBezTo>
                  <a:cubicBezTo>
                    <a:pt x="263" y="1215"/>
                    <a:pt x="596" y="1334"/>
                    <a:pt x="929" y="1334"/>
                  </a:cubicBezTo>
                  <a:cubicBezTo>
                    <a:pt x="1263" y="1334"/>
                    <a:pt x="1620" y="1215"/>
                    <a:pt x="1858" y="1049"/>
                  </a:cubicBezTo>
                  <a:cubicBezTo>
                    <a:pt x="1882" y="644"/>
                    <a:pt x="1668" y="334"/>
                    <a:pt x="1334" y="168"/>
                  </a:cubicBezTo>
                  <a:close/>
                  <a:moveTo>
                    <a:pt x="1334" y="168"/>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4"/>
            <p:cNvSpPr/>
            <p:nvPr/>
          </p:nvSpPr>
          <p:spPr>
            <a:xfrm>
              <a:off x="8076419" y="1840264"/>
              <a:ext cx="41426" cy="42228"/>
            </a:xfrm>
            <a:custGeom>
              <a:avLst/>
              <a:gdLst/>
              <a:ahLst/>
              <a:cxnLst/>
              <a:rect l="l" t="t" r="r" b="b"/>
              <a:pathLst>
                <a:path w="1239" h="1263" extrusionOk="0">
                  <a:moveTo>
                    <a:pt x="1239" y="619"/>
                  </a:moveTo>
                  <a:cubicBezTo>
                    <a:pt x="1239" y="310"/>
                    <a:pt x="977" y="0"/>
                    <a:pt x="619" y="0"/>
                  </a:cubicBezTo>
                  <a:cubicBezTo>
                    <a:pt x="286" y="0"/>
                    <a:pt x="0" y="262"/>
                    <a:pt x="0" y="619"/>
                  </a:cubicBezTo>
                  <a:cubicBezTo>
                    <a:pt x="0" y="810"/>
                    <a:pt x="72" y="977"/>
                    <a:pt x="215" y="1096"/>
                  </a:cubicBezTo>
                  <a:cubicBezTo>
                    <a:pt x="334" y="1191"/>
                    <a:pt x="453" y="1262"/>
                    <a:pt x="619" y="1262"/>
                  </a:cubicBezTo>
                  <a:cubicBezTo>
                    <a:pt x="762" y="1262"/>
                    <a:pt x="881" y="1191"/>
                    <a:pt x="1001" y="1096"/>
                  </a:cubicBezTo>
                  <a:cubicBezTo>
                    <a:pt x="1143" y="977"/>
                    <a:pt x="1239" y="810"/>
                    <a:pt x="1239" y="619"/>
                  </a:cubicBezTo>
                  <a:close/>
                  <a:moveTo>
                    <a:pt x="1239" y="619"/>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4"/>
            <p:cNvSpPr/>
            <p:nvPr/>
          </p:nvSpPr>
          <p:spPr>
            <a:xfrm>
              <a:off x="8101095" y="1876074"/>
              <a:ext cx="28687" cy="35876"/>
            </a:xfrm>
            <a:custGeom>
              <a:avLst/>
              <a:gdLst/>
              <a:ahLst/>
              <a:cxnLst/>
              <a:rect l="l" t="t" r="r" b="b"/>
              <a:pathLst>
                <a:path w="858" h="1073" extrusionOk="0">
                  <a:moveTo>
                    <a:pt x="1" y="144"/>
                  </a:moveTo>
                  <a:cubicBezTo>
                    <a:pt x="215" y="310"/>
                    <a:pt x="358" y="572"/>
                    <a:pt x="453" y="858"/>
                  </a:cubicBezTo>
                  <a:cubicBezTo>
                    <a:pt x="453" y="930"/>
                    <a:pt x="477" y="977"/>
                    <a:pt x="477" y="1072"/>
                  </a:cubicBezTo>
                  <a:cubicBezTo>
                    <a:pt x="620" y="1025"/>
                    <a:pt x="739" y="953"/>
                    <a:pt x="858" y="858"/>
                  </a:cubicBezTo>
                  <a:cubicBezTo>
                    <a:pt x="858" y="715"/>
                    <a:pt x="834" y="572"/>
                    <a:pt x="739" y="429"/>
                  </a:cubicBezTo>
                  <a:cubicBezTo>
                    <a:pt x="644" y="239"/>
                    <a:pt x="501" y="96"/>
                    <a:pt x="286" y="1"/>
                  </a:cubicBezTo>
                  <a:cubicBezTo>
                    <a:pt x="215" y="96"/>
                    <a:pt x="120" y="120"/>
                    <a:pt x="1" y="144"/>
                  </a:cubicBezTo>
                  <a:close/>
                  <a:moveTo>
                    <a:pt x="1" y="14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4"/>
            <p:cNvSpPr/>
            <p:nvPr/>
          </p:nvSpPr>
          <p:spPr>
            <a:xfrm>
              <a:off x="8340769" y="1872898"/>
              <a:ext cx="62156" cy="43031"/>
            </a:xfrm>
            <a:custGeom>
              <a:avLst/>
              <a:gdLst/>
              <a:ahLst/>
              <a:cxnLst/>
              <a:rect l="l" t="t" r="r" b="b"/>
              <a:pathLst>
                <a:path w="1859" h="1287" extrusionOk="0">
                  <a:moveTo>
                    <a:pt x="572" y="120"/>
                  </a:moveTo>
                  <a:cubicBezTo>
                    <a:pt x="239" y="286"/>
                    <a:pt x="1" y="596"/>
                    <a:pt x="1" y="1001"/>
                  </a:cubicBezTo>
                  <a:cubicBezTo>
                    <a:pt x="263" y="1167"/>
                    <a:pt x="596" y="1286"/>
                    <a:pt x="929" y="1286"/>
                  </a:cubicBezTo>
                  <a:cubicBezTo>
                    <a:pt x="1287" y="1286"/>
                    <a:pt x="1620" y="1167"/>
                    <a:pt x="1858" y="1001"/>
                  </a:cubicBezTo>
                  <a:cubicBezTo>
                    <a:pt x="1858" y="596"/>
                    <a:pt x="1620" y="286"/>
                    <a:pt x="1287" y="120"/>
                  </a:cubicBezTo>
                  <a:cubicBezTo>
                    <a:pt x="1072" y="1"/>
                    <a:pt x="739" y="48"/>
                    <a:pt x="572" y="120"/>
                  </a:cubicBezTo>
                  <a:close/>
                  <a:moveTo>
                    <a:pt x="572" y="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4"/>
            <p:cNvSpPr/>
            <p:nvPr/>
          </p:nvSpPr>
          <p:spPr>
            <a:xfrm>
              <a:off x="8375810" y="1876074"/>
              <a:ext cx="28687" cy="35876"/>
            </a:xfrm>
            <a:custGeom>
              <a:avLst/>
              <a:gdLst/>
              <a:ahLst/>
              <a:cxnLst/>
              <a:rect l="l" t="t" r="r" b="b"/>
              <a:pathLst>
                <a:path w="858" h="1073" extrusionOk="0">
                  <a:moveTo>
                    <a:pt x="1" y="144"/>
                  </a:moveTo>
                  <a:cubicBezTo>
                    <a:pt x="215" y="310"/>
                    <a:pt x="358" y="572"/>
                    <a:pt x="453" y="858"/>
                  </a:cubicBezTo>
                  <a:cubicBezTo>
                    <a:pt x="453" y="930"/>
                    <a:pt x="477" y="977"/>
                    <a:pt x="477" y="1072"/>
                  </a:cubicBezTo>
                  <a:cubicBezTo>
                    <a:pt x="620" y="1025"/>
                    <a:pt x="739" y="953"/>
                    <a:pt x="858" y="858"/>
                  </a:cubicBezTo>
                  <a:cubicBezTo>
                    <a:pt x="858" y="715"/>
                    <a:pt x="834" y="572"/>
                    <a:pt x="739" y="429"/>
                  </a:cubicBezTo>
                  <a:cubicBezTo>
                    <a:pt x="644" y="239"/>
                    <a:pt x="501" y="96"/>
                    <a:pt x="286" y="1"/>
                  </a:cubicBezTo>
                  <a:cubicBezTo>
                    <a:pt x="215" y="96"/>
                    <a:pt x="120" y="120"/>
                    <a:pt x="1" y="144"/>
                  </a:cubicBezTo>
                  <a:close/>
                  <a:moveTo>
                    <a:pt x="1" y="14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4"/>
            <p:cNvSpPr/>
            <p:nvPr/>
          </p:nvSpPr>
          <p:spPr>
            <a:xfrm>
              <a:off x="8203812" y="1874503"/>
              <a:ext cx="62156" cy="41426"/>
            </a:xfrm>
            <a:custGeom>
              <a:avLst/>
              <a:gdLst/>
              <a:ahLst/>
              <a:cxnLst/>
              <a:rect l="l" t="t" r="r" b="b"/>
              <a:pathLst>
                <a:path w="1859" h="1239" extrusionOk="0">
                  <a:moveTo>
                    <a:pt x="1334" y="72"/>
                  </a:moveTo>
                  <a:cubicBezTo>
                    <a:pt x="1144" y="24"/>
                    <a:pt x="834" y="0"/>
                    <a:pt x="548" y="72"/>
                  </a:cubicBezTo>
                  <a:cubicBezTo>
                    <a:pt x="239" y="238"/>
                    <a:pt x="1" y="548"/>
                    <a:pt x="1" y="953"/>
                  </a:cubicBezTo>
                  <a:cubicBezTo>
                    <a:pt x="263" y="1119"/>
                    <a:pt x="596" y="1238"/>
                    <a:pt x="906" y="1238"/>
                  </a:cubicBezTo>
                  <a:cubicBezTo>
                    <a:pt x="1263" y="1238"/>
                    <a:pt x="1596" y="1119"/>
                    <a:pt x="1834" y="953"/>
                  </a:cubicBezTo>
                  <a:cubicBezTo>
                    <a:pt x="1858" y="548"/>
                    <a:pt x="1668" y="238"/>
                    <a:pt x="1334" y="72"/>
                  </a:cubicBezTo>
                  <a:close/>
                  <a:moveTo>
                    <a:pt x="1334" y="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4"/>
            <p:cNvSpPr/>
            <p:nvPr/>
          </p:nvSpPr>
          <p:spPr>
            <a:xfrm>
              <a:off x="8214178" y="1840264"/>
              <a:ext cx="42228" cy="42228"/>
            </a:xfrm>
            <a:custGeom>
              <a:avLst/>
              <a:gdLst/>
              <a:ahLst/>
              <a:cxnLst/>
              <a:rect l="l" t="t" r="r" b="b"/>
              <a:pathLst>
                <a:path w="1263" h="1263" extrusionOk="0">
                  <a:moveTo>
                    <a:pt x="643" y="0"/>
                  </a:moveTo>
                  <a:cubicBezTo>
                    <a:pt x="310" y="0"/>
                    <a:pt x="0" y="262"/>
                    <a:pt x="0" y="619"/>
                  </a:cubicBezTo>
                  <a:cubicBezTo>
                    <a:pt x="0" y="810"/>
                    <a:pt x="95" y="977"/>
                    <a:pt x="238" y="1096"/>
                  </a:cubicBezTo>
                  <a:cubicBezTo>
                    <a:pt x="357" y="1191"/>
                    <a:pt x="476" y="1262"/>
                    <a:pt x="619" y="1262"/>
                  </a:cubicBezTo>
                  <a:cubicBezTo>
                    <a:pt x="786" y="1262"/>
                    <a:pt x="905" y="1191"/>
                    <a:pt x="1024" y="1096"/>
                  </a:cubicBezTo>
                  <a:cubicBezTo>
                    <a:pt x="1167" y="977"/>
                    <a:pt x="1262" y="810"/>
                    <a:pt x="1262" y="619"/>
                  </a:cubicBezTo>
                  <a:cubicBezTo>
                    <a:pt x="1262" y="262"/>
                    <a:pt x="953" y="0"/>
                    <a:pt x="643" y="0"/>
                  </a:cubicBezTo>
                  <a:close/>
                  <a:moveTo>
                    <a:pt x="643" y="0"/>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4"/>
            <p:cNvSpPr/>
            <p:nvPr/>
          </p:nvSpPr>
          <p:spPr>
            <a:xfrm>
              <a:off x="8238051" y="1876074"/>
              <a:ext cx="29490" cy="35876"/>
            </a:xfrm>
            <a:custGeom>
              <a:avLst/>
              <a:gdLst/>
              <a:ahLst/>
              <a:cxnLst/>
              <a:rect l="l" t="t" r="r" b="b"/>
              <a:pathLst>
                <a:path w="882" h="1073" extrusionOk="0">
                  <a:moveTo>
                    <a:pt x="1" y="144"/>
                  </a:moveTo>
                  <a:cubicBezTo>
                    <a:pt x="215" y="310"/>
                    <a:pt x="358" y="572"/>
                    <a:pt x="453" y="858"/>
                  </a:cubicBezTo>
                  <a:cubicBezTo>
                    <a:pt x="453" y="930"/>
                    <a:pt x="477" y="977"/>
                    <a:pt x="477" y="1072"/>
                  </a:cubicBezTo>
                  <a:cubicBezTo>
                    <a:pt x="644" y="1025"/>
                    <a:pt x="763" y="953"/>
                    <a:pt x="882" y="858"/>
                  </a:cubicBezTo>
                  <a:cubicBezTo>
                    <a:pt x="882" y="715"/>
                    <a:pt x="834" y="572"/>
                    <a:pt x="763" y="429"/>
                  </a:cubicBezTo>
                  <a:cubicBezTo>
                    <a:pt x="667" y="239"/>
                    <a:pt x="477" y="96"/>
                    <a:pt x="310" y="1"/>
                  </a:cubicBezTo>
                  <a:cubicBezTo>
                    <a:pt x="215" y="96"/>
                    <a:pt x="120" y="120"/>
                    <a:pt x="1" y="144"/>
                  </a:cubicBezTo>
                  <a:close/>
                  <a:moveTo>
                    <a:pt x="1" y="14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4"/>
            <p:cNvSpPr/>
            <p:nvPr/>
          </p:nvSpPr>
          <p:spPr>
            <a:xfrm>
              <a:off x="8351937" y="1840264"/>
              <a:ext cx="41426" cy="42228"/>
            </a:xfrm>
            <a:custGeom>
              <a:avLst/>
              <a:gdLst/>
              <a:ahLst/>
              <a:cxnLst/>
              <a:rect l="l" t="t" r="r" b="b"/>
              <a:pathLst>
                <a:path w="1239" h="1263" extrusionOk="0">
                  <a:moveTo>
                    <a:pt x="619" y="0"/>
                  </a:moveTo>
                  <a:cubicBezTo>
                    <a:pt x="286" y="0"/>
                    <a:pt x="0" y="262"/>
                    <a:pt x="0" y="619"/>
                  </a:cubicBezTo>
                  <a:cubicBezTo>
                    <a:pt x="0" y="810"/>
                    <a:pt x="95" y="977"/>
                    <a:pt x="238" y="1096"/>
                  </a:cubicBezTo>
                  <a:cubicBezTo>
                    <a:pt x="357" y="1191"/>
                    <a:pt x="476" y="1262"/>
                    <a:pt x="619" y="1262"/>
                  </a:cubicBezTo>
                  <a:cubicBezTo>
                    <a:pt x="762" y="1262"/>
                    <a:pt x="881" y="1191"/>
                    <a:pt x="1000" y="1096"/>
                  </a:cubicBezTo>
                  <a:cubicBezTo>
                    <a:pt x="1143" y="977"/>
                    <a:pt x="1238" y="810"/>
                    <a:pt x="1238" y="619"/>
                  </a:cubicBezTo>
                  <a:cubicBezTo>
                    <a:pt x="1238" y="262"/>
                    <a:pt x="977" y="0"/>
                    <a:pt x="619" y="0"/>
                  </a:cubicBezTo>
                  <a:close/>
                  <a:moveTo>
                    <a:pt x="619" y="0"/>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 name="Ευθεία γραμμή σύνδεσης 1">
            <a:extLst>
              <a:ext uri="{FF2B5EF4-FFF2-40B4-BE49-F238E27FC236}">
                <a16:creationId xmlns:a16="http://schemas.microsoft.com/office/drawing/2014/main" id="{E9C9CBF3-371B-DA10-650C-436503135323}"/>
              </a:ext>
            </a:extLst>
          </p:cNvPr>
          <p:cNvCxnSpPr>
            <a:cxnSpLocks/>
          </p:cNvCxnSpPr>
          <p:nvPr/>
        </p:nvCxnSpPr>
        <p:spPr>
          <a:xfrm>
            <a:off x="2410993" y="902876"/>
            <a:ext cx="432201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0"/>
        <p:cNvGrpSpPr/>
        <p:nvPr/>
      </p:nvGrpSpPr>
      <p:grpSpPr>
        <a:xfrm>
          <a:off x="0" y="0"/>
          <a:ext cx="0" cy="0"/>
          <a:chOff x="0" y="0"/>
          <a:chExt cx="0" cy="0"/>
        </a:xfrm>
      </p:grpSpPr>
      <p:sp>
        <p:nvSpPr>
          <p:cNvPr id="1781" name="Google Shape;1781;p34"/>
          <p:cNvSpPr txBox="1">
            <a:spLocks noGrp="1"/>
          </p:cNvSpPr>
          <p:nvPr>
            <p:ph type="subTitle" idx="6"/>
          </p:nvPr>
        </p:nvSpPr>
        <p:spPr>
          <a:xfrm>
            <a:off x="1369542" y="2384922"/>
            <a:ext cx="3059003" cy="86326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Aptos Display" panose="020B0004020202020204" pitchFamily="34" charset="0"/>
              </a:rPr>
              <a:t>Διασφάλιση του εφοδιασμού</a:t>
            </a:r>
            <a:endParaRPr lang="en-US" sz="1600" dirty="0">
              <a:latin typeface="Aptos Display" panose="020B0004020202020204" pitchFamily="34" charset="0"/>
            </a:endParaRPr>
          </a:p>
        </p:txBody>
      </p:sp>
      <p:sp>
        <p:nvSpPr>
          <p:cNvPr id="1782" name="Google Shape;1782;p34"/>
          <p:cNvSpPr txBox="1">
            <a:spLocks noGrp="1"/>
          </p:cNvSpPr>
          <p:nvPr>
            <p:ph type="title"/>
          </p:nvPr>
        </p:nvSpPr>
        <p:spPr>
          <a:xfrm>
            <a:off x="720000" y="237726"/>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latin typeface="+mj-lt"/>
              </a:rPr>
              <a:t> </a:t>
            </a:r>
            <a:r>
              <a:rPr lang="en-US" sz="2800" dirty="0">
                <a:latin typeface="+mj-lt"/>
              </a:rPr>
              <a:t>Gas </a:t>
            </a:r>
            <a:r>
              <a:rPr lang="en" sz="2800" dirty="0">
                <a:latin typeface="+mj-lt"/>
              </a:rPr>
              <a:t>Target Model</a:t>
            </a:r>
            <a:endParaRPr sz="2800" dirty="0">
              <a:latin typeface="+mj-lt"/>
            </a:endParaRPr>
          </a:p>
        </p:txBody>
      </p:sp>
      <p:sp>
        <p:nvSpPr>
          <p:cNvPr id="1787" name="Google Shape;1787;p34"/>
          <p:cNvSpPr txBox="1">
            <a:spLocks noGrp="1"/>
          </p:cNvSpPr>
          <p:nvPr>
            <p:ph type="subTitle" idx="5"/>
          </p:nvPr>
        </p:nvSpPr>
        <p:spPr>
          <a:xfrm>
            <a:off x="1505003" y="1328604"/>
            <a:ext cx="3072238" cy="98912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mj-lt"/>
              </a:rPr>
              <a:t>Δημιουργία λειτουργικών </a:t>
            </a:r>
            <a:r>
              <a:rPr lang="el-GR" sz="1600" dirty="0" err="1">
                <a:latin typeface="+mj-lt"/>
              </a:rPr>
              <a:t>χονδρεμπορικών</a:t>
            </a:r>
            <a:r>
              <a:rPr lang="el-GR" sz="1600" dirty="0">
                <a:latin typeface="+mj-lt"/>
              </a:rPr>
              <a:t> αγορών αερίου</a:t>
            </a:r>
            <a:endParaRPr lang="en-US" sz="1600" dirty="0">
              <a:latin typeface="+mj-lt"/>
            </a:endParaRPr>
          </a:p>
        </p:txBody>
      </p:sp>
      <p:sp>
        <p:nvSpPr>
          <p:cNvPr id="1788" name="Google Shape;1788;p34"/>
          <p:cNvSpPr txBox="1">
            <a:spLocks noGrp="1"/>
          </p:cNvSpPr>
          <p:nvPr>
            <p:ph type="subTitle" idx="7"/>
          </p:nvPr>
        </p:nvSpPr>
        <p:spPr>
          <a:xfrm>
            <a:off x="5085131" y="1595904"/>
            <a:ext cx="3313567" cy="737134"/>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mj-lt"/>
              </a:rPr>
              <a:t>Σύνδεση των </a:t>
            </a:r>
            <a:r>
              <a:rPr lang="el-GR" sz="1600" dirty="0" err="1">
                <a:latin typeface="+mj-lt"/>
              </a:rPr>
              <a:t>χονδρεμπορικών</a:t>
            </a:r>
            <a:r>
              <a:rPr lang="el-GR" sz="1600" dirty="0">
                <a:latin typeface="+mj-lt"/>
              </a:rPr>
              <a:t> αγορών αερίου. </a:t>
            </a:r>
            <a:endParaRPr lang="en-US" sz="1600" dirty="0">
              <a:latin typeface="+mj-lt"/>
            </a:endParaRPr>
          </a:p>
        </p:txBody>
      </p:sp>
      <p:sp>
        <p:nvSpPr>
          <p:cNvPr id="1789" name="Google Shape;1789;p34"/>
          <p:cNvSpPr txBox="1">
            <a:spLocks noGrp="1"/>
          </p:cNvSpPr>
          <p:nvPr>
            <p:ph type="subTitle" idx="8"/>
          </p:nvPr>
        </p:nvSpPr>
        <p:spPr>
          <a:xfrm>
            <a:off x="5052271" y="2779501"/>
            <a:ext cx="3127011" cy="650321"/>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1600" dirty="0">
                <a:latin typeface="Aptos Display" panose="020B0004020202020204" pitchFamily="34" charset="0"/>
              </a:rPr>
              <a:t>O</a:t>
            </a:r>
            <a:r>
              <a:rPr lang="el-GR" sz="1600" dirty="0" err="1">
                <a:latin typeface="Aptos Display" panose="020B0004020202020204" pitchFamily="34" charset="0"/>
              </a:rPr>
              <a:t>ικονομικά</a:t>
            </a:r>
            <a:r>
              <a:rPr lang="el-GR" sz="1600" dirty="0">
                <a:latin typeface="Aptos Display" panose="020B0004020202020204" pitchFamily="34" charset="0"/>
              </a:rPr>
              <a:t> αποτελεσματικές επενδύσεις</a:t>
            </a:r>
            <a:endParaRPr lang="en-US" sz="1600" dirty="0">
              <a:latin typeface="Aptos Display" panose="020B0004020202020204" pitchFamily="34" charset="0"/>
            </a:endParaRPr>
          </a:p>
        </p:txBody>
      </p:sp>
      <p:grpSp>
        <p:nvGrpSpPr>
          <p:cNvPr id="1790" name="Google Shape;1790;p34"/>
          <p:cNvGrpSpPr/>
          <p:nvPr/>
        </p:nvGrpSpPr>
        <p:grpSpPr>
          <a:xfrm>
            <a:off x="4661719" y="1683387"/>
            <a:ext cx="387017" cy="371870"/>
            <a:chOff x="3977185" y="3423249"/>
            <a:chExt cx="387017" cy="371870"/>
          </a:xfrm>
        </p:grpSpPr>
        <p:sp>
          <p:nvSpPr>
            <p:cNvPr id="1791" name="Google Shape;1791;p34"/>
            <p:cNvSpPr/>
            <p:nvPr/>
          </p:nvSpPr>
          <p:spPr>
            <a:xfrm>
              <a:off x="4117318" y="3424018"/>
              <a:ext cx="246884" cy="246884"/>
            </a:xfrm>
            <a:custGeom>
              <a:avLst/>
              <a:gdLst/>
              <a:ahLst/>
              <a:cxnLst/>
              <a:rect l="l" t="t" r="r" b="b"/>
              <a:pathLst>
                <a:path w="7384" h="7384" extrusionOk="0">
                  <a:moveTo>
                    <a:pt x="3692" y="1"/>
                  </a:moveTo>
                  <a:cubicBezTo>
                    <a:pt x="1668" y="1"/>
                    <a:pt x="1" y="1644"/>
                    <a:pt x="1" y="3692"/>
                  </a:cubicBezTo>
                  <a:lnTo>
                    <a:pt x="1" y="3740"/>
                  </a:lnTo>
                  <a:cubicBezTo>
                    <a:pt x="1144" y="5121"/>
                    <a:pt x="2477" y="6621"/>
                    <a:pt x="3192" y="7360"/>
                  </a:cubicBezTo>
                  <a:cubicBezTo>
                    <a:pt x="3382" y="7383"/>
                    <a:pt x="3525" y="7383"/>
                    <a:pt x="3692" y="7383"/>
                  </a:cubicBezTo>
                  <a:cubicBezTo>
                    <a:pt x="5716" y="7383"/>
                    <a:pt x="7383" y="5716"/>
                    <a:pt x="7383" y="3692"/>
                  </a:cubicBezTo>
                  <a:cubicBezTo>
                    <a:pt x="7383" y="1668"/>
                    <a:pt x="5716" y="1"/>
                    <a:pt x="3692" y="1"/>
                  </a:cubicBezTo>
                  <a:close/>
                  <a:moveTo>
                    <a:pt x="3692"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4"/>
            <p:cNvSpPr/>
            <p:nvPr/>
          </p:nvSpPr>
          <p:spPr>
            <a:xfrm>
              <a:off x="3977185" y="3548234"/>
              <a:ext cx="246851" cy="246884"/>
            </a:xfrm>
            <a:custGeom>
              <a:avLst/>
              <a:gdLst/>
              <a:ahLst/>
              <a:cxnLst/>
              <a:rect l="l" t="t" r="r" b="b"/>
              <a:pathLst>
                <a:path w="7383" h="7384" extrusionOk="0">
                  <a:moveTo>
                    <a:pt x="7383" y="3645"/>
                  </a:moveTo>
                  <a:cubicBezTo>
                    <a:pt x="7383" y="2978"/>
                    <a:pt x="7216" y="2382"/>
                    <a:pt x="6907" y="1858"/>
                  </a:cubicBezTo>
                  <a:cubicBezTo>
                    <a:pt x="6335" y="858"/>
                    <a:pt x="5359" y="191"/>
                    <a:pt x="4192" y="25"/>
                  </a:cubicBezTo>
                  <a:cubicBezTo>
                    <a:pt x="4025" y="1"/>
                    <a:pt x="3858" y="1"/>
                    <a:pt x="3692" y="1"/>
                  </a:cubicBezTo>
                  <a:cubicBezTo>
                    <a:pt x="1667" y="1"/>
                    <a:pt x="0" y="1644"/>
                    <a:pt x="0" y="3692"/>
                  </a:cubicBezTo>
                  <a:cubicBezTo>
                    <a:pt x="0" y="5716"/>
                    <a:pt x="1644" y="7383"/>
                    <a:pt x="3692" y="7383"/>
                  </a:cubicBezTo>
                  <a:cubicBezTo>
                    <a:pt x="5716" y="7383"/>
                    <a:pt x="7383" y="5740"/>
                    <a:pt x="7383" y="3692"/>
                  </a:cubicBezTo>
                  <a:close/>
                  <a:moveTo>
                    <a:pt x="7383" y="3645"/>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4"/>
            <p:cNvSpPr/>
            <p:nvPr/>
          </p:nvSpPr>
          <p:spPr>
            <a:xfrm>
              <a:off x="4052017" y="3607986"/>
              <a:ext cx="97998" cy="55770"/>
            </a:xfrm>
            <a:custGeom>
              <a:avLst/>
              <a:gdLst/>
              <a:ahLst/>
              <a:cxnLst/>
              <a:rect l="l" t="t" r="r" b="b"/>
              <a:pathLst>
                <a:path w="2931" h="1668" extrusionOk="0">
                  <a:moveTo>
                    <a:pt x="1" y="0"/>
                  </a:moveTo>
                  <a:lnTo>
                    <a:pt x="2930" y="0"/>
                  </a:lnTo>
                  <a:lnTo>
                    <a:pt x="2930" y="1667"/>
                  </a:lnTo>
                  <a:lnTo>
                    <a:pt x="1" y="1667"/>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4"/>
            <p:cNvSpPr/>
            <p:nvPr/>
          </p:nvSpPr>
          <p:spPr>
            <a:xfrm>
              <a:off x="4052017" y="3678035"/>
              <a:ext cx="97998" cy="54198"/>
            </a:xfrm>
            <a:custGeom>
              <a:avLst/>
              <a:gdLst/>
              <a:ahLst/>
              <a:cxnLst/>
              <a:rect l="l" t="t" r="r" b="b"/>
              <a:pathLst>
                <a:path w="2931" h="1621" extrusionOk="0">
                  <a:moveTo>
                    <a:pt x="1" y="1"/>
                  </a:moveTo>
                  <a:lnTo>
                    <a:pt x="2930" y="1"/>
                  </a:lnTo>
                  <a:lnTo>
                    <a:pt x="2930" y="1620"/>
                  </a:lnTo>
                  <a:lnTo>
                    <a:pt x="1" y="1620"/>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4"/>
            <p:cNvSpPr/>
            <p:nvPr/>
          </p:nvSpPr>
          <p:spPr>
            <a:xfrm>
              <a:off x="4040080" y="3588860"/>
              <a:ext cx="122673" cy="23906"/>
            </a:xfrm>
            <a:custGeom>
              <a:avLst/>
              <a:gdLst/>
              <a:ahLst/>
              <a:cxnLst/>
              <a:rect l="l" t="t" r="r" b="b"/>
              <a:pathLst>
                <a:path w="3669" h="715" extrusionOk="0">
                  <a:moveTo>
                    <a:pt x="358" y="715"/>
                  </a:moveTo>
                  <a:lnTo>
                    <a:pt x="3311" y="715"/>
                  </a:lnTo>
                  <a:cubicBezTo>
                    <a:pt x="3478" y="715"/>
                    <a:pt x="3668" y="572"/>
                    <a:pt x="3668" y="358"/>
                  </a:cubicBezTo>
                  <a:cubicBezTo>
                    <a:pt x="3668" y="191"/>
                    <a:pt x="3501" y="0"/>
                    <a:pt x="3311" y="0"/>
                  </a:cubicBezTo>
                  <a:lnTo>
                    <a:pt x="358" y="0"/>
                  </a:lnTo>
                  <a:cubicBezTo>
                    <a:pt x="167" y="0"/>
                    <a:pt x="1" y="167"/>
                    <a:pt x="1" y="358"/>
                  </a:cubicBezTo>
                  <a:cubicBezTo>
                    <a:pt x="1" y="572"/>
                    <a:pt x="167" y="715"/>
                    <a:pt x="358" y="715"/>
                  </a:cubicBezTo>
                  <a:close/>
                  <a:moveTo>
                    <a:pt x="358" y="7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4"/>
            <p:cNvSpPr/>
            <p:nvPr/>
          </p:nvSpPr>
          <p:spPr>
            <a:xfrm>
              <a:off x="4040080" y="3658943"/>
              <a:ext cx="122673" cy="23906"/>
            </a:xfrm>
            <a:custGeom>
              <a:avLst/>
              <a:gdLst/>
              <a:ahLst/>
              <a:cxnLst/>
              <a:rect l="l" t="t" r="r" b="b"/>
              <a:pathLst>
                <a:path w="3669" h="715" extrusionOk="0">
                  <a:moveTo>
                    <a:pt x="3311" y="0"/>
                  </a:moveTo>
                  <a:lnTo>
                    <a:pt x="358" y="0"/>
                  </a:lnTo>
                  <a:cubicBezTo>
                    <a:pt x="167" y="0"/>
                    <a:pt x="1" y="143"/>
                    <a:pt x="1" y="357"/>
                  </a:cubicBezTo>
                  <a:cubicBezTo>
                    <a:pt x="1" y="524"/>
                    <a:pt x="144" y="715"/>
                    <a:pt x="358" y="715"/>
                  </a:cubicBezTo>
                  <a:lnTo>
                    <a:pt x="3311" y="715"/>
                  </a:lnTo>
                  <a:cubicBezTo>
                    <a:pt x="3478" y="715"/>
                    <a:pt x="3668" y="572"/>
                    <a:pt x="3668" y="357"/>
                  </a:cubicBezTo>
                  <a:cubicBezTo>
                    <a:pt x="3620" y="143"/>
                    <a:pt x="3478" y="0"/>
                    <a:pt x="3311" y="0"/>
                  </a:cubicBezTo>
                  <a:close/>
                  <a:moveTo>
                    <a:pt x="331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4"/>
            <p:cNvSpPr/>
            <p:nvPr/>
          </p:nvSpPr>
          <p:spPr>
            <a:xfrm>
              <a:off x="4040080" y="3728190"/>
              <a:ext cx="122673" cy="23939"/>
            </a:xfrm>
            <a:custGeom>
              <a:avLst/>
              <a:gdLst/>
              <a:ahLst/>
              <a:cxnLst/>
              <a:rect l="l" t="t" r="r" b="b"/>
              <a:pathLst>
                <a:path w="3669" h="716" extrusionOk="0">
                  <a:moveTo>
                    <a:pt x="3311" y="1"/>
                  </a:moveTo>
                  <a:lnTo>
                    <a:pt x="358" y="1"/>
                  </a:lnTo>
                  <a:cubicBezTo>
                    <a:pt x="167" y="1"/>
                    <a:pt x="1" y="168"/>
                    <a:pt x="1" y="358"/>
                  </a:cubicBezTo>
                  <a:cubicBezTo>
                    <a:pt x="1" y="549"/>
                    <a:pt x="144" y="715"/>
                    <a:pt x="358" y="715"/>
                  </a:cubicBezTo>
                  <a:lnTo>
                    <a:pt x="3311" y="715"/>
                  </a:lnTo>
                  <a:cubicBezTo>
                    <a:pt x="3478" y="715"/>
                    <a:pt x="3668" y="573"/>
                    <a:pt x="3668" y="358"/>
                  </a:cubicBezTo>
                  <a:cubicBezTo>
                    <a:pt x="3620" y="168"/>
                    <a:pt x="3478" y="1"/>
                    <a:pt x="3311" y="1"/>
                  </a:cubicBezTo>
                  <a:close/>
                  <a:moveTo>
                    <a:pt x="3311"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4"/>
            <p:cNvSpPr/>
            <p:nvPr/>
          </p:nvSpPr>
          <p:spPr>
            <a:xfrm>
              <a:off x="4071945" y="3549037"/>
              <a:ext cx="152898" cy="246082"/>
            </a:xfrm>
            <a:custGeom>
              <a:avLst/>
              <a:gdLst/>
              <a:ahLst/>
              <a:cxnLst/>
              <a:rect l="l" t="t" r="r" b="b"/>
              <a:pathLst>
                <a:path w="4573" h="7360" extrusionOk="0">
                  <a:moveTo>
                    <a:pt x="2358" y="1906"/>
                  </a:moveTo>
                  <a:lnTo>
                    <a:pt x="2358" y="3287"/>
                  </a:lnTo>
                  <a:cubicBezTo>
                    <a:pt x="2525" y="3287"/>
                    <a:pt x="2715" y="3430"/>
                    <a:pt x="2715" y="3644"/>
                  </a:cubicBezTo>
                  <a:cubicBezTo>
                    <a:pt x="2715" y="3811"/>
                    <a:pt x="2548" y="4002"/>
                    <a:pt x="2358" y="4002"/>
                  </a:cubicBezTo>
                  <a:lnTo>
                    <a:pt x="2358" y="5359"/>
                  </a:lnTo>
                  <a:cubicBezTo>
                    <a:pt x="2525" y="5359"/>
                    <a:pt x="2715" y="5526"/>
                    <a:pt x="2715" y="5716"/>
                  </a:cubicBezTo>
                  <a:cubicBezTo>
                    <a:pt x="2715" y="5907"/>
                    <a:pt x="2548" y="6073"/>
                    <a:pt x="2358" y="6073"/>
                  </a:cubicBezTo>
                  <a:lnTo>
                    <a:pt x="977" y="6073"/>
                  </a:lnTo>
                  <a:cubicBezTo>
                    <a:pt x="715" y="6550"/>
                    <a:pt x="381" y="6955"/>
                    <a:pt x="0" y="7240"/>
                  </a:cubicBezTo>
                  <a:cubicBezTo>
                    <a:pt x="286" y="7312"/>
                    <a:pt x="596" y="7359"/>
                    <a:pt x="881" y="7359"/>
                  </a:cubicBezTo>
                  <a:cubicBezTo>
                    <a:pt x="2906" y="7359"/>
                    <a:pt x="4573" y="5716"/>
                    <a:pt x="4573" y="3668"/>
                  </a:cubicBezTo>
                  <a:lnTo>
                    <a:pt x="4573" y="3644"/>
                  </a:lnTo>
                  <a:cubicBezTo>
                    <a:pt x="4573" y="2978"/>
                    <a:pt x="4406" y="2382"/>
                    <a:pt x="4096" y="1858"/>
                  </a:cubicBezTo>
                  <a:cubicBezTo>
                    <a:pt x="3525" y="858"/>
                    <a:pt x="2548" y="191"/>
                    <a:pt x="1381" y="25"/>
                  </a:cubicBezTo>
                  <a:cubicBezTo>
                    <a:pt x="1215" y="1"/>
                    <a:pt x="1072" y="1"/>
                    <a:pt x="881" y="1"/>
                  </a:cubicBezTo>
                  <a:cubicBezTo>
                    <a:pt x="643" y="1"/>
                    <a:pt x="429" y="25"/>
                    <a:pt x="238" y="72"/>
                  </a:cubicBezTo>
                  <a:cubicBezTo>
                    <a:pt x="596" y="382"/>
                    <a:pt x="881" y="787"/>
                    <a:pt x="1096" y="1287"/>
                  </a:cubicBezTo>
                  <a:lnTo>
                    <a:pt x="2382" y="1287"/>
                  </a:lnTo>
                  <a:cubicBezTo>
                    <a:pt x="2548" y="1287"/>
                    <a:pt x="2739" y="1430"/>
                    <a:pt x="2739" y="1644"/>
                  </a:cubicBezTo>
                  <a:cubicBezTo>
                    <a:pt x="2667" y="1763"/>
                    <a:pt x="2525" y="1906"/>
                    <a:pt x="2358" y="1906"/>
                  </a:cubicBezTo>
                  <a:close/>
                  <a:moveTo>
                    <a:pt x="2358" y="1906"/>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4"/>
            <p:cNvSpPr/>
            <p:nvPr/>
          </p:nvSpPr>
          <p:spPr>
            <a:xfrm>
              <a:off x="4133234" y="3588860"/>
              <a:ext cx="29523" cy="23906"/>
            </a:xfrm>
            <a:custGeom>
              <a:avLst/>
              <a:gdLst/>
              <a:ahLst/>
              <a:cxnLst/>
              <a:rect l="l" t="t" r="r" b="b"/>
              <a:pathLst>
                <a:path w="883" h="715" extrusionOk="0">
                  <a:moveTo>
                    <a:pt x="525" y="715"/>
                  </a:moveTo>
                  <a:cubicBezTo>
                    <a:pt x="692" y="715"/>
                    <a:pt x="882" y="572"/>
                    <a:pt x="882" y="358"/>
                  </a:cubicBezTo>
                  <a:cubicBezTo>
                    <a:pt x="882" y="191"/>
                    <a:pt x="715" y="0"/>
                    <a:pt x="525" y="0"/>
                  </a:cubicBezTo>
                  <a:lnTo>
                    <a:pt x="1" y="0"/>
                  </a:lnTo>
                  <a:cubicBezTo>
                    <a:pt x="191" y="0"/>
                    <a:pt x="358" y="167"/>
                    <a:pt x="358" y="358"/>
                  </a:cubicBezTo>
                  <a:cubicBezTo>
                    <a:pt x="358" y="453"/>
                    <a:pt x="334" y="524"/>
                    <a:pt x="311" y="572"/>
                  </a:cubicBezTo>
                  <a:cubicBezTo>
                    <a:pt x="239" y="667"/>
                    <a:pt x="120" y="715"/>
                    <a:pt x="49" y="715"/>
                  </a:cubicBezTo>
                  <a:close/>
                  <a:moveTo>
                    <a:pt x="525" y="715"/>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4"/>
            <p:cNvSpPr/>
            <p:nvPr/>
          </p:nvSpPr>
          <p:spPr>
            <a:xfrm>
              <a:off x="4133234" y="3612734"/>
              <a:ext cx="17553" cy="46241"/>
            </a:xfrm>
            <a:custGeom>
              <a:avLst/>
              <a:gdLst/>
              <a:ahLst/>
              <a:cxnLst/>
              <a:rect l="l" t="t" r="r" b="b"/>
              <a:pathLst>
                <a:path w="525" h="1383" extrusionOk="0">
                  <a:moveTo>
                    <a:pt x="1" y="1"/>
                  </a:moveTo>
                  <a:lnTo>
                    <a:pt x="525" y="1"/>
                  </a:lnTo>
                  <a:lnTo>
                    <a:pt x="525" y="1382"/>
                  </a:lnTo>
                  <a:lnTo>
                    <a:pt x="1" y="1382"/>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4"/>
            <p:cNvSpPr/>
            <p:nvPr/>
          </p:nvSpPr>
          <p:spPr>
            <a:xfrm>
              <a:off x="4131663" y="3658943"/>
              <a:ext cx="29490" cy="23906"/>
            </a:xfrm>
            <a:custGeom>
              <a:avLst/>
              <a:gdLst/>
              <a:ahLst/>
              <a:cxnLst/>
              <a:rect l="l" t="t" r="r" b="b"/>
              <a:pathLst>
                <a:path w="882" h="715" extrusionOk="0">
                  <a:moveTo>
                    <a:pt x="881" y="357"/>
                  </a:moveTo>
                  <a:cubicBezTo>
                    <a:pt x="881" y="167"/>
                    <a:pt x="739" y="0"/>
                    <a:pt x="524" y="0"/>
                  </a:cubicBezTo>
                  <a:lnTo>
                    <a:pt x="24" y="0"/>
                  </a:lnTo>
                  <a:cubicBezTo>
                    <a:pt x="143" y="0"/>
                    <a:pt x="238" y="48"/>
                    <a:pt x="286" y="143"/>
                  </a:cubicBezTo>
                  <a:cubicBezTo>
                    <a:pt x="334" y="214"/>
                    <a:pt x="358" y="262"/>
                    <a:pt x="358" y="357"/>
                  </a:cubicBezTo>
                  <a:cubicBezTo>
                    <a:pt x="358" y="453"/>
                    <a:pt x="334" y="500"/>
                    <a:pt x="262" y="572"/>
                  </a:cubicBezTo>
                  <a:cubicBezTo>
                    <a:pt x="215" y="643"/>
                    <a:pt x="119" y="691"/>
                    <a:pt x="0" y="691"/>
                  </a:cubicBezTo>
                  <a:lnTo>
                    <a:pt x="500" y="691"/>
                  </a:lnTo>
                  <a:cubicBezTo>
                    <a:pt x="739" y="715"/>
                    <a:pt x="881" y="524"/>
                    <a:pt x="881" y="357"/>
                  </a:cubicBezTo>
                  <a:close/>
                  <a:moveTo>
                    <a:pt x="881" y="35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4"/>
            <p:cNvSpPr/>
            <p:nvPr/>
          </p:nvSpPr>
          <p:spPr>
            <a:xfrm>
              <a:off x="4132465" y="3727421"/>
              <a:ext cx="28687" cy="23906"/>
            </a:xfrm>
            <a:custGeom>
              <a:avLst/>
              <a:gdLst/>
              <a:ahLst/>
              <a:cxnLst/>
              <a:rect l="l" t="t" r="r" b="b"/>
              <a:pathLst>
                <a:path w="858" h="715" extrusionOk="0">
                  <a:moveTo>
                    <a:pt x="857" y="357"/>
                  </a:moveTo>
                  <a:cubicBezTo>
                    <a:pt x="857" y="191"/>
                    <a:pt x="715" y="0"/>
                    <a:pt x="500" y="0"/>
                  </a:cubicBezTo>
                  <a:lnTo>
                    <a:pt x="0" y="0"/>
                  </a:lnTo>
                  <a:cubicBezTo>
                    <a:pt x="119" y="0"/>
                    <a:pt x="214" y="72"/>
                    <a:pt x="262" y="119"/>
                  </a:cubicBezTo>
                  <a:cubicBezTo>
                    <a:pt x="334" y="191"/>
                    <a:pt x="357" y="262"/>
                    <a:pt x="357" y="334"/>
                  </a:cubicBezTo>
                  <a:cubicBezTo>
                    <a:pt x="357" y="500"/>
                    <a:pt x="214" y="691"/>
                    <a:pt x="0" y="691"/>
                  </a:cubicBezTo>
                  <a:lnTo>
                    <a:pt x="500" y="691"/>
                  </a:lnTo>
                  <a:cubicBezTo>
                    <a:pt x="715" y="715"/>
                    <a:pt x="857" y="572"/>
                    <a:pt x="857" y="357"/>
                  </a:cubicBezTo>
                  <a:close/>
                  <a:moveTo>
                    <a:pt x="857" y="357"/>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4"/>
            <p:cNvSpPr/>
            <p:nvPr/>
          </p:nvSpPr>
          <p:spPr>
            <a:xfrm>
              <a:off x="4133234" y="3682816"/>
              <a:ext cx="17553" cy="45405"/>
            </a:xfrm>
            <a:custGeom>
              <a:avLst/>
              <a:gdLst/>
              <a:ahLst/>
              <a:cxnLst/>
              <a:rect l="l" t="t" r="r" b="b"/>
              <a:pathLst>
                <a:path w="525" h="1358" extrusionOk="0">
                  <a:moveTo>
                    <a:pt x="1" y="1"/>
                  </a:moveTo>
                  <a:lnTo>
                    <a:pt x="525" y="1"/>
                  </a:lnTo>
                  <a:lnTo>
                    <a:pt x="525" y="1358"/>
                  </a:lnTo>
                  <a:lnTo>
                    <a:pt x="1" y="1358"/>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4"/>
            <p:cNvSpPr/>
            <p:nvPr/>
          </p:nvSpPr>
          <p:spPr>
            <a:xfrm>
              <a:off x="4223246" y="3423249"/>
              <a:ext cx="140160" cy="246851"/>
            </a:xfrm>
            <a:custGeom>
              <a:avLst/>
              <a:gdLst/>
              <a:ahLst/>
              <a:cxnLst/>
              <a:rect l="l" t="t" r="r" b="b"/>
              <a:pathLst>
                <a:path w="4192" h="7383" extrusionOk="0">
                  <a:moveTo>
                    <a:pt x="48" y="48"/>
                  </a:moveTo>
                  <a:cubicBezTo>
                    <a:pt x="1715" y="405"/>
                    <a:pt x="2953" y="1905"/>
                    <a:pt x="2953" y="3644"/>
                  </a:cubicBezTo>
                  <a:cubicBezTo>
                    <a:pt x="2953" y="5430"/>
                    <a:pt x="1691" y="6930"/>
                    <a:pt x="0" y="7263"/>
                  </a:cubicBezTo>
                  <a:lnTo>
                    <a:pt x="0" y="7335"/>
                  </a:lnTo>
                  <a:cubicBezTo>
                    <a:pt x="167" y="7383"/>
                    <a:pt x="333" y="7383"/>
                    <a:pt x="500" y="7383"/>
                  </a:cubicBezTo>
                  <a:cubicBezTo>
                    <a:pt x="2524" y="7383"/>
                    <a:pt x="4191" y="5739"/>
                    <a:pt x="4191" y="3691"/>
                  </a:cubicBezTo>
                  <a:lnTo>
                    <a:pt x="4191" y="3691"/>
                  </a:lnTo>
                  <a:lnTo>
                    <a:pt x="4191" y="3691"/>
                  </a:lnTo>
                  <a:cubicBezTo>
                    <a:pt x="4191" y="2763"/>
                    <a:pt x="3858" y="1929"/>
                    <a:pt x="3286" y="1262"/>
                  </a:cubicBezTo>
                  <a:cubicBezTo>
                    <a:pt x="2620" y="500"/>
                    <a:pt x="1619" y="0"/>
                    <a:pt x="500" y="0"/>
                  </a:cubicBezTo>
                  <a:cubicBezTo>
                    <a:pt x="381" y="24"/>
                    <a:pt x="238" y="48"/>
                    <a:pt x="48" y="48"/>
                  </a:cubicBezTo>
                  <a:close/>
                  <a:moveTo>
                    <a:pt x="48" y="4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5" name="Google Shape;1805;p34"/>
            <p:cNvSpPr/>
            <p:nvPr/>
          </p:nvSpPr>
          <p:spPr>
            <a:xfrm>
              <a:off x="4200141" y="3454278"/>
              <a:ext cx="87600" cy="186367"/>
            </a:xfrm>
            <a:custGeom>
              <a:avLst/>
              <a:gdLst/>
              <a:ahLst/>
              <a:cxnLst/>
              <a:rect l="l" t="t" r="r" b="b"/>
              <a:pathLst>
                <a:path w="2620" h="5574" extrusionOk="0">
                  <a:moveTo>
                    <a:pt x="1143" y="787"/>
                  </a:moveTo>
                  <a:lnTo>
                    <a:pt x="1143" y="2335"/>
                  </a:lnTo>
                  <a:cubicBezTo>
                    <a:pt x="905" y="2239"/>
                    <a:pt x="715" y="2168"/>
                    <a:pt x="572" y="2049"/>
                  </a:cubicBezTo>
                  <a:cubicBezTo>
                    <a:pt x="429" y="1930"/>
                    <a:pt x="358" y="1692"/>
                    <a:pt x="381" y="1454"/>
                  </a:cubicBezTo>
                  <a:cubicBezTo>
                    <a:pt x="429" y="1239"/>
                    <a:pt x="596" y="930"/>
                    <a:pt x="905" y="858"/>
                  </a:cubicBezTo>
                  <a:cubicBezTo>
                    <a:pt x="977" y="811"/>
                    <a:pt x="1048" y="811"/>
                    <a:pt x="1143" y="787"/>
                  </a:cubicBezTo>
                  <a:close/>
                  <a:moveTo>
                    <a:pt x="1501" y="2882"/>
                  </a:moveTo>
                  <a:cubicBezTo>
                    <a:pt x="1525" y="2882"/>
                    <a:pt x="1572" y="2906"/>
                    <a:pt x="1596" y="2906"/>
                  </a:cubicBezTo>
                  <a:cubicBezTo>
                    <a:pt x="2120" y="3073"/>
                    <a:pt x="2239" y="3525"/>
                    <a:pt x="2168" y="3859"/>
                  </a:cubicBezTo>
                  <a:cubicBezTo>
                    <a:pt x="2120" y="4192"/>
                    <a:pt x="1882" y="4549"/>
                    <a:pt x="1501" y="4668"/>
                  </a:cubicBezTo>
                  <a:lnTo>
                    <a:pt x="1501" y="2882"/>
                  </a:lnTo>
                  <a:close/>
                  <a:moveTo>
                    <a:pt x="1310" y="1"/>
                  </a:moveTo>
                  <a:cubicBezTo>
                    <a:pt x="1215" y="1"/>
                    <a:pt x="1120" y="96"/>
                    <a:pt x="1120" y="191"/>
                  </a:cubicBezTo>
                  <a:lnTo>
                    <a:pt x="1120" y="477"/>
                  </a:lnTo>
                  <a:cubicBezTo>
                    <a:pt x="1001" y="477"/>
                    <a:pt x="929" y="525"/>
                    <a:pt x="810" y="549"/>
                  </a:cubicBezTo>
                  <a:cubicBezTo>
                    <a:pt x="405" y="668"/>
                    <a:pt x="143" y="1001"/>
                    <a:pt x="48" y="1406"/>
                  </a:cubicBezTo>
                  <a:cubicBezTo>
                    <a:pt x="0" y="1787"/>
                    <a:pt x="119" y="2144"/>
                    <a:pt x="358" y="2335"/>
                  </a:cubicBezTo>
                  <a:cubicBezTo>
                    <a:pt x="524" y="2478"/>
                    <a:pt x="762" y="2597"/>
                    <a:pt x="1120" y="2739"/>
                  </a:cubicBezTo>
                  <a:lnTo>
                    <a:pt x="1120" y="4692"/>
                  </a:lnTo>
                  <a:cubicBezTo>
                    <a:pt x="762" y="4692"/>
                    <a:pt x="596" y="4645"/>
                    <a:pt x="334" y="4502"/>
                  </a:cubicBezTo>
                  <a:cubicBezTo>
                    <a:pt x="302" y="4486"/>
                    <a:pt x="270" y="4478"/>
                    <a:pt x="240" y="4478"/>
                  </a:cubicBezTo>
                  <a:cubicBezTo>
                    <a:pt x="180" y="4478"/>
                    <a:pt x="127" y="4510"/>
                    <a:pt x="96" y="4573"/>
                  </a:cubicBezTo>
                  <a:cubicBezTo>
                    <a:pt x="24" y="4645"/>
                    <a:pt x="48" y="4740"/>
                    <a:pt x="143" y="4811"/>
                  </a:cubicBezTo>
                  <a:cubicBezTo>
                    <a:pt x="477" y="4978"/>
                    <a:pt x="715" y="5049"/>
                    <a:pt x="1120" y="5049"/>
                  </a:cubicBezTo>
                  <a:lnTo>
                    <a:pt x="1120" y="5407"/>
                  </a:lnTo>
                  <a:cubicBezTo>
                    <a:pt x="1120" y="5478"/>
                    <a:pt x="1215" y="5573"/>
                    <a:pt x="1310" y="5573"/>
                  </a:cubicBezTo>
                  <a:cubicBezTo>
                    <a:pt x="1405" y="5573"/>
                    <a:pt x="1501" y="5478"/>
                    <a:pt x="1501" y="5407"/>
                  </a:cubicBezTo>
                  <a:lnTo>
                    <a:pt x="1501" y="5002"/>
                  </a:lnTo>
                  <a:cubicBezTo>
                    <a:pt x="2096" y="4883"/>
                    <a:pt x="2453" y="4383"/>
                    <a:pt x="2525" y="3906"/>
                  </a:cubicBezTo>
                  <a:cubicBezTo>
                    <a:pt x="2620" y="3311"/>
                    <a:pt x="2287" y="2787"/>
                    <a:pt x="1739" y="2573"/>
                  </a:cubicBezTo>
                  <a:cubicBezTo>
                    <a:pt x="1644" y="2549"/>
                    <a:pt x="1572" y="2525"/>
                    <a:pt x="1501" y="2478"/>
                  </a:cubicBezTo>
                  <a:lnTo>
                    <a:pt x="1501" y="811"/>
                  </a:lnTo>
                  <a:cubicBezTo>
                    <a:pt x="1763" y="882"/>
                    <a:pt x="1929" y="1025"/>
                    <a:pt x="1929" y="1025"/>
                  </a:cubicBezTo>
                  <a:cubicBezTo>
                    <a:pt x="1965" y="1049"/>
                    <a:pt x="2013" y="1061"/>
                    <a:pt x="2057" y="1061"/>
                  </a:cubicBezTo>
                  <a:cubicBezTo>
                    <a:pt x="2102" y="1061"/>
                    <a:pt x="2144" y="1049"/>
                    <a:pt x="2168" y="1025"/>
                  </a:cubicBezTo>
                  <a:cubicBezTo>
                    <a:pt x="2239" y="953"/>
                    <a:pt x="2239" y="834"/>
                    <a:pt x="2168" y="787"/>
                  </a:cubicBezTo>
                  <a:cubicBezTo>
                    <a:pt x="2144" y="787"/>
                    <a:pt x="1906" y="549"/>
                    <a:pt x="1501" y="477"/>
                  </a:cubicBezTo>
                  <a:lnTo>
                    <a:pt x="1501" y="191"/>
                  </a:lnTo>
                  <a:cubicBezTo>
                    <a:pt x="1501" y="96"/>
                    <a:pt x="1405" y="1"/>
                    <a:pt x="1310"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4"/>
            <p:cNvSpPr/>
            <p:nvPr/>
          </p:nvSpPr>
          <p:spPr>
            <a:xfrm>
              <a:off x="3999488" y="3459862"/>
              <a:ext cx="68508" cy="82852"/>
            </a:xfrm>
            <a:custGeom>
              <a:avLst/>
              <a:gdLst/>
              <a:ahLst/>
              <a:cxnLst/>
              <a:rect l="l" t="t" r="r" b="b"/>
              <a:pathLst>
                <a:path w="2049" h="2478" extrusionOk="0">
                  <a:moveTo>
                    <a:pt x="286" y="1"/>
                  </a:moveTo>
                  <a:cubicBezTo>
                    <a:pt x="119" y="1"/>
                    <a:pt x="0" y="143"/>
                    <a:pt x="0" y="286"/>
                  </a:cubicBezTo>
                  <a:lnTo>
                    <a:pt x="0" y="2287"/>
                  </a:lnTo>
                  <a:cubicBezTo>
                    <a:pt x="0" y="2382"/>
                    <a:pt x="72" y="2477"/>
                    <a:pt x="167" y="2477"/>
                  </a:cubicBezTo>
                  <a:cubicBezTo>
                    <a:pt x="262" y="2477"/>
                    <a:pt x="357" y="2382"/>
                    <a:pt x="357" y="2287"/>
                  </a:cubicBezTo>
                  <a:lnTo>
                    <a:pt x="357" y="358"/>
                  </a:lnTo>
                  <a:lnTo>
                    <a:pt x="1858" y="358"/>
                  </a:lnTo>
                  <a:cubicBezTo>
                    <a:pt x="1953" y="358"/>
                    <a:pt x="2048" y="262"/>
                    <a:pt x="2048" y="167"/>
                  </a:cubicBezTo>
                  <a:cubicBezTo>
                    <a:pt x="2048" y="96"/>
                    <a:pt x="1953" y="1"/>
                    <a:pt x="1858"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4"/>
            <p:cNvSpPr/>
            <p:nvPr/>
          </p:nvSpPr>
          <p:spPr>
            <a:xfrm>
              <a:off x="4274972" y="3674859"/>
              <a:ext cx="68508" cy="82852"/>
            </a:xfrm>
            <a:custGeom>
              <a:avLst/>
              <a:gdLst/>
              <a:ahLst/>
              <a:cxnLst/>
              <a:rect l="l" t="t" r="r" b="b"/>
              <a:pathLst>
                <a:path w="2049" h="2478" extrusionOk="0">
                  <a:moveTo>
                    <a:pt x="1882" y="0"/>
                  </a:moveTo>
                  <a:cubicBezTo>
                    <a:pt x="1787" y="0"/>
                    <a:pt x="1692" y="72"/>
                    <a:pt x="1692" y="167"/>
                  </a:cubicBezTo>
                  <a:lnTo>
                    <a:pt x="1692" y="2096"/>
                  </a:lnTo>
                  <a:lnTo>
                    <a:pt x="168" y="2096"/>
                  </a:lnTo>
                  <a:cubicBezTo>
                    <a:pt x="96" y="2096"/>
                    <a:pt x="1" y="2191"/>
                    <a:pt x="1" y="2287"/>
                  </a:cubicBezTo>
                  <a:cubicBezTo>
                    <a:pt x="1" y="2382"/>
                    <a:pt x="96" y="2477"/>
                    <a:pt x="168" y="2477"/>
                  </a:cubicBezTo>
                  <a:lnTo>
                    <a:pt x="1763" y="2477"/>
                  </a:lnTo>
                  <a:cubicBezTo>
                    <a:pt x="1906" y="2477"/>
                    <a:pt x="2049" y="2358"/>
                    <a:pt x="2049" y="2168"/>
                  </a:cubicBezTo>
                  <a:lnTo>
                    <a:pt x="2049" y="167"/>
                  </a:lnTo>
                  <a:cubicBezTo>
                    <a:pt x="2049" y="72"/>
                    <a:pt x="1954" y="0"/>
                    <a:pt x="1882"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4"/>
            <p:cNvSpPr/>
            <p:nvPr/>
          </p:nvSpPr>
          <p:spPr>
            <a:xfrm>
              <a:off x="4236754" y="3717858"/>
              <a:ext cx="43031" cy="69311"/>
            </a:xfrm>
            <a:custGeom>
              <a:avLst/>
              <a:gdLst/>
              <a:ahLst/>
              <a:cxnLst/>
              <a:rect l="l" t="t" r="r" b="b"/>
              <a:pathLst>
                <a:path w="1287" h="2073" extrusionOk="0">
                  <a:moveTo>
                    <a:pt x="48" y="1120"/>
                  </a:moveTo>
                  <a:lnTo>
                    <a:pt x="1049" y="1953"/>
                  </a:lnTo>
                  <a:cubicBezTo>
                    <a:pt x="1192" y="2072"/>
                    <a:pt x="1287" y="2025"/>
                    <a:pt x="1287" y="1858"/>
                  </a:cubicBezTo>
                  <a:lnTo>
                    <a:pt x="1287" y="191"/>
                  </a:lnTo>
                  <a:cubicBezTo>
                    <a:pt x="1287" y="48"/>
                    <a:pt x="1192" y="0"/>
                    <a:pt x="1049" y="119"/>
                  </a:cubicBezTo>
                  <a:lnTo>
                    <a:pt x="48" y="953"/>
                  </a:lnTo>
                  <a:cubicBezTo>
                    <a:pt x="1" y="977"/>
                    <a:pt x="1" y="1001"/>
                    <a:pt x="1" y="1024"/>
                  </a:cubicBezTo>
                  <a:cubicBezTo>
                    <a:pt x="1" y="1024"/>
                    <a:pt x="1" y="1096"/>
                    <a:pt x="48" y="1120"/>
                  </a:cubicBezTo>
                  <a:close/>
                  <a:moveTo>
                    <a:pt x="48" y="112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4"/>
            <p:cNvSpPr/>
            <p:nvPr/>
          </p:nvSpPr>
          <p:spPr>
            <a:xfrm>
              <a:off x="4063185" y="3431207"/>
              <a:ext cx="42228" cy="69311"/>
            </a:xfrm>
            <a:custGeom>
              <a:avLst/>
              <a:gdLst/>
              <a:ahLst/>
              <a:cxnLst/>
              <a:rect l="l" t="t" r="r" b="b"/>
              <a:pathLst>
                <a:path w="1263" h="2073" extrusionOk="0">
                  <a:moveTo>
                    <a:pt x="238" y="1953"/>
                  </a:moveTo>
                  <a:lnTo>
                    <a:pt x="1239" y="1119"/>
                  </a:lnTo>
                  <a:cubicBezTo>
                    <a:pt x="1262" y="1096"/>
                    <a:pt x="1262" y="1072"/>
                    <a:pt x="1262" y="1024"/>
                  </a:cubicBezTo>
                  <a:cubicBezTo>
                    <a:pt x="1262" y="1000"/>
                    <a:pt x="1262" y="953"/>
                    <a:pt x="1239" y="953"/>
                  </a:cubicBezTo>
                  <a:lnTo>
                    <a:pt x="238" y="119"/>
                  </a:lnTo>
                  <a:cubicBezTo>
                    <a:pt x="72" y="0"/>
                    <a:pt x="0" y="48"/>
                    <a:pt x="0" y="191"/>
                  </a:cubicBezTo>
                  <a:lnTo>
                    <a:pt x="0" y="1858"/>
                  </a:lnTo>
                  <a:cubicBezTo>
                    <a:pt x="0" y="2024"/>
                    <a:pt x="72" y="2072"/>
                    <a:pt x="238" y="1953"/>
                  </a:cubicBezTo>
                  <a:close/>
                  <a:moveTo>
                    <a:pt x="238" y="1953"/>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0" name="Google Shape;1810;p34"/>
          <p:cNvGrpSpPr/>
          <p:nvPr/>
        </p:nvGrpSpPr>
        <p:grpSpPr>
          <a:xfrm>
            <a:off x="945156" y="1646356"/>
            <a:ext cx="359978" cy="386209"/>
            <a:chOff x="3991496" y="2787019"/>
            <a:chExt cx="359978" cy="386209"/>
          </a:xfrm>
        </p:grpSpPr>
        <p:sp>
          <p:nvSpPr>
            <p:cNvPr id="1811" name="Google Shape;1811;p34"/>
            <p:cNvSpPr/>
            <p:nvPr/>
          </p:nvSpPr>
          <p:spPr>
            <a:xfrm>
              <a:off x="4315598" y="2903277"/>
              <a:ext cx="35876" cy="213416"/>
            </a:xfrm>
            <a:custGeom>
              <a:avLst/>
              <a:gdLst/>
              <a:ahLst/>
              <a:cxnLst/>
              <a:rect l="l" t="t" r="r" b="b"/>
              <a:pathLst>
                <a:path w="1073" h="6383" extrusionOk="0">
                  <a:moveTo>
                    <a:pt x="0" y="381"/>
                  </a:moveTo>
                  <a:lnTo>
                    <a:pt x="0" y="4763"/>
                  </a:lnTo>
                  <a:cubicBezTo>
                    <a:pt x="0" y="5740"/>
                    <a:pt x="262" y="5954"/>
                    <a:pt x="548" y="6383"/>
                  </a:cubicBezTo>
                  <a:cubicBezTo>
                    <a:pt x="810" y="5954"/>
                    <a:pt x="1072" y="5740"/>
                    <a:pt x="1072" y="4763"/>
                  </a:cubicBezTo>
                  <a:lnTo>
                    <a:pt x="1072" y="381"/>
                  </a:lnTo>
                  <a:lnTo>
                    <a:pt x="572" y="0"/>
                  </a:lnTo>
                  <a:close/>
                  <a:moveTo>
                    <a:pt x="0" y="38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4"/>
            <p:cNvSpPr/>
            <p:nvPr/>
          </p:nvSpPr>
          <p:spPr>
            <a:xfrm>
              <a:off x="4315598" y="2871412"/>
              <a:ext cx="35876" cy="44636"/>
            </a:xfrm>
            <a:custGeom>
              <a:avLst/>
              <a:gdLst/>
              <a:ahLst/>
              <a:cxnLst/>
              <a:rect l="l" t="t" r="r" b="b"/>
              <a:pathLst>
                <a:path w="1073" h="1335" extrusionOk="0">
                  <a:moveTo>
                    <a:pt x="0" y="1334"/>
                  </a:moveTo>
                  <a:lnTo>
                    <a:pt x="1072" y="1334"/>
                  </a:lnTo>
                  <a:lnTo>
                    <a:pt x="1072" y="548"/>
                  </a:lnTo>
                  <a:cubicBezTo>
                    <a:pt x="1072" y="239"/>
                    <a:pt x="834" y="1"/>
                    <a:pt x="548" y="1"/>
                  </a:cubicBezTo>
                  <a:cubicBezTo>
                    <a:pt x="239" y="1"/>
                    <a:pt x="0" y="239"/>
                    <a:pt x="0" y="548"/>
                  </a:cubicBezTo>
                  <a:close/>
                  <a:moveTo>
                    <a:pt x="0" y="133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4"/>
            <p:cNvSpPr/>
            <p:nvPr/>
          </p:nvSpPr>
          <p:spPr>
            <a:xfrm>
              <a:off x="4324358" y="2871412"/>
              <a:ext cx="27116" cy="44636"/>
            </a:xfrm>
            <a:custGeom>
              <a:avLst/>
              <a:gdLst/>
              <a:ahLst/>
              <a:cxnLst/>
              <a:rect l="l" t="t" r="r" b="b"/>
              <a:pathLst>
                <a:path w="811" h="1335" extrusionOk="0">
                  <a:moveTo>
                    <a:pt x="286" y="548"/>
                  </a:moveTo>
                  <a:lnTo>
                    <a:pt x="286" y="1334"/>
                  </a:lnTo>
                  <a:lnTo>
                    <a:pt x="810" y="1334"/>
                  </a:lnTo>
                  <a:lnTo>
                    <a:pt x="810" y="548"/>
                  </a:lnTo>
                  <a:cubicBezTo>
                    <a:pt x="810" y="239"/>
                    <a:pt x="572" y="1"/>
                    <a:pt x="286" y="1"/>
                  </a:cubicBezTo>
                  <a:cubicBezTo>
                    <a:pt x="191" y="1"/>
                    <a:pt x="96" y="25"/>
                    <a:pt x="0" y="72"/>
                  </a:cubicBezTo>
                  <a:cubicBezTo>
                    <a:pt x="191" y="191"/>
                    <a:pt x="286" y="334"/>
                    <a:pt x="286" y="548"/>
                  </a:cubicBezTo>
                  <a:close/>
                  <a:moveTo>
                    <a:pt x="286" y="548"/>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4"/>
            <p:cNvSpPr/>
            <p:nvPr/>
          </p:nvSpPr>
          <p:spPr>
            <a:xfrm>
              <a:off x="4324358" y="2916017"/>
              <a:ext cx="27116" cy="200677"/>
            </a:xfrm>
            <a:custGeom>
              <a:avLst/>
              <a:gdLst/>
              <a:ahLst/>
              <a:cxnLst/>
              <a:rect l="l" t="t" r="r" b="b"/>
              <a:pathLst>
                <a:path w="811" h="6002" extrusionOk="0">
                  <a:moveTo>
                    <a:pt x="286" y="0"/>
                  </a:moveTo>
                  <a:lnTo>
                    <a:pt x="286" y="4382"/>
                  </a:lnTo>
                  <a:cubicBezTo>
                    <a:pt x="286" y="5049"/>
                    <a:pt x="167" y="5335"/>
                    <a:pt x="0" y="5597"/>
                  </a:cubicBezTo>
                  <a:cubicBezTo>
                    <a:pt x="96" y="5763"/>
                    <a:pt x="191" y="5882"/>
                    <a:pt x="286" y="6002"/>
                  </a:cubicBezTo>
                  <a:cubicBezTo>
                    <a:pt x="548" y="5573"/>
                    <a:pt x="810" y="5359"/>
                    <a:pt x="810" y="4382"/>
                  </a:cubicBezTo>
                  <a:lnTo>
                    <a:pt x="810" y="0"/>
                  </a:lnTo>
                  <a:lnTo>
                    <a:pt x="286" y="0"/>
                  </a:lnTo>
                  <a:close/>
                  <a:moveTo>
                    <a:pt x="286"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4"/>
            <p:cNvSpPr/>
            <p:nvPr/>
          </p:nvSpPr>
          <p:spPr>
            <a:xfrm>
              <a:off x="3991496" y="2818850"/>
              <a:ext cx="258820" cy="354378"/>
            </a:xfrm>
            <a:custGeom>
              <a:avLst/>
              <a:gdLst/>
              <a:ahLst/>
              <a:cxnLst/>
              <a:rect l="l" t="t" r="r" b="b"/>
              <a:pathLst>
                <a:path w="7741" h="10599" extrusionOk="0">
                  <a:moveTo>
                    <a:pt x="954" y="1"/>
                  </a:moveTo>
                  <a:lnTo>
                    <a:pt x="144" y="1"/>
                  </a:lnTo>
                  <a:cubicBezTo>
                    <a:pt x="49" y="1"/>
                    <a:pt x="1" y="49"/>
                    <a:pt x="1" y="144"/>
                  </a:cubicBezTo>
                  <a:lnTo>
                    <a:pt x="1" y="10455"/>
                  </a:lnTo>
                  <a:cubicBezTo>
                    <a:pt x="1" y="10527"/>
                    <a:pt x="49" y="10598"/>
                    <a:pt x="144" y="10598"/>
                  </a:cubicBezTo>
                  <a:lnTo>
                    <a:pt x="7574" y="10598"/>
                  </a:lnTo>
                  <a:cubicBezTo>
                    <a:pt x="7669" y="10598"/>
                    <a:pt x="7741" y="10527"/>
                    <a:pt x="7741" y="10455"/>
                  </a:cubicBezTo>
                  <a:lnTo>
                    <a:pt x="7741" y="9646"/>
                  </a:lnTo>
                  <a:close/>
                  <a:moveTo>
                    <a:pt x="954" y="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4"/>
            <p:cNvSpPr/>
            <p:nvPr/>
          </p:nvSpPr>
          <p:spPr>
            <a:xfrm>
              <a:off x="4023361" y="2787019"/>
              <a:ext cx="258820" cy="354344"/>
            </a:xfrm>
            <a:custGeom>
              <a:avLst/>
              <a:gdLst/>
              <a:ahLst/>
              <a:cxnLst/>
              <a:rect l="l" t="t" r="r" b="b"/>
              <a:pathLst>
                <a:path w="7741" h="10598" extrusionOk="0">
                  <a:moveTo>
                    <a:pt x="6192" y="0"/>
                  </a:moveTo>
                  <a:lnTo>
                    <a:pt x="143" y="0"/>
                  </a:lnTo>
                  <a:cubicBezTo>
                    <a:pt x="48" y="0"/>
                    <a:pt x="1" y="48"/>
                    <a:pt x="1" y="143"/>
                  </a:cubicBezTo>
                  <a:lnTo>
                    <a:pt x="1" y="10455"/>
                  </a:lnTo>
                  <a:cubicBezTo>
                    <a:pt x="1" y="10526"/>
                    <a:pt x="48" y="10598"/>
                    <a:pt x="143" y="10598"/>
                  </a:cubicBezTo>
                  <a:lnTo>
                    <a:pt x="7574" y="10598"/>
                  </a:lnTo>
                  <a:cubicBezTo>
                    <a:pt x="7669" y="10598"/>
                    <a:pt x="7740" y="10526"/>
                    <a:pt x="7740" y="10455"/>
                  </a:cubicBezTo>
                  <a:lnTo>
                    <a:pt x="7740" y="1953"/>
                  </a:lnTo>
                  <a:lnTo>
                    <a:pt x="6335" y="1953"/>
                  </a:lnTo>
                  <a:cubicBezTo>
                    <a:pt x="6240" y="1953"/>
                    <a:pt x="6192" y="1906"/>
                    <a:pt x="6192" y="1810"/>
                  </a:cubicBezTo>
                  <a:close/>
                  <a:moveTo>
                    <a:pt x="6192"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7" name="Google Shape;1817;p34"/>
            <p:cNvSpPr/>
            <p:nvPr/>
          </p:nvSpPr>
          <p:spPr>
            <a:xfrm>
              <a:off x="4052819" y="2816476"/>
              <a:ext cx="105956" cy="105922"/>
            </a:xfrm>
            <a:custGeom>
              <a:avLst/>
              <a:gdLst/>
              <a:ahLst/>
              <a:cxnLst/>
              <a:rect l="l" t="t" r="r" b="b"/>
              <a:pathLst>
                <a:path w="3169" h="3168" extrusionOk="0">
                  <a:moveTo>
                    <a:pt x="1572" y="3168"/>
                  </a:moveTo>
                  <a:cubicBezTo>
                    <a:pt x="2430" y="3168"/>
                    <a:pt x="3168" y="2453"/>
                    <a:pt x="3168" y="1596"/>
                  </a:cubicBezTo>
                  <a:cubicBezTo>
                    <a:pt x="3168" y="715"/>
                    <a:pt x="2454" y="1"/>
                    <a:pt x="1572" y="1"/>
                  </a:cubicBezTo>
                  <a:cubicBezTo>
                    <a:pt x="715" y="1"/>
                    <a:pt x="1" y="715"/>
                    <a:pt x="1" y="1596"/>
                  </a:cubicBezTo>
                  <a:cubicBezTo>
                    <a:pt x="1" y="2477"/>
                    <a:pt x="715" y="3168"/>
                    <a:pt x="1572" y="3168"/>
                  </a:cubicBezTo>
                  <a:close/>
                  <a:moveTo>
                    <a:pt x="1572" y="3168"/>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4"/>
            <p:cNvSpPr/>
            <p:nvPr/>
          </p:nvSpPr>
          <p:spPr>
            <a:xfrm>
              <a:off x="4087058" y="2841955"/>
              <a:ext cx="36678" cy="52593"/>
            </a:xfrm>
            <a:custGeom>
              <a:avLst/>
              <a:gdLst/>
              <a:ahLst/>
              <a:cxnLst/>
              <a:rect l="l" t="t" r="r" b="b"/>
              <a:pathLst>
                <a:path w="1097" h="1573" extrusionOk="0">
                  <a:moveTo>
                    <a:pt x="548" y="1572"/>
                  </a:moveTo>
                  <a:cubicBezTo>
                    <a:pt x="810" y="1572"/>
                    <a:pt x="1096" y="1382"/>
                    <a:pt x="1096" y="1025"/>
                  </a:cubicBezTo>
                  <a:cubicBezTo>
                    <a:pt x="1096" y="763"/>
                    <a:pt x="739" y="286"/>
                    <a:pt x="596" y="48"/>
                  </a:cubicBezTo>
                  <a:cubicBezTo>
                    <a:pt x="548" y="1"/>
                    <a:pt x="525" y="1"/>
                    <a:pt x="501" y="48"/>
                  </a:cubicBezTo>
                  <a:cubicBezTo>
                    <a:pt x="358" y="263"/>
                    <a:pt x="1" y="739"/>
                    <a:pt x="1" y="1025"/>
                  </a:cubicBezTo>
                  <a:cubicBezTo>
                    <a:pt x="25" y="1382"/>
                    <a:pt x="287" y="1572"/>
                    <a:pt x="548" y="1572"/>
                  </a:cubicBezTo>
                  <a:close/>
                  <a:moveTo>
                    <a:pt x="548" y="157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4"/>
            <p:cNvSpPr/>
            <p:nvPr/>
          </p:nvSpPr>
          <p:spPr>
            <a:xfrm>
              <a:off x="4230401" y="2787019"/>
              <a:ext cx="51791" cy="65332"/>
            </a:xfrm>
            <a:custGeom>
              <a:avLst/>
              <a:gdLst/>
              <a:ahLst/>
              <a:cxnLst/>
              <a:rect l="l" t="t" r="r" b="b"/>
              <a:pathLst>
                <a:path w="1549" h="1954" extrusionOk="0">
                  <a:moveTo>
                    <a:pt x="0" y="0"/>
                  </a:moveTo>
                  <a:lnTo>
                    <a:pt x="0" y="1810"/>
                  </a:lnTo>
                  <a:cubicBezTo>
                    <a:pt x="0" y="1906"/>
                    <a:pt x="48" y="1953"/>
                    <a:pt x="143" y="1953"/>
                  </a:cubicBezTo>
                  <a:lnTo>
                    <a:pt x="1548" y="1953"/>
                  </a:lnTo>
                  <a:close/>
                  <a:moveTo>
                    <a:pt x="0" y="0"/>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4"/>
            <p:cNvSpPr/>
            <p:nvPr/>
          </p:nvSpPr>
          <p:spPr>
            <a:xfrm>
              <a:off x="4095819" y="2841955"/>
              <a:ext cx="27918" cy="52593"/>
            </a:xfrm>
            <a:custGeom>
              <a:avLst/>
              <a:gdLst/>
              <a:ahLst/>
              <a:cxnLst/>
              <a:rect l="l" t="t" r="r" b="b"/>
              <a:pathLst>
                <a:path w="835" h="1573" extrusionOk="0">
                  <a:moveTo>
                    <a:pt x="144" y="191"/>
                  </a:moveTo>
                  <a:cubicBezTo>
                    <a:pt x="286" y="429"/>
                    <a:pt x="477" y="739"/>
                    <a:pt x="477" y="953"/>
                  </a:cubicBezTo>
                  <a:cubicBezTo>
                    <a:pt x="477" y="1263"/>
                    <a:pt x="239" y="1453"/>
                    <a:pt x="1" y="1477"/>
                  </a:cubicBezTo>
                  <a:cubicBezTo>
                    <a:pt x="96" y="1549"/>
                    <a:pt x="215" y="1572"/>
                    <a:pt x="286" y="1572"/>
                  </a:cubicBezTo>
                  <a:cubicBezTo>
                    <a:pt x="548" y="1572"/>
                    <a:pt x="834" y="1382"/>
                    <a:pt x="834" y="1025"/>
                  </a:cubicBezTo>
                  <a:cubicBezTo>
                    <a:pt x="834" y="763"/>
                    <a:pt x="477" y="286"/>
                    <a:pt x="334" y="48"/>
                  </a:cubicBezTo>
                  <a:cubicBezTo>
                    <a:pt x="286" y="1"/>
                    <a:pt x="263" y="1"/>
                    <a:pt x="239" y="48"/>
                  </a:cubicBezTo>
                  <a:cubicBezTo>
                    <a:pt x="239" y="72"/>
                    <a:pt x="167" y="143"/>
                    <a:pt x="144" y="191"/>
                  </a:cubicBezTo>
                  <a:close/>
                  <a:moveTo>
                    <a:pt x="144" y="19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4"/>
            <p:cNvSpPr/>
            <p:nvPr/>
          </p:nvSpPr>
          <p:spPr>
            <a:xfrm>
              <a:off x="4092642" y="2817279"/>
              <a:ext cx="66134" cy="105922"/>
            </a:xfrm>
            <a:custGeom>
              <a:avLst/>
              <a:gdLst/>
              <a:ahLst/>
              <a:cxnLst/>
              <a:rect l="l" t="t" r="r" b="b"/>
              <a:pathLst>
                <a:path w="1978" h="3168" extrusionOk="0">
                  <a:moveTo>
                    <a:pt x="1191" y="1596"/>
                  </a:moveTo>
                  <a:cubicBezTo>
                    <a:pt x="1191" y="2334"/>
                    <a:pt x="691" y="2930"/>
                    <a:pt x="0" y="3120"/>
                  </a:cubicBezTo>
                  <a:cubicBezTo>
                    <a:pt x="120" y="3144"/>
                    <a:pt x="262" y="3168"/>
                    <a:pt x="381" y="3168"/>
                  </a:cubicBezTo>
                  <a:cubicBezTo>
                    <a:pt x="1263" y="3168"/>
                    <a:pt x="1977" y="2453"/>
                    <a:pt x="1977" y="1596"/>
                  </a:cubicBezTo>
                  <a:cubicBezTo>
                    <a:pt x="1977" y="739"/>
                    <a:pt x="1263" y="0"/>
                    <a:pt x="381" y="0"/>
                  </a:cubicBezTo>
                  <a:cubicBezTo>
                    <a:pt x="239" y="0"/>
                    <a:pt x="120" y="48"/>
                    <a:pt x="0" y="72"/>
                  </a:cubicBezTo>
                  <a:cubicBezTo>
                    <a:pt x="691" y="215"/>
                    <a:pt x="1191" y="834"/>
                    <a:pt x="1191" y="1596"/>
                  </a:cubicBezTo>
                  <a:close/>
                  <a:moveTo>
                    <a:pt x="1191" y="1596"/>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4"/>
            <p:cNvSpPr/>
            <p:nvPr/>
          </p:nvSpPr>
          <p:spPr>
            <a:xfrm>
              <a:off x="4128486" y="2787019"/>
              <a:ext cx="154503" cy="354344"/>
            </a:xfrm>
            <a:custGeom>
              <a:avLst/>
              <a:gdLst/>
              <a:ahLst/>
              <a:cxnLst/>
              <a:rect l="l" t="t" r="r" b="b"/>
              <a:pathLst>
                <a:path w="4621" h="10598" extrusionOk="0">
                  <a:moveTo>
                    <a:pt x="1143" y="0"/>
                  </a:moveTo>
                  <a:cubicBezTo>
                    <a:pt x="3191" y="3072"/>
                    <a:pt x="4620" y="7145"/>
                    <a:pt x="0" y="10598"/>
                  </a:cubicBezTo>
                  <a:lnTo>
                    <a:pt x="4430" y="10598"/>
                  </a:lnTo>
                  <a:cubicBezTo>
                    <a:pt x="4525" y="10598"/>
                    <a:pt x="4596" y="10526"/>
                    <a:pt x="4596" y="10455"/>
                  </a:cubicBezTo>
                  <a:lnTo>
                    <a:pt x="4596" y="1953"/>
                  </a:lnTo>
                  <a:lnTo>
                    <a:pt x="3191" y="1953"/>
                  </a:lnTo>
                  <a:cubicBezTo>
                    <a:pt x="3096" y="1953"/>
                    <a:pt x="3048" y="1906"/>
                    <a:pt x="3048" y="1810"/>
                  </a:cubicBezTo>
                  <a:lnTo>
                    <a:pt x="3048" y="0"/>
                  </a:lnTo>
                  <a:close/>
                  <a:moveTo>
                    <a:pt x="1143"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4"/>
            <p:cNvSpPr/>
            <p:nvPr/>
          </p:nvSpPr>
          <p:spPr>
            <a:xfrm>
              <a:off x="4178641" y="2894517"/>
              <a:ext cx="72487" cy="27885"/>
            </a:xfrm>
            <a:custGeom>
              <a:avLst/>
              <a:gdLst/>
              <a:ahLst/>
              <a:cxnLst/>
              <a:rect l="l" t="t" r="r" b="b"/>
              <a:pathLst>
                <a:path w="2168" h="834" extrusionOk="0">
                  <a:moveTo>
                    <a:pt x="0" y="119"/>
                  </a:moveTo>
                  <a:lnTo>
                    <a:pt x="0" y="715"/>
                  </a:lnTo>
                  <a:cubicBezTo>
                    <a:pt x="0" y="762"/>
                    <a:pt x="48" y="834"/>
                    <a:pt x="119" y="834"/>
                  </a:cubicBezTo>
                  <a:lnTo>
                    <a:pt x="2048" y="834"/>
                  </a:lnTo>
                  <a:cubicBezTo>
                    <a:pt x="2096" y="834"/>
                    <a:pt x="2168" y="762"/>
                    <a:pt x="2168" y="715"/>
                  </a:cubicBezTo>
                  <a:lnTo>
                    <a:pt x="2168" y="119"/>
                  </a:lnTo>
                  <a:cubicBezTo>
                    <a:pt x="2168" y="48"/>
                    <a:pt x="2096" y="0"/>
                    <a:pt x="2048" y="0"/>
                  </a:cubicBezTo>
                  <a:lnTo>
                    <a:pt x="119" y="0"/>
                  </a:lnTo>
                  <a:cubicBezTo>
                    <a:pt x="48" y="0"/>
                    <a:pt x="0" y="24"/>
                    <a:pt x="0" y="119"/>
                  </a:cubicBezTo>
                  <a:close/>
                  <a:moveTo>
                    <a:pt x="0" y="11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4"/>
            <p:cNvSpPr/>
            <p:nvPr/>
          </p:nvSpPr>
          <p:spPr>
            <a:xfrm>
              <a:off x="4135642" y="3099149"/>
              <a:ext cx="121068" cy="11970"/>
            </a:xfrm>
            <a:custGeom>
              <a:avLst/>
              <a:gdLst/>
              <a:ahLst/>
              <a:cxnLst/>
              <a:rect l="l" t="t" r="r" b="b"/>
              <a:pathLst>
                <a:path w="3621" h="358" extrusionOk="0">
                  <a:moveTo>
                    <a:pt x="167" y="1"/>
                  </a:moveTo>
                  <a:cubicBezTo>
                    <a:pt x="96" y="1"/>
                    <a:pt x="0" y="96"/>
                    <a:pt x="0" y="191"/>
                  </a:cubicBezTo>
                  <a:cubicBezTo>
                    <a:pt x="0" y="286"/>
                    <a:pt x="96" y="358"/>
                    <a:pt x="167" y="358"/>
                  </a:cubicBezTo>
                  <a:lnTo>
                    <a:pt x="3454" y="358"/>
                  </a:lnTo>
                  <a:cubicBezTo>
                    <a:pt x="3549" y="358"/>
                    <a:pt x="3620" y="286"/>
                    <a:pt x="3620" y="191"/>
                  </a:cubicBezTo>
                  <a:cubicBezTo>
                    <a:pt x="3620" y="96"/>
                    <a:pt x="3549" y="1"/>
                    <a:pt x="345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4"/>
            <p:cNvSpPr/>
            <p:nvPr/>
          </p:nvSpPr>
          <p:spPr>
            <a:xfrm>
              <a:off x="4048038" y="2951827"/>
              <a:ext cx="124244" cy="12003"/>
            </a:xfrm>
            <a:custGeom>
              <a:avLst/>
              <a:gdLst/>
              <a:ahLst/>
              <a:cxnLst/>
              <a:rect l="l" t="t" r="r" b="b"/>
              <a:pathLst>
                <a:path w="3716" h="359" extrusionOk="0">
                  <a:moveTo>
                    <a:pt x="168" y="1"/>
                  </a:moveTo>
                  <a:cubicBezTo>
                    <a:pt x="96" y="1"/>
                    <a:pt x="1" y="96"/>
                    <a:pt x="1" y="191"/>
                  </a:cubicBezTo>
                  <a:cubicBezTo>
                    <a:pt x="1" y="287"/>
                    <a:pt x="96" y="358"/>
                    <a:pt x="168" y="358"/>
                  </a:cubicBezTo>
                  <a:lnTo>
                    <a:pt x="3549" y="358"/>
                  </a:lnTo>
                  <a:cubicBezTo>
                    <a:pt x="3668" y="358"/>
                    <a:pt x="3716" y="311"/>
                    <a:pt x="3716" y="191"/>
                  </a:cubicBezTo>
                  <a:cubicBezTo>
                    <a:pt x="3716" y="96"/>
                    <a:pt x="3621" y="1"/>
                    <a:pt x="3549"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4"/>
            <p:cNvSpPr/>
            <p:nvPr/>
          </p:nvSpPr>
          <p:spPr>
            <a:xfrm>
              <a:off x="4048038" y="2978108"/>
              <a:ext cx="82852" cy="12003"/>
            </a:xfrm>
            <a:custGeom>
              <a:avLst/>
              <a:gdLst/>
              <a:ahLst/>
              <a:cxnLst/>
              <a:rect l="l" t="t" r="r" b="b"/>
              <a:pathLst>
                <a:path w="2478" h="359" extrusionOk="0">
                  <a:moveTo>
                    <a:pt x="168" y="1"/>
                  </a:moveTo>
                  <a:cubicBezTo>
                    <a:pt x="96" y="1"/>
                    <a:pt x="1" y="72"/>
                    <a:pt x="1" y="168"/>
                  </a:cubicBezTo>
                  <a:cubicBezTo>
                    <a:pt x="1" y="263"/>
                    <a:pt x="96" y="358"/>
                    <a:pt x="168" y="358"/>
                  </a:cubicBezTo>
                  <a:lnTo>
                    <a:pt x="2287" y="358"/>
                  </a:lnTo>
                  <a:cubicBezTo>
                    <a:pt x="2406" y="358"/>
                    <a:pt x="2478" y="287"/>
                    <a:pt x="2478" y="168"/>
                  </a:cubicBezTo>
                  <a:cubicBezTo>
                    <a:pt x="2478" y="72"/>
                    <a:pt x="2382" y="1"/>
                    <a:pt x="228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4"/>
            <p:cNvSpPr/>
            <p:nvPr/>
          </p:nvSpPr>
          <p:spPr>
            <a:xfrm>
              <a:off x="4048038" y="3021910"/>
              <a:ext cx="208668" cy="11970"/>
            </a:xfrm>
            <a:custGeom>
              <a:avLst/>
              <a:gdLst/>
              <a:ahLst/>
              <a:cxnLst/>
              <a:rect l="l" t="t" r="r" b="b"/>
              <a:pathLst>
                <a:path w="6241" h="358" extrusionOk="0">
                  <a:moveTo>
                    <a:pt x="168" y="1"/>
                  </a:moveTo>
                  <a:cubicBezTo>
                    <a:pt x="96" y="1"/>
                    <a:pt x="1" y="96"/>
                    <a:pt x="1" y="167"/>
                  </a:cubicBezTo>
                  <a:cubicBezTo>
                    <a:pt x="1" y="263"/>
                    <a:pt x="96" y="358"/>
                    <a:pt x="168" y="358"/>
                  </a:cubicBezTo>
                  <a:lnTo>
                    <a:pt x="1430" y="358"/>
                  </a:lnTo>
                  <a:cubicBezTo>
                    <a:pt x="1525" y="358"/>
                    <a:pt x="1596" y="286"/>
                    <a:pt x="1596" y="167"/>
                  </a:cubicBezTo>
                  <a:cubicBezTo>
                    <a:pt x="1596" y="96"/>
                    <a:pt x="1525" y="1"/>
                    <a:pt x="1430" y="1"/>
                  </a:cubicBezTo>
                  <a:close/>
                  <a:moveTo>
                    <a:pt x="2620" y="1"/>
                  </a:moveTo>
                  <a:cubicBezTo>
                    <a:pt x="2525" y="1"/>
                    <a:pt x="2430" y="96"/>
                    <a:pt x="2430" y="167"/>
                  </a:cubicBezTo>
                  <a:cubicBezTo>
                    <a:pt x="2430" y="263"/>
                    <a:pt x="2525" y="358"/>
                    <a:pt x="2620" y="358"/>
                  </a:cubicBezTo>
                  <a:lnTo>
                    <a:pt x="6074" y="358"/>
                  </a:lnTo>
                  <a:cubicBezTo>
                    <a:pt x="6169" y="358"/>
                    <a:pt x="6240" y="286"/>
                    <a:pt x="6240" y="167"/>
                  </a:cubicBezTo>
                  <a:cubicBezTo>
                    <a:pt x="6240" y="96"/>
                    <a:pt x="6169" y="1"/>
                    <a:pt x="607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4"/>
            <p:cNvSpPr/>
            <p:nvPr/>
          </p:nvSpPr>
          <p:spPr>
            <a:xfrm>
              <a:off x="4048038" y="3073670"/>
              <a:ext cx="70916" cy="11970"/>
            </a:xfrm>
            <a:custGeom>
              <a:avLst/>
              <a:gdLst/>
              <a:ahLst/>
              <a:cxnLst/>
              <a:rect l="l" t="t" r="r" b="b"/>
              <a:pathLst>
                <a:path w="2121" h="358" extrusionOk="0">
                  <a:moveTo>
                    <a:pt x="168" y="1"/>
                  </a:moveTo>
                  <a:cubicBezTo>
                    <a:pt x="96" y="1"/>
                    <a:pt x="1" y="96"/>
                    <a:pt x="1" y="167"/>
                  </a:cubicBezTo>
                  <a:cubicBezTo>
                    <a:pt x="1" y="263"/>
                    <a:pt x="96" y="358"/>
                    <a:pt x="168" y="358"/>
                  </a:cubicBezTo>
                  <a:lnTo>
                    <a:pt x="1930" y="358"/>
                  </a:lnTo>
                  <a:cubicBezTo>
                    <a:pt x="2025" y="358"/>
                    <a:pt x="2120" y="286"/>
                    <a:pt x="2120" y="167"/>
                  </a:cubicBezTo>
                  <a:cubicBezTo>
                    <a:pt x="2120" y="96"/>
                    <a:pt x="2025" y="1"/>
                    <a:pt x="1930"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4"/>
            <p:cNvSpPr/>
            <p:nvPr/>
          </p:nvSpPr>
          <p:spPr>
            <a:xfrm>
              <a:off x="4048038" y="3047389"/>
              <a:ext cx="208668" cy="11970"/>
            </a:xfrm>
            <a:custGeom>
              <a:avLst/>
              <a:gdLst/>
              <a:ahLst/>
              <a:cxnLst/>
              <a:rect l="l" t="t" r="r" b="b"/>
              <a:pathLst>
                <a:path w="6241" h="358" extrusionOk="0">
                  <a:moveTo>
                    <a:pt x="168" y="1"/>
                  </a:moveTo>
                  <a:cubicBezTo>
                    <a:pt x="96" y="1"/>
                    <a:pt x="1" y="96"/>
                    <a:pt x="1" y="191"/>
                  </a:cubicBezTo>
                  <a:cubicBezTo>
                    <a:pt x="1" y="286"/>
                    <a:pt x="96" y="358"/>
                    <a:pt x="168" y="358"/>
                  </a:cubicBezTo>
                  <a:lnTo>
                    <a:pt x="3621" y="358"/>
                  </a:lnTo>
                  <a:cubicBezTo>
                    <a:pt x="3716" y="358"/>
                    <a:pt x="3811" y="310"/>
                    <a:pt x="3811" y="191"/>
                  </a:cubicBezTo>
                  <a:cubicBezTo>
                    <a:pt x="3811" y="96"/>
                    <a:pt x="3716" y="1"/>
                    <a:pt x="3621" y="1"/>
                  </a:cubicBezTo>
                  <a:close/>
                  <a:moveTo>
                    <a:pt x="4811" y="1"/>
                  </a:moveTo>
                  <a:cubicBezTo>
                    <a:pt x="4740" y="1"/>
                    <a:pt x="4645" y="96"/>
                    <a:pt x="4645" y="191"/>
                  </a:cubicBezTo>
                  <a:cubicBezTo>
                    <a:pt x="4645" y="286"/>
                    <a:pt x="4740" y="358"/>
                    <a:pt x="4811" y="358"/>
                  </a:cubicBezTo>
                  <a:lnTo>
                    <a:pt x="6074" y="358"/>
                  </a:lnTo>
                  <a:cubicBezTo>
                    <a:pt x="6169" y="358"/>
                    <a:pt x="6240" y="310"/>
                    <a:pt x="6240" y="191"/>
                  </a:cubicBezTo>
                  <a:cubicBezTo>
                    <a:pt x="6240" y="96"/>
                    <a:pt x="6169" y="1"/>
                    <a:pt x="6074"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0" name="Google Shape;1830;p34"/>
          <p:cNvGrpSpPr/>
          <p:nvPr/>
        </p:nvGrpSpPr>
        <p:grpSpPr>
          <a:xfrm>
            <a:off x="855615" y="2782490"/>
            <a:ext cx="379870" cy="385420"/>
            <a:chOff x="6420937" y="1529705"/>
            <a:chExt cx="379870" cy="385420"/>
          </a:xfrm>
        </p:grpSpPr>
        <p:sp>
          <p:nvSpPr>
            <p:cNvPr id="1831" name="Google Shape;1831;p34"/>
            <p:cNvSpPr/>
            <p:nvPr/>
          </p:nvSpPr>
          <p:spPr>
            <a:xfrm>
              <a:off x="6706820" y="1823545"/>
              <a:ext cx="45405" cy="45405"/>
            </a:xfrm>
            <a:custGeom>
              <a:avLst/>
              <a:gdLst/>
              <a:ahLst/>
              <a:cxnLst/>
              <a:rect l="l" t="t" r="r" b="b"/>
              <a:pathLst>
                <a:path w="1358" h="1358" extrusionOk="0">
                  <a:moveTo>
                    <a:pt x="715" y="48"/>
                  </a:moveTo>
                  <a:cubicBezTo>
                    <a:pt x="262" y="0"/>
                    <a:pt x="0" y="167"/>
                    <a:pt x="48" y="714"/>
                  </a:cubicBezTo>
                  <a:lnTo>
                    <a:pt x="715" y="1357"/>
                  </a:lnTo>
                  <a:lnTo>
                    <a:pt x="1215" y="1238"/>
                  </a:lnTo>
                  <a:lnTo>
                    <a:pt x="1358" y="714"/>
                  </a:lnTo>
                  <a:close/>
                  <a:moveTo>
                    <a:pt x="715" y="4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4"/>
            <p:cNvSpPr/>
            <p:nvPr/>
          </p:nvSpPr>
          <p:spPr>
            <a:xfrm>
              <a:off x="6420937" y="1529705"/>
              <a:ext cx="333681" cy="332845"/>
            </a:xfrm>
            <a:custGeom>
              <a:avLst/>
              <a:gdLst/>
              <a:ahLst/>
              <a:cxnLst/>
              <a:rect l="l" t="t" r="r" b="b"/>
              <a:pathLst>
                <a:path w="9980" h="9955" extrusionOk="0">
                  <a:moveTo>
                    <a:pt x="9193" y="2572"/>
                  </a:moveTo>
                  <a:cubicBezTo>
                    <a:pt x="8360" y="1048"/>
                    <a:pt x="6764" y="1"/>
                    <a:pt x="4883" y="1"/>
                  </a:cubicBezTo>
                  <a:cubicBezTo>
                    <a:pt x="2168" y="1"/>
                    <a:pt x="1" y="2215"/>
                    <a:pt x="1" y="4882"/>
                  </a:cubicBezTo>
                  <a:cubicBezTo>
                    <a:pt x="1" y="5716"/>
                    <a:pt x="215" y="6526"/>
                    <a:pt x="596" y="7216"/>
                  </a:cubicBezTo>
                  <a:cubicBezTo>
                    <a:pt x="954" y="7883"/>
                    <a:pt x="1525" y="8526"/>
                    <a:pt x="2192" y="8955"/>
                  </a:cubicBezTo>
                  <a:cubicBezTo>
                    <a:pt x="3430" y="9764"/>
                    <a:pt x="4883" y="9955"/>
                    <a:pt x="6193" y="9598"/>
                  </a:cubicBezTo>
                  <a:lnTo>
                    <a:pt x="9455" y="6621"/>
                  </a:lnTo>
                  <a:cubicBezTo>
                    <a:pt x="9979" y="5264"/>
                    <a:pt x="9860" y="3787"/>
                    <a:pt x="9193" y="2572"/>
                  </a:cubicBezTo>
                  <a:close/>
                  <a:moveTo>
                    <a:pt x="9193" y="25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4"/>
            <p:cNvSpPr/>
            <p:nvPr/>
          </p:nvSpPr>
          <p:spPr>
            <a:xfrm>
              <a:off x="6725143" y="1842638"/>
              <a:ext cx="75663" cy="72487"/>
            </a:xfrm>
            <a:custGeom>
              <a:avLst/>
              <a:gdLst/>
              <a:ahLst/>
              <a:cxnLst/>
              <a:rect l="l" t="t" r="r" b="b"/>
              <a:pathLst>
                <a:path w="2263" h="2168" extrusionOk="0">
                  <a:moveTo>
                    <a:pt x="881" y="72"/>
                  </a:moveTo>
                  <a:lnTo>
                    <a:pt x="810" y="143"/>
                  </a:lnTo>
                  <a:lnTo>
                    <a:pt x="143" y="786"/>
                  </a:lnTo>
                  <a:lnTo>
                    <a:pt x="95" y="858"/>
                  </a:lnTo>
                  <a:cubicBezTo>
                    <a:pt x="0" y="953"/>
                    <a:pt x="0" y="1048"/>
                    <a:pt x="95" y="1144"/>
                  </a:cubicBezTo>
                  <a:lnTo>
                    <a:pt x="905" y="1953"/>
                  </a:lnTo>
                  <a:cubicBezTo>
                    <a:pt x="1048" y="2096"/>
                    <a:pt x="1238" y="2168"/>
                    <a:pt x="1429" y="2168"/>
                  </a:cubicBezTo>
                  <a:lnTo>
                    <a:pt x="1429" y="2168"/>
                  </a:lnTo>
                  <a:cubicBezTo>
                    <a:pt x="1643" y="2168"/>
                    <a:pt x="1810" y="2096"/>
                    <a:pt x="1977" y="1953"/>
                  </a:cubicBezTo>
                  <a:cubicBezTo>
                    <a:pt x="2262" y="1644"/>
                    <a:pt x="2262" y="1167"/>
                    <a:pt x="1977" y="882"/>
                  </a:cubicBezTo>
                  <a:lnTo>
                    <a:pt x="1167" y="72"/>
                  </a:lnTo>
                  <a:cubicBezTo>
                    <a:pt x="1072" y="1"/>
                    <a:pt x="953" y="1"/>
                    <a:pt x="881" y="72"/>
                  </a:cubicBezTo>
                  <a:close/>
                  <a:moveTo>
                    <a:pt x="881"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4"/>
            <p:cNvSpPr/>
            <p:nvPr/>
          </p:nvSpPr>
          <p:spPr>
            <a:xfrm>
              <a:off x="6468718" y="1557591"/>
              <a:ext cx="212647" cy="273131"/>
            </a:xfrm>
            <a:custGeom>
              <a:avLst/>
              <a:gdLst/>
              <a:ahLst/>
              <a:cxnLst/>
              <a:rect l="l" t="t" r="r" b="b"/>
              <a:pathLst>
                <a:path w="6360" h="8169" extrusionOk="0">
                  <a:moveTo>
                    <a:pt x="1" y="6144"/>
                  </a:moveTo>
                  <a:cubicBezTo>
                    <a:pt x="287" y="6644"/>
                    <a:pt x="715" y="7049"/>
                    <a:pt x="1215" y="7406"/>
                  </a:cubicBezTo>
                  <a:cubicBezTo>
                    <a:pt x="2049" y="7978"/>
                    <a:pt x="3025" y="8168"/>
                    <a:pt x="3930" y="8049"/>
                  </a:cubicBezTo>
                  <a:cubicBezTo>
                    <a:pt x="5121" y="6311"/>
                    <a:pt x="6359" y="3429"/>
                    <a:pt x="4502" y="143"/>
                  </a:cubicBezTo>
                  <a:cubicBezTo>
                    <a:pt x="4168" y="71"/>
                    <a:pt x="3811" y="0"/>
                    <a:pt x="3454" y="0"/>
                  </a:cubicBezTo>
                  <a:cubicBezTo>
                    <a:pt x="2549" y="0"/>
                    <a:pt x="1692" y="310"/>
                    <a:pt x="1049" y="810"/>
                  </a:cubicBezTo>
                  <a:cubicBezTo>
                    <a:pt x="501" y="1500"/>
                    <a:pt x="239" y="6025"/>
                    <a:pt x="1" y="6144"/>
                  </a:cubicBezTo>
                  <a:close/>
                  <a:moveTo>
                    <a:pt x="1" y="6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4"/>
            <p:cNvSpPr/>
            <p:nvPr/>
          </p:nvSpPr>
          <p:spPr>
            <a:xfrm>
              <a:off x="6611258" y="1532079"/>
              <a:ext cx="143369" cy="218999"/>
            </a:xfrm>
            <a:custGeom>
              <a:avLst/>
              <a:gdLst/>
              <a:ahLst/>
              <a:cxnLst/>
              <a:rect l="l" t="t" r="r" b="b"/>
              <a:pathLst>
                <a:path w="4288" h="6550" extrusionOk="0">
                  <a:moveTo>
                    <a:pt x="3501" y="2501"/>
                  </a:moveTo>
                  <a:cubicBezTo>
                    <a:pt x="2787" y="1192"/>
                    <a:pt x="1501" y="239"/>
                    <a:pt x="1" y="1"/>
                  </a:cubicBezTo>
                  <a:cubicBezTo>
                    <a:pt x="310" y="311"/>
                    <a:pt x="596" y="715"/>
                    <a:pt x="834" y="1120"/>
                  </a:cubicBezTo>
                  <a:cubicBezTo>
                    <a:pt x="1620" y="1477"/>
                    <a:pt x="2311" y="2097"/>
                    <a:pt x="2739" y="2883"/>
                  </a:cubicBezTo>
                  <a:cubicBezTo>
                    <a:pt x="3168" y="3740"/>
                    <a:pt x="3335" y="4716"/>
                    <a:pt x="3120" y="5669"/>
                  </a:cubicBezTo>
                  <a:cubicBezTo>
                    <a:pt x="3382" y="5907"/>
                    <a:pt x="3597" y="6193"/>
                    <a:pt x="3740" y="6550"/>
                  </a:cubicBezTo>
                  <a:cubicBezTo>
                    <a:pt x="4287" y="5193"/>
                    <a:pt x="4168" y="3716"/>
                    <a:pt x="3501" y="2501"/>
                  </a:cubicBezTo>
                  <a:close/>
                  <a:moveTo>
                    <a:pt x="3501" y="250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4"/>
            <p:cNvSpPr/>
            <p:nvPr/>
          </p:nvSpPr>
          <p:spPr>
            <a:xfrm>
              <a:off x="6743433" y="1842638"/>
              <a:ext cx="57374" cy="70113"/>
            </a:xfrm>
            <a:custGeom>
              <a:avLst/>
              <a:gdLst/>
              <a:ahLst/>
              <a:cxnLst/>
              <a:rect l="l" t="t" r="r" b="b"/>
              <a:pathLst>
                <a:path w="1716" h="2097" extrusionOk="0">
                  <a:moveTo>
                    <a:pt x="620" y="72"/>
                  </a:moveTo>
                  <a:cubicBezTo>
                    <a:pt x="525" y="1"/>
                    <a:pt x="406" y="1"/>
                    <a:pt x="334" y="72"/>
                  </a:cubicBezTo>
                  <a:lnTo>
                    <a:pt x="1" y="405"/>
                  </a:lnTo>
                  <a:cubicBezTo>
                    <a:pt x="96" y="310"/>
                    <a:pt x="215" y="310"/>
                    <a:pt x="287" y="405"/>
                  </a:cubicBezTo>
                  <a:lnTo>
                    <a:pt x="1096" y="1215"/>
                  </a:lnTo>
                  <a:cubicBezTo>
                    <a:pt x="1334" y="1453"/>
                    <a:pt x="1406" y="1810"/>
                    <a:pt x="1239" y="2096"/>
                  </a:cubicBezTo>
                  <a:cubicBezTo>
                    <a:pt x="1311" y="2072"/>
                    <a:pt x="1358" y="2001"/>
                    <a:pt x="1430" y="1953"/>
                  </a:cubicBezTo>
                  <a:cubicBezTo>
                    <a:pt x="1715" y="1668"/>
                    <a:pt x="1715" y="1191"/>
                    <a:pt x="1430" y="882"/>
                  </a:cubicBezTo>
                  <a:close/>
                  <a:moveTo>
                    <a:pt x="620" y="72"/>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4"/>
            <p:cNvSpPr/>
            <p:nvPr/>
          </p:nvSpPr>
          <p:spPr>
            <a:xfrm>
              <a:off x="6545956" y="1562339"/>
              <a:ext cx="177607" cy="163263"/>
            </a:xfrm>
            <a:custGeom>
              <a:avLst/>
              <a:gdLst/>
              <a:ahLst/>
              <a:cxnLst/>
              <a:rect l="l" t="t" r="r" b="b"/>
              <a:pathLst>
                <a:path w="5312" h="4883" extrusionOk="0">
                  <a:moveTo>
                    <a:pt x="811" y="2549"/>
                  </a:moveTo>
                  <a:cubicBezTo>
                    <a:pt x="1501" y="2954"/>
                    <a:pt x="1668" y="3335"/>
                    <a:pt x="1477" y="3787"/>
                  </a:cubicBezTo>
                  <a:cubicBezTo>
                    <a:pt x="1120" y="4573"/>
                    <a:pt x="1501" y="4883"/>
                    <a:pt x="2144" y="4716"/>
                  </a:cubicBezTo>
                  <a:cubicBezTo>
                    <a:pt x="2716" y="4288"/>
                    <a:pt x="3406" y="4145"/>
                    <a:pt x="4049" y="4288"/>
                  </a:cubicBezTo>
                  <a:cubicBezTo>
                    <a:pt x="4430" y="4383"/>
                    <a:pt x="4811" y="4573"/>
                    <a:pt x="5097" y="4788"/>
                  </a:cubicBezTo>
                  <a:cubicBezTo>
                    <a:pt x="5311" y="3835"/>
                    <a:pt x="5169" y="2859"/>
                    <a:pt x="4716" y="2001"/>
                  </a:cubicBezTo>
                  <a:cubicBezTo>
                    <a:pt x="4216" y="1049"/>
                    <a:pt x="3287" y="311"/>
                    <a:pt x="2216" y="1"/>
                  </a:cubicBezTo>
                  <a:lnTo>
                    <a:pt x="930" y="739"/>
                  </a:lnTo>
                  <a:cubicBezTo>
                    <a:pt x="310" y="1120"/>
                    <a:pt x="1" y="2025"/>
                    <a:pt x="811" y="2549"/>
                  </a:cubicBezTo>
                  <a:close/>
                  <a:moveTo>
                    <a:pt x="811" y="254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4"/>
            <p:cNvSpPr/>
            <p:nvPr/>
          </p:nvSpPr>
          <p:spPr>
            <a:xfrm>
              <a:off x="6579426" y="1700098"/>
              <a:ext cx="167242" cy="160087"/>
            </a:xfrm>
            <a:custGeom>
              <a:avLst/>
              <a:gdLst/>
              <a:ahLst/>
              <a:cxnLst/>
              <a:rect l="l" t="t" r="r" b="b"/>
              <a:pathLst>
                <a:path w="5002" h="4788" extrusionOk="0">
                  <a:moveTo>
                    <a:pt x="3025" y="144"/>
                  </a:moveTo>
                  <a:cubicBezTo>
                    <a:pt x="2382" y="1"/>
                    <a:pt x="1691" y="144"/>
                    <a:pt x="1119" y="572"/>
                  </a:cubicBezTo>
                  <a:cubicBezTo>
                    <a:pt x="1024" y="620"/>
                    <a:pt x="953" y="715"/>
                    <a:pt x="881" y="763"/>
                  </a:cubicBezTo>
                  <a:cubicBezTo>
                    <a:pt x="72" y="1573"/>
                    <a:pt x="0" y="2859"/>
                    <a:pt x="619" y="3787"/>
                  </a:cubicBezTo>
                  <a:cubicBezTo>
                    <a:pt x="714" y="3906"/>
                    <a:pt x="762" y="3978"/>
                    <a:pt x="881" y="4073"/>
                  </a:cubicBezTo>
                  <a:cubicBezTo>
                    <a:pt x="1024" y="4216"/>
                    <a:pt x="1238" y="4383"/>
                    <a:pt x="1429" y="4454"/>
                  </a:cubicBezTo>
                  <a:cubicBezTo>
                    <a:pt x="1619" y="4573"/>
                    <a:pt x="1834" y="4645"/>
                    <a:pt x="2048" y="4692"/>
                  </a:cubicBezTo>
                  <a:cubicBezTo>
                    <a:pt x="2453" y="4787"/>
                    <a:pt x="2929" y="4764"/>
                    <a:pt x="3382" y="4573"/>
                  </a:cubicBezTo>
                  <a:cubicBezTo>
                    <a:pt x="3525" y="4526"/>
                    <a:pt x="3691" y="4430"/>
                    <a:pt x="3834" y="4335"/>
                  </a:cubicBezTo>
                  <a:cubicBezTo>
                    <a:pt x="4096" y="4168"/>
                    <a:pt x="4310" y="3954"/>
                    <a:pt x="4477" y="3692"/>
                  </a:cubicBezTo>
                  <a:cubicBezTo>
                    <a:pt x="4906" y="3073"/>
                    <a:pt x="5001" y="2287"/>
                    <a:pt x="4715" y="1549"/>
                  </a:cubicBezTo>
                  <a:cubicBezTo>
                    <a:pt x="4715" y="1525"/>
                    <a:pt x="4692" y="1477"/>
                    <a:pt x="4692" y="1477"/>
                  </a:cubicBezTo>
                  <a:cubicBezTo>
                    <a:pt x="4549" y="1120"/>
                    <a:pt x="4334" y="858"/>
                    <a:pt x="4072" y="620"/>
                  </a:cubicBezTo>
                  <a:cubicBezTo>
                    <a:pt x="3763" y="406"/>
                    <a:pt x="3406" y="239"/>
                    <a:pt x="3025" y="144"/>
                  </a:cubicBezTo>
                  <a:close/>
                  <a:moveTo>
                    <a:pt x="3025" y="144"/>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4"/>
            <p:cNvSpPr/>
            <p:nvPr/>
          </p:nvSpPr>
          <p:spPr>
            <a:xfrm>
              <a:off x="6639144" y="1569528"/>
              <a:ext cx="83621" cy="152898"/>
            </a:xfrm>
            <a:custGeom>
              <a:avLst/>
              <a:gdLst/>
              <a:ahLst/>
              <a:cxnLst/>
              <a:rect l="l" t="t" r="r" b="b"/>
              <a:pathLst>
                <a:path w="2501" h="4573" extrusionOk="0">
                  <a:moveTo>
                    <a:pt x="0" y="0"/>
                  </a:moveTo>
                  <a:cubicBezTo>
                    <a:pt x="286" y="500"/>
                    <a:pt x="500" y="1096"/>
                    <a:pt x="643" y="1691"/>
                  </a:cubicBezTo>
                  <a:cubicBezTo>
                    <a:pt x="762" y="2191"/>
                    <a:pt x="834" y="2739"/>
                    <a:pt x="834" y="3310"/>
                  </a:cubicBezTo>
                  <a:cubicBezTo>
                    <a:pt x="834" y="3549"/>
                    <a:pt x="834" y="3787"/>
                    <a:pt x="786" y="4025"/>
                  </a:cubicBezTo>
                  <a:cubicBezTo>
                    <a:pt x="953" y="4025"/>
                    <a:pt x="1096" y="4049"/>
                    <a:pt x="1239" y="4073"/>
                  </a:cubicBezTo>
                  <a:cubicBezTo>
                    <a:pt x="1620" y="4168"/>
                    <a:pt x="1977" y="4358"/>
                    <a:pt x="2286" y="4573"/>
                  </a:cubicBezTo>
                  <a:cubicBezTo>
                    <a:pt x="2501" y="3620"/>
                    <a:pt x="2334" y="2644"/>
                    <a:pt x="1905" y="1786"/>
                  </a:cubicBezTo>
                  <a:cubicBezTo>
                    <a:pt x="1477" y="977"/>
                    <a:pt x="834" y="357"/>
                    <a:pt x="0" y="0"/>
                  </a:cubicBezTo>
                  <a:close/>
                  <a:moveTo>
                    <a:pt x="0"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4"/>
            <p:cNvSpPr/>
            <p:nvPr/>
          </p:nvSpPr>
          <p:spPr>
            <a:xfrm>
              <a:off x="6616039" y="1708858"/>
              <a:ext cx="130631" cy="154503"/>
            </a:xfrm>
            <a:custGeom>
              <a:avLst/>
              <a:gdLst/>
              <a:ahLst/>
              <a:cxnLst/>
              <a:rect l="l" t="t" r="r" b="b"/>
              <a:pathLst>
                <a:path w="3907" h="4621" extrusionOk="0">
                  <a:moveTo>
                    <a:pt x="3096" y="1763"/>
                  </a:moveTo>
                  <a:cubicBezTo>
                    <a:pt x="3096" y="2239"/>
                    <a:pt x="2977" y="2716"/>
                    <a:pt x="2715" y="3097"/>
                  </a:cubicBezTo>
                  <a:cubicBezTo>
                    <a:pt x="2525" y="3359"/>
                    <a:pt x="2311" y="3573"/>
                    <a:pt x="2049" y="3763"/>
                  </a:cubicBezTo>
                  <a:cubicBezTo>
                    <a:pt x="1906" y="3835"/>
                    <a:pt x="1763" y="3930"/>
                    <a:pt x="1596" y="4002"/>
                  </a:cubicBezTo>
                  <a:cubicBezTo>
                    <a:pt x="1239" y="4144"/>
                    <a:pt x="858" y="4168"/>
                    <a:pt x="477" y="4144"/>
                  </a:cubicBezTo>
                  <a:cubicBezTo>
                    <a:pt x="405" y="4144"/>
                    <a:pt x="334" y="4121"/>
                    <a:pt x="262" y="4121"/>
                  </a:cubicBezTo>
                  <a:cubicBezTo>
                    <a:pt x="167" y="4073"/>
                    <a:pt x="96" y="4073"/>
                    <a:pt x="1" y="4049"/>
                  </a:cubicBezTo>
                  <a:cubicBezTo>
                    <a:pt x="120" y="4144"/>
                    <a:pt x="215" y="4192"/>
                    <a:pt x="334" y="4287"/>
                  </a:cubicBezTo>
                  <a:cubicBezTo>
                    <a:pt x="524" y="4406"/>
                    <a:pt x="739" y="4478"/>
                    <a:pt x="953" y="4525"/>
                  </a:cubicBezTo>
                  <a:cubicBezTo>
                    <a:pt x="1358" y="4621"/>
                    <a:pt x="1834" y="4597"/>
                    <a:pt x="2287" y="4406"/>
                  </a:cubicBezTo>
                  <a:cubicBezTo>
                    <a:pt x="2430" y="4359"/>
                    <a:pt x="2596" y="4264"/>
                    <a:pt x="2739" y="4168"/>
                  </a:cubicBezTo>
                  <a:cubicBezTo>
                    <a:pt x="3001" y="4002"/>
                    <a:pt x="3215" y="3787"/>
                    <a:pt x="3382" y="3525"/>
                  </a:cubicBezTo>
                  <a:cubicBezTo>
                    <a:pt x="3811" y="2882"/>
                    <a:pt x="3906" y="2120"/>
                    <a:pt x="3620" y="1382"/>
                  </a:cubicBezTo>
                  <a:cubicBezTo>
                    <a:pt x="3620" y="1334"/>
                    <a:pt x="3597" y="1311"/>
                    <a:pt x="3597" y="1311"/>
                  </a:cubicBezTo>
                  <a:cubicBezTo>
                    <a:pt x="3454" y="953"/>
                    <a:pt x="3239" y="691"/>
                    <a:pt x="2977" y="453"/>
                  </a:cubicBezTo>
                  <a:cubicBezTo>
                    <a:pt x="2739" y="239"/>
                    <a:pt x="2477" y="96"/>
                    <a:pt x="2191" y="1"/>
                  </a:cubicBezTo>
                  <a:lnTo>
                    <a:pt x="2263" y="72"/>
                  </a:lnTo>
                  <a:cubicBezTo>
                    <a:pt x="2525" y="310"/>
                    <a:pt x="2739" y="572"/>
                    <a:pt x="2882" y="930"/>
                  </a:cubicBezTo>
                  <a:cubicBezTo>
                    <a:pt x="2882" y="953"/>
                    <a:pt x="2906" y="953"/>
                    <a:pt x="2906" y="977"/>
                  </a:cubicBezTo>
                  <a:cubicBezTo>
                    <a:pt x="3025" y="1191"/>
                    <a:pt x="3096" y="1501"/>
                    <a:pt x="3096" y="1763"/>
                  </a:cubicBezTo>
                  <a:close/>
                  <a:moveTo>
                    <a:pt x="3096" y="1763"/>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4"/>
            <p:cNvSpPr/>
            <p:nvPr/>
          </p:nvSpPr>
          <p:spPr>
            <a:xfrm>
              <a:off x="6448823" y="1585444"/>
              <a:ext cx="102746" cy="181585"/>
            </a:xfrm>
            <a:custGeom>
              <a:avLst/>
              <a:gdLst/>
              <a:ahLst/>
              <a:cxnLst/>
              <a:rect l="l" t="t" r="r" b="b"/>
              <a:pathLst>
                <a:path w="3073" h="5431" extrusionOk="0">
                  <a:moveTo>
                    <a:pt x="2358" y="2215"/>
                  </a:moveTo>
                  <a:cubicBezTo>
                    <a:pt x="1358" y="1287"/>
                    <a:pt x="2739" y="858"/>
                    <a:pt x="1596" y="1"/>
                  </a:cubicBezTo>
                  <a:cubicBezTo>
                    <a:pt x="620" y="739"/>
                    <a:pt x="0" y="1906"/>
                    <a:pt x="0" y="3215"/>
                  </a:cubicBezTo>
                  <a:cubicBezTo>
                    <a:pt x="0" y="3906"/>
                    <a:pt x="167" y="4549"/>
                    <a:pt x="477" y="5121"/>
                  </a:cubicBezTo>
                  <a:cubicBezTo>
                    <a:pt x="501" y="5192"/>
                    <a:pt x="524" y="5240"/>
                    <a:pt x="596" y="5311"/>
                  </a:cubicBezTo>
                  <a:cubicBezTo>
                    <a:pt x="1906" y="5430"/>
                    <a:pt x="1048" y="4382"/>
                    <a:pt x="1834" y="4144"/>
                  </a:cubicBezTo>
                  <a:cubicBezTo>
                    <a:pt x="2477" y="3954"/>
                    <a:pt x="3073" y="2858"/>
                    <a:pt x="2358" y="2215"/>
                  </a:cubicBezTo>
                  <a:close/>
                  <a:moveTo>
                    <a:pt x="2358" y="221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4"/>
            <p:cNvSpPr/>
            <p:nvPr/>
          </p:nvSpPr>
          <p:spPr>
            <a:xfrm>
              <a:off x="6639144" y="1620084"/>
              <a:ext cx="29490" cy="29088"/>
            </a:xfrm>
            <a:custGeom>
              <a:avLst/>
              <a:gdLst/>
              <a:ahLst/>
              <a:cxnLst/>
              <a:rect l="l" t="t" r="r" b="b"/>
              <a:pathLst>
                <a:path w="882" h="870" extrusionOk="0">
                  <a:moveTo>
                    <a:pt x="176" y="0"/>
                  </a:moveTo>
                  <a:cubicBezTo>
                    <a:pt x="131" y="0"/>
                    <a:pt x="83" y="12"/>
                    <a:pt x="48" y="36"/>
                  </a:cubicBezTo>
                  <a:cubicBezTo>
                    <a:pt x="0" y="84"/>
                    <a:pt x="0" y="203"/>
                    <a:pt x="48" y="274"/>
                  </a:cubicBezTo>
                  <a:lnTo>
                    <a:pt x="191" y="417"/>
                  </a:lnTo>
                  <a:lnTo>
                    <a:pt x="48" y="584"/>
                  </a:lnTo>
                  <a:cubicBezTo>
                    <a:pt x="0" y="632"/>
                    <a:pt x="0" y="751"/>
                    <a:pt x="48" y="822"/>
                  </a:cubicBezTo>
                  <a:cubicBezTo>
                    <a:pt x="72" y="846"/>
                    <a:pt x="143" y="870"/>
                    <a:pt x="167" y="870"/>
                  </a:cubicBezTo>
                  <a:cubicBezTo>
                    <a:pt x="191" y="870"/>
                    <a:pt x="262" y="846"/>
                    <a:pt x="286" y="822"/>
                  </a:cubicBezTo>
                  <a:lnTo>
                    <a:pt x="429" y="655"/>
                  </a:lnTo>
                  <a:lnTo>
                    <a:pt x="596" y="822"/>
                  </a:lnTo>
                  <a:cubicBezTo>
                    <a:pt x="619" y="846"/>
                    <a:pt x="667" y="870"/>
                    <a:pt x="715" y="870"/>
                  </a:cubicBezTo>
                  <a:cubicBezTo>
                    <a:pt x="738" y="870"/>
                    <a:pt x="786" y="846"/>
                    <a:pt x="834" y="822"/>
                  </a:cubicBezTo>
                  <a:cubicBezTo>
                    <a:pt x="881" y="751"/>
                    <a:pt x="881" y="632"/>
                    <a:pt x="834" y="584"/>
                  </a:cubicBezTo>
                  <a:lnTo>
                    <a:pt x="667" y="417"/>
                  </a:lnTo>
                  <a:lnTo>
                    <a:pt x="834" y="274"/>
                  </a:lnTo>
                  <a:cubicBezTo>
                    <a:pt x="881" y="227"/>
                    <a:pt x="881" y="108"/>
                    <a:pt x="834" y="36"/>
                  </a:cubicBezTo>
                  <a:cubicBezTo>
                    <a:pt x="798" y="12"/>
                    <a:pt x="750" y="0"/>
                    <a:pt x="706" y="0"/>
                  </a:cubicBezTo>
                  <a:cubicBezTo>
                    <a:pt x="661" y="0"/>
                    <a:pt x="619" y="12"/>
                    <a:pt x="596" y="36"/>
                  </a:cubicBezTo>
                  <a:lnTo>
                    <a:pt x="429" y="179"/>
                  </a:lnTo>
                  <a:lnTo>
                    <a:pt x="286" y="36"/>
                  </a:lnTo>
                  <a:cubicBezTo>
                    <a:pt x="262" y="12"/>
                    <a:pt x="220" y="0"/>
                    <a:pt x="17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3" name="Google Shape;1843;p34"/>
            <p:cNvSpPr/>
            <p:nvPr/>
          </p:nvSpPr>
          <p:spPr>
            <a:xfrm>
              <a:off x="6530040" y="1738115"/>
              <a:ext cx="30292" cy="29724"/>
            </a:xfrm>
            <a:custGeom>
              <a:avLst/>
              <a:gdLst/>
              <a:ahLst/>
              <a:cxnLst/>
              <a:rect l="l" t="t" r="r" b="b"/>
              <a:pathLst>
                <a:path w="906" h="889" extrusionOk="0">
                  <a:moveTo>
                    <a:pt x="182" y="1"/>
                  </a:moveTo>
                  <a:cubicBezTo>
                    <a:pt x="137" y="1"/>
                    <a:pt x="96" y="19"/>
                    <a:pt x="72" y="55"/>
                  </a:cubicBezTo>
                  <a:cubicBezTo>
                    <a:pt x="1" y="102"/>
                    <a:pt x="1" y="221"/>
                    <a:pt x="72" y="293"/>
                  </a:cubicBezTo>
                  <a:lnTo>
                    <a:pt x="215" y="436"/>
                  </a:lnTo>
                  <a:lnTo>
                    <a:pt x="72" y="578"/>
                  </a:lnTo>
                  <a:cubicBezTo>
                    <a:pt x="1" y="650"/>
                    <a:pt x="1" y="769"/>
                    <a:pt x="72" y="817"/>
                  </a:cubicBezTo>
                  <a:cubicBezTo>
                    <a:pt x="96" y="864"/>
                    <a:pt x="167" y="888"/>
                    <a:pt x="191" y="888"/>
                  </a:cubicBezTo>
                  <a:cubicBezTo>
                    <a:pt x="215" y="888"/>
                    <a:pt x="286" y="864"/>
                    <a:pt x="310" y="817"/>
                  </a:cubicBezTo>
                  <a:lnTo>
                    <a:pt x="453" y="674"/>
                  </a:lnTo>
                  <a:lnTo>
                    <a:pt x="596" y="817"/>
                  </a:lnTo>
                  <a:cubicBezTo>
                    <a:pt x="644" y="864"/>
                    <a:pt x="691" y="888"/>
                    <a:pt x="715" y="888"/>
                  </a:cubicBezTo>
                  <a:cubicBezTo>
                    <a:pt x="763" y="888"/>
                    <a:pt x="810" y="864"/>
                    <a:pt x="834" y="817"/>
                  </a:cubicBezTo>
                  <a:cubicBezTo>
                    <a:pt x="906" y="769"/>
                    <a:pt x="906" y="650"/>
                    <a:pt x="834" y="578"/>
                  </a:cubicBezTo>
                  <a:lnTo>
                    <a:pt x="691" y="436"/>
                  </a:lnTo>
                  <a:lnTo>
                    <a:pt x="834" y="293"/>
                  </a:lnTo>
                  <a:cubicBezTo>
                    <a:pt x="906" y="221"/>
                    <a:pt x="906" y="102"/>
                    <a:pt x="834" y="55"/>
                  </a:cubicBezTo>
                  <a:cubicBezTo>
                    <a:pt x="810" y="19"/>
                    <a:pt x="769" y="1"/>
                    <a:pt x="724" y="1"/>
                  </a:cubicBezTo>
                  <a:cubicBezTo>
                    <a:pt x="679" y="1"/>
                    <a:pt x="632" y="19"/>
                    <a:pt x="596" y="55"/>
                  </a:cubicBezTo>
                  <a:lnTo>
                    <a:pt x="453" y="197"/>
                  </a:lnTo>
                  <a:lnTo>
                    <a:pt x="310" y="55"/>
                  </a:lnTo>
                  <a:cubicBezTo>
                    <a:pt x="274" y="19"/>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4"/>
            <p:cNvSpPr/>
            <p:nvPr/>
          </p:nvSpPr>
          <p:spPr>
            <a:xfrm>
              <a:off x="6469520" y="1660676"/>
              <a:ext cx="30292" cy="29122"/>
            </a:xfrm>
            <a:custGeom>
              <a:avLst/>
              <a:gdLst/>
              <a:ahLst/>
              <a:cxnLst/>
              <a:rect l="l" t="t" r="r" b="b"/>
              <a:pathLst>
                <a:path w="906" h="871" extrusionOk="0">
                  <a:moveTo>
                    <a:pt x="182" y="1"/>
                  </a:moveTo>
                  <a:cubicBezTo>
                    <a:pt x="138" y="1"/>
                    <a:pt x="96" y="13"/>
                    <a:pt x="72" y="37"/>
                  </a:cubicBezTo>
                  <a:cubicBezTo>
                    <a:pt x="1" y="108"/>
                    <a:pt x="1" y="227"/>
                    <a:pt x="72" y="275"/>
                  </a:cubicBezTo>
                  <a:lnTo>
                    <a:pt x="215" y="442"/>
                  </a:lnTo>
                  <a:lnTo>
                    <a:pt x="72" y="584"/>
                  </a:lnTo>
                  <a:cubicBezTo>
                    <a:pt x="1" y="632"/>
                    <a:pt x="1" y="751"/>
                    <a:pt x="72" y="823"/>
                  </a:cubicBezTo>
                  <a:cubicBezTo>
                    <a:pt x="96" y="846"/>
                    <a:pt x="144" y="870"/>
                    <a:pt x="191" y="870"/>
                  </a:cubicBezTo>
                  <a:cubicBezTo>
                    <a:pt x="215" y="870"/>
                    <a:pt x="263" y="846"/>
                    <a:pt x="310" y="823"/>
                  </a:cubicBezTo>
                  <a:lnTo>
                    <a:pt x="453" y="680"/>
                  </a:lnTo>
                  <a:lnTo>
                    <a:pt x="596" y="823"/>
                  </a:lnTo>
                  <a:cubicBezTo>
                    <a:pt x="620" y="846"/>
                    <a:pt x="691" y="870"/>
                    <a:pt x="715" y="870"/>
                  </a:cubicBezTo>
                  <a:cubicBezTo>
                    <a:pt x="739" y="870"/>
                    <a:pt x="810" y="846"/>
                    <a:pt x="834" y="823"/>
                  </a:cubicBezTo>
                  <a:cubicBezTo>
                    <a:pt x="906" y="751"/>
                    <a:pt x="906" y="632"/>
                    <a:pt x="834" y="584"/>
                  </a:cubicBezTo>
                  <a:lnTo>
                    <a:pt x="691" y="442"/>
                  </a:lnTo>
                  <a:lnTo>
                    <a:pt x="834" y="275"/>
                  </a:lnTo>
                  <a:cubicBezTo>
                    <a:pt x="906" y="227"/>
                    <a:pt x="906" y="108"/>
                    <a:pt x="834" y="37"/>
                  </a:cubicBezTo>
                  <a:cubicBezTo>
                    <a:pt x="810" y="13"/>
                    <a:pt x="769" y="1"/>
                    <a:pt x="724" y="1"/>
                  </a:cubicBezTo>
                  <a:cubicBezTo>
                    <a:pt x="679" y="1"/>
                    <a:pt x="632" y="13"/>
                    <a:pt x="596" y="37"/>
                  </a:cubicBezTo>
                  <a:lnTo>
                    <a:pt x="453" y="203"/>
                  </a:lnTo>
                  <a:lnTo>
                    <a:pt x="310" y="37"/>
                  </a:lnTo>
                  <a:cubicBezTo>
                    <a:pt x="275" y="13"/>
                    <a:pt x="227" y="1"/>
                    <a:pt x="182"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4"/>
            <p:cNvSpPr/>
            <p:nvPr/>
          </p:nvSpPr>
          <p:spPr>
            <a:xfrm>
              <a:off x="6633560" y="1730358"/>
              <a:ext cx="65332" cy="93986"/>
            </a:xfrm>
            <a:custGeom>
              <a:avLst/>
              <a:gdLst/>
              <a:ahLst/>
              <a:cxnLst/>
              <a:rect l="l" t="t" r="r" b="b"/>
              <a:pathLst>
                <a:path w="1954" h="2811" extrusionOk="0">
                  <a:moveTo>
                    <a:pt x="1953" y="1858"/>
                  </a:moveTo>
                  <a:cubicBezTo>
                    <a:pt x="1953" y="1358"/>
                    <a:pt x="1310" y="501"/>
                    <a:pt x="1048" y="96"/>
                  </a:cubicBezTo>
                  <a:cubicBezTo>
                    <a:pt x="1001" y="1"/>
                    <a:pt x="953" y="1"/>
                    <a:pt x="905" y="96"/>
                  </a:cubicBezTo>
                  <a:cubicBezTo>
                    <a:pt x="643" y="501"/>
                    <a:pt x="0" y="1358"/>
                    <a:pt x="0" y="1858"/>
                  </a:cubicBezTo>
                  <a:cubicBezTo>
                    <a:pt x="0" y="2525"/>
                    <a:pt x="477" y="2811"/>
                    <a:pt x="1001" y="2811"/>
                  </a:cubicBezTo>
                  <a:cubicBezTo>
                    <a:pt x="1429" y="2811"/>
                    <a:pt x="1953" y="2477"/>
                    <a:pt x="1953" y="1858"/>
                  </a:cubicBezTo>
                  <a:close/>
                  <a:moveTo>
                    <a:pt x="1953" y="18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4"/>
            <p:cNvSpPr/>
            <p:nvPr/>
          </p:nvSpPr>
          <p:spPr>
            <a:xfrm>
              <a:off x="6720362" y="1825117"/>
              <a:ext cx="31864" cy="33468"/>
            </a:xfrm>
            <a:custGeom>
              <a:avLst/>
              <a:gdLst/>
              <a:ahLst/>
              <a:cxnLst/>
              <a:rect l="l" t="t" r="r" b="b"/>
              <a:pathLst>
                <a:path w="953" h="1001" extrusionOk="0">
                  <a:moveTo>
                    <a:pt x="691" y="929"/>
                  </a:moveTo>
                  <a:lnTo>
                    <a:pt x="691" y="929"/>
                  </a:lnTo>
                  <a:lnTo>
                    <a:pt x="691" y="929"/>
                  </a:lnTo>
                  <a:close/>
                  <a:moveTo>
                    <a:pt x="310" y="1"/>
                  </a:moveTo>
                  <a:cubicBezTo>
                    <a:pt x="215" y="120"/>
                    <a:pt x="119" y="239"/>
                    <a:pt x="0" y="358"/>
                  </a:cubicBezTo>
                  <a:lnTo>
                    <a:pt x="619" y="1001"/>
                  </a:lnTo>
                  <a:lnTo>
                    <a:pt x="691" y="929"/>
                  </a:lnTo>
                  <a:lnTo>
                    <a:pt x="691" y="929"/>
                  </a:lnTo>
                  <a:lnTo>
                    <a:pt x="953" y="667"/>
                  </a:lnTo>
                  <a:close/>
                  <a:moveTo>
                    <a:pt x="310"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4"/>
            <p:cNvSpPr/>
            <p:nvPr/>
          </p:nvSpPr>
          <p:spPr>
            <a:xfrm>
              <a:off x="6645497" y="1729555"/>
              <a:ext cx="51791" cy="95591"/>
            </a:xfrm>
            <a:custGeom>
              <a:avLst/>
              <a:gdLst/>
              <a:ahLst/>
              <a:cxnLst/>
              <a:rect l="l" t="t" r="r" b="b"/>
              <a:pathLst>
                <a:path w="1549" h="2859" extrusionOk="0">
                  <a:moveTo>
                    <a:pt x="525" y="120"/>
                  </a:moveTo>
                  <a:cubicBezTo>
                    <a:pt x="453" y="215"/>
                    <a:pt x="358" y="334"/>
                    <a:pt x="286" y="477"/>
                  </a:cubicBezTo>
                  <a:cubicBezTo>
                    <a:pt x="548" y="906"/>
                    <a:pt x="834" y="1406"/>
                    <a:pt x="834" y="1739"/>
                  </a:cubicBezTo>
                  <a:cubicBezTo>
                    <a:pt x="834" y="2287"/>
                    <a:pt x="453" y="2621"/>
                    <a:pt x="1" y="2692"/>
                  </a:cubicBezTo>
                  <a:cubicBezTo>
                    <a:pt x="96" y="2740"/>
                    <a:pt x="215" y="2811"/>
                    <a:pt x="334" y="2835"/>
                  </a:cubicBezTo>
                  <a:cubicBezTo>
                    <a:pt x="429" y="2859"/>
                    <a:pt x="525" y="2859"/>
                    <a:pt x="572" y="2859"/>
                  </a:cubicBezTo>
                  <a:cubicBezTo>
                    <a:pt x="1049" y="2859"/>
                    <a:pt x="1549" y="2525"/>
                    <a:pt x="1549" y="1906"/>
                  </a:cubicBezTo>
                  <a:cubicBezTo>
                    <a:pt x="1549" y="1858"/>
                    <a:pt x="1549" y="1787"/>
                    <a:pt x="1525" y="1739"/>
                  </a:cubicBezTo>
                  <a:cubicBezTo>
                    <a:pt x="1406" y="1215"/>
                    <a:pt x="858" y="501"/>
                    <a:pt x="644" y="120"/>
                  </a:cubicBezTo>
                  <a:cubicBezTo>
                    <a:pt x="596" y="1"/>
                    <a:pt x="572" y="1"/>
                    <a:pt x="525" y="120"/>
                  </a:cubicBezTo>
                  <a:close/>
                  <a:moveTo>
                    <a:pt x="525" y="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4"/>
            <p:cNvSpPr/>
            <p:nvPr/>
          </p:nvSpPr>
          <p:spPr>
            <a:xfrm>
              <a:off x="6573040" y="1698158"/>
              <a:ext cx="187136" cy="168379"/>
            </a:xfrm>
            <a:custGeom>
              <a:avLst/>
              <a:gdLst/>
              <a:ahLst/>
              <a:cxnLst/>
              <a:rect l="l" t="t" r="r" b="b"/>
              <a:pathLst>
                <a:path w="5597" h="5036" extrusionOk="0">
                  <a:moveTo>
                    <a:pt x="2739" y="345"/>
                  </a:moveTo>
                  <a:cubicBezTo>
                    <a:pt x="2882" y="345"/>
                    <a:pt x="3049" y="345"/>
                    <a:pt x="3168" y="416"/>
                  </a:cubicBezTo>
                  <a:cubicBezTo>
                    <a:pt x="3882" y="559"/>
                    <a:pt x="4478" y="1059"/>
                    <a:pt x="4740" y="1750"/>
                  </a:cubicBezTo>
                  <a:cubicBezTo>
                    <a:pt x="5192" y="2845"/>
                    <a:pt x="4621" y="4107"/>
                    <a:pt x="3525" y="4560"/>
                  </a:cubicBezTo>
                  <a:cubicBezTo>
                    <a:pt x="3282" y="4645"/>
                    <a:pt x="3039" y="4688"/>
                    <a:pt x="2791" y="4688"/>
                  </a:cubicBezTo>
                  <a:cubicBezTo>
                    <a:pt x="2626" y="4688"/>
                    <a:pt x="2458" y="4669"/>
                    <a:pt x="2287" y="4631"/>
                  </a:cubicBezTo>
                  <a:cubicBezTo>
                    <a:pt x="1906" y="4560"/>
                    <a:pt x="1525" y="4345"/>
                    <a:pt x="1215" y="4036"/>
                  </a:cubicBezTo>
                  <a:cubicBezTo>
                    <a:pt x="382" y="3178"/>
                    <a:pt x="382" y="1821"/>
                    <a:pt x="1215" y="988"/>
                  </a:cubicBezTo>
                  <a:cubicBezTo>
                    <a:pt x="1620" y="559"/>
                    <a:pt x="2168" y="345"/>
                    <a:pt x="2739" y="345"/>
                  </a:cubicBezTo>
                  <a:close/>
                  <a:moveTo>
                    <a:pt x="2756" y="0"/>
                  </a:moveTo>
                  <a:cubicBezTo>
                    <a:pt x="2085" y="0"/>
                    <a:pt x="1449" y="278"/>
                    <a:pt x="977" y="749"/>
                  </a:cubicBezTo>
                  <a:cubicBezTo>
                    <a:pt x="1" y="1726"/>
                    <a:pt x="1" y="3298"/>
                    <a:pt x="977" y="4274"/>
                  </a:cubicBezTo>
                  <a:cubicBezTo>
                    <a:pt x="1310" y="4631"/>
                    <a:pt x="1763" y="4869"/>
                    <a:pt x="2239" y="4965"/>
                  </a:cubicBezTo>
                  <a:cubicBezTo>
                    <a:pt x="2382" y="4988"/>
                    <a:pt x="2573" y="5036"/>
                    <a:pt x="2739" y="5036"/>
                  </a:cubicBezTo>
                  <a:cubicBezTo>
                    <a:pt x="3073" y="5036"/>
                    <a:pt x="3358" y="4965"/>
                    <a:pt x="3668" y="4845"/>
                  </a:cubicBezTo>
                  <a:cubicBezTo>
                    <a:pt x="4954" y="4345"/>
                    <a:pt x="5597" y="2893"/>
                    <a:pt x="5097" y="1607"/>
                  </a:cubicBezTo>
                  <a:cubicBezTo>
                    <a:pt x="4787" y="797"/>
                    <a:pt x="4097" y="226"/>
                    <a:pt x="3287" y="59"/>
                  </a:cubicBezTo>
                  <a:cubicBezTo>
                    <a:pt x="3109" y="19"/>
                    <a:pt x="2931" y="0"/>
                    <a:pt x="2756"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9" name="Google Shape;1849;p34"/>
          <p:cNvGrpSpPr/>
          <p:nvPr/>
        </p:nvGrpSpPr>
        <p:grpSpPr>
          <a:xfrm>
            <a:off x="4667626" y="2779313"/>
            <a:ext cx="383817" cy="386223"/>
            <a:chOff x="8042982" y="1529705"/>
            <a:chExt cx="383817" cy="386223"/>
          </a:xfrm>
        </p:grpSpPr>
        <p:sp>
          <p:nvSpPr>
            <p:cNvPr id="1850" name="Google Shape;1850;p34"/>
            <p:cNvSpPr/>
            <p:nvPr/>
          </p:nvSpPr>
          <p:spPr>
            <a:xfrm>
              <a:off x="8092334" y="1731160"/>
              <a:ext cx="286672" cy="83654"/>
            </a:xfrm>
            <a:custGeom>
              <a:avLst/>
              <a:gdLst/>
              <a:ahLst/>
              <a:cxnLst/>
              <a:rect l="l" t="t" r="r" b="b"/>
              <a:pathLst>
                <a:path w="8574" h="2502" extrusionOk="0">
                  <a:moveTo>
                    <a:pt x="4287" y="1"/>
                  </a:moveTo>
                  <a:cubicBezTo>
                    <a:pt x="4192" y="1"/>
                    <a:pt x="4097" y="72"/>
                    <a:pt x="4097" y="167"/>
                  </a:cubicBezTo>
                  <a:lnTo>
                    <a:pt x="4097" y="1072"/>
                  </a:lnTo>
                  <a:lnTo>
                    <a:pt x="167" y="1072"/>
                  </a:lnTo>
                  <a:cubicBezTo>
                    <a:pt x="72" y="1072"/>
                    <a:pt x="1" y="1144"/>
                    <a:pt x="1" y="1239"/>
                  </a:cubicBezTo>
                  <a:lnTo>
                    <a:pt x="1" y="2311"/>
                  </a:lnTo>
                  <a:cubicBezTo>
                    <a:pt x="1" y="2406"/>
                    <a:pt x="72" y="2501"/>
                    <a:pt x="167" y="2501"/>
                  </a:cubicBezTo>
                  <a:cubicBezTo>
                    <a:pt x="263" y="2501"/>
                    <a:pt x="358" y="2406"/>
                    <a:pt x="358" y="2311"/>
                  </a:cubicBezTo>
                  <a:lnTo>
                    <a:pt x="358" y="1429"/>
                  </a:lnTo>
                  <a:lnTo>
                    <a:pt x="4120" y="1429"/>
                  </a:lnTo>
                  <a:lnTo>
                    <a:pt x="4120" y="2311"/>
                  </a:lnTo>
                  <a:cubicBezTo>
                    <a:pt x="4120" y="2406"/>
                    <a:pt x="4216" y="2501"/>
                    <a:pt x="4311" y="2501"/>
                  </a:cubicBezTo>
                  <a:cubicBezTo>
                    <a:pt x="4406" y="2501"/>
                    <a:pt x="4478" y="2406"/>
                    <a:pt x="4478" y="2311"/>
                  </a:cubicBezTo>
                  <a:lnTo>
                    <a:pt x="4478" y="1429"/>
                  </a:lnTo>
                  <a:lnTo>
                    <a:pt x="8217" y="1429"/>
                  </a:lnTo>
                  <a:lnTo>
                    <a:pt x="8217" y="2311"/>
                  </a:lnTo>
                  <a:cubicBezTo>
                    <a:pt x="8217" y="2406"/>
                    <a:pt x="8288" y="2501"/>
                    <a:pt x="8383" y="2501"/>
                  </a:cubicBezTo>
                  <a:cubicBezTo>
                    <a:pt x="8479" y="2501"/>
                    <a:pt x="8574" y="2406"/>
                    <a:pt x="8574" y="2311"/>
                  </a:cubicBezTo>
                  <a:lnTo>
                    <a:pt x="8574" y="1239"/>
                  </a:lnTo>
                  <a:cubicBezTo>
                    <a:pt x="8574" y="1120"/>
                    <a:pt x="8502" y="1072"/>
                    <a:pt x="8383" y="1072"/>
                  </a:cubicBezTo>
                  <a:lnTo>
                    <a:pt x="4454" y="1072"/>
                  </a:lnTo>
                  <a:lnTo>
                    <a:pt x="4454" y="167"/>
                  </a:lnTo>
                  <a:cubicBezTo>
                    <a:pt x="4454" y="72"/>
                    <a:pt x="4359" y="1"/>
                    <a:pt x="428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4"/>
            <p:cNvSpPr/>
            <p:nvPr/>
          </p:nvSpPr>
          <p:spPr>
            <a:xfrm>
              <a:off x="8132158" y="1529705"/>
              <a:ext cx="207063" cy="207063"/>
            </a:xfrm>
            <a:custGeom>
              <a:avLst/>
              <a:gdLst/>
              <a:ahLst/>
              <a:cxnLst/>
              <a:rect l="l" t="t" r="r" b="b"/>
              <a:pathLst>
                <a:path w="6193" h="6193" extrusionOk="0">
                  <a:moveTo>
                    <a:pt x="3096" y="1"/>
                  </a:moveTo>
                  <a:cubicBezTo>
                    <a:pt x="1382" y="1"/>
                    <a:pt x="0" y="1406"/>
                    <a:pt x="0" y="3096"/>
                  </a:cubicBezTo>
                  <a:cubicBezTo>
                    <a:pt x="0" y="4787"/>
                    <a:pt x="1382" y="6192"/>
                    <a:pt x="3096" y="6192"/>
                  </a:cubicBezTo>
                  <a:cubicBezTo>
                    <a:pt x="4787" y="6192"/>
                    <a:pt x="6192" y="4787"/>
                    <a:pt x="6192" y="3096"/>
                  </a:cubicBezTo>
                  <a:cubicBezTo>
                    <a:pt x="6192" y="1382"/>
                    <a:pt x="4787" y="1"/>
                    <a:pt x="3096" y="1"/>
                  </a:cubicBezTo>
                  <a:close/>
                  <a:moveTo>
                    <a:pt x="3096" y="1"/>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4"/>
            <p:cNvSpPr/>
            <p:nvPr/>
          </p:nvSpPr>
          <p:spPr>
            <a:xfrm>
              <a:off x="8162418" y="1559965"/>
              <a:ext cx="145743" cy="144941"/>
            </a:xfrm>
            <a:custGeom>
              <a:avLst/>
              <a:gdLst/>
              <a:ahLst/>
              <a:cxnLst/>
              <a:rect l="l" t="t" r="r" b="b"/>
              <a:pathLst>
                <a:path w="4359" h="4335" extrusionOk="0">
                  <a:moveTo>
                    <a:pt x="2191" y="0"/>
                  </a:moveTo>
                  <a:cubicBezTo>
                    <a:pt x="1000" y="0"/>
                    <a:pt x="0" y="977"/>
                    <a:pt x="0" y="2168"/>
                  </a:cubicBezTo>
                  <a:cubicBezTo>
                    <a:pt x="0" y="3358"/>
                    <a:pt x="1000" y="4335"/>
                    <a:pt x="2191" y="4335"/>
                  </a:cubicBezTo>
                  <a:cubicBezTo>
                    <a:pt x="3382" y="4335"/>
                    <a:pt x="4358" y="3358"/>
                    <a:pt x="4358" y="2168"/>
                  </a:cubicBezTo>
                  <a:cubicBezTo>
                    <a:pt x="4358" y="977"/>
                    <a:pt x="3382" y="0"/>
                    <a:pt x="2191" y="0"/>
                  </a:cubicBezTo>
                  <a:close/>
                  <a:moveTo>
                    <a:pt x="219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4"/>
            <p:cNvSpPr/>
            <p:nvPr/>
          </p:nvSpPr>
          <p:spPr>
            <a:xfrm>
              <a:off x="8206220" y="1587818"/>
              <a:ext cx="58946" cy="84457"/>
            </a:xfrm>
            <a:custGeom>
              <a:avLst/>
              <a:gdLst/>
              <a:ahLst/>
              <a:cxnLst/>
              <a:rect l="l" t="t" r="r" b="b"/>
              <a:pathLst>
                <a:path w="1763" h="2526" extrusionOk="0">
                  <a:moveTo>
                    <a:pt x="810" y="72"/>
                  </a:moveTo>
                  <a:cubicBezTo>
                    <a:pt x="572" y="430"/>
                    <a:pt x="0" y="1216"/>
                    <a:pt x="0" y="1668"/>
                  </a:cubicBezTo>
                  <a:cubicBezTo>
                    <a:pt x="0" y="2216"/>
                    <a:pt x="453" y="2525"/>
                    <a:pt x="881" y="2525"/>
                  </a:cubicBezTo>
                  <a:cubicBezTo>
                    <a:pt x="1310" y="2525"/>
                    <a:pt x="1762" y="2216"/>
                    <a:pt x="1762" y="1668"/>
                  </a:cubicBezTo>
                  <a:cubicBezTo>
                    <a:pt x="1762" y="1216"/>
                    <a:pt x="1191" y="430"/>
                    <a:pt x="953" y="72"/>
                  </a:cubicBezTo>
                  <a:cubicBezTo>
                    <a:pt x="881" y="1"/>
                    <a:pt x="834" y="1"/>
                    <a:pt x="810" y="72"/>
                  </a:cubicBezTo>
                  <a:close/>
                  <a:moveTo>
                    <a:pt x="810" y="7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4"/>
            <p:cNvSpPr/>
            <p:nvPr/>
          </p:nvSpPr>
          <p:spPr>
            <a:xfrm>
              <a:off x="8219728" y="1588620"/>
              <a:ext cx="46241" cy="84457"/>
            </a:xfrm>
            <a:custGeom>
              <a:avLst/>
              <a:gdLst/>
              <a:ahLst/>
              <a:cxnLst/>
              <a:rect l="l" t="t" r="r" b="b"/>
              <a:pathLst>
                <a:path w="1383" h="2526" extrusionOk="0">
                  <a:moveTo>
                    <a:pt x="191" y="358"/>
                  </a:moveTo>
                  <a:cubicBezTo>
                    <a:pt x="430" y="739"/>
                    <a:pt x="739" y="1192"/>
                    <a:pt x="739" y="1525"/>
                  </a:cubicBezTo>
                  <a:cubicBezTo>
                    <a:pt x="739" y="2025"/>
                    <a:pt x="382" y="2311"/>
                    <a:pt x="1" y="2382"/>
                  </a:cubicBezTo>
                  <a:cubicBezTo>
                    <a:pt x="144" y="2477"/>
                    <a:pt x="310" y="2525"/>
                    <a:pt x="501" y="2525"/>
                  </a:cubicBezTo>
                  <a:cubicBezTo>
                    <a:pt x="953" y="2525"/>
                    <a:pt x="1382" y="2239"/>
                    <a:pt x="1382" y="1668"/>
                  </a:cubicBezTo>
                  <a:cubicBezTo>
                    <a:pt x="1382" y="1215"/>
                    <a:pt x="834" y="453"/>
                    <a:pt x="596" y="96"/>
                  </a:cubicBezTo>
                  <a:cubicBezTo>
                    <a:pt x="525" y="1"/>
                    <a:pt x="501" y="1"/>
                    <a:pt x="430" y="96"/>
                  </a:cubicBezTo>
                  <a:cubicBezTo>
                    <a:pt x="358" y="144"/>
                    <a:pt x="263" y="239"/>
                    <a:pt x="191" y="358"/>
                  </a:cubicBezTo>
                  <a:close/>
                  <a:moveTo>
                    <a:pt x="191" y="3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5" name="Google Shape;1855;p34"/>
            <p:cNvSpPr/>
            <p:nvPr/>
          </p:nvSpPr>
          <p:spPr>
            <a:xfrm>
              <a:off x="8260354" y="1564747"/>
              <a:ext cx="47812" cy="132202"/>
            </a:xfrm>
            <a:custGeom>
              <a:avLst/>
              <a:gdLst/>
              <a:ahLst/>
              <a:cxnLst/>
              <a:rect l="l" t="t" r="r" b="b"/>
              <a:pathLst>
                <a:path w="1430" h="3954" extrusionOk="0">
                  <a:moveTo>
                    <a:pt x="0" y="0"/>
                  </a:moveTo>
                  <a:cubicBezTo>
                    <a:pt x="381" y="620"/>
                    <a:pt x="596" y="1429"/>
                    <a:pt x="596" y="2287"/>
                  </a:cubicBezTo>
                  <a:cubicBezTo>
                    <a:pt x="596" y="2882"/>
                    <a:pt x="477" y="3453"/>
                    <a:pt x="286" y="3954"/>
                  </a:cubicBezTo>
                  <a:cubicBezTo>
                    <a:pt x="977" y="3596"/>
                    <a:pt x="1429" y="2858"/>
                    <a:pt x="1429" y="2048"/>
                  </a:cubicBezTo>
                  <a:cubicBezTo>
                    <a:pt x="1429" y="1096"/>
                    <a:pt x="834" y="286"/>
                    <a:pt x="0" y="0"/>
                  </a:cubicBezTo>
                  <a:close/>
                  <a:moveTo>
                    <a:pt x="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4"/>
            <p:cNvSpPr/>
            <p:nvPr/>
          </p:nvSpPr>
          <p:spPr>
            <a:xfrm>
              <a:off x="8228489" y="1529705"/>
              <a:ext cx="111506" cy="206261"/>
            </a:xfrm>
            <a:custGeom>
              <a:avLst/>
              <a:gdLst/>
              <a:ahLst/>
              <a:cxnLst/>
              <a:rect l="l" t="t" r="r" b="b"/>
              <a:pathLst>
                <a:path w="3335" h="6169" extrusionOk="0">
                  <a:moveTo>
                    <a:pt x="953" y="1048"/>
                  </a:moveTo>
                  <a:cubicBezTo>
                    <a:pt x="1787" y="1334"/>
                    <a:pt x="2406" y="2144"/>
                    <a:pt x="2406" y="3096"/>
                  </a:cubicBezTo>
                  <a:cubicBezTo>
                    <a:pt x="2406" y="3930"/>
                    <a:pt x="1954" y="4644"/>
                    <a:pt x="1287" y="5002"/>
                  </a:cubicBezTo>
                  <a:cubicBezTo>
                    <a:pt x="1096" y="5454"/>
                    <a:pt x="882" y="5835"/>
                    <a:pt x="596" y="6168"/>
                  </a:cubicBezTo>
                  <a:cubicBezTo>
                    <a:pt x="2144" y="5978"/>
                    <a:pt x="3335" y="4668"/>
                    <a:pt x="3335" y="3096"/>
                  </a:cubicBezTo>
                  <a:cubicBezTo>
                    <a:pt x="3335" y="1406"/>
                    <a:pt x="1930" y="1"/>
                    <a:pt x="239" y="1"/>
                  </a:cubicBezTo>
                  <a:lnTo>
                    <a:pt x="1" y="1"/>
                  </a:lnTo>
                  <a:cubicBezTo>
                    <a:pt x="358" y="239"/>
                    <a:pt x="691" y="596"/>
                    <a:pt x="953" y="1048"/>
                  </a:cubicBezTo>
                  <a:close/>
                  <a:moveTo>
                    <a:pt x="953" y="1048"/>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4"/>
            <p:cNvSpPr/>
            <p:nvPr/>
          </p:nvSpPr>
          <p:spPr>
            <a:xfrm>
              <a:off x="8046158" y="1626069"/>
              <a:ext cx="62122" cy="11970"/>
            </a:xfrm>
            <a:custGeom>
              <a:avLst/>
              <a:gdLst/>
              <a:ahLst/>
              <a:cxnLst/>
              <a:rect l="l" t="t" r="r" b="b"/>
              <a:pathLst>
                <a:path w="1858" h="358" extrusionOk="0">
                  <a:moveTo>
                    <a:pt x="191" y="0"/>
                  </a:moveTo>
                  <a:cubicBezTo>
                    <a:pt x="96" y="0"/>
                    <a:pt x="0" y="95"/>
                    <a:pt x="0" y="191"/>
                  </a:cubicBezTo>
                  <a:cubicBezTo>
                    <a:pt x="0" y="286"/>
                    <a:pt x="96" y="357"/>
                    <a:pt x="191" y="357"/>
                  </a:cubicBezTo>
                  <a:lnTo>
                    <a:pt x="1667" y="357"/>
                  </a:lnTo>
                  <a:cubicBezTo>
                    <a:pt x="1763" y="357"/>
                    <a:pt x="1858" y="286"/>
                    <a:pt x="1858" y="191"/>
                  </a:cubicBezTo>
                  <a:cubicBezTo>
                    <a:pt x="1858" y="95"/>
                    <a:pt x="1763" y="0"/>
                    <a:pt x="1667"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4"/>
            <p:cNvSpPr/>
            <p:nvPr/>
          </p:nvSpPr>
          <p:spPr>
            <a:xfrm>
              <a:off x="8046158" y="1572069"/>
              <a:ext cx="62925" cy="35709"/>
            </a:xfrm>
            <a:custGeom>
              <a:avLst/>
              <a:gdLst/>
              <a:ahLst/>
              <a:cxnLst/>
              <a:rect l="l" t="t" r="r" b="b"/>
              <a:pathLst>
                <a:path w="1882" h="1068" extrusionOk="0">
                  <a:moveTo>
                    <a:pt x="197" y="1"/>
                  </a:moveTo>
                  <a:cubicBezTo>
                    <a:pt x="132" y="1"/>
                    <a:pt x="59" y="45"/>
                    <a:pt x="24" y="115"/>
                  </a:cubicBezTo>
                  <a:cubicBezTo>
                    <a:pt x="0" y="186"/>
                    <a:pt x="24" y="305"/>
                    <a:pt x="119" y="353"/>
                  </a:cubicBezTo>
                  <a:lnTo>
                    <a:pt x="1620" y="1020"/>
                  </a:lnTo>
                  <a:cubicBezTo>
                    <a:pt x="1620" y="1067"/>
                    <a:pt x="1644" y="1067"/>
                    <a:pt x="1667" y="1067"/>
                  </a:cubicBezTo>
                  <a:cubicBezTo>
                    <a:pt x="1739" y="1067"/>
                    <a:pt x="1786" y="1020"/>
                    <a:pt x="1834" y="948"/>
                  </a:cubicBezTo>
                  <a:cubicBezTo>
                    <a:pt x="1882" y="853"/>
                    <a:pt x="1834" y="734"/>
                    <a:pt x="1763" y="710"/>
                  </a:cubicBezTo>
                  <a:lnTo>
                    <a:pt x="262" y="20"/>
                  </a:lnTo>
                  <a:cubicBezTo>
                    <a:pt x="243" y="7"/>
                    <a:pt x="221" y="1"/>
                    <a:pt x="197"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4"/>
            <p:cNvSpPr/>
            <p:nvPr/>
          </p:nvSpPr>
          <p:spPr>
            <a:xfrm>
              <a:off x="8046158" y="1658402"/>
              <a:ext cx="62925" cy="34572"/>
            </a:xfrm>
            <a:custGeom>
              <a:avLst/>
              <a:gdLst/>
              <a:ahLst/>
              <a:cxnLst/>
              <a:rect l="l" t="t" r="r" b="b"/>
              <a:pathLst>
                <a:path w="1882" h="1034" extrusionOk="0">
                  <a:moveTo>
                    <a:pt x="1673" y="1"/>
                  </a:moveTo>
                  <a:cubicBezTo>
                    <a:pt x="1655" y="1"/>
                    <a:pt x="1637" y="4"/>
                    <a:pt x="1620" y="9"/>
                  </a:cubicBezTo>
                  <a:lnTo>
                    <a:pt x="119" y="700"/>
                  </a:lnTo>
                  <a:cubicBezTo>
                    <a:pt x="24" y="772"/>
                    <a:pt x="0" y="843"/>
                    <a:pt x="24" y="938"/>
                  </a:cubicBezTo>
                  <a:cubicBezTo>
                    <a:pt x="72" y="1010"/>
                    <a:pt x="119" y="1033"/>
                    <a:pt x="191" y="1033"/>
                  </a:cubicBezTo>
                  <a:lnTo>
                    <a:pt x="262" y="1033"/>
                  </a:lnTo>
                  <a:lnTo>
                    <a:pt x="1763" y="343"/>
                  </a:lnTo>
                  <a:cubicBezTo>
                    <a:pt x="1834" y="295"/>
                    <a:pt x="1882" y="200"/>
                    <a:pt x="1834" y="105"/>
                  </a:cubicBezTo>
                  <a:cubicBezTo>
                    <a:pt x="1798" y="32"/>
                    <a:pt x="1733" y="1"/>
                    <a:pt x="1673"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4"/>
            <p:cNvSpPr/>
            <p:nvPr/>
          </p:nvSpPr>
          <p:spPr>
            <a:xfrm>
              <a:off x="8363071" y="1626069"/>
              <a:ext cx="61353" cy="11970"/>
            </a:xfrm>
            <a:custGeom>
              <a:avLst/>
              <a:gdLst/>
              <a:ahLst/>
              <a:cxnLst/>
              <a:rect l="l" t="t" r="r" b="b"/>
              <a:pathLst>
                <a:path w="1835" h="358" extrusionOk="0">
                  <a:moveTo>
                    <a:pt x="167" y="0"/>
                  </a:moveTo>
                  <a:cubicBezTo>
                    <a:pt x="72" y="0"/>
                    <a:pt x="1" y="95"/>
                    <a:pt x="1" y="191"/>
                  </a:cubicBezTo>
                  <a:cubicBezTo>
                    <a:pt x="1" y="286"/>
                    <a:pt x="72" y="357"/>
                    <a:pt x="167" y="357"/>
                  </a:cubicBezTo>
                  <a:lnTo>
                    <a:pt x="1668" y="357"/>
                  </a:lnTo>
                  <a:cubicBezTo>
                    <a:pt x="1739" y="357"/>
                    <a:pt x="1834" y="286"/>
                    <a:pt x="1834" y="191"/>
                  </a:cubicBezTo>
                  <a:cubicBezTo>
                    <a:pt x="1834" y="95"/>
                    <a:pt x="1739" y="0"/>
                    <a:pt x="1668"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4"/>
            <p:cNvSpPr/>
            <p:nvPr/>
          </p:nvSpPr>
          <p:spPr>
            <a:xfrm>
              <a:off x="8363071" y="1573206"/>
              <a:ext cx="62156" cy="34572"/>
            </a:xfrm>
            <a:custGeom>
              <a:avLst/>
              <a:gdLst/>
              <a:ahLst/>
              <a:cxnLst/>
              <a:rect l="l" t="t" r="r" b="b"/>
              <a:pathLst>
                <a:path w="1859" h="1034" extrusionOk="0">
                  <a:moveTo>
                    <a:pt x="1663" y="1"/>
                  </a:moveTo>
                  <a:cubicBezTo>
                    <a:pt x="1641" y="1"/>
                    <a:pt x="1619" y="4"/>
                    <a:pt x="1596" y="9"/>
                  </a:cubicBezTo>
                  <a:lnTo>
                    <a:pt x="120" y="700"/>
                  </a:lnTo>
                  <a:cubicBezTo>
                    <a:pt x="24" y="748"/>
                    <a:pt x="1" y="843"/>
                    <a:pt x="24" y="938"/>
                  </a:cubicBezTo>
                  <a:cubicBezTo>
                    <a:pt x="48" y="986"/>
                    <a:pt x="120" y="1033"/>
                    <a:pt x="167" y="1033"/>
                  </a:cubicBezTo>
                  <a:lnTo>
                    <a:pt x="262" y="1033"/>
                  </a:lnTo>
                  <a:lnTo>
                    <a:pt x="1739" y="343"/>
                  </a:lnTo>
                  <a:cubicBezTo>
                    <a:pt x="1834" y="271"/>
                    <a:pt x="1858" y="200"/>
                    <a:pt x="1834" y="105"/>
                  </a:cubicBezTo>
                  <a:cubicBezTo>
                    <a:pt x="1798" y="32"/>
                    <a:pt x="1734" y="1"/>
                    <a:pt x="1663" y="1"/>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4"/>
            <p:cNvSpPr/>
            <p:nvPr/>
          </p:nvSpPr>
          <p:spPr>
            <a:xfrm>
              <a:off x="8363071" y="1657633"/>
              <a:ext cx="62156" cy="35341"/>
            </a:xfrm>
            <a:custGeom>
              <a:avLst/>
              <a:gdLst/>
              <a:ahLst/>
              <a:cxnLst/>
              <a:rect l="l" t="t" r="r" b="b"/>
              <a:pathLst>
                <a:path w="1859" h="1057" extrusionOk="0">
                  <a:moveTo>
                    <a:pt x="193" y="0"/>
                  </a:moveTo>
                  <a:cubicBezTo>
                    <a:pt x="116" y="0"/>
                    <a:pt x="43" y="31"/>
                    <a:pt x="24" y="104"/>
                  </a:cubicBezTo>
                  <a:cubicBezTo>
                    <a:pt x="1" y="199"/>
                    <a:pt x="24" y="318"/>
                    <a:pt x="120" y="342"/>
                  </a:cubicBezTo>
                  <a:lnTo>
                    <a:pt x="1596" y="1033"/>
                  </a:lnTo>
                  <a:cubicBezTo>
                    <a:pt x="1596" y="1056"/>
                    <a:pt x="1620" y="1056"/>
                    <a:pt x="1668" y="1056"/>
                  </a:cubicBezTo>
                  <a:cubicBezTo>
                    <a:pt x="1715" y="1056"/>
                    <a:pt x="1787" y="1033"/>
                    <a:pt x="1834" y="937"/>
                  </a:cubicBezTo>
                  <a:cubicBezTo>
                    <a:pt x="1858" y="842"/>
                    <a:pt x="1834" y="723"/>
                    <a:pt x="1739" y="699"/>
                  </a:cubicBezTo>
                  <a:lnTo>
                    <a:pt x="262" y="9"/>
                  </a:lnTo>
                  <a:cubicBezTo>
                    <a:pt x="240" y="3"/>
                    <a:pt x="216" y="0"/>
                    <a:pt x="193"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4"/>
            <p:cNvSpPr/>
            <p:nvPr/>
          </p:nvSpPr>
          <p:spPr>
            <a:xfrm>
              <a:off x="8042982" y="1808399"/>
              <a:ext cx="107527" cy="97965"/>
            </a:xfrm>
            <a:custGeom>
              <a:avLst/>
              <a:gdLst/>
              <a:ahLst/>
              <a:cxnLst/>
              <a:rect l="l" t="t" r="r" b="b"/>
              <a:pathLst>
                <a:path w="3216" h="2930" extrusionOk="0">
                  <a:moveTo>
                    <a:pt x="3215" y="1620"/>
                  </a:moveTo>
                  <a:cubicBezTo>
                    <a:pt x="3215" y="715"/>
                    <a:pt x="2501" y="1"/>
                    <a:pt x="1619" y="1"/>
                  </a:cubicBezTo>
                  <a:cubicBezTo>
                    <a:pt x="715" y="1"/>
                    <a:pt x="0" y="715"/>
                    <a:pt x="0" y="1620"/>
                  </a:cubicBezTo>
                  <a:cubicBezTo>
                    <a:pt x="0" y="2144"/>
                    <a:pt x="286" y="2620"/>
                    <a:pt x="667" y="2930"/>
                  </a:cubicBezTo>
                  <a:lnTo>
                    <a:pt x="2548" y="2930"/>
                  </a:lnTo>
                  <a:cubicBezTo>
                    <a:pt x="2977" y="2620"/>
                    <a:pt x="3215" y="2144"/>
                    <a:pt x="3215" y="1620"/>
                  </a:cubicBezTo>
                  <a:close/>
                  <a:moveTo>
                    <a:pt x="3215" y="162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4"/>
            <p:cNvSpPr/>
            <p:nvPr/>
          </p:nvSpPr>
          <p:spPr>
            <a:xfrm>
              <a:off x="8181510" y="1808399"/>
              <a:ext cx="107527" cy="97965"/>
            </a:xfrm>
            <a:custGeom>
              <a:avLst/>
              <a:gdLst/>
              <a:ahLst/>
              <a:cxnLst/>
              <a:rect l="l" t="t" r="r" b="b"/>
              <a:pathLst>
                <a:path w="3216" h="2930" extrusionOk="0">
                  <a:moveTo>
                    <a:pt x="3216" y="1620"/>
                  </a:moveTo>
                  <a:cubicBezTo>
                    <a:pt x="3216" y="715"/>
                    <a:pt x="2501" y="1"/>
                    <a:pt x="1620" y="1"/>
                  </a:cubicBezTo>
                  <a:cubicBezTo>
                    <a:pt x="715" y="1"/>
                    <a:pt x="1" y="715"/>
                    <a:pt x="1" y="1620"/>
                  </a:cubicBezTo>
                  <a:cubicBezTo>
                    <a:pt x="1" y="2144"/>
                    <a:pt x="263" y="2620"/>
                    <a:pt x="668" y="2930"/>
                  </a:cubicBezTo>
                  <a:lnTo>
                    <a:pt x="2525" y="2930"/>
                  </a:lnTo>
                  <a:cubicBezTo>
                    <a:pt x="2954" y="2620"/>
                    <a:pt x="3216" y="2144"/>
                    <a:pt x="3216" y="1620"/>
                  </a:cubicBezTo>
                  <a:close/>
                  <a:moveTo>
                    <a:pt x="3216" y="162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4"/>
            <p:cNvSpPr/>
            <p:nvPr/>
          </p:nvSpPr>
          <p:spPr>
            <a:xfrm>
              <a:off x="8319269" y="1808399"/>
              <a:ext cx="107527" cy="97965"/>
            </a:xfrm>
            <a:custGeom>
              <a:avLst/>
              <a:gdLst/>
              <a:ahLst/>
              <a:cxnLst/>
              <a:rect l="l" t="t" r="r" b="b"/>
              <a:pathLst>
                <a:path w="3216" h="2930" extrusionOk="0">
                  <a:moveTo>
                    <a:pt x="1596" y="1"/>
                  </a:moveTo>
                  <a:cubicBezTo>
                    <a:pt x="715" y="1"/>
                    <a:pt x="1" y="715"/>
                    <a:pt x="1" y="1620"/>
                  </a:cubicBezTo>
                  <a:cubicBezTo>
                    <a:pt x="1" y="2144"/>
                    <a:pt x="263" y="2620"/>
                    <a:pt x="644" y="2930"/>
                  </a:cubicBezTo>
                  <a:lnTo>
                    <a:pt x="2525" y="2930"/>
                  </a:lnTo>
                  <a:cubicBezTo>
                    <a:pt x="2930" y="2620"/>
                    <a:pt x="3168" y="2144"/>
                    <a:pt x="3168" y="1620"/>
                  </a:cubicBezTo>
                  <a:cubicBezTo>
                    <a:pt x="3216" y="715"/>
                    <a:pt x="2501" y="1"/>
                    <a:pt x="1596" y="1"/>
                  </a:cubicBezTo>
                  <a:close/>
                  <a:moveTo>
                    <a:pt x="1596"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4"/>
            <p:cNvSpPr/>
            <p:nvPr/>
          </p:nvSpPr>
          <p:spPr>
            <a:xfrm>
              <a:off x="8108250" y="1809201"/>
              <a:ext cx="42262" cy="97162"/>
            </a:xfrm>
            <a:custGeom>
              <a:avLst/>
              <a:gdLst/>
              <a:ahLst/>
              <a:cxnLst/>
              <a:rect l="l" t="t" r="r" b="b"/>
              <a:pathLst>
                <a:path w="1264" h="2906" extrusionOk="0">
                  <a:moveTo>
                    <a:pt x="858" y="1429"/>
                  </a:moveTo>
                  <a:cubicBezTo>
                    <a:pt x="858" y="1834"/>
                    <a:pt x="739" y="2191"/>
                    <a:pt x="501" y="2453"/>
                  </a:cubicBezTo>
                  <a:cubicBezTo>
                    <a:pt x="549" y="2572"/>
                    <a:pt x="620" y="2715"/>
                    <a:pt x="620" y="2906"/>
                  </a:cubicBezTo>
                  <a:cubicBezTo>
                    <a:pt x="1025" y="2596"/>
                    <a:pt x="1263" y="2120"/>
                    <a:pt x="1263" y="1596"/>
                  </a:cubicBezTo>
                  <a:cubicBezTo>
                    <a:pt x="1263" y="810"/>
                    <a:pt x="739" y="167"/>
                    <a:pt x="1" y="0"/>
                  </a:cubicBezTo>
                  <a:cubicBezTo>
                    <a:pt x="525" y="286"/>
                    <a:pt x="858" y="810"/>
                    <a:pt x="858" y="1429"/>
                  </a:cubicBezTo>
                  <a:close/>
                  <a:moveTo>
                    <a:pt x="858"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4"/>
            <p:cNvSpPr/>
            <p:nvPr/>
          </p:nvSpPr>
          <p:spPr>
            <a:xfrm>
              <a:off x="8246009" y="1809201"/>
              <a:ext cx="43031" cy="97162"/>
            </a:xfrm>
            <a:custGeom>
              <a:avLst/>
              <a:gdLst/>
              <a:ahLst/>
              <a:cxnLst/>
              <a:rect l="l" t="t" r="r" b="b"/>
              <a:pathLst>
                <a:path w="1287" h="2906" extrusionOk="0">
                  <a:moveTo>
                    <a:pt x="882" y="1429"/>
                  </a:moveTo>
                  <a:cubicBezTo>
                    <a:pt x="882" y="1834"/>
                    <a:pt x="763" y="2191"/>
                    <a:pt x="501" y="2453"/>
                  </a:cubicBezTo>
                  <a:cubicBezTo>
                    <a:pt x="572" y="2572"/>
                    <a:pt x="620" y="2715"/>
                    <a:pt x="620" y="2906"/>
                  </a:cubicBezTo>
                  <a:cubicBezTo>
                    <a:pt x="1049" y="2596"/>
                    <a:pt x="1287" y="2120"/>
                    <a:pt x="1287" y="1596"/>
                  </a:cubicBezTo>
                  <a:cubicBezTo>
                    <a:pt x="1287" y="810"/>
                    <a:pt x="763" y="167"/>
                    <a:pt x="1" y="0"/>
                  </a:cubicBezTo>
                  <a:cubicBezTo>
                    <a:pt x="525" y="286"/>
                    <a:pt x="882" y="810"/>
                    <a:pt x="882" y="1429"/>
                  </a:cubicBezTo>
                  <a:close/>
                  <a:moveTo>
                    <a:pt x="882"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4"/>
            <p:cNvSpPr/>
            <p:nvPr/>
          </p:nvSpPr>
          <p:spPr>
            <a:xfrm>
              <a:off x="8383768" y="1809201"/>
              <a:ext cx="43031" cy="97162"/>
            </a:xfrm>
            <a:custGeom>
              <a:avLst/>
              <a:gdLst/>
              <a:ahLst/>
              <a:cxnLst/>
              <a:rect l="l" t="t" r="r" b="b"/>
              <a:pathLst>
                <a:path w="1287" h="2906" extrusionOk="0">
                  <a:moveTo>
                    <a:pt x="858" y="1429"/>
                  </a:moveTo>
                  <a:cubicBezTo>
                    <a:pt x="858" y="1834"/>
                    <a:pt x="739" y="2191"/>
                    <a:pt x="501" y="2453"/>
                  </a:cubicBezTo>
                  <a:cubicBezTo>
                    <a:pt x="572" y="2572"/>
                    <a:pt x="620" y="2715"/>
                    <a:pt x="620" y="2906"/>
                  </a:cubicBezTo>
                  <a:cubicBezTo>
                    <a:pt x="1049" y="2596"/>
                    <a:pt x="1287" y="2120"/>
                    <a:pt x="1287" y="1596"/>
                  </a:cubicBezTo>
                  <a:cubicBezTo>
                    <a:pt x="1287" y="810"/>
                    <a:pt x="739" y="167"/>
                    <a:pt x="1" y="0"/>
                  </a:cubicBezTo>
                  <a:cubicBezTo>
                    <a:pt x="501" y="286"/>
                    <a:pt x="858" y="810"/>
                    <a:pt x="858" y="1429"/>
                  </a:cubicBezTo>
                  <a:close/>
                  <a:moveTo>
                    <a:pt x="858" y="1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4"/>
            <p:cNvSpPr/>
            <p:nvPr/>
          </p:nvSpPr>
          <p:spPr>
            <a:xfrm>
              <a:off x="8066053" y="1871293"/>
              <a:ext cx="62958" cy="44636"/>
            </a:xfrm>
            <a:custGeom>
              <a:avLst/>
              <a:gdLst/>
              <a:ahLst/>
              <a:cxnLst/>
              <a:rect l="l" t="t" r="r" b="b"/>
              <a:pathLst>
                <a:path w="1883" h="1335" extrusionOk="0">
                  <a:moveTo>
                    <a:pt x="1334" y="168"/>
                  </a:moveTo>
                  <a:cubicBezTo>
                    <a:pt x="1072" y="1"/>
                    <a:pt x="739" y="49"/>
                    <a:pt x="572" y="168"/>
                  </a:cubicBezTo>
                  <a:cubicBezTo>
                    <a:pt x="239" y="334"/>
                    <a:pt x="1" y="644"/>
                    <a:pt x="1" y="1049"/>
                  </a:cubicBezTo>
                  <a:cubicBezTo>
                    <a:pt x="263" y="1215"/>
                    <a:pt x="596" y="1334"/>
                    <a:pt x="929" y="1334"/>
                  </a:cubicBezTo>
                  <a:cubicBezTo>
                    <a:pt x="1263" y="1334"/>
                    <a:pt x="1620" y="1215"/>
                    <a:pt x="1858" y="1049"/>
                  </a:cubicBezTo>
                  <a:cubicBezTo>
                    <a:pt x="1882" y="644"/>
                    <a:pt x="1668" y="334"/>
                    <a:pt x="1334" y="168"/>
                  </a:cubicBezTo>
                  <a:close/>
                  <a:moveTo>
                    <a:pt x="1334" y="168"/>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4"/>
            <p:cNvSpPr/>
            <p:nvPr/>
          </p:nvSpPr>
          <p:spPr>
            <a:xfrm>
              <a:off x="8076419" y="1840264"/>
              <a:ext cx="41426" cy="42228"/>
            </a:xfrm>
            <a:custGeom>
              <a:avLst/>
              <a:gdLst/>
              <a:ahLst/>
              <a:cxnLst/>
              <a:rect l="l" t="t" r="r" b="b"/>
              <a:pathLst>
                <a:path w="1239" h="1263" extrusionOk="0">
                  <a:moveTo>
                    <a:pt x="1239" y="619"/>
                  </a:moveTo>
                  <a:cubicBezTo>
                    <a:pt x="1239" y="310"/>
                    <a:pt x="977" y="0"/>
                    <a:pt x="619" y="0"/>
                  </a:cubicBezTo>
                  <a:cubicBezTo>
                    <a:pt x="286" y="0"/>
                    <a:pt x="0" y="262"/>
                    <a:pt x="0" y="619"/>
                  </a:cubicBezTo>
                  <a:cubicBezTo>
                    <a:pt x="0" y="810"/>
                    <a:pt x="72" y="977"/>
                    <a:pt x="215" y="1096"/>
                  </a:cubicBezTo>
                  <a:cubicBezTo>
                    <a:pt x="334" y="1191"/>
                    <a:pt x="453" y="1262"/>
                    <a:pt x="619" y="1262"/>
                  </a:cubicBezTo>
                  <a:cubicBezTo>
                    <a:pt x="762" y="1262"/>
                    <a:pt x="881" y="1191"/>
                    <a:pt x="1001" y="1096"/>
                  </a:cubicBezTo>
                  <a:cubicBezTo>
                    <a:pt x="1143" y="977"/>
                    <a:pt x="1239" y="810"/>
                    <a:pt x="1239" y="619"/>
                  </a:cubicBezTo>
                  <a:close/>
                  <a:moveTo>
                    <a:pt x="1239" y="619"/>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4"/>
            <p:cNvSpPr/>
            <p:nvPr/>
          </p:nvSpPr>
          <p:spPr>
            <a:xfrm>
              <a:off x="8101095" y="1876074"/>
              <a:ext cx="28687" cy="35876"/>
            </a:xfrm>
            <a:custGeom>
              <a:avLst/>
              <a:gdLst/>
              <a:ahLst/>
              <a:cxnLst/>
              <a:rect l="l" t="t" r="r" b="b"/>
              <a:pathLst>
                <a:path w="858" h="1073" extrusionOk="0">
                  <a:moveTo>
                    <a:pt x="1" y="144"/>
                  </a:moveTo>
                  <a:cubicBezTo>
                    <a:pt x="215" y="310"/>
                    <a:pt x="358" y="572"/>
                    <a:pt x="453" y="858"/>
                  </a:cubicBezTo>
                  <a:cubicBezTo>
                    <a:pt x="453" y="930"/>
                    <a:pt x="477" y="977"/>
                    <a:pt x="477" y="1072"/>
                  </a:cubicBezTo>
                  <a:cubicBezTo>
                    <a:pt x="620" y="1025"/>
                    <a:pt x="739" y="953"/>
                    <a:pt x="858" y="858"/>
                  </a:cubicBezTo>
                  <a:cubicBezTo>
                    <a:pt x="858" y="715"/>
                    <a:pt x="834" y="572"/>
                    <a:pt x="739" y="429"/>
                  </a:cubicBezTo>
                  <a:cubicBezTo>
                    <a:pt x="644" y="239"/>
                    <a:pt x="501" y="96"/>
                    <a:pt x="286" y="1"/>
                  </a:cubicBezTo>
                  <a:cubicBezTo>
                    <a:pt x="215" y="96"/>
                    <a:pt x="120" y="120"/>
                    <a:pt x="1" y="144"/>
                  </a:cubicBezTo>
                  <a:close/>
                  <a:moveTo>
                    <a:pt x="1" y="144"/>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4"/>
            <p:cNvSpPr/>
            <p:nvPr/>
          </p:nvSpPr>
          <p:spPr>
            <a:xfrm>
              <a:off x="8340769" y="1872898"/>
              <a:ext cx="62156" cy="43031"/>
            </a:xfrm>
            <a:custGeom>
              <a:avLst/>
              <a:gdLst/>
              <a:ahLst/>
              <a:cxnLst/>
              <a:rect l="l" t="t" r="r" b="b"/>
              <a:pathLst>
                <a:path w="1859" h="1287" extrusionOk="0">
                  <a:moveTo>
                    <a:pt x="572" y="120"/>
                  </a:moveTo>
                  <a:cubicBezTo>
                    <a:pt x="239" y="286"/>
                    <a:pt x="1" y="596"/>
                    <a:pt x="1" y="1001"/>
                  </a:cubicBezTo>
                  <a:cubicBezTo>
                    <a:pt x="263" y="1167"/>
                    <a:pt x="596" y="1286"/>
                    <a:pt x="929" y="1286"/>
                  </a:cubicBezTo>
                  <a:cubicBezTo>
                    <a:pt x="1287" y="1286"/>
                    <a:pt x="1620" y="1167"/>
                    <a:pt x="1858" y="1001"/>
                  </a:cubicBezTo>
                  <a:cubicBezTo>
                    <a:pt x="1858" y="596"/>
                    <a:pt x="1620" y="286"/>
                    <a:pt x="1287" y="120"/>
                  </a:cubicBezTo>
                  <a:cubicBezTo>
                    <a:pt x="1072" y="1"/>
                    <a:pt x="739" y="48"/>
                    <a:pt x="572" y="120"/>
                  </a:cubicBezTo>
                  <a:close/>
                  <a:moveTo>
                    <a:pt x="572" y="12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4"/>
            <p:cNvSpPr/>
            <p:nvPr/>
          </p:nvSpPr>
          <p:spPr>
            <a:xfrm>
              <a:off x="8375810" y="1876074"/>
              <a:ext cx="28687" cy="35876"/>
            </a:xfrm>
            <a:custGeom>
              <a:avLst/>
              <a:gdLst/>
              <a:ahLst/>
              <a:cxnLst/>
              <a:rect l="l" t="t" r="r" b="b"/>
              <a:pathLst>
                <a:path w="858" h="1073" extrusionOk="0">
                  <a:moveTo>
                    <a:pt x="1" y="144"/>
                  </a:moveTo>
                  <a:cubicBezTo>
                    <a:pt x="215" y="310"/>
                    <a:pt x="358" y="572"/>
                    <a:pt x="453" y="858"/>
                  </a:cubicBezTo>
                  <a:cubicBezTo>
                    <a:pt x="453" y="930"/>
                    <a:pt x="477" y="977"/>
                    <a:pt x="477" y="1072"/>
                  </a:cubicBezTo>
                  <a:cubicBezTo>
                    <a:pt x="620" y="1025"/>
                    <a:pt x="739" y="953"/>
                    <a:pt x="858" y="858"/>
                  </a:cubicBezTo>
                  <a:cubicBezTo>
                    <a:pt x="858" y="715"/>
                    <a:pt x="834" y="572"/>
                    <a:pt x="739" y="429"/>
                  </a:cubicBezTo>
                  <a:cubicBezTo>
                    <a:pt x="644" y="239"/>
                    <a:pt x="501" y="96"/>
                    <a:pt x="286" y="1"/>
                  </a:cubicBezTo>
                  <a:cubicBezTo>
                    <a:pt x="215" y="96"/>
                    <a:pt x="120" y="120"/>
                    <a:pt x="1" y="144"/>
                  </a:cubicBezTo>
                  <a:close/>
                  <a:moveTo>
                    <a:pt x="1" y="14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4"/>
            <p:cNvSpPr/>
            <p:nvPr/>
          </p:nvSpPr>
          <p:spPr>
            <a:xfrm>
              <a:off x="8203812" y="1874503"/>
              <a:ext cx="62156" cy="41426"/>
            </a:xfrm>
            <a:custGeom>
              <a:avLst/>
              <a:gdLst/>
              <a:ahLst/>
              <a:cxnLst/>
              <a:rect l="l" t="t" r="r" b="b"/>
              <a:pathLst>
                <a:path w="1859" h="1239" extrusionOk="0">
                  <a:moveTo>
                    <a:pt x="1334" y="72"/>
                  </a:moveTo>
                  <a:cubicBezTo>
                    <a:pt x="1144" y="24"/>
                    <a:pt x="834" y="0"/>
                    <a:pt x="548" y="72"/>
                  </a:cubicBezTo>
                  <a:cubicBezTo>
                    <a:pt x="239" y="238"/>
                    <a:pt x="1" y="548"/>
                    <a:pt x="1" y="953"/>
                  </a:cubicBezTo>
                  <a:cubicBezTo>
                    <a:pt x="263" y="1119"/>
                    <a:pt x="596" y="1238"/>
                    <a:pt x="906" y="1238"/>
                  </a:cubicBezTo>
                  <a:cubicBezTo>
                    <a:pt x="1263" y="1238"/>
                    <a:pt x="1596" y="1119"/>
                    <a:pt x="1834" y="953"/>
                  </a:cubicBezTo>
                  <a:cubicBezTo>
                    <a:pt x="1858" y="548"/>
                    <a:pt x="1668" y="238"/>
                    <a:pt x="1334" y="72"/>
                  </a:cubicBezTo>
                  <a:close/>
                  <a:moveTo>
                    <a:pt x="1334" y="72"/>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4"/>
            <p:cNvSpPr/>
            <p:nvPr/>
          </p:nvSpPr>
          <p:spPr>
            <a:xfrm>
              <a:off x="8214178" y="1840264"/>
              <a:ext cx="42228" cy="42228"/>
            </a:xfrm>
            <a:custGeom>
              <a:avLst/>
              <a:gdLst/>
              <a:ahLst/>
              <a:cxnLst/>
              <a:rect l="l" t="t" r="r" b="b"/>
              <a:pathLst>
                <a:path w="1263" h="1263" extrusionOk="0">
                  <a:moveTo>
                    <a:pt x="643" y="0"/>
                  </a:moveTo>
                  <a:cubicBezTo>
                    <a:pt x="310" y="0"/>
                    <a:pt x="0" y="262"/>
                    <a:pt x="0" y="619"/>
                  </a:cubicBezTo>
                  <a:cubicBezTo>
                    <a:pt x="0" y="810"/>
                    <a:pt x="95" y="977"/>
                    <a:pt x="238" y="1096"/>
                  </a:cubicBezTo>
                  <a:cubicBezTo>
                    <a:pt x="357" y="1191"/>
                    <a:pt x="476" y="1262"/>
                    <a:pt x="619" y="1262"/>
                  </a:cubicBezTo>
                  <a:cubicBezTo>
                    <a:pt x="786" y="1262"/>
                    <a:pt x="905" y="1191"/>
                    <a:pt x="1024" y="1096"/>
                  </a:cubicBezTo>
                  <a:cubicBezTo>
                    <a:pt x="1167" y="977"/>
                    <a:pt x="1262" y="810"/>
                    <a:pt x="1262" y="619"/>
                  </a:cubicBezTo>
                  <a:cubicBezTo>
                    <a:pt x="1262" y="262"/>
                    <a:pt x="953" y="0"/>
                    <a:pt x="643" y="0"/>
                  </a:cubicBezTo>
                  <a:close/>
                  <a:moveTo>
                    <a:pt x="643" y="0"/>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4"/>
            <p:cNvSpPr/>
            <p:nvPr/>
          </p:nvSpPr>
          <p:spPr>
            <a:xfrm>
              <a:off x="8238051" y="1876074"/>
              <a:ext cx="29490" cy="35876"/>
            </a:xfrm>
            <a:custGeom>
              <a:avLst/>
              <a:gdLst/>
              <a:ahLst/>
              <a:cxnLst/>
              <a:rect l="l" t="t" r="r" b="b"/>
              <a:pathLst>
                <a:path w="882" h="1073" extrusionOk="0">
                  <a:moveTo>
                    <a:pt x="1" y="144"/>
                  </a:moveTo>
                  <a:cubicBezTo>
                    <a:pt x="215" y="310"/>
                    <a:pt x="358" y="572"/>
                    <a:pt x="453" y="858"/>
                  </a:cubicBezTo>
                  <a:cubicBezTo>
                    <a:pt x="453" y="930"/>
                    <a:pt x="477" y="977"/>
                    <a:pt x="477" y="1072"/>
                  </a:cubicBezTo>
                  <a:cubicBezTo>
                    <a:pt x="644" y="1025"/>
                    <a:pt x="763" y="953"/>
                    <a:pt x="882" y="858"/>
                  </a:cubicBezTo>
                  <a:cubicBezTo>
                    <a:pt x="882" y="715"/>
                    <a:pt x="834" y="572"/>
                    <a:pt x="763" y="429"/>
                  </a:cubicBezTo>
                  <a:cubicBezTo>
                    <a:pt x="667" y="239"/>
                    <a:pt x="477" y="96"/>
                    <a:pt x="310" y="1"/>
                  </a:cubicBezTo>
                  <a:cubicBezTo>
                    <a:pt x="215" y="96"/>
                    <a:pt x="120" y="120"/>
                    <a:pt x="1" y="144"/>
                  </a:cubicBezTo>
                  <a:close/>
                  <a:moveTo>
                    <a:pt x="1" y="14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4"/>
            <p:cNvSpPr/>
            <p:nvPr/>
          </p:nvSpPr>
          <p:spPr>
            <a:xfrm>
              <a:off x="8351937" y="1840264"/>
              <a:ext cx="41426" cy="42228"/>
            </a:xfrm>
            <a:custGeom>
              <a:avLst/>
              <a:gdLst/>
              <a:ahLst/>
              <a:cxnLst/>
              <a:rect l="l" t="t" r="r" b="b"/>
              <a:pathLst>
                <a:path w="1239" h="1263" extrusionOk="0">
                  <a:moveTo>
                    <a:pt x="619" y="0"/>
                  </a:moveTo>
                  <a:cubicBezTo>
                    <a:pt x="286" y="0"/>
                    <a:pt x="0" y="262"/>
                    <a:pt x="0" y="619"/>
                  </a:cubicBezTo>
                  <a:cubicBezTo>
                    <a:pt x="0" y="810"/>
                    <a:pt x="95" y="977"/>
                    <a:pt x="238" y="1096"/>
                  </a:cubicBezTo>
                  <a:cubicBezTo>
                    <a:pt x="357" y="1191"/>
                    <a:pt x="476" y="1262"/>
                    <a:pt x="619" y="1262"/>
                  </a:cubicBezTo>
                  <a:cubicBezTo>
                    <a:pt x="762" y="1262"/>
                    <a:pt x="881" y="1191"/>
                    <a:pt x="1000" y="1096"/>
                  </a:cubicBezTo>
                  <a:cubicBezTo>
                    <a:pt x="1143" y="977"/>
                    <a:pt x="1238" y="810"/>
                    <a:pt x="1238" y="619"/>
                  </a:cubicBezTo>
                  <a:cubicBezTo>
                    <a:pt x="1238" y="262"/>
                    <a:pt x="977" y="0"/>
                    <a:pt x="619" y="0"/>
                  </a:cubicBezTo>
                  <a:close/>
                  <a:moveTo>
                    <a:pt x="619" y="0"/>
                  </a:moveTo>
                  <a:close/>
                </a:path>
              </a:pathLst>
            </a:custGeom>
            <a:solidFill>
              <a:srgbClr val="FED1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Εικόνα 3">
            <a:extLst>
              <a:ext uri="{FF2B5EF4-FFF2-40B4-BE49-F238E27FC236}">
                <a16:creationId xmlns:a16="http://schemas.microsoft.com/office/drawing/2014/main" id="{0BC6D80C-5AEF-DDFB-B48E-E15D1057C02F}"/>
              </a:ext>
            </a:extLst>
          </p:cNvPr>
          <p:cNvPicPr>
            <a:picLocks noChangeAspect="1"/>
          </p:cNvPicPr>
          <p:nvPr/>
        </p:nvPicPr>
        <p:blipFill>
          <a:blip r:embed="rId3"/>
          <a:stretch>
            <a:fillRect/>
          </a:stretch>
        </p:blipFill>
        <p:spPr>
          <a:xfrm>
            <a:off x="814579" y="1463865"/>
            <a:ext cx="7122741" cy="2215770"/>
          </a:xfrm>
          <a:prstGeom prst="rect">
            <a:avLst/>
          </a:prstGeom>
        </p:spPr>
      </p:pic>
      <p:cxnSp>
        <p:nvCxnSpPr>
          <p:cNvPr id="2" name="Ευθεία γραμμή σύνδεσης 1">
            <a:extLst>
              <a:ext uri="{FF2B5EF4-FFF2-40B4-BE49-F238E27FC236}">
                <a16:creationId xmlns:a16="http://schemas.microsoft.com/office/drawing/2014/main" id="{42944AA9-1804-A65E-02CC-3165AEDCFF04}"/>
              </a:ext>
            </a:extLst>
          </p:cNvPr>
          <p:cNvCxnSpPr>
            <a:cxnSpLocks/>
          </p:cNvCxnSpPr>
          <p:nvPr/>
        </p:nvCxnSpPr>
        <p:spPr>
          <a:xfrm>
            <a:off x="2500712" y="912581"/>
            <a:ext cx="432201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287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7"/>
        <p:cNvGrpSpPr/>
        <p:nvPr/>
      </p:nvGrpSpPr>
      <p:grpSpPr>
        <a:xfrm>
          <a:off x="0" y="0"/>
          <a:ext cx="0" cy="0"/>
          <a:chOff x="0" y="0"/>
          <a:chExt cx="0" cy="0"/>
        </a:xfrm>
      </p:grpSpPr>
      <p:sp>
        <p:nvSpPr>
          <p:cNvPr id="1708" name="Google Shape;1708;p33"/>
          <p:cNvSpPr txBox="1">
            <a:spLocks noGrp="1"/>
          </p:cNvSpPr>
          <p:nvPr>
            <p:ph type="title"/>
          </p:nvPr>
        </p:nvSpPr>
        <p:spPr>
          <a:xfrm>
            <a:off x="3162009" y="236620"/>
            <a:ext cx="3049326"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l-GR" sz="2800" dirty="0">
                <a:latin typeface="+mj-lt"/>
              </a:rPr>
              <a:t>Θεσμικό Πλαίσιο</a:t>
            </a:r>
            <a:endParaRPr sz="2800" dirty="0">
              <a:latin typeface="+mj-lt"/>
            </a:endParaRPr>
          </a:p>
        </p:txBody>
      </p:sp>
      <p:sp>
        <p:nvSpPr>
          <p:cNvPr id="1709" name="Google Shape;1709;p33"/>
          <p:cNvSpPr txBox="1">
            <a:spLocks noGrp="1"/>
          </p:cNvSpPr>
          <p:nvPr>
            <p:ph type="subTitle" idx="4"/>
          </p:nvPr>
        </p:nvSpPr>
        <p:spPr>
          <a:xfrm>
            <a:off x="518226" y="1152705"/>
            <a:ext cx="1674145" cy="65934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mj-lt"/>
              </a:rPr>
              <a:t>Ν.4001  ΦΕΚ Α 179/22.8.2011 </a:t>
            </a:r>
            <a:endParaRPr lang="en-US" sz="1600" dirty="0">
              <a:latin typeface="+mj-lt"/>
            </a:endParaRPr>
          </a:p>
        </p:txBody>
      </p:sp>
      <p:sp>
        <p:nvSpPr>
          <p:cNvPr id="1710" name="Google Shape;1710;p33"/>
          <p:cNvSpPr txBox="1">
            <a:spLocks noGrp="1"/>
          </p:cNvSpPr>
          <p:nvPr>
            <p:ph type="subTitle" idx="5"/>
          </p:nvPr>
        </p:nvSpPr>
        <p:spPr>
          <a:xfrm>
            <a:off x="2928649" y="1198971"/>
            <a:ext cx="3413851" cy="40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mj-lt"/>
              </a:rPr>
              <a:t>Ν.4425/2016           Ν.4512/2018</a:t>
            </a:r>
            <a:endParaRPr sz="1600" dirty="0">
              <a:latin typeface="+mj-lt"/>
            </a:endParaRPr>
          </a:p>
        </p:txBody>
      </p:sp>
      <p:sp>
        <p:nvSpPr>
          <p:cNvPr id="1711" name="Google Shape;1711;p33"/>
          <p:cNvSpPr txBox="1">
            <a:spLocks noGrp="1"/>
          </p:cNvSpPr>
          <p:nvPr>
            <p:ph type="subTitle" idx="1"/>
          </p:nvPr>
        </p:nvSpPr>
        <p:spPr>
          <a:xfrm>
            <a:off x="0" y="1761830"/>
            <a:ext cx="2569500" cy="1053702"/>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mn-lt"/>
              </a:rPr>
              <a:t>Η Ρυθμιστική Αρχή Ενέργειας παρακολουθεί όλο το φάσμα της αγοράς φυσικού αερίου της χώρας</a:t>
            </a:r>
            <a:endParaRPr lang="en-US" dirty="0">
              <a:latin typeface="+mn-lt"/>
            </a:endParaRPr>
          </a:p>
        </p:txBody>
      </p:sp>
      <p:sp>
        <p:nvSpPr>
          <p:cNvPr id="1712" name="Google Shape;1712;p33"/>
          <p:cNvSpPr txBox="1">
            <a:spLocks noGrp="1"/>
          </p:cNvSpPr>
          <p:nvPr>
            <p:ph type="subTitle" idx="2"/>
          </p:nvPr>
        </p:nvSpPr>
        <p:spPr>
          <a:xfrm>
            <a:off x="2850768" y="1701770"/>
            <a:ext cx="2645114" cy="1053702"/>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mn-lt"/>
              </a:rPr>
              <a:t>Η εν λόγω τροποποίηση εισήγαγε διατάξεις που οδήγησαν στη δημιουργία των τεσσάρων διακριτών αγορών</a:t>
            </a:r>
            <a:endParaRPr lang="en-US" dirty="0">
              <a:latin typeface="+mn-lt"/>
            </a:endParaRPr>
          </a:p>
        </p:txBody>
      </p:sp>
      <p:sp>
        <p:nvSpPr>
          <p:cNvPr id="1713" name="Google Shape;1713;p33"/>
          <p:cNvSpPr txBox="1">
            <a:spLocks noGrp="1"/>
          </p:cNvSpPr>
          <p:nvPr>
            <p:ph type="subTitle" idx="3"/>
          </p:nvPr>
        </p:nvSpPr>
        <p:spPr>
          <a:xfrm>
            <a:off x="6465545" y="1614753"/>
            <a:ext cx="2571600" cy="1294702"/>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buFont typeface="Arial" panose="020B0604020202020204" pitchFamily="34" charset="0"/>
              <a:buChar char="•"/>
            </a:pPr>
            <a:r>
              <a:rPr lang="el-GR" dirty="0">
                <a:latin typeface="+mn-lt"/>
              </a:rPr>
              <a:t>Περιλαμβάνει ένα σύνολο κανονισμών που διέπουν τη λειτουργική δυναμική της εγχώριας αγοράς ηλεκτρικής ενέργειας</a:t>
            </a:r>
            <a:endParaRPr lang="en-US" dirty="0">
              <a:latin typeface="+mn-lt"/>
            </a:endParaRPr>
          </a:p>
        </p:txBody>
      </p:sp>
      <p:sp>
        <p:nvSpPr>
          <p:cNvPr id="1714" name="Google Shape;1714;p33"/>
          <p:cNvSpPr txBox="1">
            <a:spLocks noGrp="1"/>
          </p:cNvSpPr>
          <p:nvPr>
            <p:ph type="subTitle" idx="6"/>
          </p:nvPr>
        </p:nvSpPr>
        <p:spPr>
          <a:xfrm>
            <a:off x="6615637" y="1211371"/>
            <a:ext cx="2571600" cy="40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l-GR" sz="1600" dirty="0">
                <a:latin typeface="+mj-lt"/>
              </a:rPr>
              <a:t>Οδηγία 2019/944</a:t>
            </a:r>
            <a:endParaRPr sz="1600" dirty="0">
              <a:latin typeface="+mj-lt"/>
            </a:endParaRPr>
          </a:p>
        </p:txBody>
      </p:sp>
      <p:grpSp>
        <p:nvGrpSpPr>
          <p:cNvPr id="1715" name="Google Shape;1715;p33"/>
          <p:cNvGrpSpPr/>
          <p:nvPr/>
        </p:nvGrpSpPr>
        <p:grpSpPr>
          <a:xfrm>
            <a:off x="6300303" y="1152705"/>
            <a:ext cx="361547" cy="386217"/>
            <a:chOff x="1556506" y="2787019"/>
            <a:chExt cx="361547" cy="386217"/>
          </a:xfrm>
        </p:grpSpPr>
        <p:sp>
          <p:nvSpPr>
            <p:cNvPr id="1716" name="Google Shape;1716;p33"/>
            <p:cNvSpPr/>
            <p:nvPr/>
          </p:nvSpPr>
          <p:spPr>
            <a:xfrm>
              <a:off x="1593119" y="2864257"/>
              <a:ext cx="308973" cy="308973"/>
            </a:xfrm>
            <a:custGeom>
              <a:avLst/>
              <a:gdLst/>
              <a:ahLst/>
              <a:cxnLst/>
              <a:rect l="l" t="t" r="r" b="b"/>
              <a:pathLst>
                <a:path w="9241" h="9241" extrusionOk="0">
                  <a:moveTo>
                    <a:pt x="2716" y="429"/>
                  </a:moveTo>
                  <a:cubicBezTo>
                    <a:pt x="1977" y="762"/>
                    <a:pt x="1358" y="1286"/>
                    <a:pt x="882" y="1953"/>
                  </a:cubicBezTo>
                  <a:cubicBezTo>
                    <a:pt x="334" y="2691"/>
                    <a:pt x="1" y="3620"/>
                    <a:pt x="1" y="4620"/>
                  </a:cubicBezTo>
                  <a:cubicBezTo>
                    <a:pt x="1" y="4835"/>
                    <a:pt x="48" y="5073"/>
                    <a:pt x="72" y="5287"/>
                  </a:cubicBezTo>
                  <a:cubicBezTo>
                    <a:pt x="548" y="7478"/>
                    <a:pt x="1406" y="7740"/>
                    <a:pt x="2358" y="8645"/>
                  </a:cubicBezTo>
                  <a:cubicBezTo>
                    <a:pt x="3001" y="9026"/>
                    <a:pt x="3787" y="9240"/>
                    <a:pt x="4621" y="9240"/>
                  </a:cubicBezTo>
                  <a:cubicBezTo>
                    <a:pt x="6978" y="9240"/>
                    <a:pt x="8907" y="7478"/>
                    <a:pt x="9193" y="5216"/>
                  </a:cubicBezTo>
                  <a:cubicBezTo>
                    <a:pt x="9241" y="5001"/>
                    <a:pt x="9241" y="4811"/>
                    <a:pt x="9241" y="4597"/>
                  </a:cubicBezTo>
                  <a:cubicBezTo>
                    <a:pt x="9241" y="3763"/>
                    <a:pt x="9026" y="2977"/>
                    <a:pt x="8645" y="2334"/>
                  </a:cubicBezTo>
                  <a:cubicBezTo>
                    <a:pt x="8598" y="2382"/>
                    <a:pt x="7693" y="1096"/>
                    <a:pt x="6407" y="358"/>
                  </a:cubicBezTo>
                  <a:cubicBezTo>
                    <a:pt x="6026" y="215"/>
                    <a:pt x="5597" y="96"/>
                    <a:pt x="5192" y="24"/>
                  </a:cubicBezTo>
                  <a:cubicBezTo>
                    <a:pt x="4049" y="0"/>
                    <a:pt x="4240" y="24"/>
                    <a:pt x="2716" y="429"/>
                  </a:cubicBezTo>
                  <a:close/>
                  <a:moveTo>
                    <a:pt x="2716" y="429"/>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3"/>
            <p:cNvSpPr/>
            <p:nvPr/>
          </p:nvSpPr>
          <p:spPr>
            <a:xfrm>
              <a:off x="1807314" y="2829216"/>
              <a:ext cx="110737" cy="136983"/>
            </a:xfrm>
            <a:custGeom>
              <a:avLst/>
              <a:gdLst/>
              <a:ahLst/>
              <a:cxnLst/>
              <a:rect l="l" t="t" r="r" b="b"/>
              <a:pathLst>
                <a:path w="3312" h="4097" extrusionOk="0">
                  <a:moveTo>
                    <a:pt x="25" y="1406"/>
                  </a:moveTo>
                  <a:cubicBezTo>
                    <a:pt x="1" y="1668"/>
                    <a:pt x="25" y="1977"/>
                    <a:pt x="144" y="2263"/>
                  </a:cubicBezTo>
                  <a:cubicBezTo>
                    <a:pt x="334" y="2763"/>
                    <a:pt x="668" y="3144"/>
                    <a:pt x="953" y="3525"/>
                  </a:cubicBezTo>
                  <a:lnTo>
                    <a:pt x="1287" y="3906"/>
                  </a:lnTo>
                  <a:cubicBezTo>
                    <a:pt x="1430" y="4097"/>
                    <a:pt x="1644" y="4097"/>
                    <a:pt x="1787" y="3906"/>
                  </a:cubicBezTo>
                  <a:lnTo>
                    <a:pt x="2120" y="3525"/>
                  </a:lnTo>
                  <a:cubicBezTo>
                    <a:pt x="2144" y="3454"/>
                    <a:pt x="2168" y="3430"/>
                    <a:pt x="2239" y="3382"/>
                  </a:cubicBezTo>
                  <a:cubicBezTo>
                    <a:pt x="2501" y="3025"/>
                    <a:pt x="2763" y="2668"/>
                    <a:pt x="2930" y="2239"/>
                  </a:cubicBezTo>
                  <a:cubicBezTo>
                    <a:pt x="3311" y="1120"/>
                    <a:pt x="2716" y="1"/>
                    <a:pt x="1525" y="1"/>
                  </a:cubicBezTo>
                  <a:cubicBezTo>
                    <a:pt x="668" y="48"/>
                    <a:pt x="96" y="644"/>
                    <a:pt x="25" y="1406"/>
                  </a:cubicBezTo>
                  <a:close/>
                  <a:moveTo>
                    <a:pt x="25" y="1406"/>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3"/>
            <p:cNvSpPr/>
            <p:nvPr/>
          </p:nvSpPr>
          <p:spPr>
            <a:xfrm>
              <a:off x="1662399" y="2787019"/>
              <a:ext cx="120266" cy="136983"/>
            </a:xfrm>
            <a:custGeom>
              <a:avLst/>
              <a:gdLst/>
              <a:ahLst/>
              <a:cxnLst/>
              <a:rect l="l" t="t" r="r" b="b"/>
              <a:pathLst>
                <a:path w="3597" h="4097" extrusionOk="0">
                  <a:moveTo>
                    <a:pt x="1787" y="0"/>
                  </a:moveTo>
                  <a:cubicBezTo>
                    <a:pt x="596" y="0"/>
                    <a:pt x="1" y="1096"/>
                    <a:pt x="382" y="2239"/>
                  </a:cubicBezTo>
                  <a:cubicBezTo>
                    <a:pt x="429" y="2406"/>
                    <a:pt x="525" y="2549"/>
                    <a:pt x="620" y="2739"/>
                  </a:cubicBezTo>
                  <a:cubicBezTo>
                    <a:pt x="786" y="3001"/>
                    <a:pt x="977" y="3239"/>
                    <a:pt x="1191" y="3501"/>
                  </a:cubicBezTo>
                  <a:lnTo>
                    <a:pt x="1358" y="3715"/>
                  </a:lnTo>
                  <a:lnTo>
                    <a:pt x="1549" y="3930"/>
                  </a:lnTo>
                  <a:cubicBezTo>
                    <a:pt x="1691" y="4096"/>
                    <a:pt x="1906" y="4096"/>
                    <a:pt x="2049" y="3930"/>
                  </a:cubicBezTo>
                  <a:lnTo>
                    <a:pt x="2382" y="3525"/>
                  </a:lnTo>
                  <a:cubicBezTo>
                    <a:pt x="2644" y="3192"/>
                    <a:pt x="2977" y="2834"/>
                    <a:pt x="3144" y="2382"/>
                  </a:cubicBezTo>
                  <a:cubicBezTo>
                    <a:pt x="3168" y="2334"/>
                    <a:pt x="3168" y="2287"/>
                    <a:pt x="3168" y="2263"/>
                  </a:cubicBezTo>
                  <a:cubicBezTo>
                    <a:pt x="3597" y="1096"/>
                    <a:pt x="3001" y="0"/>
                    <a:pt x="1787" y="0"/>
                  </a:cubicBezTo>
                  <a:close/>
                  <a:moveTo>
                    <a:pt x="1787" y="0"/>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3"/>
            <p:cNvSpPr/>
            <p:nvPr/>
          </p:nvSpPr>
          <p:spPr>
            <a:xfrm>
              <a:off x="1695067" y="2811695"/>
              <a:ext cx="53362" cy="53396"/>
            </a:xfrm>
            <a:custGeom>
              <a:avLst/>
              <a:gdLst/>
              <a:ahLst/>
              <a:cxnLst/>
              <a:rect l="l" t="t" r="r" b="b"/>
              <a:pathLst>
                <a:path w="1596" h="1597" extrusionOk="0">
                  <a:moveTo>
                    <a:pt x="810" y="1"/>
                  </a:moveTo>
                  <a:cubicBezTo>
                    <a:pt x="357" y="1"/>
                    <a:pt x="0" y="358"/>
                    <a:pt x="0" y="810"/>
                  </a:cubicBezTo>
                  <a:cubicBezTo>
                    <a:pt x="0" y="1263"/>
                    <a:pt x="357" y="1596"/>
                    <a:pt x="810" y="1596"/>
                  </a:cubicBezTo>
                  <a:cubicBezTo>
                    <a:pt x="1238" y="1596"/>
                    <a:pt x="1596" y="1263"/>
                    <a:pt x="1596" y="810"/>
                  </a:cubicBezTo>
                  <a:cubicBezTo>
                    <a:pt x="1596" y="358"/>
                    <a:pt x="1238" y="1"/>
                    <a:pt x="810" y="1"/>
                  </a:cubicBezTo>
                  <a:close/>
                  <a:moveTo>
                    <a:pt x="810"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3"/>
            <p:cNvSpPr/>
            <p:nvPr/>
          </p:nvSpPr>
          <p:spPr>
            <a:xfrm>
              <a:off x="1833595" y="2855497"/>
              <a:ext cx="53396" cy="53362"/>
            </a:xfrm>
            <a:custGeom>
              <a:avLst/>
              <a:gdLst/>
              <a:ahLst/>
              <a:cxnLst/>
              <a:rect l="l" t="t" r="r" b="b"/>
              <a:pathLst>
                <a:path w="1597" h="1596" extrusionOk="0">
                  <a:moveTo>
                    <a:pt x="787" y="0"/>
                  </a:moveTo>
                  <a:cubicBezTo>
                    <a:pt x="358" y="0"/>
                    <a:pt x="1" y="358"/>
                    <a:pt x="1" y="810"/>
                  </a:cubicBezTo>
                  <a:cubicBezTo>
                    <a:pt x="1" y="1239"/>
                    <a:pt x="358" y="1596"/>
                    <a:pt x="787" y="1596"/>
                  </a:cubicBezTo>
                  <a:cubicBezTo>
                    <a:pt x="1239" y="1596"/>
                    <a:pt x="1596" y="1239"/>
                    <a:pt x="1596" y="810"/>
                  </a:cubicBezTo>
                  <a:cubicBezTo>
                    <a:pt x="1596" y="358"/>
                    <a:pt x="1239" y="0"/>
                    <a:pt x="787" y="0"/>
                  </a:cubicBezTo>
                  <a:close/>
                  <a:moveTo>
                    <a:pt x="787"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33"/>
            <p:cNvSpPr/>
            <p:nvPr/>
          </p:nvSpPr>
          <p:spPr>
            <a:xfrm>
              <a:off x="1767524" y="3051368"/>
              <a:ext cx="83621" cy="71718"/>
            </a:xfrm>
            <a:custGeom>
              <a:avLst/>
              <a:gdLst/>
              <a:ahLst/>
              <a:cxnLst/>
              <a:rect l="l" t="t" r="r" b="b"/>
              <a:pathLst>
                <a:path w="2501" h="2145" extrusionOk="0">
                  <a:moveTo>
                    <a:pt x="977" y="906"/>
                  </a:moveTo>
                  <a:cubicBezTo>
                    <a:pt x="738" y="882"/>
                    <a:pt x="500" y="715"/>
                    <a:pt x="310" y="1025"/>
                  </a:cubicBezTo>
                  <a:cubicBezTo>
                    <a:pt x="0" y="1477"/>
                    <a:pt x="381" y="2144"/>
                    <a:pt x="1500" y="1858"/>
                  </a:cubicBezTo>
                  <a:cubicBezTo>
                    <a:pt x="2143" y="1668"/>
                    <a:pt x="2477" y="1191"/>
                    <a:pt x="2501" y="668"/>
                  </a:cubicBezTo>
                  <a:cubicBezTo>
                    <a:pt x="2501" y="287"/>
                    <a:pt x="2001" y="1"/>
                    <a:pt x="1548" y="644"/>
                  </a:cubicBezTo>
                  <a:cubicBezTo>
                    <a:pt x="1405" y="763"/>
                    <a:pt x="1191" y="930"/>
                    <a:pt x="977" y="906"/>
                  </a:cubicBezTo>
                  <a:close/>
                  <a:moveTo>
                    <a:pt x="977" y="90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3"/>
            <p:cNvSpPr/>
            <p:nvPr/>
          </p:nvSpPr>
          <p:spPr>
            <a:xfrm>
              <a:off x="1556506" y="3033847"/>
              <a:ext cx="137786" cy="138588"/>
            </a:xfrm>
            <a:custGeom>
              <a:avLst/>
              <a:gdLst/>
              <a:ahLst/>
              <a:cxnLst/>
              <a:rect l="l" t="t" r="r" b="b"/>
              <a:pathLst>
                <a:path w="4121" h="4145" extrusionOk="0">
                  <a:moveTo>
                    <a:pt x="3834" y="1049"/>
                  </a:moveTo>
                  <a:cubicBezTo>
                    <a:pt x="3477" y="406"/>
                    <a:pt x="2834" y="1"/>
                    <a:pt x="2048" y="1"/>
                  </a:cubicBezTo>
                  <a:cubicBezTo>
                    <a:pt x="1739" y="1"/>
                    <a:pt x="1453" y="48"/>
                    <a:pt x="1191" y="215"/>
                  </a:cubicBezTo>
                  <a:cubicBezTo>
                    <a:pt x="477" y="525"/>
                    <a:pt x="0" y="1239"/>
                    <a:pt x="0" y="2073"/>
                  </a:cubicBezTo>
                  <a:cubicBezTo>
                    <a:pt x="0" y="3216"/>
                    <a:pt x="929" y="4145"/>
                    <a:pt x="2048" y="4145"/>
                  </a:cubicBezTo>
                  <a:cubicBezTo>
                    <a:pt x="2620" y="4145"/>
                    <a:pt x="3120" y="3930"/>
                    <a:pt x="3477" y="3573"/>
                  </a:cubicBezTo>
                  <a:cubicBezTo>
                    <a:pt x="3882" y="3192"/>
                    <a:pt x="4120" y="2668"/>
                    <a:pt x="4120" y="2073"/>
                  </a:cubicBezTo>
                  <a:cubicBezTo>
                    <a:pt x="4120" y="1692"/>
                    <a:pt x="4001" y="1334"/>
                    <a:pt x="3834" y="1049"/>
                  </a:cubicBezTo>
                  <a:close/>
                  <a:moveTo>
                    <a:pt x="3834" y="1049"/>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3"/>
            <p:cNvSpPr/>
            <p:nvPr/>
          </p:nvSpPr>
          <p:spPr>
            <a:xfrm>
              <a:off x="1596329" y="3059326"/>
              <a:ext cx="58143" cy="82852"/>
            </a:xfrm>
            <a:custGeom>
              <a:avLst/>
              <a:gdLst/>
              <a:ahLst/>
              <a:cxnLst/>
              <a:rect l="l" t="t" r="r" b="b"/>
              <a:pathLst>
                <a:path w="1739" h="2478" extrusionOk="0">
                  <a:moveTo>
                    <a:pt x="786" y="96"/>
                  </a:moveTo>
                  <a:cubicBezTo>
                    <a:pt x="548" y="453"/>
                    <a:pt x="0" y="1192"/>
                    <a:pt x="0" y="1644"/>
                  </a:cubicBezTo>
                  <a:cubicBezTo>
                    <a:pt x="0" y="2216"/>
                    <a:pt x="429" y="2478"/>
                    <a:pt x="857" y="2478"/>
                  </a:cubicBezTo>
                  <a:cubicBezTo>
                    <a:pt x="1286" y="2478"/>
                    <a:pt x="1738" y="2216"/>
                    <a:pt x="1738" y="1644"/>
                  </a:cubicBezTo>
                  <a:cubicBezTo>
                    <a:pt x="1738" y="1192"/>
                    <a:pt x="1167" y="453"/>
                    <a:pt x="953" y="96"/>
                  </a:cubicBezTo>
                  <a:cubicBezTo>
                    <a:pt x="857" y="1"/>
                    <a:pt x="834" y="1"/>
                    <a:pt x="786" y="96"/>
                  </a:cubicBezTo>
                  <a:close/>
                  <a:moveTo>
                    <a:pt x="786" y="9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3"/>
            <p:cNvSpPr/>
            <p:nvPr/>
          </p:nvSpPr>
          <p:spPr>
            <a:xfrm>
              <a:off x="1593119" y="2929559"/>
              <a:ext cx="115484" cy="139357"/>
            </a:xfrm>
            <a:custGeom>
              <a:avLst/>
              <a:gdLst/>
              <a:ahLst/>
              <a:cxnLst/>
              <a:rect l="l" t="t" r="r" b="b"/>
              <a:pathLst>
                <a:path w="3454" h="4168" extrusionOk="0">
                  <a:moveTo>
                    <a:pt x="882" y="0"/>
                  </a:moveTo>
                  <a:cubicBezTo>
                    <a:pt x="334" y="738"/>
                    <a:pt x="1" y="1667"/>
                    <a:pt x="1" y="2667"/>
                  </a:cubicBezTo>
                  <a:cubicBezTo>
                    <a:pt x="1" y="2882"/>
                    <a:pt x="48" y="3120"/>
                    <a:pt x="72" y="3334"/>
                  </a:cubicBezTo>
                  <a:cubicBezTo>
                    <a:pt x="334" y="3215"/>
                    <a:pt x="644" y="3120"/>
                    <a:pt x="930" y="3120"/>
                  </a:cubicBezTo>
                  <a:cubicBezTo>
                    <a:pt x="1715" y="3120"/>
                    <a:pt x="2358" y="3525"/>
                    <a:pt x="2716" y="4168"/>
                  </a:cubicBezTo>
                  <a:cubicBezTo>
                    <a:pt x="2978" y="3477"/>
                    <a:pt x="3454" y="2405"/>
                    <a:pt x="2430" y="2143"/>
                  </a:cubicBezTo>
                  <a:cubicBezTo>
                    <a:pt x="953" y="1715"/>
                    <a:pt x="2382" y="405"/>
                    <a:pt x="882" y="0"/>
                  </a:cubicBezTo>
                  <a:close/>
                  <a:moveTo>
                    <a:pt x="882"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3"/>
            <p:cNvSpPr/>
            <p:nvPr/>
          </p:nvSpPr>
          <p:spPr>
            <a:xfrm>
              <a:off x="1691055" y="2866631"/>
              <a:ext cx="211042" cy="187972"/>
            </a:xfrm>
            <a:custGeom>
              <a:avLst/>
              <a:gdLst/>
              <a:ahLst/>
              <a:cxnLst/>
              <a:rect l="l" t="t" r="r" b="b"/>
              <a:pathLst>
                <a:path w="6312" h="5622" extrusionOk="0">
                  <a:moveTo>
                    <a:pt x="1192" y="1525"/>
                  </a:moveTo>
                  <a:cubicBezTo>
                    <a:pt x="1049" y="1692"/>
                    <a:pt x="834" y="1692"/>
                    <a:pt x="692" y="1525"/>
                  </a:cubicBezTo>
                  <a:lnTo>
                    <a:pt x="501" y="1311"/>
                  </a:lnTo>
                  <a:cubicBezTo>
                    <a:pt x="1" y="1882"/>
                    <a:pt x="49" y="3025"/>
                    <a:pt x="1001" y="3263"/>
                  </a:cubicBezTo>
                  <a:cubicBezTo>
                    <a:pt x="1882" y="3478"/>
                    <a:pt x="2192" y="3835"/>
                    <a:pt x="2144" y="4383"/>
                  </a:cubicBezTo>
                  <a:cubicBezTo>
                    <a:pt x="2001" y="5573"/>
                    <a:pt x="2882" y="5621"/>
                    <a:pt x="3716" y="4645"/>
                  </a:cubicBezTo>
                  <a:cubicBezTo>
                    <a:pt x="4502" y="3787"/>
                    <a:pt x="5883" y="4168"/>
                    <a:pt x="6288" y="5169"/>
                  </a:cubicBezTo>
                  <a:cubicBezTo>
                    <a:pt x="6312" y="4978"/>
                    <a:pt x="6312" y="4764"/>
                    <a:pt x="6312" y="4549"/>
                  </a:cubicBezTo>
                  <a:cubicBezTo>
                    <a:pt x="6312" y="3716"/>
                    <a:pt x="6097" y="2954"/>
                    <a:pt x="5716" y="2287"/>
                  </a:cubicBezTo>
                  <a:cubicBezTo>
                    <a:pt x="5693" y="2335"/>
                    <a:pt x="5645" y="2382"/>
                    <a:pt x="5597" y="2430"/>
                  </a:cubicBezTo>
                  <a:lnTo>
                    <a:pt x="5264" y="2835"/>
                  </a:lnTo>
                  <a:cubicBezTo>
                    <a:pt x="5121" y="3001"/>
                    <a:pt x="4907" y="3001"/>
                    <a:pt x="4764" y="2835"/>
                  </a:cubicBezTo>
                  <a:lnTo>
                    <a:pt x="4430" y="2430"/>
                  </a:lnTo>
                  <a:cubicBezTo>
                    <a:pt x="4145" y="2049"/>
                    <a:pt x="3811" y="1668"/>
                    <a:pt x="3621" y="1192"/>
                  </a:cubicBezTo>
                  <a:cubicBezTo>
                    <a:pt x="3549" y="882"/>
                    <a:pt x="3478" y="596"/>
                    <a:pt x="3502" y="334"/>
                  </a:cubicBezTo>
                  <a:cubicBezTo>
                    <a:pt x="3121" y="168"/>
                    <a:pt x="2716" y="48"/>
                    <a:pt x="2287" y="1"/>
                  </a:cubicBezTo>
                  <a:cubicBezTo>
                    <a:pt x="2120" y="406"/>
                    <a:pt x="1811" y="763"/>
                    <a:pt x="1525" y="1144"/>
                  </a:cubicBezTo>
                  <a:close/>
                  <a:moveTo>
                    <a:pt x="1192" y="152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3"/>
            <p:cNvSpPr/>
            <p:nvPr/>
          </p:nvSpPr>
          <p:spPr>
            <a:xfrm>
              <a:off x="1755554" y="2865059"/>
              <a:ext cx="146546" cy="173595"/>
            </a:xfrm>
            <a:custGeom>
              <a:avLst/>
              <a:gdLst/>
              <a:ahLst/>
              <a:cxnLst/>
              <a:rect l="l" t="t" r="r" b="b"/>
              <a:pathLst>
                <a:path w="4383" h="5192" extrusionOk="0">
                  <a:moveTo>
                    <a:pt x="358" y="0"/>
                  </a:moveTo>
                  <a:cubicBezTo>
                    <a:pt x="263" y="215"/>
                    <a:pt x="144" y="429"/>
                    <a:pt x="1" y="596"/>
                  </a:cubicBezTo>
                  <a:cubicBezTo>
                    <a:pt x="1168" y="1381"/>
                    <a:pt x="1978" y="2739"/>
                    <a:pt x="2120" y="4382"/>
                  </a:cubicBezTo>
                  <a:cubicBezTo>
                    <a:pt x="2930" y="3882"/>
                    <a:pt x="4026" y="4287"/>
                    <a:pt x="4359" y="5192"/>
                  </a:cubicBezTo>
                  <a:cubicBezTo>
                    <a:pt x="4383" y="4977"/>
                    <a:pt x="4383" y="4787"/>
                    <a:pt x="4383" y="4573"/>
                  </a:cubicBezTo>
                  <a:cubicBezTo>
                    <a:pt x="4383" y="3739"/>
                    <a:pt x="4168" y="2953"/>
                    <a:pt x="3787" y="2310"/>
                  </a:cubicBezTo>
                  <a:cubicBezTo>
                    <a:pt x="3764" y="2358"/>
                    <a:pt x="3716" y="2382"/>
                    <a:pt x="3668" y="2453"/>
                  </a:cubicBezTo>
                  <a:lnTo>
                    <a:pt x="3335" y="2834"/>
                  </a:lnTo>
                  <a:cubicBezTo>
                    <a:pt x="3192" y="3025"/>
                    <a:pt x="2978" y="3025"/>
                    <a:pt x="2835" y="2834"/>
                  </a:cubicBezTo>
                  <a:lnTo>
                    <a:pt x="2501" y="2453"/>
                  </a:lnTo>
                  <a:cubicBezTo>
                    <a:pt x="2216" y="2072"/>
                    <a:pt x="1882" y="1667"/>
                    <a:pt x="1692" y="1191"/>
                  </a:cubicBezTo>
                  <a:cubicBezTo>
                    <a:pt x="1620" y="905"/>
                    <a:pt x="1549" y="596"/>
                    <a:pt x="1573" y="334"/>
                  </a:cubicBezTo>
                  <a:cubicBezTo>
                    <a:pt x="1192" y="191"/>
                    <a:pt x="787" y="72"/>
                    <a:pt x="358" y="0"/>
                  </a:cubicBezTo>
                  <a:close/>
                  <a:moveTo>
                    <a:pt x="358"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3"/>
            <p:cNvSpPr/>
            <p:nvPr/>
          </p:nvSpPr>
          <p:spPr>
            <a:xfrm>
              <a:off x="1756356" y="2995629"/>
              <a:ext cx="144941" cy="177607"/>
            </a:xfrm>
            <a:custGeom>
              <a:avLst/>
              <a:gdLst/>
              <a:ahLst/>
              <a:cxnLst/>
              <a:rect l="l" t="t" r="r" b="b"/>
              <a:pathLst>
                <a:path w="4335" h="5312" extrusionOk="0">
                  <a:moveTo>
                    <a:pt x="4335" y="1311"/>
                  </a:moveTo>
                  <a:cubicBezTo>
                    <a:pt x="4002" y="429"/>
                    <a:pt x="2906" y="1"/>
                    <a:pt x="2096" y="525"/>
                  </a:cubicBezTo>
                  <a:cubicBezTo>
                    <a:pt x="2120" y="691"/>
                    <a:pt x="2120" y="882"/>
                    <a:pt x="2120" y="1049"/>
                  </a:cubicBezTo>
                  <a:cubicBezTo>
                    <a:pt x="2120" y="1406"/>
                    <a:pt x="2096" y="1763"/>
                    <a:pt x="2025" y="2096"/>
                  </a:cubicBezTo>
                  <a:cubicBezTo>
                    <a:pt x="2454" y="1739"/>
                    <a:pt x="2835" y="1977"/>
                    <a:pt x="2835" y="2311"/>
                  </a:cubicBezTo>
                  <a:cubicBezTo>
                    <a:pt x="2835" y="2835"/>
                    <a:pt x="2501" y="3311"/>
                    <a:pt x="1811" y="3501"/>
                  </a:cubicBezTo>
                  <a:cubicBezTo>
                    <a:pt x="1739" y="3525"/>
                    <a:pt x="1620" y="3549"/>
                    <a:pt x="1525" y="3549"/>
                  </a:cubicBezTo>
                  <a:cubicBezTo>
                    <a:pt x="1168" y="4264"/>
                    <a:pt x="620" y="4883"/>
                    <a:pt x="1" y="5311"/>
                  </a:cubicBezTo>
                  <a:cubicBezTo>
                    <a:pt x="2239" y="5192"/>
                    <a:pt x="4049" y="3501"/>
                    <a:pt x="4335" y="1311"/>
                  </a:cubicBezTo>
                  <a:close/>
                  <a:moveTo>
                    <a:pt x="4335" y="1311"/>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3"/>
            <p:cNvSpPr/>
            <p:nvPr/>
          </p:nvSpPr>
          <p:spPr>
            <a:xfrm>
              <a:off x="1807314" y="3052973"/>
              <a:ext cx="43833" cy="61353"/>
            </a:xfrm>
            <a:custGeom>
              <a:avLst/>
              <a:gdLst/>
              <a:ahLst/>
              <a:cxnLst/>
              <a:rect l="l" t="t" r="r" b="b"/>
              <a:pathLst>
                <a:path w="1311" h="1835" extrusionOk="0">
                  <a:moveTo>
                    <a:pt x="501" y="358"/>
                  </a:moveTo>
                  <a:cubicBezTo>
                    <a:pt x="406" y="882"/>
                    <a:pt x="239" y="1358"/>
                    <a:pt x="1" y="1834"/>
                  </a:cubicBezTo>
                  <a:cubicBezTo>
                    <a:pt x="96" y="1834"/>
                    <a:pt x="191" y="1810"/>
                    <a:pt x="310" y="1786"/>
                  </a:cubicBezTo>
                  <a:cubicBezTo>
                    <a:pt x="953" y="1596"/>
                    <a:pt x="1287" y="1120"/>
                    <a:pt x="1311" y="596"/>
                  </a:cubicBezTo>
                  <a:cubicBezTo>
                    <a:pt x="1311" y="239"/>
                    <a:pt x="906" y="0"/>
                    <a:pt x="501" y="358"/>
                  </a:cubicBezTo>
                  <a:close/>
                  <a:moveTo>
                    <a:pt x="501" y="358"/>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3"/>
            <p:cNvSpPr/>
            <p:nvPr/>
          </p:nvSpPr>
          <p:spPr>
            <a:xfrm>
              <a:off x="1711785" y="2787821"/>
              <a:ext cx="68508" cy="135378"/>
            </a:xfrm>
            <a:custGeom>
              <a:avLst/>
              <a:gdLst/>
              <a:ahLst/>
              <a:cxnLst/>
              <a:rect l="l" t="t" r="r" b="b"/>
              <a:pathLst>
                <a:path w="2049" h="4049" extrusionOk="0">
                  <a:moveTo>
                    <a:pt x="1215" y="2167"/>
                  </a:moveTo>
                  <a:cubicBezTo>
                    <a:pt x="1048" y="2596"/>
                    <a:pt x="738" y="2953"/>
                    <a:pt x="453" y="3334"/>
                  </a:cubicBezTo>
                  <a:lnTo>
                    <a:pt x="119" y="3715"/>
                  </a:lnTo>
                  <a:cubicBezTo>
                    <a:pt x="95" y="3763"/>
                    <a:pt x="72" y="3787"/>
                    <a:pt x="0" y="3811"/>
                  </a:cubicBezTo>
                  <a:lnTo>
                    <a:pt x="72" y="3858"/>
                  </a:lnTo>
                  <a:cubicBezTo>
                    <a:pt x="214" y="4049"/>
                    <a:pt x="429" y="4049"/>
                    <a:pt x="572" y="3858"/>
                  </a:cubicBezTo>
                  <a:lnTo>
                    <a:pt x="881" y="3477"/>
                  </a:lnTo>
                  <a:cubicBezTo>
                    <a:pt x="1048" y="3310"/>
                    <a:pt x="1167" y="3120"/>
                    <a:pt x="1310" y="2953"/>
                  </a:cubicBezTo>
                  <a:cubicBezTo>
                    <a:pt x="1453" y="2763"/>
                    <a:pt x="1572" y="2548"/>
                    <a:pt x="1667" y="2358"/>
                  </a:cubicBezTo>
                  <a:cubicBezTo>
                    <a:pt x="1691" y="2310"/>
                    <a:pt x="1691" y="2263"/>
                    <a:pt x="1691" y="2239"/>
                  </a:cubicBezTo>
                  <a:cubicBezTo>
                    <a:pt x="2048" y="1191"/>
                    <a:pt x="1596" y="191"/>
                    <a:pt x="595" y="0"/>
                  </a:cubicBezTo>
                  <a:cubicBezTo>
                    <a:pt x="1286" y="357"/>
                    <a:pt x="1548" y="1191"/>
                    <a:pt x="1238" y="2072"/>
                  </a:cubicBezTo>
                  <a:cubicBezTo>
                    <a:pt x="1262" y="2120"/>
                    <a:pt x="1215" y="2144"/>
                    <a:pt x="1215" y="2167"/>
                  </a:cubicBezTo>
                  <a:close/>
                  <a:moveTo>
                    <a:pt x="1215" y="2167"/>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33"/>
            <p:cNvSpPr/>
            <p:nvPr/>
          </p:nvSpPr>
          <p:spPr>
            <a:xfrm>
              <a:off x="1600308" y="3033847"/>
              <a:ext cx="93986" cy="136983"/>
            </a:xfrm>
            <a:custGeom>
              <a:avLst/>
              <a:gdLst/>
              <a:ahLst/>
              <a:cxnLst/>
              <a:rect l="l" t="t" r="r" b="b"/>
              <a:pathLst>
                <a:path w="2811" h="4097" extrusionOk="0">
                  <a:moveTo>
                    <a:pt x="2524" y="1049"/>
                  </a:moveTo>
                  <a:cubicBezTo>
                    <a:pt x="2167" y="406"/>
                    <a:pt x="1524" y="1"/>
                    <a:pt x="738" y="1"/>
                  </a:cubicBezTo>
                  <a:lnTo>
                    <a:pt x="715" y="1"/>
                  </a:lnTo>
                  <a:cubicBezTo>
                    <a:pt x="1167" y="168"/>
                    <a:pt x="1548" y="477"/>
                    <a:pt x="1786" y="882"/>
                  </a:cubicBezTo>
                  <a:cubicBezTo>
                    <a:pt x="1977" y="1192"/>
                    <a:pt x="2048" y="1549"/>
                    <a:pt x="2048" y="1930"/>
                  </a:cubicBezTo>
                  <a:cubicBezTo>
                    <a:pt x="2048" y="2382"/>
                    <a:pt x="1905" y="2787"/>
                    <a:pt x="1667" y="3121"/>
                  </a:cubicBezTo>
                  <a:cubicBezTo>
                    <a:pt x="1572" y="3240"/>
                    <a:pt x="1524" y="3335"/>
                    <a:pt x="1405" y="3430"/>
                  </a:cubicBezTo>
                  <a:cubicBezTo>
                    <a:pt x="1048" y="3787"/>
                    <a:pt x="524" y="3978"/>
                    <a:pt x="0" y="3978"/>
                  </a:cubicBezTo>
                  <a:cubicBezTo>
                    <a:pt x="238" y="4073"/>
                    <a:pt x="476" y="4097"/>
                    <a:pt x="738" y="4097"/>
                  </a:cubicBezTo>
                  <a:cubicBezTo>
                    <a:pt x="1310" y="4097"/>
                    <a:pt x="1810" y="3906"/>
                    <a:pt x="2167" y="3549"/>
                  </a:cubicBezTo>
                  <a:cubicBezTo>
                    <a:pt x="2572" y="3144"/>
                    <a:pt x="2810" y="2644"/>
                    <a:pt x="2810" y="2049"/>
                  </a:cubicBezTo>
                  <a:cubicBezTo>
                    <a:pt x="2810" y="1692"/>
                    <a:pt x="2691" y="1334"/>
                    <a:pt x="2524" y="1049"/>
                  </a:cubicBezTo>
                  <a:close/>
                  <a:moveTo>
                    <a:pt x="2524" y="1049"/>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3"/>
            <p:cNvSpPr/>
            <p:nvPr/>
          </p:nvSpPr>
          <p:spPr>
            <a:xfrm>
              <a:off x="1605056" y="3058557"/>
              <a:ext cx="47812" cy="82016"/>
            </a:xfrm>
            <a:custGeom>
              <a:avLst/>
              <a:gdLst/>
              <a:ahLst/>
              <a:cxnLst/>
              <a:rect l="l" t="t" r="r" b="b"/>
              <a:pathLst>
                <a:path w="1430" h="2453" extrusionOk="0">
                  <a:moveTo>
                    <a:pt x="1430" y="1643"/>
                  </a:moveTo>
                  <a:cubicBezTo>
                    <a:pt x="1430" y="1191"/>
                    <a:pt x="882" y="453"/>
                    <a:pt x="668" y="95"/>
                  </a:cubicBezTo>
                  <a:cubicBezTo>
                    <a:pt x="596" y="0"/>
                    <a:pt x="573" y="0"/>
                    <a:pt x="525" y="95"/>
                  </a:cubicBezTo>
                  <a:cubicBezTo>
                    <a:pt x="453" y="143"/>
                    <a:pt x="430" y="238"/>
                    <a:pt x="334" y="334"/>
                  </a:cubicBezTo>
                  <a:cubicBezTo>
                    <a:pt x="573" y="691"/>
                    <a:pt x="834" y="1143"/>
                    <a:pt x="834" y="1429"/>
                  </a:cubicBezTo>
                  <a:cubicBezTo>
                    <a:pt x="834" y="1548"/>
                    <a:pt x="811" y="1643"/>
                    <a:pt x="787" y="1739"/>
                  </a:cubicBezTo>
                  <a:cubicBezTo>
                    <a:pt x="668" y="2048"/>
                    <a:pt x="334" y="2239"/>
                    <a:pt x="1" y="2262"/>
                  </a:cubicBezTo>
                  <a:cubicBezTo>
                    <a:pt x="168" y="2382"/>
                    <a:pt x="358" y="2453"/>
                    <a:pt x="573" y="2453"/>
                  </a:cubicBezTo>
                  <a:cubicBezTo>
                    <a:pt x="811" y="2453"/>
                    <a:pt x="1073" y="2358"/>
                    <a:pt x="1239" y="2143"/>
                  </a:cubicBezTo>
                  <a:cubicBezTo>
                    <a:pt x="1382" y="2048"/>
                    <a:pt x="1430" y="1881"/>
                    <a:pt x="1430" y="1643"/>
                  </a:cubicBezTo>
                  <a:close/>
                  <a:moveTo>
                    <a:pt x="1430" y="164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3"/>
            <p:cNvSpPr/>
            <p:nvPr/>
          </p:nvSpPr>
          <p:spPr>
            <a:xfrm>
              <a:off x="1850313" y="2830820"/>
              <a:ext cx="67739" cy="136181"/>
            </a:xfrm>
            <a:custGeom>
              <a:avLst/>
              <a:gdLst/>
              <a:ahLst/>
              <a:cxnLst/>
              <a:rect l="l" t="t" r="r" b="b"/>
              <a:pathLst>
                <a:path w="2026" h="4073" extrusionOk="0">
                  <a:moveTo>
                    <a:pt x="168" y="0"/>
                  </a:moveTo>
                  <a:cubicBezTo>
                    <a:pt x="1096" y="191"/>
                    <a:pt x="1525" y="1191"/>
                    <a:pt x="1168" y="2191"/>
                  </a:cubicBezTo>
                  <a:cubicBezTo>
                    <a:pt x="1001" y="2620"/>
                    <a:pt x="739" y="2977"/>
                    <a:pt x="477" y="3334"/>
                  </a:cubicBezTo>
                  <a:cubicBezTo>
                    <a:pt x="453" y="3382"/>
                    <a:pt x="406" y="3406"/>
                    <a:pt x="358" y="3477"/>
                  </a:cubicBezTo>
                  <a:lnTo>
                    <a:pt x="25" y="3858"/>
                  </a:lnTo>
                  <a:lnTo>
                    <a:pt x="1" y="3906"/>
                  </a:lnTo>
                  <a:lnTo>
                    <a:pt x="1" y="3906"/>
                  </a:lnTo>
                  <a:cubicBezTo>
                    <a:pt x="144" y="4072"/>
                    <a:pt x="358" y="4072"/>
                    <a:pt x="501" y="3906"/>
                  </a:cubicBezTo>
                  <a:lnTo>
                    <a:pt x="834" y="3501"/>
                  </a:lnTo>
                  <a:cubicBezTo>
                    <a:pt x="858" y="3453"/>
                    <a:pt x="882" y="3406"/>
                    <a:pt x="953" y="3358"/>
                  </a:cubicBezTo>
                  <a:cubicBezTo>
                    <a:pt x="1215" y="3001"/>
                    <a:pt x="1477" y="2644"/>
                    <a:pt x="1644" y="2215"/>
                  </a:cubicBezTo>
                  <a:cubicBezTo>
                    <a:pt x="2025" y="1096"/>
                    <a:pt x="1430" y="0"/>
                    <a:pt x="239" y="0"/>
                  </a:cubicBezTo>
                  <a:close/>
                  <a:moveTo>
                    <a:pt x="168" y="0"/>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33"/>
          <p:cNvGrpSpPr/>
          <p:nvPr/>
        </p:nvGrpSpPr>
        <p:grpSpPr>
          <a:xfrm>
            <a:off x="89069" y="1237893"/>
            <a:ext cx="386223" cy="375858"/>
            <a:chOff x="1539787" y="1534487"/>
            <a:chExt cx="386223" cy="375858"/>
          </a:xfrm>
        </p:grpSpPr>
        <p:sp>
          <p:nvSpPr>
            <p:cNvPr id="1734" name="Google Shape;1734;p33"/>
            <p:cNvSpPr/>
            <p:nvPr/>
          </p:nvSpPr>
          <p:spPr>
            <a:xfrm>
              <a:off x="1557308" y="1669838"/>
              <a:ext cx="367885" cy="238927"/>
            </a:xfrm>
            <a:custGeom>
              <a:avLst/>
              <a:gdLst/>
              <a:ahLst/>
              <a:cxnLst/>
              <a:rect l="l" t="t" r="r" b="b"/>
              <a:pathLst>
                <a:path w="11003" h="7146" extrusionOk="0">
                  <a:moveTo>
                    <a:pt x="8978" y="4240"/>
                  </a:moveTo>
                  <a:lnTo>
                    <a:pt x="3691" y="4240"/>
                  </a:lnTo>
                  <a:cubicBezTo>
                    <a:pt x="3406" y="4240"/>
                    <a:pt x="3167" y="4478"/>
                    <a:pt x="3167" y="4764"/>
                  </a:cubicBezTo>
                  <a:cubicBezTo>
                    <a:pt x="3167" y="5073"/>
                    <a:pt x="3406" y="5311"/>
                    <a:pt x="3691" y="5311"/>
                  </a:cubicBezTo>
                  <a:lnTo>
                    <a:pt x="4596" y="5311"/>
                  </a:lnTo>
                  <a:cubicBezTo>
                    <a:pt x="4811" y="5311"/>
                    <a:pt x="4977" y="5478"/>
                    <a:pt x="4977" y="5692"/>
                  </a:cubicBezTo>
                  <a:cubicBezTo>
                    <a:pt x="4977" y="5907"/>
                    <a:pt x="4811" y="6074"/>
                    <a:pt x="4596" y="6074"/>
                  </a:cubicBezTo>
                  <a:lnTo>
                    <a:pt x="548" y="6074"/>
                  </a:lnTo>
                  <a:cubicBezTo>
                    <a:pt x="238" y="6074"/>
                    <a:pt x="0" y="6312"/>
                    <a:pt x="0" y="6621"/>
                  </a:cubicBezTo>
                  <a:cubicBezTo>
                    <a:pt x="0" y="6907"/>
                    <a:pt x="238" y="7145"/>
                    <a:pt x="548" y="7145"/>
                  </a:cubicBezTo>
                  <a:lnTo>
                    <a:pt x="8073" y="7145"/>
                  </a:lnTo>
                  <a:cubicBezTo>
                    <a:pt x="8383" y="7145"/>
                    <a:pt x="8621" y="6907"/>
                    <a:pt x="8621" y="6621"/>
                  </a:cubicBezTo>
                  <a:cubicBezTo>
                    <a:pt x="8621" y="6312"/>
                    <a:pt x="8383" y="6074"/>
                    <a:pt x="8073" y="6074"/>
                  </a:cubicBezTo>
                  <a:lnTo>
                    <a:pt x="6787" y="6074"/>
                  </a:lnTo>
                  <a:cubicBezTo>
                    <a:pt x="6597" y="6074"/>
                    <a:pt x="6406" y="5907"/>
                    <a:pt x="6406" y="5692"/>
                  </a:cubicBezTo>
                  <a:cubicBezTo>
                    <a:pt x="6406" y="5478"/>
                    <a:pt x="6597" y="5311"/>
                    <a:pt x="6787" y="5311"/>
                  </a:cubicBezTo>
                  <a:lnTo>
                    <a:pt x="9574" y="5311"/>
                  </a:lnTo>
                  <a:cubicBezTo>
                    <a:pt x="10478" y="5311"/>
                    <a:pt x="11002" y="4621"/>
                    <a:pt x="11002" y="3811"/>
                  </a:cubicBezTo>
                  <a:lnTo>
                    <a:pt x="11002" y="1239"/>
                  </a:lnTo>
                  <a:cubicBezTo>
                    <a:pt x="11002" y="1"/>
                    <a:pt x="9931" y="120"/>
                    <a:pt x="9359" y="120"/>
                  </a:cubicBezTo>
                  <a:lnTo>
                    <a:pt x="9026" y="120"/>
                  </a:lnTo>
                  <a:cubicBezTo>
                    <a:pt x="8764" y="120"/>
                    <a:pt x="8454" y="1406"/>
                    <a:pt x="9288" y="1406"/>
                  </a:cubicBezTo>
                  <a:lnTo>
                    <a:pt x="9288" y="3906"/>
                  </a:lnTo>
                  <a:cubicBezTo>
                    <a:pt x="9288" y="4097"/>
                    <a:pt x="9145" y="4240"/>
                    <a:pt x="8978" y="4240"/>
                  </a:cubicBezTo>
                  <a:close/>
                  <a:moveTo>
                    <a:pt x="8978" y="424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3"/>
            <p:cNvSpPr/>
            <p:nvPr/>
          </p:nvSpPr>
          <p:spPr>
            <a:xfrm>
              <a:off x="1571619" y="1811575"/>
              <a:ext cx="62958" cy="35876"/>
            </a:xfrm>
            <a:custGeom>
              <a:avLst/>
              <a:gdLst/>
              <a:ahLst/>
              <a:cxnLst/>
              <a:rect l="l" t="t" r="r" b="b"/>
              <a:pathLst>
                <a:path w="1883" h="1073" extrusionOk="0">
                  <a:moveTo>
                    <a:pt x="1334" y="1"/>
                  </a:moveTo>
                  <a:lnTo>
                    <a:pt x="525" y="1"/>
                  </a:lnTo>
                  <a:cubicBezTo>
                    <a:pt x="239" y="1"/>
                    <a:pt x="1" y="239"/>
                    <a:pt x="1" y="525"/>
                  </a:cubicBezTo>
                  <a:cubicBezTo>
                    <a:pt x="1" y="834"/>
                    <a:pt x="239" y="1072"/>
                    <a:pt x="525" y="1072"/>
                  </a:cubicBezTo>
                  <a:lnTo>
                    <a:pt x="1334" y="1072"/>
                  </a:lnTo>
                  <a:cubicBezTo>
                    <a:pt x="1644" y="1072"/>
                    <a:pt x="1882" y="834"/>
                    <a:pt x="1882" y="525"/>
                  </a:cubicBezTo>
                  <a:cubicBezTo>
                    <a:pt x="1882" y="239"/>
                    <a:pt x="1644" y="1"/>
                    <a:pt x="1334" y="1"/>
                  </a:cubicBezTo>
                  <a:close/>
                  <a:moveTo>
                    <a:pt x="1334"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3"/>
            <p:cNvSpPr/>
            <p:nvPr/>
          </p:nvSpPr>
          <p:spPr>
            <a:xfrm>
              <a:off x="1556506" y="1548831"/>
              <a:ext cx="59748" cy="183959"/>
            </a:xfrm>
            <a:custGeom>
              <a:avLst/>
              <a:gdLst/>
              <a:ahLst/>
              <a:cxnLst/>
              <a:rect l="l" t="t" r="r" b="b"/>
              <a:pathLst>
                <a:path w="1787" h="5502" extrusionOk="0">
                  <a:moveTo>
                    <a:pt x="1524" y="0"/>
                  </a:moveTo>
                  <a:lnTo>
                    <a:pt x="262" y="0"/>
                  </a:lnTo>
                  <a:lnTo>
                    <a:pt x="0" y="3024"/>
                  </a:lnTo>
                  <a:lnTo>
                    <a:pt x="262" y="5501"/>
                  </a:lnTo>
                  <a:lnTo>
                    <a:pt x="1524" y="5501"/>
                  </a:lnTo>
                  <a:lnTo>
                    <a:pt x="1786" y="2905"/>
                  </a:lnTo>
                  <a:close/>
                  <a:moveTo>
                    <a:pt x="1524"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3"/>
            <p:cNvSpPr/>
            <p:nvPr/>
          </p:nvSpPr>
          <p:spPr>
            <a:xfrm>
              <a:off x="1624181" y="1548831"/>
              <a:ext cx="135378" cy="183959"/>
            </a:xfrm>
            <a:custGeom>
              <a:avLst/>
              <a:gdLst/>
              <a:ahLst/>
              <a:cxnLst/>
              <a:rect l="l" t="t" r="r" b="b"/>
              <a:pathLst>
                <a:path w="4049" h="5502" extrusionOk="0">
                  <a:moveTo>
                    <a:pt x="3787" y="0"/>
                  </a:moveTo>
                  <a:lnTo>
                    <a:pt x="262" y="0"/>
                  </a:lnTo>
                  <a:lnTo>
                    <a:pt x="1" y="2834"/>
                  </a:lnTo>
                  <a:lnTo>
                    <a:pt x="262" y="5501"/>
                  </a:lnTo>
                  <a:lnTo>
                    <a:pt x="3787" y="5501"/>
                  </a:lnTo>
                  <a:lnTo>
                    <a:pt x="4049" y="2763"/>
                  </a:lnTo>
                  <a:close/>
                  <a:moveTo>
                    <a:pt x="3787"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3"/>
            <p:cNvSpPr/>
            <p:nvPr/>
          </p:nvSpPr>
          <p:spPr>
            <a:xfrm>
              <a:off x="1771503" y="1548831"/>
              <a:ext cx="55770" cy="183959"/>
            </a:xfrm>
            <a:custGeom>
              <a:avLst/>
              <a:gdLst/>
              <a:ahLst/>
              <a:cxnLst/>
              <a:rect l="l" t="t" r="r" b="b"/>
              <a:pathLst>
                <a:path w="1668" h="5502" extrusionOk="0">
                  <a:moveTo>
                    <a:pt x="1405" y="0"/>
                  </a:moveTo>
                  <a:lnTo>
                    <a:pt x="143" y="0"/>
                  </a:lnTo>
                  <a:lnTo>
                    <a:pt x="0" y="2763"/>
                  </a:lnTo>
                  <a:lnTo>
                    <a:pt x="143" y="5501"/>
                  </a:lnTo>
                  <a:lnTo>
                    <a:pt x="1405" y="5501"/>
                  </a:lnTo>
                  <a:lnTo>
                    <a:pt x="1667" y="2643"/>
                  </a:lnTo>
                  <a:close/>
                  <a:moveTo>
                    <a:pt x="1405"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3"/>
            <p:cNvSpPr/>
            <p:nvPr/>
          </p:nvSpPr>
          <p:spPr>
            <a:xfrm>
              <a:off x="1845532" y="1659506"/>
              <a:ext cx="25544" cy="62122"/>
            </a:xfrm>
            <a:custGeom>
              <a:avLst/>
              <a:gdLst/>
              <a:ahLst/>
              <a:cxnLst/>
              <a:rect l="l" t="t" r="r" b="b"/>
              <a:pathLst>
                <a:path w="764" h="1858" extrusionOk="0">
                  <a:moveTo>
                    <a:pt x="382" y="0"/>
                  </a:moveTo>
                  <a:lnTo>
                    <a:pt x="1" y="0"/>
                  </a:lnTo>
                  <a:lnTo>
                    <a:pt x="1" y="1858"/>
                  </a:lnTo>
                  <a:lnTo>
                    <a:pt x="382" y="1858"/>
                  </a:lnTo>
                  <a:cubicBezTo>
                    <a:pt x="596" y="1858"/>
                    <a:pt x="763" y="1691"/>
                    <a:pt x="763" y="1477"/>
                  </a:cubicBezTo>
                  <a:lnTo>
                    <a:pt x="763" y="405"/>
                  </a:lnTo>
                  <a:cubicBezTo>
                    <a:pt x="763" y="167"/>
                    <a:pt x="596" y="0"/>
                    <a:pt x="382" y="0"/>
                  </a:cubicBezTo>
                  <a:close/>
                  <a:moveTo>
                    <a:pt x="382" y="0"/>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3"/>
            <p:cNvSpPr/>
            <p:nvPr/>
          </p:nvSpPr>
          <p:spPr>
            <a:xfrm>
              <a:off x="1818482" y="1536861"/>
              <a:ext cx="25511" cy="209470"/>
            </a:xfrm>
            <a:custGeom>
              <a:avLst/>
              <a:gdLst/>
              <a:ahLst/>
              <a:cxnLst/>
              <a:rect l="l" t="t" r="r" b="b"/>
              <a:pathLst>
                <a:path w="763" h="6265" extrusionOk="0">
                  <a:moveTo>
                    <a:pt x="0" y="358"/>
                  </a:moveTo>
                  <a:lnTo>
                    <a:pt x="0" y="5859"/>
                  </a:lnTo>
                  <a:lnTo>
                    <a:pt x="0" y="5931"/>
                  </a:lnTo>
                  <a:cubicBezTo>
                    <a:pt x="24" y="6097"/>
                    <a:pt x="167" y="6264"/>
                    <a:pt x="381" y="6264"/>
                  </a:cubicBezTo>
                  <a:cubicBezTo>
                    <a:pt x="596" y="6264"/>
                    <a:pt x="762" y="6097"/>
                    <a:pt x="762" y="5883"/>
                  </a:cubicBezTo>
                  <a:lnTo>
                    <a:pt x="762" y="382"/>
                  </a:lnTo>
                  <a:cubicBezTo>
                    <a:pt x="762" y="168"/>
                    <a:pt x="596" y="1"/>
                    <a:pt x="381" y="1"/>
                  </a:cubicBezTo>
                  <a:cubicBezTo>
                    <a:pt x="167" y="1"/>
                    <a:pt x="24" y="144"/>
                    <a:pt x="0" y="358"/>
                  </a:cubicBezTo>
                  <a:cubicBezTo>
                    <a:pt x="0" y="334"/>
                    <a:pt x="0" y="334"/>
                    <a:pt x="0" y="358"/>
                  </a:cubicBezTo>
                  <a:close/>
                  <a:moveTo>
                    <a:pt x="0" y="358"/>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3"/>
            <p:cNvSpPr/>
            <p:nvPr/>
          </p:nvSpPr>
          <p:spPr>
            <a:xfrm>
              <a:off x="1750806" y="1534487"/>
              <a:ext cx="25511" cy="211844"/>
            </a:xfrm>
            <a:custGeom>
              <a:avLst/>
              <a:gdLst/>
              <a:ahLst/>
              <a:cxnLst/>
              <a:rect l="l" t="t" r="r" b="b"/>
              <a:pathLst>
                <a:path w="763" h="6336" extrusionOk="0">
                  <a:moveTo>
                    <a:pt x="0" y="429"/>
                  </a:moveTo>
                  <a:lnTo>
                    <a:pt x="0" y="5930"/>
                  </a:lnTo>
                  <a:lnTo>
                    <a:pt x="0" y="6002"/>
                  </a:lnTo>
                  <a:cubicBezTo>
                    <a:pt x="24" y="6168"/>
                    <a:pt x="167" y="6335"/>
                    <a:pt x="381" y="6335"/>
                  </a:cubicBezTo>
                  <a:cubicBezTo>
                    <a:pt x="595" y="6335"/>
                    <a:pt x="738" y="6192"/>
                    <a:pt x="762" y="6002"/>
                  </a:cubicBezTo>
                  <a:lnTo>
                    <a:pt x="762" y="5930"/>
                  </a:lnTo>
                  <a:lnTo>
                    <a:pt x="762" y="429"/>
                  </a:lnTo>
                  <a:lnTo>
                    <a:pt x="762" y="358"/>
                  </a:lnTo>
                  <a:cubicBezTo>
                    <a:pt x="738" y="191"/>
                    <a:pt x="595" y="0"/>
                    <a:pt x="381" y="0"/>
                  </a:cubicBezTo>
                  <a:cubicBezTo>
                    <a:pt x="167" y="0"/>
                    <a:pt x="24" y="167"/>
                    <a:pt x="0" y="358"/>
                  </a:cubicBezTo>
                  <a:close/>
                  <a:moveTo>
                    <a:pt x="0" y="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3"/>
            <p:cNvSpPr/>
            <p:nvPr/>
          </p:nvSpPr>
          <p:spPr>
            <a:xfrm>
              <a:off x="1607463" y="1536092"/>
              <a:ext cx="25511" cy="211811"/>
            </a:xfrm>
            <a:custGeom>
              <a:avLst/>
              <a:gdLst/>
              <a:ahLst/>
              <a:cxnLst/>
              <a:rect l="l" t="t" r="r" b="b"/>
              <a:pathLst>
                <a:path w="763" h="6335" extrusionOk="0">
                  <a:moveTo>
                    <a:pt x="381" y="0"/>
                  </a:moveTo>
                  <a:cubicBezTo>
                    <a:pt x="167" y="0"/>
                    <a:pt x="24" y="143"/>
                    <a:pt x="0" y="357"/>
                  </a:cubicBezTo>
                  <a:lnTo>
                    <a:pt x="0" y="405"/>
                  </a:lnTo>
                  <a:lnTo>
                    <a:pt x="0" y="5906"/>
                  </a:lnTo>
                  <a:lnTo>
                    <a:pt x="0" y="5977"/>
                  </a:lnTo>
                  <a:cubicBezTo>
                    <a:pt x="24" y="6144"/>
                    <a:pt x="167" y="6335"/>
                    <a:pt x="381" y="6335"/>
                  </a:cubicBezTo>
                  <a:cubicBezTo>
                    <a:pt x="596" y="6335"/>
                    <a:pt x="739" y="6168"/>
                    <a:pt x="762" y="5977"/>
                  </a:cubicBezTo>
                  <a:lnTo>
                    <a:pt x="762" y="5906"/>
                  </a:lnTo>
                  <a:lnTo>
                    <a:pt x="762" y="405"/>
                  </a:lnTo>
                  <a:lnTo>
                    <a:pt x="762" y="357"/>
                  </a:lnTo>
                  <a:cubicBezTo>
                    <a:pt x="739" y="143"/>
                    <a:pt x="596" y="0"/>
                    <a:pt x="381" y="0"/>
                  </a:cubicBezTo>
                  <a:close/>
                  <a:moveTo>
                    <a:pt x="381"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3" name="Google Shape;1743;p33"/>
            <p:cNvSpPr/>
            <p:nvPr/>
          </p:nvSpPr>
          <p:spPr>
            <a:xfrm>
              <a:off x="1539787" y="1534487"/>
              <a:ext cx="25511" cy="212613"/>
            </a:xfrm>
            <a:custGeom>
              <a:avLst/>
              <a:gdLst/>
              <a:ahLst/>
              <a:cxnLst/>
              <a:rect l="l" t="t" r="r" b="b"/>
              <a:pathLst>
                <a:path w="763" h="6359" extrusionOk="0">
                  <a:moveTo>
                    <a:pt x="0" y="429"/>
                  </a:moveTo>
                  <a:lnTo>
                    <a:pt x="0" y="5954"/>
                  </a:lnTo>
                  <a:cubicBezTo>
                    <a:pt x="0" y="6168"/>
                    <a:pt x="167" y="6359"/>
                    <a:pt x="381" y="6359"/>
                  </a:cubicBezTo>
                  <a:cubicBezTo>
                    <a:pt x="596" y="6359"/>
                    <a:pt x="738" y="6192"/>
                    <a:pt x="762" y="6002"/>
                  </a:cubicBezTo>
                  <a:lnTo>
                    <a:pt x="762" y="5930"/>
                  </a:lnTo>
                  <a:lnTo>
                    <a:pt x="762" y="429"/>
                  </a:lnTo>
                  <a:lnTo>
                    <a:pt x="762" y="358"/>
                  </a:lnTo>
                  <a:cubicBezTo>
                    <a:pt x="738" y="191"/>
                    <a:pt x="596" y="0"/>
                    <a:pt x="381" y="0"/>
                  </a:cubicBezTo>
                  <a:cubicBezTo>
                    <a:pt x="167" y="48"/>
                    <a:pt x="0" y="215"/>
                    <a:pt x="0" y="429"/>
                  </a:cubicBezTo>
                  <a:close/>
                  <a:moveTo>
                    <a:pt x="0" y="429"/>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3"/>
            <p:cNvSpPr/>
            <p:nvPr/>
          </p:nvSpPr>
          <p:spPr>
            <a:xfrm>
              <a:off x="1845532" y="1684182"/>
              <a:ext cx="25544" cy="36645"/>
            </a:xfrm>
            <a:custGeom>
              <a:avLst/>
              <a:gdLst/>
              <a:ahLst/>
              <a:cxnLst/>
              <a:rect l="l" t="t" r="r" b="b"/>
              <a:pathLst>
                <a:path w="764" h="1096" extrusionOk="0">
                  <a:moveTo>
                    <a:pt x="763" y="1"/>
                  </a:moveTo>
                  <a:cubicBezTo>
                    <a:pt x="763" y="191"/>
                    <a:pt x="596" y="382"/>
                    <a:pt x="382" y="382"/>
                  </a:cubicBezTo>
                  <a:lnTo>
                    <a:pt x="1" y="382"/>
                  </a:lnTo>
                  <a:lnTo>
                    <a:pt x="1" y="1096"/>
                  </a:lnTo>
                  <a:lnTo>
                    <a:pt x="382" y="1096"/>
                  </a:lnTo>
                  <a:cubicBezTo>
                    <a:pt x="596" y="1096"/>
                    <a:pt x="763" y="929"/>
                    <a:pt x="763" y="715"/>
                  </a:cubicBezTo>
                  <a:close/>
                  <a:moveTo>
                    <a:pt x="763" y="1"/>
                  </a:move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3"/>
            <p:cNvSpPr/>
            <p:nvPr/>
          </p:nvSpPr>
          <p:spPr>
            <a:xfrm>
              <a:off x="1843961" y="1669838"/>
              <a:ext cx="82049" cy="177607"/>
            </a:xfrm>
            <a:custGeom>
              <a:avLst/>
              <a:gdLst/>
              <a:ahLst/>
              <a:cxnLst/>
              <a:rect l="l" t="t" r="r" b="b"/>
              <a:pathLst>
                <a:path w="2454" h="5312" extrusionOk="0">
                  <a:moveTo>
                    <a:pt x="1739" y="1239"/>
                  </a:moveTo>
                  <a:lnTo>
                    <a:pt x="1739" y="3811"/>
                  </a:lnTo>
                  <a:cubicBezTo>
                    <a:pt x="1739" y="4621"/>
                    <a:pt x="953" y="5311"/>
                    <a:pt x="0" y="5311"/>
                  </a:cubicBezTo>
                  <a:lnTo>
                    <a:pt x="1024" y="5311"/>
                  </a:lnTo>
                  <a:cubicBezTo>
                    <a:pt x="1953" y="5311"/>
                    <a:pt x="2453" y="4621"/>
                    <a:pt x="2453" y="3811"/>
                  </a:cubicBezTo>
                  <a:lnTo>
                    <a:pt x="2453" y="1239"/>
                  </a:lnTo>
                  <a:cubicBezTo>
                    <a:pt x="2453" y="1"/>
                    <a:pt x="1382" y="120"/>
                    <a:pt x="810" y="120"/>
                  </a:cubicBezTo>
                  <a:lnTo>
                    <a:pt x="810" y="596"/>
                  </a:lnTo>
                  <a:cubicBezTo>
                    <a:pt x="1167" y="644"/>
                    <a:pt x="1739" y="596"/>
                    <a:pt x="1739" y="1239"/>
                  </a:cubicBezTo>
                  <a:close/>
                  <a:moveTo>
                    <a:pt x="1739" y="1239"/>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3"/>
            <p:cNvSpPr/>
            <p:nvPr/>
          </p:nvSpPr>
          <p:spPr>
            <a:xfrm>
              <a:off x="1565266" y="1703308"/>
              <a:ext cx="42228" cy="29490"/>
            </a:xfrm>
            <a:custGeom>
              <a:avLst/>
              <a:gdLst/>
              <a:ahLst/>
              <a:cxnLst/>
              <a:rect l="l" t="t" r="r" b="b"/>
              <a:pathLst>
                <a:path w="1263" h="882" extrusionOk="0">
                  <a:moveTo>
                    <a:pt x="0" y="0"/>
                  </a:moveTo>
                  <a:lnTo>
                    <a:pt x="1262" y="0"/>
                  </a:lnTo>
                  <a:lnTo>
                    <a:pt x="1262" y="881"/>
                  </a:lnTo>
                  <a:lnTo>
                    <a:pt x="0" y="88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3"/>
            <p:cNvSpPr/>
            <p:nvPr/>
          </p:nvSpPr>
          <p:spPr>
            <a:xfrm>
              <a:off x="1632942" y="1703308"/>
              <a:ext cx="117892" cy="29490"/>
            </a:xfrm>
            <a:custGeom>
              <a:avLst/>
              <a:gdLst/>
              <a:ahLst/>
              <a:cxnLst/>
              <a:rect l="l" t="t" r="r" b="b"/>
              <a:pathLst>
                <a:path w="3526" h="882" extrusionOk="0">
                  <a:moveTo>
                    <a:pt x="0" y="0"/>
                  </a:moveTo>
                  <a:lnTo>
                    <a:pt x="3525" y="0"/>
                  </a:lnTo>
                  <a:lnTo>
                    <a:pt x="3525" y="881"/>
                  </a:lnTo>
                  <a:lnTo>
                    <a:pt x="0" y="88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33"/>
            <p:cNvSpPr/>
            <p:nvPr/>
          </p:nvSpPr>
          <p:spPr>
            <a:xfrm>
              <a:off x="1776285" y="1703308"/>
              <a:ext cx="42228" cy="29490"/>
            </a:xfrm>
            <a:custGeom>
              <a:avLst/>
              <a:gdLst/>
              <a:ahLst/>
              <a:cxnLst/>
              <a:rect l="l" t="t" r="r" b="b"/>
              <a:pathLst>
                <a:path w="1263" h="882" extrusionOk="0">
                  <a:moveTo>
                    <a:pt x="0" y="0"/>
                  </a:moveTo>
                  <a:lnTo>
                    <a:pt x="1262" y="0"/>
                  </a:lnTo>
                  <a:lnTo>
                    <a:pt x="1262" y="881"/>
                  </a:lnTo>
                  <a:lnTo>
                    <a:pt x="0" y="881"/>
                  </a:ln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33"/>
            <p:cNvSpPr/>
            <p:nvPr/>
          </p:nvSpPr>
          <p:spPr>
            <a:xfrm>
              <a:off x="1539787" y="1700900"/>
              <a:ext cx="25511" cy="44636"/>
            </a:xfrm>
            <a:custGeom>
              <a:avLst/>
              <a:gdLst/>
              <a:ahLst/>
              <a:cxnLst/>
              <a:rect l="l" t="t" r="r" b="b"/>
              <a:pathLst>
                <a:path w="763" h="1335" extrusionOk="0">
                  <a:moveTo>
                    <a:pt x="0" y="953"/>
                  </a:moveTo>
                  <a:cubicBezTo>
                    <a:pt x="0" y="1168"/>
                    <a:pt x="167" y="1334"/>
                    <a:pt x="381" y="1334"/>
                  </a:cubicBezTo>
                  <a:cubicBezTo>
                    <a:pt x="596" y="1334"/>
                    <a:pt x="738" y="1191"/>
                    <a:pt x="762" y="977"/>
                  </a:cubicBezTo>
                  <a:lnTo>
                    <a:pt x="762" y="929"/>
                  </a:lnTo>
                  <a:lnTo>
                    <a:pt x="762" y="24"/>
                  </a:lnTo>
                  <a:lnTo>
                    <a:pt x="762" y="72"/>
                  </a:lnTo>
                  <a:cubicBezTo>
                    <a:pt x="762" y="120"/>
                    <a:pt x="738" y="191"/>
                    <a:pt x="715" y="239"/>
                  </a:cubicBezTo>
                  <a:cubicBezTo>
                    <a:pt x="643" y="334"/>
                    <a:pt x="524" y="382"/>
                    <a:pt x="381" y="382"/>
                  </a:cubicBezTo>
                  <a:cubicBezTo>
                    <a:pt x="167" y="382"/>
                    <a:pt x="0" y="215"/>
                    <a:pt x="0" y="1"/>
                  </a:cubicBezTo>
                  <a:lnTo>
                    <a:pt x="0" y="953"/>
                  </a:lnTo>
                  <a:close/>
                  <a:moveTo>
                    <a:pt x="0" y="953"/>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33"/>
            <p:cNvSpPr/>
            <p:nvPr/>
          </p:nvSpPr>
          <p:spPr>
            <a:xfrm>
              <a:off x="1607463" y="1703308"/>
              <a:ext cx="25511" cy="43031"/>
            </a:xfrm>
            <a:custGeom>
              <a:avLst/>
              <a:gdLst/>
              <a:ahLst/>
              <a:cxnLst/>
              <a:rect l="l" t="t" r="r" b="b"/>
              <a:pathLst>
                <a:path w="763" h="1287" extrusionOk="0">
                  <a:moveTo>
                    <a:pt x="0" y="0"/>
                  </a:moveTo>
                  <a:lnTo>
                    <a:pt x="0" y="881"/>
                  </a:lnTo>
                  <a:lnTo>
                    <a:pt x="0" y="953"/>
                  </a:lnTo>
                  <a:cubicBezTo>
                    <a:pt x="24" y="1119"/>
                    <a:pt x="167" y="1286"/>
                    <a:pt x="381" y="1286"/>
                  </a:cubicBezTo>
                  <a:cubicBezTo>
                    <a:pt x="596" y="1286"/>
                    <a:pt x="739" y="1143"/>
                    <a:pt x="762" y="953"/>
                  </a:cubicBezTo>
                  <a:lnTo>
                    <a:pt x="762" y="881"/>
                  </a:lnTo>
                  <a:lnTo>
                    <a:pt x="762" y="0"/>
                  </a:lnTo>
                  <a:lnTo>
                    <a:pt x="762" y="24"/>
                  </a:lnTo>
                  <a:cubicBezTo>
                    <a:pt x="762" y="72"/>
                    <a:pt x="739" y="143"/>
                    <a:pt x="715" y="191"/>
                  </a:cubicBezTo>
                  <a:cubicBezTo>
                    <a:pt x="643" y="286"/>
                    <a:pt x="524" y="381"/>
                    <a:pt x="381" y="381"/>
                  </a:cubicBezTo>
                  <a:cubicBezTo>
                    <a:pt x="262" y="381"/>
                    <a:pt x="143" y="310"/>
                    <a:pt x="48" y="191"/>
                  </a:cubicBezTo>
                  <a:cubicBezTo>
                    <a:pt x="24" y="143"/>
                    <a:pt x="0" y="72"/>
                    <a:pt x="0" y="24"/>
                  </a:cubicBezTo>
                  <a:close/>
                  <a:moveTo>
                    <a:pt x="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33"/>
            <p:cNvSpPr/>
            <p:nvPr/>
          </p:nvSpPr>
          <p:spPr>
            <a:xfrm>
              <a:off x="1750806" y="1703308"/>
              <a:ext cx="25511" cy="43031"/>
            </a:xfrm>
            <a:custGeom>
              <a:avLst/>
              <a:gdLst/>
              <a:ahLst/>
              <a:cxnLst/>
              <a:rect l="l" t="t" r="r" b="b"/>
              <a:pathLst>
                <a:path w="763" h="1287" extrusionOk="0">
                  <a:moveTo>
                    <a:pt x="0" y="0"/>
                  </a:moveTo>
                  <a:lnTo>
                    <a:pt x="0" y="881"/>
                  </a:lnTo>
                  <a:lnTo>
                    <a:pt x="0" y="953"/>
                  </a:lnTo>
                  <a:cubicBezTo>
                    <a:pt x="24" y="1119"/>
                    <a:pt x="167" y="1286"/>
                    <a:pt x="381" y="1286"/>
                  </a:cubicBezTo>
                  <a:cubicBezTo>
                    <a:pt x="595" y="1286"/>
                    <a:pt x="738" y="1143"/>
                    <a:pt x="762" y="953"/>
                  </a:cubicBezTo>
                  <a:lnTo>
                    <a:pt x="762" y="881"/>
                  </a:lnTo>
                  <a:lnTo>
                    <a:pt x="762" y="0"/>
                  </a:lnTo>
                  <a:lnTo>
                    <a:pt x="762" y="24"/>
                  </a:lnTo>
                  <a:cubicBezTo>
                    <a:pt x="762" y="48"/>
                    <a:pt x="738" y="119"/>
                    <a:pt x="738" y="143"/>
                  </a:cubicBezTo>
                  <a:cubicBezTo>
                    <a:pt x="691" y="262"/>
                    <a:pt x="524" y="381"/>
                    <a:pt x="381" y="381"/>
                  </a:cubicBezTo>
                  <a:cubicBezTo>
                    <a:pt x="262" y="381"/>
                    <a:pt x="143" y="310"/>
                    <a:pt x="48" y="191"/>
                  </a:cubicBezTo>
                  <a:cubicBezTo>
                    <a:pt x="24" y="143"/>
                    <a:pt x="0" y="72"/>
                    <a:pt x="0" y="24"/>
                  </a:cubicBezTo>
                  <a:close/>
                  <a:moveTo>
                    <a:pt x="0" y="0"/>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33"/>
            <p:cNvSpPr/>
            <p:nvPr/>
          </p:nvSpPr>
          <p:spPr>
            <a:xfrm>
              <a:off x="1818482" y="1701703"/>
              <a:ext cx="25511" cy="43833"/>
            </a:xfrm>
            <a:custGeom>
              <a:avLst/>
              <a:gdLst/>
              <a:ahLst/>
              <a:cxnLst/>
              <a:rect l="l" t="t" r="r" b="b"/>
              <a:pathLst>
                <a:path w="763" h="1311" extrusionOk="0">
                  <a:moveTo>
                    <a:pt x="0" y="953"/>
                  </a:moveTo>
                  <a:cubicBezTo>
                    <a:pt x="24" y="1144"/>
                    <a:pt x="167" y="1310"/>
                    <a:pt x="381" y="1310"/>
                  </a:cubicBezTo>
                  <a:cubicBezTo>
                    <a:pt x="596" y="1310"/>
                    <a:pt x="762" y="1144"/>
                    <a:pt x="762" y="929"/>
                  </a:cubicBezTo>
                  <a:lnTo>
                    <a:pt x="762" y="24"/>
                  </a:lnTo>
                  <a:cubicBezTo>
                    <a:pt x="762" y="239"/>
                    <a:pt x="596" y="429"/>
                    <a:pt x="381" y="429"/>
                  </a:cubicBezTo>
                  <a:cubicBezTo>
                    <a:pt x="238" y="429"/>
                    <a:pt x="119" y="358"/>
                    <a:pt x="48" y="239"/>
                  </a:cubicBezTo>
                  <a:cubicBezTo>
                    <a:pt x="24" y="191"/>
                    <a:pt x="0" y="120"/>
                    <a:pt x="0" y="72"/>
                  </a:cubicBezTo>
                  <a:lnTo>
                    <a:pt x="0" y="0"/>
                  </a:lnTo>
                  <a:lnTo>
                    <a:pt x="0" y="905"/>
                  </a:lnTo>
                  <a:close/>
                  <a:moveTo>
                    <a:pt x="0" y="953"/>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33"/>
            <p:cNvSpPr/>
            <p:nvPr/>
          </p:nvSpPr>
          <p:spPr>
            <a:xfrm>
              <a:off x="1557308" y="1872898"/>
              <a:ext cx="288243" cy="37447"/>
            </a:xfrm>
            <a:custGeom>
              <a:avLst/>
              <a:gdLst/>
              <a:ahLst/>
              <a:cxnLst/>
              <a:rect l="l" t="t" r="r" b="b"/>
              <a:pathLst>
                <a:path w="8621" h="1120" extrusionOk="0">
                  <a:moveTo>
                    <a:pt x="6859" y="644"/>
                  </a:moveTo>
                  <a:lnTo>
                    <a:pt x="524" y="644"/>
                  </a:lnTo>
                  <a:cubicBezTo>
                    <a:pt x="310" y="644"/>
                    <a:pt x="119" y="524"/>
                    <a:pt x="48" y="358"/>
                  </a:cubicBezTo>
                  <a:cubicBezTo>
                    <a:pt x="0" y="429"/>
                    <a:pt x="0" y="477"/>
                    <a:pt x="0" y="572"/>
                  </a:cubicBezTo>
                  <a:cubicBezTo>
                    <a:pt x="0" y="882"/>
                    <a:pt x="238" y="1120"/>
                    <a:pt x="548" y="1120"/>
                  </a:cubicBezTo>
                  <a:lnTo>
                    <a:pt x="8073" y="1120"/>
                  </a:lnTo>
                  <a:cubicBezTo>
                    <a:pt x="8383" y="1120"/>
                    <a:pt x="8621" y="882"/>
                    <a:pt x="8621" y="572"/>
                  </a:cubicBezTo>
                  <a:cubicBezTo>
                    <a:pt x="8621" y="286"/>
                    <a:pt x="8383" y="48"/>
                    <a:pt x="8073" y="48"/>
                  </a:cubicBezTo>
                  <a:lnTo>
                    <a:pt x="7073" y="48"/>
                  </a:lnTo>
                  <a:cubicBezTo>
                    <a:pt x="7454" y="1"/>
                    <a:pt x="7478" y="644"/>
                    <a:pt x="6859" y="644"/>
                  </a:cubicBezTo>
                  <a:close/>
                  <a:moveTo>
                    <a:pt x="6859" y="644"/>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33"/>
            <p:cNvSpPr/>
            <p:nvPr/>
          </p:nvSpPr>
          <p:spPr>
            <a:xfrm>
              <a:off x="1571619" y="1812378"/>
              <a:ext cx="62958" cy="35073"/>
            </a:xfrm>
            <a:custGeom>
              <a:avLst/>
              <a:gdLst/>
              <a:ahLst/>
              <a:cxnLst/>
              <a:rect l="l" t="t" r="r" b="b"/>
              <a:pathLst>
                <a:path w="1883" h="1049" extrusionOk="0">
                  <a:moveTo>
                    <a:pt x="1001" y="572"/>
                  </a:moveTo>
                  <a:lnTo>
                    <a:pt x="215" y="572"/>
                  </a:lnTo>
                  <a:cubicBezTo>
                    <a:pt x="120" y="572"/>
                    <a:pt x="48" y="548"/>
                    <a:pt x="1" y="548"/>
                  </a:cubicBezTo>
                  <a:cubicBezTo>
                    <a:pt x="1" y="834"/>
                    <a:pt x="239" y="1048"/>
                    <a:pt x="525" y="1048"/>
                  </a:cubicBezTo>
                  <a:lnTo>
                    <a:pt x="1334" y="1048"/>
                  </a:lnTo>
                  <a:cubicBezTo>
                    <a:pt x="1644" y="1048"/>
                    <a:pt x="1882" y="810"/>
                    <a:pt x="1882" y="501"/>
                  </a:cubicBezTo>
                  <a:cubicBezTo>
                    <a:pt x="1882" y="310"/>
                    <a:pt x="1715" y="96"/>
                    <a:pt x="1549" y="1"/>
                  </a:cubicBezTo>
                  <a:lnTo>
                    <a:pt x="1549" y="24"/>
                  </a:lnTo>
                  <a:cubicBezTo>
                    <a:pt x="1549" y="334"/>
                    <a:pt x="1311" y="572"/>
                    <a:pt x="1001" y="572"/>
                  </a:cubicBezTo>
                  <a:close/>
                  <a:moveTo>
                    <a:pt x="1001" y="572"/>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33"/>
            <p:cNvSpPr/>
            <p:nvPr/>
          </p:nvSpPr>
          <p:spPr>
            <a:xfrm>
              <a:off x="1656047" y="1615704"/>
              <a:ext cx="71685" cy="49383"/>
            </a:xfrm>
            <a:custGeom>
              <a:avLst/>
              <a:gdLst/>
              <a:ahLst/>
              <a:cxnLst/>
              <a:rect l="l" t="t" r="r" b="b"/>
              <a:pathLst>
                <a:path w="2144" h="1477" extrusionOk="0">
                  <a:moveTo>
                    <a:pt x="2096" y="667"/>
                  </a:moveTo>
                  <a:cubicBezTo>
                    <a:pt x="1786" y="477"/>
                    <a:pt x="1143" y="0"/>
                    <a:pt x="738" y="0"/>
                  </a:cubicBezTo>
                  <a:cubicBezTo>
                    <a:pt x="262" y="0"/>
                    <a:pt x="0" y="382"/>
                    <a:pt x="0" y="739"/>
                  </a:cubicBezTo>
                  <a:cubicBezTo>
                    <a:pt x="0" y="1120"/>
                    <a:pt x="238" y="1477"/>
                    <a:pt x="738" y="1477"/>
                  </a:cubicBezTo>
                  <a:cubicBezTo>
                    <a:pt x="1143" y="1477"/>
                    <a:pt x="1786" y="1001"/>
                    <a:pt x="2096" y="786"/>
                  </a:cubicBezTo>
                  <a:cubicBezTo>
                    <a:pt x="2143" y="763"/>
                    <a:pt x="2143" y="739"/>
                    <a:pt x="2096" y="667"/>
                  </a:cubicBezTo>
                  <a:close/>
                  <a:moveTo>
                    <a:pt x="2096" y="667"/>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33"/>
            <p:cNvSpPr/>
            <p:nvPr/>
          </p:nvSpPr>
          <p:spPr>
            <a:xfrm>
              <a:off x="1656816" y="1630048"/>
              <a:ext cx="70916" cy="35040"/>
            </a:xfrm>
            <a:custGeom>
              <a:avLst/>
              <a:gdLst/>
              <a:ahLst/>
              <a:cxnLst/>
              <a:rect l="l" t="t" r="r" b="b"/>
              <a:pathLst>
                <a:path w="2121" h="1048" extrusionOk="0">
                  <a:moveTo>
                    <a:pt x="1716" y="0"/>
                  </a:moveTo>
                  <a:cubicBezTo>
                    <a:pt x="1382" y="214"/>
                    <a:pt x="787" y="667"/>
                    <a:pt x="430" y="667"/>
                  </a:cubicBezTo>
                  <a:cubicBezTo>
                    <a:pt x="239" y="667"/>
                    <a:pt x="120" y="643"/>
                    <a:pt x="1" y="548"/>
                  </a:cubicBezTo>
                  <a:cubicBezTo>
                    <a:pt x="96" y="810"/>
                    <a:pt x="334" y="1048"/>
                    <a:pt x="715" y="1048"/>
                  </a:cubicBezTo>
                  <a:cubicBezTo>
                    <a:pt x="1120" y="1048"/>
                    <a:pt x="1763" y="572"/>
                    <a:pt x="2073" y="357"/>
                  </a:cubicBezTo>
                  <a:cubicBezTo>
                    <a:pt x="2120" y="310"/>
                    <a:pt x="2120" y="310"/>
                    <a:pt x="2073" y="238"/>
                  </a:cubicBezTo>
                  <a:cubicBezTo>
                    <a:pt x="1978" y="191"/>
                    <a:pt x="1858" y="95"/>
                    <a:pt x="1716" y="0"/>
                  </a:cubicBezTo>
                  <a:close/>
                  <a:moveTo>
                    <a:pt x="1716"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7" name="Google Shape;1757;p33"/>
          <p:cNvGrpSpPr/>
          <p:nvPr/>
        </p:nvGrpSpPr>
        <p:grpSpPr>
          <a:xfrm>
            <a:off x="2577800" y="1194479"/>
            <a:ext cx="386222" cy="378261"/>
            <a:chOff x="3164976" y="1532882"/>
            <a:chExt cx="386222" cy="378261"/>
          </a:xfrm>
        </p:grpSpPr>
        <p:sp>
          <p:nvSpPr>
            <p:cNvPr id="1758" name="Google Shape;1758;p33"/>
            <p:cNvSpPr/>
            <p:nvPr/>
          </p:nvSpPr>
          <p:spPr>
            <a:xfrm>
              <a:off x="3164976" y="1532882"/>
              <a:ext cx="59748" cy="65332"/>
            </a:xfrm>
            <a:custGeom>
              <a:avLst/>
              <a:gdLst/>
              <a:ahLst/>
              <a:cxnLst/>
              <a:rect l="l" t="t" r="r" b="b"/>
              <a:pathLst>
                <a:path w="1787" h="1954" extrusionOk="0">
                  <a:moveTo>
                    <a:pt x="1787" y="763"/>
                  </a:moveTo>
                  <a:cubicBezTo>
                    <a:pt x="1787" y="358"/>
                    <a:pt x="1548" y="1"/>
                    <a:pt x="786" y="1"/>
                  </a:cubicBezTo>
                  <a:cubicBezTo>
                    <a:pt x="358" y="1"/>
                    <a:pt x="1" y="358"/>
                    <a:pt x="1" y="763"/>
                  </a:cubicBezTo>
                  <a:lnTo>
                    <a:pt x="1" y="1834"/>
                  </a:lnTo>
                  <a:cubicBezTo>
                    <a:pt x="1" y="1906"/>
                    <a:pt x="72" y="1954"/>
                    <a:pt x="120" y="1954"/>
                  </a:cubicBezTo>
                  <a:lnTo>
                    <a:pt x="1763" y="1954"/>
                  </a:lnTo>
                  <a:lnTo>
                    <a:pt x="1763" y="763"/>
                  </a:lnTo>
                  <a:close/>
                  <a:moveTo>
                    <a:pt x="1787" y="763"/>
                  </a:move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3"/>
            <p:cNvSpPr/>
            <p:nvPr/>
          </p:nvSpPr>
          <p:spPr>
            <a:xfrm>
              <a:off x="3191257" y="1532882"/>
              <a:ext cx="323316" cy="357554"/>
            </a:xfrm>
            <a:custGeom>
              <a:avLst/>
              <a:gdLst/>
              <a:ahLst/>
              <a:cxnLst/>
              <a:rect l="l" t="t" r="r" b="b"/>
              <a:pathLst>
                <a:path w="9670" h="10694" extrusionOk="0">
                  <a:moveTo>
                    <a:pt x="8621" y="1"/>
                  </a:moveTo>
                  <a:lnTo>
                    <a:pt x="0" y="1"/>
                  </a:lnTo>
                  <a:cubicBezTo>
                    <a:pt x="405" y="1"/>
                    <a:pt x="762" y="358"/>
                    <a:pt x="762" y="763"/>
                  </a:cubicBezTo>
                  <a:lnTo>
                    <a:pt x="762" y="10455"/>
                  </a:lnTo>
                  <a:cubicBezTo>
                    <a:pt x="762" y="10527"/>
                    <a:pt x="834" y="10598"/>
                    <a:pt x="905" y="10598"/>
                  </a:cubicBezTo>
                  <a:lnTo>
                    <a:pt x="7264" y="10598"/>
                  </a:lnTo>
                  <a:cubicBezTo>
                    <a:pt x="9098" y="10693"/>
                    <a:pt x="9669" y="7955"/>
                    <a:pt x="9360" y="7478"/>
                  </a:cubicBezTo>
                  <a:lnTo>
                    <a:pt x="9360" y="763"/>
                  </a:lnTo>
                  <a:cubicBezTo>
                    <a:pt x="9407" y="358"/>
                    <a:pt x="9074" y="1"/>
                    <a:pt x="8621" y="1"/>
                  </a:cubicBezTo>
                  <a:close/>
                  <a:moveTo>
                    <a:pt x="8621" y="1"/>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3"/>
            <p:cNvSpPr/>
            <p:nvPr/>
          </p:nvSpPr>
          <p:spPr>
            <a:xfrm>
              <a:off x="3249370" y="1564747"/>
              <a:ext cx="86831" cy="101141"/>
            </a:xfrm>
            <a:custGeom>
              <a:avLst/>
              <a:gdLst/>
              <a:ahLst/>
              <a:cxnLst/>
              <a:rect l="l" t="t" r="r" b="b"/>
              <a:pathLst>
                <a:path w="2597" h="3025" extrusionOk="0">
                  <a:moveTo>
                    <a:pt x="2597" y="2596"/>
                  </a:moveTo>
                  <a:lnTo>
                    <a:pt x="1525" y="1524"/>
                  </a:lnTo>
                  <a:lnTo>
                    <a:pt x="1525" y="0"/>
                  </a:lnTo>
                  <a:cubicBezTo>
                    <a:pt x="692" y="0"/>
                    <a:pt x="1" y="691"/>
                    <a:pt x="1" y="1524"/>
                  </a:cubicBezTo>
                  <a:cubicBezTo>
                    <a:pt x="1" y="2358"/>
                    <a:pt x="692" y="3025"/>
                    <a:pt x="1525" y="3025"/>
                  </a:cubicBezTo>
                  <a:cubicBezTo>
                    <a:pt x="1954" y="3025"/>
                    <a:pt x="2311" y="2882"/>
                    <a:pt x="2597" y="2596"/>
                  </a:cubicBezTo>
                  <a:close/>
                  <a:moveTo>
                    <a:pt x="2597" y="259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3"/>
            <p:cNvSpPr/>
            <p:nvPr/>
          </p:nvSpPr>
          <p:spPr>
            <a:xfrm>
              <a:off x="3300361" y="1564747"/>
              <a:ext cx="50988" cy="86831"/>
            </a:xfrm>
            <a:custGeom>
              <a:avLst/>
              <a:gdLst/>
              <a:ahLst/>
              <a:cxnLst/>
              <a:rect l="l" t="t" r="r" b="b"/>
              <a:pathLst>
                <a:path w="1525" h="2597" extrusionOk="0">
                  <a:moveTo>
                    <a:pt x="1524" y="1524"/>
                  </a:moveTo>
                  <a:cubicBezTo>
                    <a:pt x="1524" y="691"/>
                    <a:pt x="834" y="0"/>
                    <a:pt x="0" y="0"/>
                  </a:cubicBezTo>
                  <a:lnTo>
                    <a:pt x="0" y="1524"/>
                  </a:lnTo>
                  <a:lnTo>
                    <a:pt x="1072" y="2596"/>
                  </a:lnTo>
                  <a:cubicBezTo>
                    <a:pt x="1334" y="2310"/>
                    <a:pt x="1524" y="1929"/>
                    <a:pt x="1524" y="1524"/>
                  </a:cubicBezTo>
                  <a:close/>
                  <a:moveTo>
                    <a:pt x="1524" y="1524"/>
                  </a:move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3"/>
            <p:cNvSpPr/>
            <p:nvPr/>
          </p:nvSpPr>
          <p:spPr>
            <a:xfrm>
              <a:off x="3379973" y="1635599"/>
              <a:ext cx="93986" cy="31897"/>
            </a:xfrm>
            <a:custGeom>
              <a:avLst/>
              <a:gdLst/>
              <a:ahLst/>
              <a:cxnLst/>
              <a:rect l="l" t="t" r="r" b="b"/>
              <a:pathLst>
                <a:path w="2811" h="954" extrusionOk="0">
                  <a:moveTo>
                    <a:pt x="2691" y="1"/>
                  </a:moveTo>
                  <a:lnTo>
                    <a:pt x="120" y="1"/>
                  </a:lnTo>
                  <a:cubicBezTo>
                    <a:pt x="72" y="1"/>
                    <a:pt x="0" y="48"/>
                    <a:pt x="0" y="120"/>
                  </a:cubicBezTo>
                  <a:lnTo>
                    <a:pt x="0" y="834"/>
                  </a:lnTo>
                  <a:cubicBezTo>
                    <a:pt x="0" y="882"/>
                    <a:pt x="72" y="953"/>
                    <a:pt x="120" y="953"/>
                  </a:cubicBezTo>
                  <a:lnTo>
                    <a:pt x="2691" y="953"/>
                  </a:lnTo>
                  <a:cubicBezTo>
                    <a:pt x="2739" y="953"/>
                    <a:pt x="2811" y="882"/>
                    <a:pt x="2811" y="834"/>
                  </a:cubicBezTo>
                  <a:lnTo>
                    <a:pt x="2811" y="120"/>
                  </a:lnTo>
                  <a:cubicBezTo>
                    <a:pt x="2763" y="25"/>
                    <a:pt x="2739" y="1"/>
                    <a:pt x="2691" y="1"/>
                  </a:cubicBezTo>
                  <a:close/>
                  <a:moveTo>
                    <a:pt x="2691"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3"/>
            <p:cNvSpPr/>
            <p:nvPr/>
          </p:nvSpPr>
          <p:spPr>
            <a:xfrm>
              <a:off x="3379973" y="1564747"/>
              <a:ext cx="93986" cy="31864"/>
            </a:xfrm>
            <a:custGeom>
              <a:avLst/>
              <a:gdLst/>
              <a:ahLst/>
              <a:cxnLst/>
              <a:rect l="l" t="t" r="r" b="b"/>
              <a:pathLst>
                <a:path w="2811" h="953" extrusionOk="0">
                  <a:moveTo>
                    <a:pt x="2691" y="0"/>
                  </a:moveTo>
                  <a:lnTo>
                    <a:pt x="120" y="0"/>
                  </a:lnTo>
                  <a:cubicBezTo>
                    <a:pt x="72" y="0"/>
                    <a:pt x="0" y="48"/>
                    <a:pt x="0" y="119"/>
                  </a:cubicBezTo>
                  <a:lnTo>
                    <a:pt x="0" y="834"/>
                  </a:lnTo>
                  <a:cubicBezTo>
                    <a:pt x="0" y="881"/>
                    <a:pt x="72" y="953"/>
                    <a:pt x="120" y="953"/>
                  </a:cubicBezTo>
                  <a:lnTo>
                    <a:pt x="2691" y="953"/>
                  </a:lnTo>
                  <a:cubicBezTo>
                    <a:pt x="2739" y="953"/>
                    <a:pt x="2811" y="881"/>
                    <a:pt x="2811" y="834"/>
                  </a:cubicBezTo>
                  <a:lnTo>
                    <a:pt x="2811" y="119"/>
                  </a:lnTo>
                  <a:cubicBezTo>
                    <a:pt x="2811" y="48"/>
                    <a:pt x="2763" y="0"/>
                    <a:pt x="2691" y="0"/>
                  </a:cubicBezTo>
                  <a:close/>
                  <a:moveTo>
                    <a:pt x="2691"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3"/>
            <p:cNvSpPr/>
            <p:nvPr/>
          </p:nvSpPr>
          <p:spPr>
            <a:xfrm>
              <a:off x="3248601" y="1743900"/>
              <a:ext cx="28687" cy="115484"/>
            </a:xfrm>
            <a:custGeom>
              <a:avLst/>
              <a:gdLst/>
              <a:ahLst/>
              <a:cxnLst/>
              <a:rect l="l" t="t" r="r" b="b"/>
              <a:pathLst>
                <a:path w="858" h="3454" extrusionOk="0">
                  <a:moveTo>
                    <a:pt x="0" y="1"/>
                  </a:moveTo>
                  <a:lnTo>
                    <a:pt x="857" y="1"/>
                  </a:lnTo>
                  <a:lnTo>
                    <a:pt x="857" y="3454"/>
                  </a:lnTo>
                  <a:lnTo>
                    <a:pt x="0" y="3454"/>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3"/>
            <p:cNvSpPr/>
            <p:nvPr/>
          </p:nvSpPr>
          <p:spPr>
            <a:xfrm>
              <a:off x="3277256" y="1776534"/>
              <a:ext cx="29490" cy="82852"/>
            </a:xfrm>
            <a:custGeom>
              <a:avLst/>
              <a:gdLst/>
              <a:ahLst/>
              <a:cxnLst/>
              <a:rect l="l" t="t" r="r" b="b"/>
              <a:pathLst>
                <a:path w="882" h="2478" extrusionOk="0">
                  <a:moveTo>
                    <a:pt x="0" y="1"/>
                  </a:moveTo>
                  <a:lnTo>
                    <a:pt x="882" y="1"/>
                  </a:lnTo>
                  <a:lnTo>
                    <a:pt x="882" y="2478"/>
                  </a:lnTo>
                  <a:lnTo>
                    <a:pt x="0" y="2478"/>
                  </a:ln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3"/>
            <p:cNvSpPr/>
            <p:nvPr/>
          </p:nvSpPr>
          <p:spPr>
            <a:xfrm>
              <a:off x="3306714" y="1718421"/>
              <a:ext cx="28687" cy="141764"/>
            </a:xfrm>
            <a:custGeom>
              <a:avLst/>
              <a:gdLst/>
              <a:ahLst/>
              <a:cxnLst/>
              <a:rect l="l" t="t" r="r" b="b"/>
              <a:pathLst>
                <a:path w="858" h="4240" extrusionOk="0">
                  <a:moveTo>
                    <a:pt x="1" y="1"/>
                  </a:moveTo>
                  <a:lnTo>
                    <a:pt x="858" y="1"/>
                  </a:lnTo>
                  <a:lnTo>
                    <a:pt x="858" y="4239"/>
                  </a:lnTo>
                  <a:lnTo>
                    <a:pt x="1" y="4239"/>
                  </a:lnTo>
                  <a:close/>
                </a:path>
              </a:pathLst>
            </a:custGeom>
            <a:solidFill>
              <a:srgbClr val="B83A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3"/>
            <p:cNvSpPr/>
            <p:nvPr/>
          </p:nvSpPr>
          <p:spPr>
            <a:xfrm>
              <a:off x="3335369" y="1783722"/>
              <a:ext cx="28721" cy="75663"/>
            </a:xfrm>
            <a:custGeom>
              <a:avLst/>
              <a:gdLst/>
              <a:ahLst/>
              <a:cxnLst/>
              <a:rect l="l" t="t" r="r" b="b"/>
              <a:pathLst>
                <a:path w="859" h="2263" extrusionOk="0">
                  <a:moveTo>
                    <a:pt x="1" y="0"/>
                  </a:moveTo>
                  <a:lnTo>
                    <a:pt x="858" y="0"/>
                  </a:lnTo>
                  <a:lnTo>
                    <a:pt x="858" y="2263"/>
                  </a:lnTo>
                  <a:lnTo>
                    <a:pt x="1" y="2263"/>
                  </a:lnTo>
                  <a:close/>
                </a:path>
              </a:pathLst>
            </a:custGeom>
            <a:solidFill>
              <a:srgbClr val="6322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3"/>
            <p:cNvSpPr/>
            <p:nvPr/>
          </p:nvSpPr>
          <p:spPr>
            <a:xfrm>
              <a:off x="3419796" y="1779743"/>
              <a:ext cx="131400" cy="131400"/>
            </a:xfrm>
            <a:custGeom>
              <a:avLst/>
              <a:gdLst/>
              <a:ahLst/>
              <a:cxnLst/>
              <a:rect l="l" t="t" r="r" b="b"/>
              <a:pathLst>
                <a:path w="3930" h="3930" extrusionOk="0">
                  <a:moveTo>
                    <a:pt x="2572" y="95"/>
                  </a:moveTo>
                  <a:cubicBezTo>
                    <a:pt x="2382" y="24"/>
                    <a:pt x="2167" y="0"/>
                    <a:pt x="1977" y="0"/>
                  </a:cubicBezTo>
                  <a:cubicBezTo>
                    <a:pt x="858" y="0"/>
                    <a:pt x="0" y="881"/>
                    <a:pt x="0" y="1953"/>
                  </a:cubicBezTo>
                  <a:cubicBezTo>
                    <a:pt x="0" y="2429"/>
                    <a:pt x="191" y="2882"/>
                    <a:pt x="453" y="3215"/>
                  </a:cubicBezTo>
                  <a:cubicBezTo>
                    <a:pt x="810" y="3644"/>
                    <a:pt x="1381" y="3930"/>
                    <a:pt x="1977" y="3930"/>
                  </a:cubicBezTo>
                  <a:cubicBezTo>
                    <a:pt x="3072" y="3930"/>
                    <a:pt x="3930" y="3025"/>
                    <a:pt x="3930" y="1953"/>
                  </a:cubicBezTo>
                  <a:cubicBezTo>
                    <a:pt x="3930" y="1096"/>
                    <a:pt x="3358" y="357"/>
                    <a:pt x="2572" y="95"/>
                  </a:cubicBezTo>
                  <a:close/>
                  <a:moveTo>
                    <a:pt x="2572" y="9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3"/>
            <p:cNvSpPr/>
            <p:nvPr/>
          </p:nvSpPr>
          <p:spPr>
            <a:xfrm>
              <a:off x="3462796" y="1810773"/>
              <a:ext cx="45405" cy="65332"/>
            </a:xfrm>
            <a:custGeom>
              <a:avLst/>
              <a:gdLst/>
              <a:ahLst/>
              <a:cxnLst/>
              <a:rect l="l" t="t" r="r" b="b"/>
              <a:pathLst>
                <a:path w="1358" h="1954" extrusionOk="0">
                  <a:moveTo>
                    <a:pt x="1358" y="1263"/>
                  </a:moveTo>
                  <a:cubicBezTo>
                    <a:pt x="1358" y="906"/>
                    <a:pt x="929" y="311"/>
                    <a:pt x="738" y="49"/>
                  </a:cubicBezTo>
                  <a:cubicBezTo>
                    <a:pt x="715" y="1"/>
                    <a:pt x="691" y="1"/>
                    <a:pt x="619" y="49"/>
                  </a:cubicBezTo>
                  <a:cubicBezTo>
                    <a:pt x="429" y="311"/>
                    <a:pt x="0" y="954"/>
                    <a:pt x="0" y="1263"/>
                  </a:cubicBezTo>
                  <a:cubicBezTo>
                    <a:pt x="0" y="1716"/>
                    <a:pt x="357" y="1954"/>
                    <a:pt x="691" y="1954"/>
                  </a:cubicBezTo>
                  <a:cubicBezTo>
                    <a:pt x="1000" y="1954"/>
                    <a:pt x="1358" y="1716"/>
                    <a:pt x="1358" y="1263"/>
                  </a:cubicBezTo>
                  <a:close/>
                  <a:moveTo>
                    <a:pt x="1358" y="1263"/>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3"/>
            <p:cNvSpPr/>
            <p:nvPr/>
          </p:nvSpPr>
          <p:spPr>
            <a:xfrm>
              <a:off x="3460389" y="1779743"/>
              <a:ext cx="90809" cy="131400"/>
            </a:xfrm>
            <a:custGeom>
              <a:avLst/>
              <a:gdLst/>
              <a:ahLst/>
              <a:cxnLst/>
              <a:rect l="l" t="t" r="r" b="b"/>
              <a:pathLst>
                <a:path w="2716" h="3930" extrusionOk="0">
                  <a:moveTo>
                    <a:pt x="1406" y="715"/>
                  </a:moveTo>
                  <a:cubicBezTo>
                    <a:pt x="1620" y="1048"/>
                    <a:pt x="1763" y="1429"/>
                    <a:pt x="1763" y="1810"/>
                  </a:cubicBezTo>
                  <a:cubicBezTo>
                    <a:pt x="1763" y="2834"/>
                    <a:pt x="1001" y="3644"/>
                    <a:pt x="1" y="3763"/>
                  </a:cubicBezTo>
                  <a:cubicBezTo>
                    <a:pt x="239" y="3858"/>
                    <a:pt x="477" y="3930"/>
                    <a:pt x="763" y="3930"/>
                  </a:cubicBezTo>
                  <a:cubicBezTo>
                    <a:pt x="1858" y="3930"/>
                    <a:pt x="2716" y="3025"/>
                    <a:pt x="2716" y="1953"/>
                  </a:cubicBezTo>
                  <a:cubicBezTo>
                    <a:pt x="2716" y="1072"/>
                    <a:pt x="2144" y="310"/>
                    <a:pt x="1358" y="72"/>
                  </a:cubicBezTo>
                  <a:cubicBezTo>
                    <a:pt x="1168" y="24"/>
                    <a:pt x="953" y="0"/>
                    <a:pt x="763" y="0"/>
                  </a:cubicBezTo>
                  <a:lnTo>
                    <a:pt x="548" y="0"/>
                  </a:lnTo>
                  <a:cubicBezTo>
                    <a:pt x="906" y="143"/>
                    <a:pt x="1191" y="405"/>
                    <a:pt x="1406" y="715"/>
                  </a:cubicBezTo>
                  <a:close/>
                  <a:moveTo>
                    <a:pt x="1406" y="715"/>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3"/>
            <p:cNvSpPr/>
            <p:nvPr/>
          </p:nvSpPr>
          <p:spPr>
            <a:xfrm>
              <a:off x="3468346" y="1810773"/>
              <a:ext cx="39855" cy="65332"/>
            </a:xfrm>
            <a:custGeom>
              <a:avLst/>
              <a:gdLst/>
              <a:ahLst/>
              <a:cxnLst/>
              <a:rect l="l" t="t" r="r" b="b"/>
              <a:pathLst>
                <a:path w="1192" h="1954" extrusionOk="0">
                  <a:moveTo>
                    <a:pt x="691" y="1096"/>
                  </a:moveTo>
                  <a:cubicBezTo>
                    <a:pt x="691" y="1192"/>
                    <a:pt x="691" y="1239"/>
                    <a:pt x="668" y="1335"/>
                  </a:cubicBezTo>
                  <a:cubicBezTo>
                    <a:pt x="620" y="1477"/>
                    <a:pt x="549" y="1573"/>
                    <a:pt x="430" y="1668"/>
                  </a:cubicBezTo>
                  <a:cubicBezTo>
                    <a:pt x="310" y="1739"/>
                    <a:pt x="168" y="1787"/>
                    <a:pt x="1" y="1787"/>
                  </a:cubicBezTo>
                  <a:cubicBezTo>
                    <a:pt x="72" y="1835"/>
                    <a:pt x="120" y="1859"/>
                    <a:pt x="191" y="1906"/>
                  </a:cubicBezTo>
                  <a:cubicBezTo>
                    <a:pt x="287" y="1954"/>
                    <a:pt x="406" y="1954"/>
                    <a:pt x="525" y="1954"/>
                  </a:cubicBezTo>
                  <a:cubicBezTo>
                    <a:pt x="882" y="1954"/>
                    <a:pt x="1192" y="1716"/>
                    <a:pt x="1192" y="1263"/>
                  </a:cubicBezTo>
                  <a:cubicBezTo>
                    <a:pt x="1192" y="1096"/>
                    <a:pt x="1120" y="882"/>
                    <a:pt x="953" y="668"/>
                  </a:cubicBezTo>
                  <a:cubicBezTo>
                    <a:pt x="811" y="430"/>
                    <a:pt x="668" y="192"/>
                    <a:pt x="549" y="49"/>
                  </a:cubicBezTo>
                  <a:cubicBezTo>
                    <a:pt x="525" y="1"/>
                    <a:pt x="477" y="1"/>
                    <a:pt x="430" y="49"/>
                  </a:cubicBezTo>
                  <a:cubicBezTo>
                    <a:pt x="406" y="120"/>
                    <a:pt x="334" y="168"/>
                    <a:pt x="287" y="263"/>
                  </a:cubicBezTo>
                  <a:cubicBezTo>
                    <a:pt x="525" y="525"/>
                    <a:pt x="691" y="858"/>
                    <a:pt x="691" y="1096"/>
                  </a:cubicBezTo>
                  <a:close/>
                  <a:moveTo>
                    <a:pt x="691" y="1096"/>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3"/>
            <p:cNvSpPr/>
            <p:nvPr/>
          </p:nvSpPr>
          <p:spPr>
            <a:xfrm>
              <a:off x="3429326" y="1532882"/>
              <a:ext cx="76499" cy="274735"/>
            </a:xfrm>
            <a:custGeom>
              <a:avLst/>
              <a:gdLst/>
              <a:ahLst/>
              <a:cxnLst/>
              <a:rect l="l" t="t" r="r" b="b"/>
              <a:pathLst>
                <a:path w="2288" h="8217" extrusionOk="0">
                  <a:moveTo>
                    <a:pt x="430" y="4216"/>
                  </a:moveTo>
                  <a:cubicBezTo>
                    <a:pt x="430" y="4930"/>
                    <a:pt x="406" y="5621"/>
                    <a:pt x="334" y="6312"/>
                  </a:cubicBezTo>
                  <a:cubicBezTo>
                    <a:pt x="287" y="6955"/>
                    <a:pt x="191" y="7621"/>
                    <a:pt x="72" y="8217"/>
                  </a:cubicBezTo>
                  <a:cubicBezTo>
                    <a:pt x="406" y="7764"/>
                    <a:pt x="906" y="7431"/>
                    <a:pt x="1477" y="7383"/>
                  </a:cubicBezTo>
                  <a:lnTo>
                    <a:pt x="1692" y="7383"/>
                  </a:lnTo>
                  <a:cubicBezTo>
                    <a:pt x="1882" y="7383"/>
                    <a:pt x="2097" y="7407"/>
                    <a:pt x="2287" y="7478"/>
                  </a:cubicBezTo>
                  <a:lnTo>
                    <a:pt x="2287" y="763"/>
                  </a:lnTo>
                  <a:cubicBezTo>
                    <a:pt x="2287" y="358"/>
                    <a:pt x="1930" y="1"/>
                    <a:pt x="1501" y="1"/>
                  </a:cubicBezTo>
                  <a:lnTo>
                    <a:pt x="1" y="1"/>
                  </a:lnTo>
                  <a:cubicBezTo>
                    <a:pt x="72" y="287"/>
                    <a:pt x="120" y="620"/>
                    <a:pt x="191" y="930"/>
                  </a:cubicBezTo>
                  <a:lnTo>
                    <a:pt x="1239" y="930"/>
                  </a:lnTo>
                  <a:cubicBezTo>
                    <a:pt x="1287" y="930"/>
                    <a:pt x="1358" y="977"/>
                    <a:pt x="1358" y="1049"/>
                  </a:cubicBezTo>
                  <a:lnTo>
                    <a:pt x="1358" y="1763"/>
                  </a:lnTo>
                  <a:cubicBezTo>
                    <a:pt x="1358" y="1811"/>
                    <a:pt x="1287" y="1882"/>
                    <a:pt x="1239" y="1882"/>
                  </a:cubicBezTo>
                  <a:lnTo>
                    <a:pt x="334" y="1882"/>
                  </a:lnTo>
                  <a:lnTo>
                    <a:pt x="430" y="3025"/>
                  </a:lnTo>
                  <a:lnTo>
                    <a:pt x="1215" y="3025"/>
                  </a:lnTo>
                  <a:cubicBezTo>
                    <a:pt x="1263" y="3025"/>
                    <a:pt x="1335" y="3097"/>
                    <a:pt x="1335" y="3144"/>
                  </a:cubicBezTo>
                  <a:lnTo>
                    <a:pt x="1335" y="3859"/>
                  </a:lnTo>
                  <a:cubicBezTo>
                    <a:pt x="1335" y="3930"/>
                    <a:pt x="1263" y="3978"/>
                    <a:pt x="1215" y="3978"/>
                  </a:cubicBezTo>
                  <a:lnTo>
                    <a:pt x="453" y="3978"/>
                  </a:lnTo>
                  <a:cubicBezTo>
                    <a:pt x="430" y="4073"/>
                    <a:pt x="430" y="4168"/>
                    <a:pt x="430" y="4216"/>
                  </a:cubicBezTo>
                  <a:close/>
                  <a:moveTo>
                    <a:pt x="430" y="4216"/>
                  </a:moveTo>
                  <a:close/>
                </a:path>
              </a:pathLst>
            </a:custGeom>
            <a:solidFill>
              <a:srgbClr val="DD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3"/>
            <p:cNvSpPr/>
            <p:nvPr/>
          </p:nvSpPr>
          <p:spPr>
            <a:xfrm>
              <a:off x="3442868" y="1635599"/>
              <a:ext cx="29490" cy="31897"/>
            </a:xfrm>
            <a:custGeom>
              <a:avLst/>
              <a:gdLst/>
              <a:ahLst/>
              <a:cxnLst/>
              <a:rect l="l" t="t" r="r" b="b"/>
              <a:pathLst>
                <a:path w="882" h="954" extrusionOk="0">
                  <a:moveTo>
                    <a:pt x="1" y="1"/>
                  </a:moveTo>
                  <a:cubicBezTo>
                    <a:pt x="25" y="287"/>
                    <a:pt x="25" y="620"/>
                    <a:pt x="25" y="953"/>
                  </a:cubicBezTo>
                  <a:lnTo>
                    <a:pt x="763" y="953"/>
                  </a:lnTo>
                  <a:cubicBezTo>
                    <a:pt x="834" y="953"/>
                    <a:pt x="882" y="882"/>
                    <a:pt x="882" y="834"/>
                  </a:cubicBezTo>
                  <a:lnTo>
                    <a:pt x="882" y="120"/>
                  </a:lnTo>
                  <a:cubicBezTo>
                    <a:pt x="882" y="48"/>
                    <a:pt x="834" y="1"/>
                    <a:pt x="763" y="1"/>
                  </a:cubicBezTo>
                  <a:lnTo>
                    <a:pt x="1" y="1"/>
                  </a:lnTo>
                  <a:close/>
                  <a:moveTo>
                    <a:pt x="1" y="1"/>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3"/>
            <p:cNvSpPr/>
            <p:nvPr/>
          </p:nvSpPr>
          <p:spPr>
            <a:xfrm>
              <a:off x="3435712" y="1564747"/>
              <a:ext cx="38250" cy="31864"/>
            </a:xfrm>
            <a:custGeom>
              <a:avLst/>
              <a:gdLst/>
              <a:ahLst/>
              <a:cxnLst/>
              <a:rect l="l" t="t" r="r" b="b"/>
              <a:pathLst>
                <a:path w="1144" h="953" extrusionOk="0">
                  <a:moveTo>
                    <a:pt x="0" y="0"/>
                  </a:moveTo>
                  <a:cubicBezTo>
                    <a:pt x="72" y="286"/>
                    <a:pt x="96" y="620"/>
                    <a:pt x="120" y="953"/>
                  </a:cubicBezTo>
                  <a:lnTo>
                    <a:pt x="1024" y="953"/>
                  </a:lnTo>
                  <a:cubicBezTo>
                    <a:pt x="1072" y="953"/>
                    <a:pt x="1144" y="881"/>
                    <a:pt x="1144" y="834"/>
                  </a:cubicBezTo>
                  <a:lnTo>
                    <a:pt x="1144" y="119"/>
                  </a:lnTo>
                  <a:cubicBezTo>
                    <a:pt x="1144" y="48"/>
                    <a:pt x="1072" y="0"/>
                    <a:pt x="1024" y="0"/>
                  </a:cubicBezTo>
                  <a:lnTo>
                    <a:pt x="0" y="0"/>
                  </a:lnTo>
                  <a:close/>
                  <a:moveTo>
                    <a:pt x="0" y="0"/>
                  </a:moveTo>
                  <a:close/>
                </a:path>
              </a:pathLst>
            </a:custGeom>
            <a:solidFill>
              <a:srgbClr val="FBCD0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3"/>
            <p:cNvSpPr/>
            <p:nvPr/>
          </p:nvSpPr>
          <p:spPr>
            <a:xfrm>
              <a:off x="3242214" y="1707287"/>
              <a:ext cx="156108" cy="159251"/>
            </a:xfrm>
            <a:custGeom>
              <a:avLst/>
              <a:gdLst/>
              <a:ahLst/>
              <a:cxnLst/>
              <a:rect l="l" t="t" r="r" b="b"/>
              <a:pathLst>
                <a:path w="4669" h="4763" extrusionOk="0">
                  <a:moveTo>
                    <a:pt x="191" y="0"/>
                  </a:moveTo>
                  <a:cubicBezTo>
                    <a:pt x="96" y="0"/>
                    <a:pt x="1" y="72"/>
                    <a:pt x="1" y="167"/>
                  </a:cubicBezTo>
                  <a:lnTo>
                    <a:pt x="1" y="4572"/>
                  </a:lnTo>
                  <a:cubicBezTo>
                    <a:pt x="1" y="4668"/>
                    <a:pt x="96" y="4763"/>
                    <a:pt x="191" y="4763"/>
                  </a:cubicBezTo>
                  <a:lnTo>
                    <a:pt x="4478" y="4763"/>
                  </a:lnTo>
                  <a:cubicBezTo>
                    <a:pt x="4573" y="4763"/>
                    <a:pt x="4644" y="4668"/>
                    <a:pt x="4644" y="4572"/>
                  </a:cubicBezTo>
                  <a:cubicBezTo>
                    <a:pt x="4668" y="4453"/>
                    <a:pt x="4573" y="4406"/>
                    <a:pt x="4478" y="4406"/>
                  </a:cubicBezTo>
                  <a:lnTo>
                    <a:pt x="382" y="4406"/>
                  </a:lnTo>
                  <a:lnTo>
                    <a:pt x="382" y="167"/>
                  </a:lnTo>
                  <a:cubicBezTo>
                    <a:pt x="382" y="72"/>
                    <a:pt x="286" y="0"/>
                    <a:pt x="191" y="0"/>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3"/>
            <p:cNvSpPr/>
            <p:nvPr/>
          </p:nvSpPr>
          <p:spPr>
            <a:xfrm>
              <a:off x="3368037" y="1712837"/>
              <a:ext cx="110703" cy="36678"/>
            </a:xfrm>
            <a:custGeom>
              <a:avLst/>
              <a:gdLst/>
              <a:ahLst/>
              <a:cxnLst/>
              <a:rect l="l" t="t" r="r" b="b"/>
              <a:pathLst>
                <a:path w="3311" h="1097" extrusionOk="0">
                  <a:moveTo>
                    <a:pt x="215" y="1"/>
                  </a:moveTo>
                  <a:cubicBezTo>
                    <a:pt x="119" y="1"/>
                    <a:pt x="24" y="96"/>
                    <a:pt x="24" y="191"/>
                  </a:cubicBezTo>
                  <a:cubicBezTo>
                    <a:pt x="24" y="263"/>
                    <a:pt x="119" y="358"/>
                    <a:pt x="215" y="358"/>
                  </a:cubicBezTo>
                  <a:lnTo>
                    <a:pt x="2144" y="358"/>
                  </a:lnTo>
                  <a:cubicBezTo>
                    <a:pt x="2239" y="358"/>
                    <a:pt x="2334" y="263"/>
                    <a:pt x="2334" y="191"/>
                  </a:cubicBezTo>
                  <a:cubicBezTo>
                    <a:pt x="2334" y="96"/>
                    <a:pt x="2239" y="1"/>
                    <a:pt x="2144" y="1"/>
                  </a:cubicBezTo>
                  <a:close/>
                  <a:moveTo>
                    <a:pt x="191" y="739"/>
                  </a:moveTo>
                  <a:cubicBezTo>
                    <a:pt x="96" y="739"/>
                    <a:pt x="0" y="834"/>
                    <a:pt x="0" y="930"/>
                  </a:cubicBezTo>
                  <a:cubicBezTo>
                    <a:pt x="0" y="1025"/>
                    <a:pt x="96" y="1096"/>
                    <a:pt x="191" y="1096"/>
                  </a:cubicBezTo>
                  <a:lnTo>
                    <a:pt x="3120" y="1096"/>
                  </a:lnTo>
                  <a:cubicBezTo>
                    <a:pt x="3239" y="1096"/>
                    <a:pt x="3310" y="1025"/>
                    <a:pt x="3310" y="930"/>
                  </a:cubicBezTo>
                  <a:cubicBezTo>
                    <a:pt x="3310" y="834"/>
                    <a:pt x="3215" y="739"/>
                    <a:pt x="3120" y="739"/>
                  </a:cubicBezTo>
                  <a:close/>
                </a:path>
              </a:pathLst>
            </a:custGeom>
            <a:solidFill>
              <a:srgbClr val="5F5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5695;p54">
            <a:extLst>
              <a:ext uri="{FF2B5EF4-FFF2-40B4-BE49-F238E27FC236}">
                <a16:creationId xmlns:a16="http://schemas.microsoft.com/office/drawing/2014/main" id="{AA5FA231-4E8A-AA79-45CC-BBE0DC8FDF05}"/>
              </a:ext>
            </a:extLst>
          </p:cNvPr>
          <p:cNvGrpSpPr/>
          <p:nvPr/>
        </p:nvGrpSpPr>
        <p:grpSpPr>
          <a:xfrm>
            <a:off x="4140672" y="1196935"/>
            <a:ext cx="412650" cy="407328"/>
            <a:chOff x="4820425" y="1329900"/>
            <a:chExt cx="70175" cy="70350"/>
          </a:xfrm>
        </p:grpSpPr>
        <p:sp>
          <p:nvSpPr>
            <p:cNvPr id="4" name="Google Shape;5696;p54">
              <a:extLst>
                <a:ext uri="{FF2B5EF4-FFF2-40B4-BE49-F238E27FC236}">
                  <a16:creationId xmlns:a16="http://schemas.microsoft.com/office/drawing/2014/main" id="{9FB26F52-7979-21FF-4BE0-FC9B22736565}"/>
                </a:ext>
              </a:extLst>
            </p:cNvPr>
            <p:cNvSpPr/>
            <p:nvPr/>
          </p:nvSpPr>
          <p:spPr>
            <a:xfrm>
              <a:off x="4862975" y="1335475"/>
              <a:ext cx="27625" cy="34650"/>
            </a:xfrm>
            <a:custGeom>
              <a:avLst/>
              <a:gdLst/>
              <a:ahLst/>
              <a:cxnLst/>
              <a:rect l="l" t="t" r="r" b="b"/>
              <a:pathLst>
                <a:path w="1105" h="1386" extrusionOk="0">
                  <a:moveTo>
                    <a:pt x="1" y="1"/>
                  </a:moveTo>
                  <a:lnTo>
                    <a:pt x="1" y="491"/>
                  </a:lnTo>
                  <a:cubicBezTo>
                    <a:pt x="217" y="585"/>
                    <a:pt x="376" y="765"/>
                    <a:pt x="441" y="989"/>
                  </a:cubicBezTo>
                  <a:lnTo>
                    <a:pt x="275" y="989"/>
                  </a:lnTo>
                  <a:lnTo>
                    <a:pt x="679" y="1386"/>
                  </a:lnTo>
                  <a:lnTo>
                    <a:pt x="1104" y="989"/>
                  </a:lnTo>
                  <a:lnTo>
                    <a:pt x="917" y="989"/>
                  </a:lnTo>
                  <a:cubicBezTo>
                    <a:pt x="830" y="513"/>
                    <a:pt x="470" y="123"/>
                    <a:pt x="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697;p54">
              <a:extLst>
                <a:ext uri="{FF2B5EF4-FFF2-40B4-BE49-F238E27FC236}">
                  <a16:creationId xmlns:a16="http://schemas.microsoft.com/office/drawing/2014/main" id="{4CB316F8-508E-E47C-079E-05BE8EC0122A}"/>
                </a:ext>
              </a:extLst>
            </p:cNvPr>
            <p:cNvSpPr/>
            <p:nvPr/>
          </p:nvSpPr>
          <p:spPr>
            <a:xfrm>
              <a:off x="4820425" y="1360000"/>
              <a:ext cx="27625" cy="34650"/>
            </a:xfrm>
            <a:custGeom>
              <a:avLst/>
              <a:gdLst/>
              <a:ahLst/>
              <a:cxnLst/>
              <a:rect l="l" t="t" r="r" b="b"/>
              <a:pathLst>
                <a:path w="1105" h="1386" extrusionOk="0">
                  <a:moveTo>
                    <a:pt x="426" y="1"/>
                  </a:moveTo>
                  <a:lnTo>
                    <a:pt x="1" y="397"/>
                  </a:lnTo>
                  <a:lnTo>
                    <a:pt x="188" y="397"/>
                  </a:lnTo>
                  <a:cubicBezTo>
                    <a:pt x="275" y="873"/>
                    <a:pt x="628" y="1263"/>
                    <a:pt x="1097" y="1386"/>
                  </a:cubicBezTo>
                  <a:lnTo>
                    <a:pt x="1104" y="895"/>
                  </a:lnTo>
                  <a:cubicBezTo>
                    <a:pt x="888" y="801"/>
                    <a:pt x="729" y="621"/>
                    <a:pt x="664" y="397"/>
                  </a:cubicBezTo>
                  <a:lnTo>
                    <a:pt x="830" y="397"/>
                  </a:lnTo>
                  <a:lnTo>
                    <a:pt x="426"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698;p54">
              <a:extLst>
                <a:ext uri="{FF2B5EF4-FFF2-40B4-BE49-F238E27FC236}">
                  <a16:creationId xmlns:a16="http://schemas.microsoft.com/office/drawing/2014/main" id="{5244F0A2-CD50-C63E-D11E-3B2680493EAE}"/>
                </a:ext>
              </a:extLst>
            </p:cNvPr>
            <p:cNvSpPr/>
            <p:nvPr/>
          </p:nvSpPr>
          <p:spPr>
            <a:xfrm>
              <a:off x="4850375" y="1372800"/>
              <a:ext cx="34625" cy="27450"/>
            </a:xfrm>
            <a:custGeom>
              <a:avLst/>
              <a:gdLst/>
              <a:ahLst/>
              <a:cxnLst/>
              <a:rect l="l" t="t" r="r" b="b"/>
              <a:pathLst>
                <a:path w="1385" h="1098" extrusionOk="0">
                  <a:moveTo>
                    <a:pt x="894" y="1"/>
                  </a:moveTo>
                  <a:cubicBezTo>
                    <a:pt x="801" y="210"/>
                    <a:pt x="620" y="369"/>
                    <a:pt x="397" y="434"/>
                  </a:cubicBezTo>
                  <a:lnTo>
                    <a:pt x="397" y="275"/>
                  </a:lnTo>
                  <a:lnTo>
                    <a:pt x="0" y="672"/>
                  </a:lnTo>
                  <a:lnTo>
                    <a:pt x="397" y="1097"/>
                  </a:lnTo>
                  <a:lnTo>
                    <a:pt x="397" y="910"/>
                  </a:lnTo>
                  <a:cubicBezTo>
                    <a:pt x="873" y="823"/>
                    <a:pt x="1262" y="470"/>
                    <a:pt x="1385" y="1"/>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699;p54">
              <a:extLst>
                <a:ext uri="{FF2B5EF4-FFF2-40B4-BE49-F238E27FC236}">
                  <a16:creationId xmlns:a16="http://schemas.microsoft.com/office/drawing/2014/main" id="{81E6B8C1-838F-CEB4-B428-B0AC6F54230B}"/>
                </a:ext>
              </a:extLst>
            </p:cNvPr>
            <p:cNvSpPr/>
            <p:nvPr/>
          </p:nvSpPr>
          <p:spPr>
            <a:xfrm>
              <a:off x="4825850" y="1329900"/>
              <a:ext cx="34625" cy="27975"/>
            </a:xfrm>
            <a:custGeom>
              <a:avLst/>
              <a:gdLst/>
              <a:ahLst/>
              <a:cxnLst/>
              <a:rect l="l" t="t" r="r" b="b"/>
              <a:pathLst>
                <a:path w="1385" h="1119" extrusionOk="0">
                  <a:moveTo>
                    <a:pt x="988" y="0"/>
                  </a:moveTo>
                  <a:lnTo>
                    <a:pt x="988" y="188"/>
                  </a:lnTo>
                  <a:cubicBezTo>
                    <a:pt x="505" y="274"/>
                    <a:pt x="123" y="635"/>
                    <a:pt x="0" y="1118"/>
                  </a:cubicBezTo>
                  <a:lnTo>
                    <a:pt x="491" y="1118"/>
                  </a:lnTo>
                  <a:cubicBezTo>
                    <a:pt x="584" y="895"/>
                    <a:pt x="765" y="729"/>
                    <a:pt x="995" y="664"/>
                  </a:cubicBezTo>
                  <a:lnTo>
                    <a:pt x="995" y="830"/>
                  </a:lnTo>
                  <a:lnTo>
                    <a:pt x="1385" y="426"/>
                  </a:lnTo>
                  <a:lnTo>
                    <a:pt x="988"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8" name="Google Shape;1709;p33">
            <a:extLst>
              <a:ext uri="{FF2B5EF4-FFF2-40B4-BE49-F238E27FC236}">
                <a16:creationId xmlns:a16="http://schemas.microsoft.com/office/drawing/2014/main" id="{39B90023-7728-39A5-64D7-57EBC760ABCF}"/>
              </a:ext>
            </a:extLst>
          </p:cNvPr>
          <p:cNvSpPr txBox="1">
            <a:spLocks/>
          </p:cNvSpPr>
          <p:nvPr/>
        </p:nvSpPr>
        <p:spPr>
          <a:xfrm>
            <a:off x="402320" y="2706551"/>
            <a:ext cx="1377620" cy="526669"/>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400"/>
              <a:buFont typeface="Archivo"/>
              <a:buNone/>
              <a:defRPr sz="1800" b="0" i="0" u="none" strike="noStrike" cap="none">
                <a:solidFill>
                  <a:schemeClr val="dk1"/>
                </a:solidFill>
                <a:latin typeface="Archivo"/>
                <a:ea typeface="Archivo"/>
                <a:cs typeface="Archivo"/>
                <a:sym typeface="Archivo"/>
              </a:defRPr>
            </a:lvl1pPr>
            <a:lvl2pPr marL="914400" marR="0" lvl="1"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2pPr>
            <a:lvl3pPr marL="1371600" marR="0" lvl="2"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3pPr>
            <a:lvl4pPr marL="1828800" marR="0" lvl="3"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4pPr>
            <a:lvl5pPr marL="2286000" marR="0" lvl="4"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5pPr>
            <a:lvl6pPr marL="2743200" marR="0" lvl="5"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6pPr>
            <a:lvl7pPr marL="3200400" marR="0" lvl="6"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7pPr>
            <a:lvl8pPr marL="3657600" marR="0" lvl="7"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8pPr>
            <a:lvl9pPr marL="4114800" marR="0" lvl="8"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9pPr>
          </a:lstStyle>
          <a:p>
            <a:pPr marL="0" indent="0"/>
            <a:r>
              <a:rPr lang="el-GR" sz="1600" dirty="0">
                <a:latin typeface="Aptos Display" panose="020B0004020202020204" pitchFamily="34" charset="0"/>
              </a:rPr>
              <a:t>Ν.4001/2011</a:t>
            </a:r>
            <a:endParaRPr lang="en-US" sz="1600" dirty="0">
              <a:latin typeface="Aptos Display" panose="020B0004020202020204" pitchFamily="34" charset="0"/>
            </a:endParaRPr>
          </a:p>
        </p:txBody>
      </p:sp>
      <p:sp>
        <p:nvSpPr>
          <p:cNvPr id="9" name="Google Shape;1711;p33">
            <a:extLst>
              <a:ext uri="{FF2B5EF4-FFF2-40B4-BE49-F238E27FC236}">
                <a16:creationId xmlns:a16="http://schemas.microsoft.com/office/drawing/2014/main" id="{0EB72E51-9A0E-82F9-F243-E5A91A86A347}"/>
              </a:ext>
            </a:extLst>
          </p:cNvPr>
          <p:cNvSpPr txBox="1">
            <a:spLocks/>
          </p:cNvSpPr>
          <p:nvPr/>
        </p:nvSpPr>
        <p:spPr>
          <a:xfrm>
            <a:off x="8300" y="3233221"/>
            <a:ext cx="2569500" cy="10537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1pPr>
            <a:lvl2pPr marL="914400" marR="0" lvl="1"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2pPr>
            <a:lvl3pPr marL="1371600" marR="0" lvl="2"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3pPr>
            <a:lvl4pPr marL="1828800" marR="0" lvl="3"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4pPr>
            <a:lvl5pPr marL="2286000" marR="0" lvl="4"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5pPr>
            <a:lvl6pPr marL="2743200" marR="0" lvl="5"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6pPr>
            <a:lvl7pPr marL="3200400" marR="0" lvl="6"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7pPr>
            <a:lvl8pPr marL="3657600" marR="0" lvl="7"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8pPr>
            <a:lvl9pPr marL="4114800" marR="0" lvl="8"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9pPr>
          </a:lstStyle>
          <a:p>
            <a:pPr marL="171450" indent="-171450">
              <a:buFont typeface="Arial" panose="020B0604020202020204" pitchFamily="34" charset="0"/>
              <a:buChar char="•"/>
            </a:pPr>
            <a:r>
              <a:rPr lang="el-GR" dirty="0">
                <a:latin typeface="Aptos" panose="020B0004020202020204" pitchFamily="34" charset="0"/>
              </a:rPr>
              <a:t>Εισάγει τις βασικές διατάξεις για τη λειτουργία της αγοράς φυσικού αερίου και την εναρμόνιση με τις αντίστοιχες ευρωπαϊκές οδηγίες.</a:t>
            </a:r>
            <a:endParaRPr lang="en-US" dirty="0">
              <a:latin typeface="Aptos" panose="020B0004020202020204" pitchFamily="34" charset="0"/>
            </a:endParaRPr>
          </a:p>
        </p:txBody>
      </p:sp>
      <p:sp>
        <p:nvSpPr>
          <p:cNvPr id="10" name="Google Shape;1709;p33">
            <a:extLst>
              <a:ext uri="{FF2B5EF4-FFF2-40B4-BE49-F238E27FC236}">
                <a16:creationId xmlns:a16="http://schemas.microsoft.com/office/drawing/2014/main" id="{78D77718-9302-A786-8E71-46E53171DC88}"/>
              </a:ext>
            </a:extLst>
          </p:cNvPr>
          <p:cNvSpPr txBox="1">
            <a:spLocks/>
          </p:cNvSpPr>
          <p:nvPr/>
        </p:nvSpPr>
        <p:spPr>
          <a:xfrm>
            <a:off x="3013388" y="2755472"/>
            <a:ext cx="2395808" cy="47774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400"/>
              <a:buFont typeface="Archivo"/>
              <a:buNone/>
              <a:defRPr sz="1800" b="0" i="0" u="none" strike="noStrike" cap="none">
                <a:solidFill>
                  <a:schemeClr val="dk1"/>
                </a:solidFill>
                <a:latin typeface="Archivo"/>
                <a:ea typeface="Archivo"/>
                <a:cs typeface="Archivo"/>
                <a:sym typeface="Archivo"/>
              </a:defRPr>
            </a:lvl1pPr>
            <a:lvl2pPr marL="914400" marR="0" lvl="1"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2pPr>
            <a:lvl3pPr marL="1371600" marR="0" lvl="2"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3pPr>
            <a:lvl4pPr marL="1828800" marR="0" lvl="3"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4pPr>
            <a:lvl5pPr marL="2286000" marR="0" lvl="4"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5pPr>
            <a:lvl6pPr marL="2743200" marR="0" lvl="5"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6pPr>
            <a:lvl7pPr marL="3200400" marR="0" lvl="6"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7pPr>
            <a:lvl8pPr marL="3657600" marR="0" lvl="7"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8pPr>
            <a:lvl9pPr marL="4114800" marR="0" lvl="8"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9pPr>
          </a:lstStyle>
          <a:p>
            <a:pPr marL="0" indent="0"/>
            <a:r>
              <a:rPr lang="el-GR" sz="1600" dirty="0">
                <a:latin typeface="Aptos Display" panose="020B0004020202020204" pitchFamily="34" charset="0"/>
              </a:rPr>
              <a:t>Κανονισμός (ΕΕ) 715/2009</a:t>
            </a:r>
            <a:endParaRPr lang="en-US" sz="1600" dirty="0">
              <a:latin typeface="Aptos Display" panose="020B0004020202020204" pitchFamily="34" charset="0"/>
            </a:endParaRPr>
          </a:p>
        </p:txBody>
      </p:sp>
      <p:sp>
        <p:nvSpPr>
          <p:cNvPr id="11" name="Google Shape;1712;p33">
            <a:extLst>
              <a:ext uri="{FF2B5EF4-FFF2-40B4-BE49-F238E27FC236}">
                <a16:creationId xmlns:a16="http://schemas.microsoft.com/office/drawing/2014/main" id="{25B7F3EE-AB60-1B24-E464-DBE1A82A14BE}"/>
              </a:ext>
            </a:extLst>
          </p:cNvPr>
          <p:cNvSpPr txBox="1">
            <a:spLocks/>
          </p:cNvSpPr>
          <p:nvPr/>
        </p:nvSpPr>
        <p:spPr>
          <a:xfrm>
            <a:off x="2943390" y="3233221"/>
            <a:ext cx="2645114" cy="105370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1pPr>
            <a:lvl2pPr marL="914400" marR="0" lvl="1"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2pPr>
            <a:lvl3pPr marL="1371600" marR="0" lvl="2"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3pPr>
            <a:lvl4pPr marL="1828800" marR="0" lvl="3"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4pPr>
            <a:lvl5pPr marL="2286000" marR="0" lvl="4"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5pPr>
            <a:lvl6pPr marL="2743200" marR="0" lvl="5"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6pPr>
            <a:lvl7pPr marL="3200400" marR="0" lvl="6"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7pPr>
            <a:lvl8pPr marL="3657600" marR="0" lvl="7"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8pPr>
            <a:lvl9pPr marL="4114800" marR="0" lvl="8"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9pPr>
          </a:lstStyle>
          <a:p>
            <a:pPr marL="171450" indent="-171450">
              <a:buFont typeface="Arial" panose="020B0604020202020204" pitchFamily="34" charset="0"/>
              <a:buChar char="•"/>
            </a:pPr>
            <a:r>
              <a:rPr lang="el-GR" dirty="0">
                <a:latin typeface="Aptos" panose="020B0004020202020204" pitchFamily="34" charset="0"/>
              </a:rPr>
              <a:t>Αφορά τους όρους πρόσβασης στις φυσικές υποδομές μεταφοράς αερίου και την τιμολόγηση.</a:t>
            </a:r>
            <a:endParaRPr lang="en-US" dirty="0">
              <a:latin typeface="Aptos" panose="020B0004020202020204" pitchFamily="34" charset="0"/>
            </a:endParaRPr>
          </a:p>
        </p:txBody>
      </p:sp>
      <p:sp>
        <p:nvSpPr>
          <p:cNvPr id="12" name="Google Shape;1709;p33">
            <a:extLst>
              <a:ext uri="{FF2B5EF4-FFF2-40B4-BE49-F238E27FC236}">
                <a16:creationId xmlns:a16="http://schemas.microsoft.com/office/drawing/2014/main" id="{6CF10A7B-DC71-6886-6F1B-479AA6A887A9}"/>
              </a:ext>
            </a:extLst>
          </p:cNvPr>
          <p:cNvSpPr txBox="1">
            <a:spLocks/>
          </p:cNvSpPr>
          <p:nvPr/>
        </p:nvSpPr>
        <p:spPr>
          <a:xfrm>
            <a:off x="6660002" y="2695983"/>
            <a:ext cx="1408565" cy="53031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2400"/>
              <a:buFont typeface="Archivo"/>
              <a:buNone/>
              <a:defRPr sz="1800" b="0" i="0" u="none" strike="noStrike" cap="none">
                <a:solidFill>
                  <a:schemeClr val="dk1"/>
                </a:solidFill>
                <a:latin typeface="Archivo"/>
                <a:ea typeface="Archivo"/>
                <a:cs typeface="Archivo"/>
                <a:sym typeface="Archivo"/>
              </a:defRPr>
            </a:lvl1pPr>
            <a:lvl2pPr marL="914400" marR="0" lvl="1"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2pPr>
            <a:lvl3pPr marL="1371600" marR="0" lvl="2"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3pPr>
            <a:lvl4pPr marL="1828800" marR="0" lvl="3"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4pPr>
            <a:lvl5pPr marL="2286000" marR="0" lvl="4"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5pPr>
            <a:lvl6pPr marL="2743200" marR="0" lvl="5"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6pPr>
            <a:lvl7pPr marL="3200400" marR="0" lvl="6"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7pPr>
            <a:lvl8pPr marL="3657600" marR="0" lvl="7"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8pPr>
            <a:lvl9pPr marL="4114800" marR="0" lvl="8" indent="-304800" algn="ctr" rtl="0">
              <a:lnSpc>
                <a:spcPct val="100000"/>
              </a:lnSpc>
              <a:spcBef>
                <a:spcPts val="0"/>
              </a:spcBef>
              <a:spcAft>
                <a:spcPts val="0"/>
              </a:spcAft>
              <a:buClr>
                <a:schemeClr val="dk1"/>
              </a:buClr>
              <a:buSzPts val="2400"/>
              <a:buFont typeface="Archivo"/>
              <a:buNone/>
              <a:defRPr sz="2400" b="1" i="0" u="none" strike="noStrike" cap="none">
                <a:solidFill>
                  <a:schemeClr val="dk1"/>
                </a:solidFill>
                <a:latin typeface="Archivo"/>
                <a:ea typeface="Archivo"/>
                <a:cs typeface="Archivo"/>
                <a:sym typeface="Archivo"/>
              </a:defRPr>
            </a:lvl9pPr>
          </a:lstStyle>
          <a:p>
            <a:pPr marL="0" indent="0" algn="ctr"/>
            <a:r>
              <a:rPr lang="el-GR" sz="1600" dirty="0">
                <a:latin typeface="Aptos Display" panose="020B0004020202020204" pitchFamily="34" charset="0"/>
              </a:rPr>
              <a:t>ΡΑΕ - ΕΚ</a:t>
            </a:r>
            <a:endParaRPr lang="en-US" sz="1600" dirty="0">
              <a:latin typeface="Aptos Display" panose="020B0004020202020204" pitchFamily="34" charset="0"/>
            </a:endParaRPr>
          </a:p>
        </p:txBody>
      </p:sp>
      <p:sp>
        <p:nvSpPr>
          <p:cNvPr id="13" name="Google Shape;1713;p33">
            <a:extLst>
              <a:ext uri="{FF2B5EF4-FFF2-40B4-BE49-F238E27FC236}">
                <a16:creationId xmlns:a16="http://schemas.microsoft.com/office/drawing/2014/main" id="{4CCE8B1B-98BD-190A-168B-A84FB0D8A53E}"/>
              </a:ext>
            </a:extLst>
          </p:cNvPr>
          <p:cNvSpPr txBox="1">
            <a:spLocks/>
          </p:cNvSpPr>
          <p:nvPr/>
        </p:nvSpPr>
        <p:spPr>
          <a:xfrm>
            <a:off x="6489836" y="3151292"/>
            <a:ext cx="2571600" cy="101736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1pPr>
            <a:lvl2pPr marL="914400" marR="0" lvl="1"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2pPr>
            <a:lvl3pPr marL="1371600" marR="0" lvl="2"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3pPr>
            <a:lvl4pPr marL="1828800" marR="0" lvl="3"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4pPr>
            <a:lvl5pPr marL="2286000" marR="0" lvl="4"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5pPr>
            <a:lvl6pPr marL="2743200" marR="0" lvl="5"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6pPr>
            <a:lvl7pPr marL="3200400" marR="0" lvl="6"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7pPr>
            <a:lvl8pPr marL="3657600" marR="0" lvl="7"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8pPr>
            <a:lvl9pPr marL="4114800" marR="0" lvl="8" indent="-304800" algn="ctr" rtl="0">
              <a:lnSpc>
                <a:spcPct val="100000"/>
              </a:lnSpc>
              <a:spcBef>
                <a:spcPts val="0"/>
              </a:spcBef>
              <a:spcAft>
                <a:spcPts val="0"/>
              </a:spcAft>
              <a:buClr>
                <a:schemeClr val="dk1"/>
              </a:buClr>
              <a:buSzPts val="1200"/>
              <a:buFont typeface="Cabin"/>
              <a:buNone/>
              <a:defRPr sz="1200" b="0" i="0" u="none" strike="noStrike" cap="none">
                <a:solidFill>
                  <a:schemeClr val="dk1"/>
                </a:solidFill>
                <a:latin typeface="Cabin"/>
                <a:ea typeface="Cabin"/>
                <a:cs typeface="Cabin"/>
                <a:sym typeface="Cabin"/>
              </a:defRPr>
            </a:lvl9pPr>
          </a:lstStyle>
          <a:p>
            <a:pPr marL="171450" indent="-171450">
              <a:buFont typeface="Arial" panose="020B0604020202020204" pitchFamily="34" charset="0"/>
              <a:buChar char="•"/>
            </a:pPr>
            <a:r>
              <a:rPr lang="el-GR" dirty="0">
                <a:latin typeface="Aptos" panose="020B0004020202020204" pitchFamily="34" charset="0"/>
              </a:rPr>
              <a:t>Συνεργάζονται για την αποτελεσματική εφαρμογή του νομικού πλαισίου σύμφωνα με το δίκαιο της ΕΕ.</a:t>
            </a:r>
            <a:endParaRPr lang="en-US" dirty="0">
              <a:latin typeface="Aptos" panose="020B0004020202020204" pitchFamily="34" charset="0"/>
            </a:endParaRPr>
          </a:p>
        </p:txBody>
      </p:sp>
      <p:pic>
        <p:nvPicPr>
          <p:cNvPr id="14" name="Εικόνα 13">
            <a:extLst>
              <a:ext uri="{FF2B5EF4-FFF2-40B4-BE49-F238E27FC236}">
                <a16:creationId xmlns:a16="http://schemas.microsoft.com/office/drawing/2014/main" id="{FA77873B-DF02-3B20-0C8B-B6005A60DB7C}"/>
              </a:ext>
            </a:extLst>
          </p:cNvPr>
          <p:cNvPicPr>
            <a:picLocks noChangeAspect="1"/>
          </p:cNvPicPr>
          <p:nvPr/>
        </p:nvPicPr>
        <p:blipFill>
          <a:blip r:embed="rId3"/>
          <a:stretch>
            <a:fillRect/>
          </a:stretch>
        </p:blipFill>
        <p:spPr>
          <a:xfrm>
            <a:off x="2577216" y="2884502"/>
            <a:ext cx="452725" cy="247583"/>
          </a:xfrm>
          <a:prstGeom prst="rect">
            <a:avLst/>
          </a:prstGeom>
        </p:spPr>
      </p:pic>
      <p:pic>
        <p:nvPicPr>
          <p:cNvPr id="15" name="Εικόνα 14">
            <a:extLst>
              <a:ext uri="{FF2B5EF4-FFF2-40B4-BE49-F238E27FC236}">
                <a16:creationId xmlns:a16="http://schemas.microsoft.com/office/drawing/2014/main" id="{E2386F57-9D7B-E6DD-9AA3-A1F40B69CE26}"/>
              </a:ext>
            </a:extLst>
          </p:cNvPr>
          <p:cNvPicPr>
            <a:picLocks noChangeAspect="1"/>
          </p:cNvPicPr>
          <p:nvPr/>
        </p:nvPicPr>
        <p:blipFill>
          <a:blip r:embed="rId4"/>
          <a:stretch>
            <a:fillRect/>
          </a:stretch>
        </p:blipFill>
        <p:spPr>
          <a:xfrm>
            <a:off x="36730" y="2817164"/>
            <a:ext cx="390178" cy="390178"/>
          </a:xfrm>
          <a:prstGeom prst="rect">
            <a:avLst/>
          </a:prstGeom>
        </p:spPr>
      </p:pic>
      <p:pic>
        <p:nvPicPr>
          <p:cNvPr id="16" name="Εικόνα 15">
            <a:extLst>
              <a:ext uri="{FF2B5EF4-FFF2-40B4-BE49-F238E27FC236}">
                <a16:creationId xmlns:a16="http://schemas.microsoft.com/office/drawing/2014/main" id="{36D2E667-93CF-A86B-B374-DD2DC17FF771}"/>
              </a:ext>
            </a:extLst>
          </p:cNvPr>
          <p:cNvPicPr>
            <a:picLocks noChangeAspect="1"/>
          </p:cNvPicPr>
          <p:nvPr/>
        </p:nvPicPr>
        <p:blipFill>
          <a:blip r:embed="rId5"/>
          <a:stretch>
            <a:fillRect/>
          </a:stretch>
        </p:blipFill>
        <p:spPr>
          <a:xfrm>
            <a:off x="6377773" y="2798114"/>
            <a:ext cx="292633" cy="390178"/>
          </a:xfrm>
          <a:prstGeom prst="rect">
            <a:avLst/>
          </a:prstGeom>
        </p:spPr>
      </p:pic>
      <p:cxnSp>
        <p:nvCxnSpPr>
          <p:cNvPr id="2" name="Ευθεία γραμμή σύνδεσης 1">
            <a:extLst>
              <a:ext uri="{FF2B5EF4-FFF2-40B4-BE49-F238E27FC236}">
                <a16:creationId xmlns:a16="http://schemas.microsoft.com/office/drawing/2014/main" id="{7A12A893-0B3C-FF69-94E0-64C25C873084}"/>
              </a:ext>
            </a:extLst>
          </p:cNvPr>
          <p:cNvCxnSpPr>
            <a:cxnSpLocks/>
          </p:cNvCxnSpPr>
          <p:nvPr/>
        </p:nvCxnSpPr>
        <p:spPr>
          <a:xfrm>
            <a:off x="2577800" y="895442"/>
            <a:ext cx="432201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4"/>
        <p:cNvGrpSpPr/>
        <p:nvPr/>
      </p:nvGrpSpPr>
      <p:grpSpPr>
        <a:xfrm>
          <a:off x="0" y="0"/>
          <a:ext cx="0" cy="0"/>
          <a:chOff x="0" y="0"/>
          <a:chExt cx="0" cy="0"/>
        </a:xfrm>
      </p:grpSpPr>
      <p:sp>
        <p:nvSpPr>
          <p:cNvPr id="925" name="Google Shape;925;p30"/>
          <p:cNvSpPr txBox="1">
            <a:spLocks noGrp="1"/>
          </p:cNvSpPr>
          <p:nvPr>
            <p:ph type="subTitle" idx="1"/>
          </p:nvPr>
        </p:nvSpPr>
        <p:spPr>
          <a:xfrm>
            <a:off x="5723807" y="879788"/>
            <a:ext cx="3300393" cy="3897038"/>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l-GR" dirty="0">
                <a:latin typeface="Aptos" panose="020B0004020202020204" pitchFamily="34" charset="0"/>
              </a:rPr>
              <a:t>Τι είναι το </a:t>
            </a:r>
            <a:r>
              <a:rPr lang="en-US" dirty="0">
                <a:latin typeface="Aptos" panose="020B0004020202020204" pitchFamily="34" charset="0"/>
              </a:rPr>
              <a:t>market coupling</a:t>
            </a:r>
            <a:r>
              <a:rPr lang="el-GR" dirty="0">
                <a:latin typeface="Aptos" panose="020B0004020202020204" pitchFamily="34" charset="0"/>
              </a:rPr>
              <a:t> και ο σκοπός του;</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Σύζευξη αγοράς ενέργειας</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Εναρμόνιση των διαφόρων συστημάτων ανταλλαγής ενέργειας</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Ενισχύει την ενεργειακή ασφάλεια</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Ελαχιστοποίηση της διαφοράς τιμής σε διαφορετικές περιοχές της αγοράς</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Μεγιστοποιεί την κοινωνική ευημερία με την αυξανόμενη σύγκλιση των τιμών</a:t>
            </a:r>
          </a:p>
          <a:p>
            <a:pPr marL="171450" lvl="0" indent="-171450" algn="l" rtl="0">
              <a:spcBef>
                <a:spcPts val="1000"/>
              </a:spcBef>
              <a:spcAft>
                <a:spcPts val="0"/>
              </a:spcAft>
              <a:buFont typeface="Arial" panose="020B0604020202020204" pitchFamily="34" charset="0"/>
              <a:buChar char="•"/>
            </a:pPr>
            <a:r>
              <a:rPr lang="el-GR" dirty="0">
                <a:latin typeface="Aptos" panose="020B0004020202020204" pitchFamily="34" charset="0"/>
              </a:rPr>
              <a:t>Ισχυρός ανταγωνισμός μεταξύ των προμηθευτών ενέργειας</a:t>
            </a:r>
            <a:endParaRPr dirty="0">
              <a:latin typeface="Aptos" panose="020B0004020202020204" pitchFamily="34" charset="0"/>
            </a:endParaRPr>
          </a:p>
        </p:txBody>
      </p:sp>
      <p:sp>
        <p:nvSpPr>
          <p:cNvPr id="926" name="Google Shape;926;p30"/>
          <p:cNvSpPr txBox="1">
            <a:spLocks noGrp="1"/>
          </p:cNvSpPr>
          <p:nvPr>
            <p:ph type="title"/>
          </p:nvPr>
        </p:nvSpPr>
        <p:spPr>
          <a:xfrm>
            <a:off x="5271900" y="230970"/>
            <a:ext cx="3872100" cy="572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800" dirty="0">
                <a:latin typeface="Aptos Display" panose="020B0004020202020204" pitchFamily="34" charset="0"/>
              </a:rPr>
              <a:t>Market Coupling</a:t>
            </a:r>
            <a:endParaRPr sz="2800" dirty="0">
              <a:latin typeface="Aptos Display" panose="020B0004020202020204" pitchFamily="34" charset="0"/>
            </a:endParaRPr>
          </a:p>
        </p:txBody>
      </p:sp>
      <p:pic>
        <p:nvPicPr>
          <p:cNvPr id="13" name="Εικόνα 12" descr="Εικόνα που περιέχει χάρτης, κείμενο, Άτλας&#10;&#10;Περιγραφή που δημιουργήθηκε αυτόματα">
            <a:extLst>
              <a:ext uri="{FF2B5EF4-FFF2-40B4-BE49-F238E27FC236}">
                <a16:creationId xmlns:a16="http://schemas.microsoft.com/office/drawing/2014/main" id="{8BBA6FA7-F543-7B0C-1E64-A58E2C52BB02}"/>
              </a:ext>
            </a:extLst>
          </p:cNvPr>
          <p:cNvPicPr>
            <a:picLocks noChangeAspect="1"/>
          </p:cNvPicPr>
          <p:nvPr/>
        </p:nvPicPr>
        <p:blipFill>
          <a:blip r:embed="rId4"/>
          <a:stretch>
            <a:fillRect/>
          </a:stretch>
        </p:blipFill>
        <p:spPr>
          <a:xfrm>
            <a:off x="57856" y="803669"/>
            <a:ext cx="5392731" cy="3177921"/>
          </a:xfrm>
          <a:prstGeom prst="rect">
            <a:avLst/>
          </a:prstGeom>
        </p:spPr>
      </p:pic>
      <p:cxnSp>
        <p:nvCxnSpPr>
          <p:cNvPr id="2" name="Ευθεία γραμμή σύνδεσης 1">
            <a:extLst>
              <a:ext uri="{FF2B5EF4-FFF2-40B4-BE49-F238E27FC236}">
                <a16:creationId xmlns:a16="http://schemas.microsoft.com/office/drawing/2014/main" id="{CB891EE9-1FE0-E582-AF0A-88C24A17AD3D}"/>
              </a:ext>
            </a:extLst>
          </p:cNvPr>
          <p:cNvCxnSpPr>
            <a:cxnSpLocks/>
          </p:cNvCxnSpPr>
          <p:nvPr/>
        </p:nvCxnSpPr>
        <p:spPr>
          <a:xfrm>
            <a:off x="5629275" y="808347"/>
            <a:ext cx="315039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875627"/>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Petroleum and Natural Gas Business Plan by Slidesgo">
  <a:themeElements>
    <a:clrScheme name="Simple Light">
      <a:dk1>
        <a:srgbClr val="303030"/>
      </a:dk1>
      <a:lt1>
        <a:srgbClr val="F7F7F7"/>
      </a:lt1>
      <a:dk2>
        <a:srgbClr val="DDDDDD"/>
      </a:dk2>
      <a:lt2>
        <a:srgbClr val="CACACA"/>
      </a:lt2>
      <a:accent1>
        <a:srgbClr val="B0B0B0"/>
      </a:accent1>
      <a:accent2>
        <a:srgbClr val="5F5F5F"/>
      </a:accent2>
      <a:accent3>
        <a:srgbClr val="B83A39"/>
      </a:accent3>
      <a:accent4>
        <a:srgbClr val="63221E"/>
      </a:accent4>
      <a:accent5>
        <a:srgbClr val="FBCD0B"/>
      </a:accent5>
      <a:accent6>
        <a:srgbClr val="FFFFFF"/>
      </a:accent6>
      <a:hlink>
        <a:srgbClr val="303030"/>
      </a:hlink>
      <a:folHlink>
        <a:srgbClr val="0097A7"/>
      </a:folHlink>
    </a:clrScheme>
    <a:fontScheme name="Προσαρμοσμένο 1">
      <a:majorFont>
        <a:latin typeface="Aptos Display"/>
        <a:ea typeface=""/>
        <a:cs typeface=""/>
      </a:majorFont>
      <a:minorFont>
        <a:latin typeface="Apto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19236</TotalTime>
  <Words>1529</Words>
  <Application>Microsoft Office PowerPoint</Application>
  <PresentationFormat>Προβολή στην οθόνη (16:9)</PresentationFormat>
  <Paragraphs>179</Paragraphs>
  <Slides>27</Slides>
  <Notes>25</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27</vt:i4>
      </vt:variant>
    </vt:vector>
  </HeadingPairs>
  <TitlesOfParts>
    <vt:vector size="34" baseType="lpstr">
      <vt:lpstr>Cabin</vt:lpstr>
      <vt:lpstr>Aptos Display</vt:lpstr>
      <vt:lpstr>Arial</vt:lpstr>
      <vt:lpstr>Aptos</vt:lpstr>
      <vt:lpstr>Archivo</vt:lpstr>
      <vt:lpstr>Anaheim</vt:lpstr>
      <vt:lpstr>Petroleum and Natural Gas Business Plan by Slidesgo</vt:lpstr>
      <vt:lpstr>Διπλωματική Εργασία</vt:lpstr>
      <vt:lpstr>Πίνακας Περιεχομένων</vt:lpstr>
      <vt:lpstr>Εισαγωγή</vt:lpstr>
      <vt:lpstr>Χρηματιστήριο Ενέργειας</vt:lpstr>
      <vt:lpstr>Target Model</vt:lpstr>
      <vt:lpstr>Target Model</vt:lpstr>
      <vt:lpstr> Gas Target Model</vt:lpstr>
      <vt:lpstr>Θεσμικό Πλαίσιο</vt:lpstr>
      <vt:lpstr>Market Coupling</vt:lpstr>
      <vt:lpstr>Market Coupling</vt:lpstr>
      <vt:lpstr>Κατανάλωση και Προμήθεια ΦΑ στην ΕΕ</vt:lpstr>
      <vt:lpstr>Κατανάλωση και Προμήθεια ΦΑ στην Ελλάδα</vt:lpstr>
      <vt:lpstr>Κατανάλωση και Προμήθεια ΦΑ στην Ελλάδα</vt:lpstr>
      <vt:lpstr>Κατανάλωση και Προμήθεια ΦΑ στην Ελλάδα</vt:lpstr>
      <vt:lpstr>Παρουσίαση του PowerPoint</vt:lpstr>
      <vt:lpstr>Αγορά Φυσικού Αερίου στην Ευρώπη</vt:lpstr>
      <vt:lpstr>Διαμόρφωση τιμής του Φυσικού Αερίου</vt:lpstr>
      <vt:lpstr>Παρουσίαση του PowerPoint</vt:lpstr>
      <vt:lpstr>Μηχανισμοί αγοράς στο Χρηματιστήριο Ενέργειας</vt:lpstr>
      <vt:lpstr>Ενεργειακή Πολιτική της ΕΕ</vt:lpstr>
      <vt:lpstr>Ενεργειακοί στόχοι της ΕΕ για το 2030</vt:lpstr>
      <vt:lpstr>Ενεργειακοί στόχοι της ΕΕ για το 2030</vt:lpstr>
      <vt:lpstr>Προοπτικές της ΕΕ έως το 2060</vt:lpstr>
      <vt:lpstr>Προοπτικές της ΕΕ έως το 2060</vt:lpstr>
      <vt:lpstr>Συμπεράσματα</vt:lpstr>
      <vt:lpstr>Συμπεράσματα</vt:lpstr>
      <vt:lpstr>Ευχαριστίες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thanos haroupas</dc:creator>
  <cp:lastModifiedBy>thanos haroupas</cp:lastModifiedBy>
  <cp:revision>1</cp:revision>
  <dcterms:modified xsi:type="dcterms:W3CDTF">2024-07-01T09:04:16Z</dcterms:modified>
</cp:coreProperties>
</file>