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676" r:id="rId1"/>
  </p:sldMasterIdLst>
  <p:notesMasterIdLst>
    <p:notesMasterId r:id="rId31"/>
  </p:notesMasterIdLst>
  <p:sldIdLst>
    <p:sldId id="256" r:id="rId2"/>
    <p:sldId id="257" r:id="rId3"/>
    <p:sldId id="258" r:id="rId4"/>
    <p:sldId id="262" r:id="rId5"/>
    <p:sldId id="259" r:id="rId6"/>
    <p:sldId id="293" r:id="rId7"/>
    <p:sldId id="260" r:id="rId8"/>
    <p:sldId id="294" r:id="rId9"/>
    <p:sldId id="261" r:id="rId10"/>
    <p:sldId id="265" r:id="rId11"/>
    <p:sldId id="295" r:id="rId12"/>
    <p:sldId id="296" r:id="rId13"/>
    <p:sldId id="264" r:id="rId14"/>
    <p:sldId id="299" r:id="rId15"/>
    <p:sldId id="301" r:id="rId16"/>
    <p:sldId id="300" r:id="rId17"/>
    <p:sldId id="302" r:id="rId18"/>
    <p:sldId id="303" r:id="rId19"/>
    <p:sldId id="304" r:id="rId20"/>
    <p:sldId id="306" r:id="rId21"/>
    <p:sldId id="307" r:id="rId22"/>
    <p:sldId id="271" r:id="rId23"/>
    <p:sldId id="310" r:id="rId24"/>
    <p:sldId id="311" r:id="rId25"/>
    <p:sldId id="313" r:id="rId26"/>
    <p:sldId id="314" r:id="rId27"/>
    <p:sldId id="316" r:id="rId28"/>
    <p:sldId id="308" r:id="rId29"/>
    <p:sldId id="315" r:id="rId30"/>
  </p:sldIdLst>
  <p:sldSz cx="9144000" cy="5143500" type="screen16x9"/>
  <p:notesSz cx="6858000" cy="9144000"/>
  <p:embeddedFontLst>
    <p:embeddedFont>
      <p:font typeface="Abel" panose="02000506030000020004" pitchFamily="2" charset="0"/>
      <p:regular r:id="rId32"/>
    </p:embeddedFont>
    <p:embeddedFont>
      <p:font typeface="Catamaran Light" panose="020B0604020202020204" charset="0"/>
      <p:regular r:id="rId33"/>
      <p:bold r:id="rId34"/>
    </p:embeddedFont>
    <p:embeddedFont>
      <p:font typeface="Fira Sans Extra Condensed Medium" panose="020B0604020202020204" charset="0"/>
      <p:regular r:id="rId35"/>
      <p:bold r:id="rId36"/>
      <p:italic r:id="rId37"/>
      <p:boldItalic r:id="rId38"/>
    </p:embeddedFont>
    <p:embeddedFont>
      <p:font typeface="Georgia" panose="02040502050405020303" pitchFamily="18" charset="0"/>
      <p:regular r:id="rId39"/>
      <p:bold r:id="rId40"/>
      <p:italic r:id="rId41"/>
      <p:boldItalic r:id="rId42"/>
    </p:embeddedFont>
    <p:embeddedFont>
      <p:font typeface="Open Sans Light" panose="020B0306030504020204" pitchFamily="34" charset="0"/>
      <p:regular r:id="rId43"/>
      <p:bold r:id="rId44"/>
      <p:italic r:id="rId45"/>
      <p:boldItalic r:id="rId4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3240">
          <p15:clr>
            <a:srgbClr val="9AA0A6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435D74"/>
    <a:srgbClr val="374957"/>
    <a:srgbClr val="0E2A47"/>
    <a:srgbClr val="386D94"/>
    <a:srgbClr val="2E1B11"/>
    <a:srgbClr val="2D1A10"/>
    <a:srgbClr val="CFD9E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CD5B0464-4164-4F55-A274-6B3B10EE213A}" v="2068" dt="2024-07-17T08:16:56.694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194" autoAdjust="0"/>
  </p:normalViewPr>
  <p:slideViewPr>
    <p:cSldViewPr snapToGrid="0">
      <p:cViewPr varScale="1">
        <p:scale>
          <a:sx n="104" d="100"/>
          <a:sy n="104" d="100"/>
        </p:scale>
        <p:origin x="850" y="77"/>
      </p:cViewPr>
      <p:guideLst>
        <p:guide orient="horz" pos="324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8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3.fntdata"/><Relationship Id="rId42" Type="http://schemas.openxmlformats.org/officeDocument/2006/relationships/font" Target="fonts/font11.fntdata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2.fntdata"/><Relationship Id="rId38" Type="http://schemas.openxmlformats.org/officeDocument/2006/relationships/font" Target="fonts/font7.fntdata"/><Relationship Id="rId46" Type="http://schemas.openxmlformats.org/officeDocument/2006/relationships/font" Target="fonts/font15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font" Target="fonts/font1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1.fntdata"/><Relationship Id="rId37" Type="http://schemas.openxmlformats.org/officeDocument/2006/relationships/font" Target="fonts/font6.fntdata"/><Relationship Id="rId40" Type="http://schemas.openxmlformats.org/officeDocument/2006/relationships/font" Target="fonts/font9.fntdata"/><Relationship Id="rId45" Type="http://schemas.openxmlformats.org/officeDocument/2006/relationships/font" Target="fonts/font14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5.fntdata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4" Type="http://schemas.openxmlformats.org/officeDocument/2006/relationships/font" Target="fonts/font13.fntdata"/><Relationship Id="rId52" Type="http://schemas.microsoft.com/office/2015/10/relationships/revisionInfo" Target="revisionInfo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4.fntdata"/><Relationship Id="rId43" Type="http://schemas.openxmlformats.org/officeDocument/2006/relationships/font" Target="fonts/font12.fntdata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john krouskos" userId="2a7da176743a5920" providerId="LiveId" clId="{CD5B0464-4164-4F55-A274-6B3B10EE213A}"/>
    <pc:docChg chg="undo redo custSel addSld delSld modSld">
      <pc:chgData name="john krouskos" userId="2a7da176743a5920" providerId="LiveId" clId="{CD5B0464-4164-4F55-A274-6B3B10EE213A}" dt="2024-07-17T08:16:56.694" v="8285"/>
      <pc:docMkLst>
        <pc:docMk/>
      </pc:docMkLst>
      <pc:sldChg chg="modSp mod">
        <pc:chgData name="john krouskos" userId="2a7da176743a5920" providerId="LiveId" clId="{CD5B0464-4164-4F55-A274-6B3B10EE213A}" dt="2024-07-13T08:23:02.189" v="6584" actId="1038"/>
        <pc:sldMkLst>
          <pc:docMk/>
          <pc:sldMk cId="0" sldId="256"/>
        </pc:sldMkLst>
        <pc:spChg chg="mod">
          <ac:chgData name="john krouskos" userId="2a7da176743a5920" providerId="LiveId" clId="{CD5B0464-4164-4F55-A274-6B3B10EE213A}" dt="2024-07-13T08:22:46.294" v="6563" actId="14100"/>
          <ac:spMkLst>
            <pc:docMk/>
            <pc:sldMk cId="0" sldId="256"/>
            <ac:spMk id="4" creationId="{4CF4E0FE-D768-9DE2-4B33-EB52545CF94F}"/>
          </ac:spMkLst>
        </pc:spChg>
        <pc:spChg chg="mod">
          <ac:chgData name="john krouskos" userId="2a7da176743a5920" providerId="LiveId" clId="{CD5B0464-4164-4F55-A274-6B3B10EE213A}" dt="2024-07-13T08:23:02.189" v="6584" actId="1038"/>
          <ac:spMkLst>
            <pc:docMk/>
            <pc:sldMk cId="0" sldId="256"/>
            <ac:spMk id="9" creationId="{AE978E8D-416D-3C4B-6430-23A9DAA3981B}"/>
          </ac:spMkLst>
        </pc:spChg>
        <pc:spChg chg="mod">
          <ac:chgData name="john krouskos" userId="2a7da176743a5920" providerId="LiveId" clId="{CD5B0464-4164-4F55-A274-6B3B10EE213A}" dt="2024-07-13T08:13:42.754" v="6416" actId="1036"/>
          <ac:spMkLst>
            <pc:docMk/>
            <pc:sldMk cId="0" sldId="256"/>
            <ac:spMk id="10" creationId="{F7035853-9512-57E2-17CD-1EE0F1F1F425}"/>
          </ac:spMkLst>
        </pc:spChg>
        <pc:spChg chg="mod">
          <ac:chgData name="john krouskos" userId="2a7da176743a5920" providerId="LiveId" clId="{CD5B0464-4164-4F55-A274-6B3B10EE213A}" dt="2024-07-13T08:22:35.720" v="6562" actId="255"/>
          <ac:spMkLst>
            <pc:docMk/>
            <pc:sldMk cId="0" sldId="256"/>
            <ac:spMk id="155" creationId="{00000000-0000-0000-0000-000000000000}"/>
          </ac:spMkLst>
        </pc:spChg>
        <pc:picChg chg="mod">
          <ac:chgData name="john krouskos" userId="2a7da176743a5920" providerId="LiveId" clId="{CD5B0464-4164-4F55-A274-6B3B10EE213A}" dt="2024-07-13T08:13:13.232" v="6364" actId="14100"/>
          <ac:picMkLst>
            <pc:docMk/>
            <pc:sldMk cId="0" sldId="256"/>
            <ac:picMk id="1026" creationId="{CEC5961F-CE75-7DFC-FA77-8C2C1C715F84}"/>
          </ac:picMkLst>
        </pc:picChg>
      </pc:sldChg>
      <pc:sldChg chg="addSp modSp mod">
        <pc:chgData name="john krouskos" userId="2a7da176743a5920" providerId="LiveId" clId="{CD5B0464-4164-4F55-A274-6B3B10EE213A}" dt="2024-07-13T08:24:07.383" v="6585" actId="14100"/>
        <pc:sldMkLst>
          <pc:docMk/>
          <pc:sldMk cId="0" sldId="257"/>
        </pc:sldMkLst>
        <pc:spChg chg="add mod">
          <ac:chgData name="john krouskos" userId="2a7da176743a5920" providerId="LiveId" clId="{CD5B0464-4164-4F55-A274-6B3B10EE213A}" dt="2024-06-28T08:26:37.845" v="1026" actId="1076"/>
          <ac:spMkLst>
            <pc:docMk/>
            <pc:sldMk cId="0" sldId="257"/>
            <ac:spMk id="2" creationId="{B61DFB2E-C3D6-F72B-EBA2-EBCDA7224331}"/>
          </ac:spMkLst>
        </pc:spChg>
        <pc:spChg chg="mod">
          <ac:chgData name="john krouskos" userId="2a7da176743a5920" providerId="LiveId" clId="{CD5B0464-4164-4F55-A274-6B3B10EE213A}" dt="2024-06-26T18:21:05.217" v="947" actId="20577"/>
          <ac:spMkLst>
            <pc:docMk/>
            <pc:sldMk cId="0" sldId="257"/>
            <ac:spMk id="27" creationId="{50E79935-DB88-B5E7-B842-BC7473E53878}"/>
          </ac:spMkLst>
        </pc:spChg>
        <pc:spChg chg="mod">
          <ac:chgData name="john krouskos" userId="2a7da176743a5920" providerId="LiveId" clId="{CD5B0464-4164-4F55-A274-6B3B10EE213A}" dt="2024-07-13T08:24:07.383" v="6585" actId="14100"/>
          <ac:spMkLst>
            <pc:docMk/>
            <pc:sldMk cId="0" sldId="257"/>
            <ac:spMk id="30" creationId="{17D3F530-6708-C3C9-A1C8-2615243781B3}"/>
          </ac:spMkLst>
        </pc:spChg>
      </pc:sldChg>
      <pc:sldChg chg="addSp delSp modSp mod delAnim modAnim">
        <pc:chgData name="john krouskos" userId="2a7da176743a5920" providerId="LiveId" clId="{CD5B0464-4164-4F55-A274-6B3B10EE213A}" dt="2024-07-13T08:34:47.489" v="7124" actId="478"/>
        <pc:sldMkLst>
          <pc:docMk/>
          <pc:sldMk cId="0" sldId="258"/>
        </pc:sldMkLst>
        <pc:spChg chg="add del mod">
          <ac:chgData name="john krouskos" userId="2a7da176743a5920" providerId="LiveId" clId="{CD5B0464-4164-4F55-A274-6B3B10EE213A}" dt="2024-06-26T18:14:52.401" v="865" actId="478"/>
          <ac:spMkLst>
            <pc:docMk/>
            <pc:sldMk cId="0" sldId="258"/>
            <ac:spMk id="3" creationId="{5EFA789F-C0D4-1901-35F9-DC28D458E8F0}"/>
          </ac:spMkLst>
        </pc:spChg>
        <pc:spChg chg="add mod">
          <ac:chgData name="john krouskos" userId="2a7da176743a5920" providerId="LiveId" clId="{CD5B0464-4164-4F55-A274-6B3B10EE213A}" dt="2024-06-28T08:26:46.766" v="1029" actId="20577"/>
          <ac:spMkLst>
            <pc:docMk/>
            <pc:sldMk cId="0" sldId="258"/>
            <ac:spMk id="5" creationId="{DB7EAF6A-7CF8-696E-09C5-E44A1935D042}"/>
          </ac:spMkLst>
        </pc:spChg>
        <pc:spChg chg="mod">
          <ac:chgData name="john krouskos" userId="2a7da176743a5920" providerId="LiveId" clId="{CD5B0464-4164-4F55-A274-6B3B10EE213A}" dt="2024-07-09T08:44:40.742" v="2315" actId="1035"/>
          <ac:spMkLst>
            <pc:docMk/>
            <pc:sldMk cId="0" sldId="258"/>
            <ac:spMk id="12" creationId="{0EA23B5E-9CCE-8474-CE28-E3590C765E1E}"/>
          </ac:spMkLst>
        </pc:spChg>
        <pc:spChg chg="mod">
          <ac:chgData name="john krouskos" userId="2a7da176743a5920" providerId="LiveId" clId="{CD5B0464-4164-4F55-A274-6B3B10EE213A}" dt="2024-06-30T15:06:11.493" v="1132" actId="20577"/>
          <ac:spMkLst>
            <pc:docMk/>
            <pc:sldMk cId="0" sldId="258"/>
            <ac:spMk id="171" creationId="{00000000-0000-0000-0000-000000000000}"/>
          </ac:spMkLst>
        </pc:spChg>
        <pc:spChg chg="mod">
          <ac:chgData name="john krouskos" userId="2a7da176743a5920" providerId="LiveId" clId="{CD5B0464-4164-4F55-A274-6B3B10EE213A}" dt="2024-07-09T08:44:15.207" v="2305" actId="1036"/>
          <ac:spMkLst>
            <pc:docMk/>
            <pc:sldMk cId="0" sldId="258"/>
            <ac:spMk id="172" creationId="{00000000-0000-0000-0000-000000000000}"/>
          </ac:spMkLst>
        </pc:spChg>
        <pc:spChg chg="mod">
          <ac:chgData name="john krouskos" userId="2a7da176743a5920" providerId="LiveId" clId="{CD5B0464-4164-4F55-A274-6B3B10EE213A}" dt="2024-07-09T08:43:50.688" v="2300" actId="1076"/>
          <ac:spMkLst>
            <pc:docMk/>
            <pc:sldMk cId="0" sldId="258"/>
            <ac:spMk id="180" creationId="{00000000-0000-0000-0000-000000000000}"/>
          </ac:spMkLst>
        </pc:spChg>
        <pc:cxnChg chg="add del mod">
          <ac:chgData name="john krouskos" userId="2a7da176743a5920" providerId="LiveId" clId="{CD5B0464-4164-4F55-A274-6B3B10EE213A}" dt="2024-07-13T08:28:19.416" v="6760" actId="478"/>
          <ac:cxnSpMkLst>
            <pc:docMk/>
            <pc:sldMk cId="0" sldId="258"/>
            <ac:cxnSpMk id="3" creationId="{68AC0C4F-16CD-5A37-1C60-952CAA4B83C5}"/>
          </ac:cxnSpMkLst>
        </pc:cxnChg>
        <pc:cxnChg chg="add del mod">
          <ac:chgData name="john krouskos" userId="2a7da176743a5920" providerId="LiveId" clId="{CD5B0464-4164-4F55-A274-6B3B10EE213A}" dt="2024-07-13T08:34:47.489" v="7124" actId="478"/>
          <ac:cxnSpMkLst>
            <pc:docMk/>
            <pc:sldMk cId="0" sldId="258"/>
            <ac:cxnSpMk id="8" creationId="{46C33614-5984-B640-450D-956A53EEDE5B}"/>
          </ac:cxnSpMkLst>
        </pc:cxnChg>
        <pc:cxnChg chg="mod">
          <ac:chgData name="john krouskos" userId="2a7da176743a5920" providerId="LiveId" clId="{CD5B0464-4164-4F55-A274-6B3B10EE213A}" dt="2024-07-09T08:44:36.297" v="2314" actId="14100"/>
          <ac:cxnSpMkLst>
            <pc:docMk/>
            <pc:sldMk cId="0" sldId="258"/>
            <ac:cxnSpMk id="10" creationId="{FBAC8143-05C5-2248-1E7E-45D67E87C4FC}"/>
          </ac:cxnSpMkLst>
        </pc:cxnChg>
        <pc:cxnChg chg="mod">
          <ac:chgData name="john krouskos" userId="2a7da176743a5920" providerId="LiveId" clId="{CD5B0464-4164-4F55-A274-6B3B10EE213A}" dt="2024-07-09T08:44:32.125" v="2313" actId="1036"/>
          <ac:cxnSpMkLst>
            <pc:docMk/>
            <pc:sldMk cId="0" sldId="258"/>
            <ac:cxnSpMk id="14" creationId="{680C39F4-168E-85DF-1F5D-A93B113681A8}"/>
          </ac:cxnSpMkLst>
        </pc:cxnChg>
      </pc:sldChg>
      <pc:sldChg chg="addSp delSp modSp mod">
        <pc:chgData name="john krouskos" userId="2a7da176743a5920" providerId="LiveId" clId="{CD5B0464-4164-4F55-A274-6B3B10EE213A}" dt="2024-07-13T08:37:05.399" v="7326" actId="1035"/>
        <pc:sldMkLst>
          <pc:docMk/>
          <pc:sldMk cId="0" sldId="259"/>
        </pc:sldMkLst>
        <pc:spChg chg="add mod">
          <ac:chgData name="john krouskos" userId="2a7da176743a5920" providerId="LiveId" clId="{CD5B0464-4164-4F55-A274-6B3B10EE213A}" dt="2024-06-28T08:27:10.004" v="1035" actId="20577"/>
          <ac:spMkLst>
            <pc:docMk/>
            <pc:sldMk cId="0" sldId="259"/>
            <ac:spMk id="3" creationId="{48D3596A-B33D-5F65-5B26-D3A2205B5022}"/>
          </ac:spMkLst>
        </pc:spChg>
        <pc:spChg chg="del mod">
          <ac:chgData name="john krouskos" userId="2a7da176743a5920" providerId="LiveId" clId="{CD5B0464-4164-4F55-A274-6B3B10EE213A}" dt="2024-07-09T08:54:07.752" v="2511" actId="478"/>
          <ac:spMkLst>
            <pc:docMk/>
            <pc:sldMk cId="0" sldId="259"/>
            <ac:spMk id="23" creationId="{60FDB04E-EAA6-A2F9-8C27-E780CBF2FC2E}"/>
          </ac:spMkLst>
        </pc:spChg>
        <pc:spChg chg="mod">
          <ac:chgData name="john krouskos" userId="2a7da176743a5920" providerId="LiveId" clId="{CD5B0464-4164-4F55-A274-6B3B10EE213A}" dt="2024-07-09T08:48:34.049" v="2416" actId="1076"/>
          <ac:spMkLst>
            <pc:docMk/>
            <pc:sldMk cId="0" sldId="259"/>
            <ac:spMk id="24" creationId="{33CD8C65-BE20-4F4E-8961-B0A95817881B}"/>
          </ac:spMkLst>
        </pc:spChg>
        <pc:spChg chg="del">
          <ac:chgData name="john krouskos" userId="2a7da176743a5920" providerId="LiveId" clId="{CD5B0464-4164-4F55-A274-6B3B10EE213A}" dt="2024-07-09T08:47:00.627" v="2316" actId="478"/>
          <ac:spMkLst>
            <pc:docMk/>
            <pc:sldMk cId="0" sldId="259"/>
            <ac:spMk id="25" creationId="{D62876CB-3554-D664-B463-9B01E742F80A}"/>
          </ac:spMkLst>
        </pc:spChg>
        <pc:spChg chg="mod">
          <ac:chgData name="john krouskos" userId="2a7da176743a5920" providerId="LiveId" clId="{CD5B0464-4164-4F55-A274-6B3B10EE213A}" dt="2024-07-13T08:35:18.553" v="7125" actId="12788"/>
          <ac:spMkLst>
            <pc:docMk/>
            <pc:sldMk cId="0" sldId="259"/>
            <ac:spMk id="29" creationId="{87C957A5-54F7-0051-1F7D-F434E41466BB}"/>
          </ac:spMkLst>
        </pc:spChg>
        <pc:spChg chg="mod">
          <ac:chgData name="john krouskos" userId="2a7da176743a5920" providerId="LiveId" clId="{CD5B0464-4164-4F55-A274-6B3B10EE213A}" dt="2024-07-13T08:37:05.399" v="7326" actId="1035"/>
          <ac:spMkLst>
            <pc:docMk/>
            <pc:sldMk cId="0" sldId="259"/>
            <ac:spMk id="209" creationId="{73EDD693-132A-10D3-461D-FDD7066FB8F0}"/>
          </ac:spMkLst>
        </pc:spChg>
        <pc:spChg chg="mod">
          <ac:chgData name="john krouskos" userId="2a7da176743a5920" providerId="LiveId" clId="{CD5B0464-4164-4F55-A274-6B3B10EE213A}" dt="2024-07-13T08:37:05.399" v="7326" actId="1035"/>
          <ac:spMkLst>
            <pc:docMk/>
            <pc:sldMk cId="0" sldId="259"/>
            <ac:spMk id="210" creationId="{02DE39B8-9462-83F4-E289-25B3984B90A0}"/>
          </ac:spMkLst>
        </pc:spChg>
        <pc:spChg chg="mod">
          <ac:chgData name="john krouskos" userId="2a7da176743a5920" providerId="LiveId" clId="{CD5B0464-4164-4F55-A274-6B3B10EE213A}" dt="2024-07-13T08:37:05.399" v="7326" actId="1035"/>
          <ac:spMkLst>
            <pc:docMk/>
            <pc:sldMk cId="0" sldId="259"/>
            <ac:spMk id="213" creationId="{686A5C7E-2D1C-5296-B8CE-A1B16D0302BB}"/>
          </ac:spMkLst>
        </pc:spChg>
        <pc:grpChg chg="mod">
          <ac:chgData name="john krouskos" userId="2a7da176743a5920" providerId="LiveId" clId="{CD5B0464-4164-4F55-A274-6B3B10EE213A}" dt="2024-07-13T08:37:05.399" v="7326" actId="1035"/>
          <ac:grpSpMkLst>
            <pc:docMk/>
            <pc:sldMk cId="0" sldId="259"/>
            <ac:grpSpMk id="216" creationId="{29421C96-F333-20EF-5FD5-468585556EB5}"/>
          </ac:grpSpMkLst>
        </pc:grpChg>
        <pc:grpChg chg="mod">
          <ac:chgData name="john krouskos" userId="2a7da176743a5920" providerId="LiveId" clId="{CD5B0464-4164-4F55-A274-6B3B10EE213A}" dt="2024-07-13T08:35:18.553" v="7125" actId="12788"/>
          <ac:grpSpMkLst>
            <pc:docMk/>
            <pc:sldMk cId="0" sldId="259"/>
            <ac:grpSpMk id="221" creationId="{F6B4DE13-2B17-2AD1-3274-58444A325A8D}"/>
          </ac:grpSpMkLst>
        </pc:grpChg>
        <pc:cxnChg chg="add del mod">
          <ac:chgData name="john krouskos" userId="2a7da176743a5920" providerId="LiveId" clId="{CD5B0464-4164-4F55-A274-6B3B10EE213A}" dt="2024-07-13T08:36:39.372" v="7319" actId="478"/>
          <ac:cxnSpMkLst>
            <pc:docMk/>
            <pc:sldMk cId="0" sldId="259"/>
            <ac:cxnSpMk id="6" creationId="{B12E8F39-99F0-513A-34EF-8C9779352005}"/>
          </ac:cxnSpMkLst>
        </pc:cxnChg>
      </pc:sldChg>
      <pc:sldChg chg="addSp delSp modSp mod">
        <pc:chgData name="john krouskos" userId="2a7da176743a5920" providerId="LiveId" clId="{CD5B0464-4164-4F55-A274-6B3B10EE213A}" dt="2024-07-09T11:04:55.065" v="3583" actId="478"/>
        <pc:sldMkLst>
          <pc:docMk/>
          <pc:sldMk cId="0" sldId="260"/>
        </pc:sldMkLst>
        <pc:spChg chg="add mod">
          <ac:chgData name="john krouskos" userId="2a7da176743a5920" providerId="LiveId" clId="{CD5B0464-4164-4F55-A274-6B3B10EE213A}" dt="2024-06-28T08:27:48.961" v="1041" actId="20577"/>
          <ac:spMkLst>
            <pc:docMk/>
            <pc:sldMk cId="0" sldId="260"/>
            <ac:spMk id="3" creationId="{241BB761-06E4-7244-6157-743775F747C5}"/>
          </ac:spMkLst>
        </pc:spChg>
        <pc:spChg chg="add del mod">
          <ac:chgData name="john krouskos" userId="2a7da176743a5920" providerId="LiveId" clId="{CD5B0464-4164-4F55-A274-6B3B10EE213A}" dt="2024-07-09T11:02:12.411" v="3534" actId="478"/>
          <ac:spMkLst>
            <pc:docMk/>
            <pc:sldMk cId="0" sldId="260"/>
            <ac:spMk id="4" creationId="{F1F84923-521B-9587-C61D-469993E52BEF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7" creationId="{2F1F9A12-0765-C41B-E4D6-5DF9AE26A75B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9" creationId="{3DF9C8E1-74E1-1866-ED27-CFF6DCC09301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10" creationId="{6C47796C-D1B8-AE48-6FE6-0F186C52A0C6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11" creationId="{06519788-C18F-A285-0565-50774C155754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12" creationId="{6AF4254F-C3F2-B146-887D-74EC6D4FAEF2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13" creationId="{C74E9454-7E1B-21F6-C1E5-DDD1F2CF60E1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14" creationId="{6AA387DF-1D37-B87E-7663-3A8109BC2176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15" creationId="{A4902CAD-1B01-4497-7F05-8D132A6E9F08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16" creationId="{9D6965BE-C184-9E38-F4F7-1BA4F1A0048E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17" creationId="{25434AE8-E888-A1E6-6856-17B6BA524065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18" creationId="{294D6FAF-B6C1-3FB2-4293-63E5758355AE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19" creationId="{33F69F50-E92F-7570-4368-28FE2CEDA247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0" creationId="{C6F0DE71-5AC4-652B-65EF-4B6C6B375AA0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1" creationId="{885831B0-70BD-EB1E-9808-1D3140E6E418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3" creationId="{D7B7BB0D-7D7A-393A-75B3-95716F9531E2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5" creationId="{CDBE7496-0236-364D-CE6B-3672771A08DA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6" creationId="{26EE8B43-ED2E-F921-A99E-D4FA4E07D78F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7" creationId="{5EAA36D0-86E4-CA2B-1684-D71C0C49C01B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8" creationId="{73865880-A137-3964-8FB3-E06D33807CDF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9" creationId="{585D743D-61DD-E6C2-C28E-4D2BE8F87FA0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30" creationId="{21EFA0CD-5A46-A6FA-8F4B-5A70C9BEC066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31" creationId="{EA594AC3-DB62-1FF4-CA0B-521F4563A688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192" creationId="{3DF73CE6-5F6E-9C1F-6031-7B5ECEA769C5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193" creationId="{4E414190-96C2-56E7-920A-9061A49FE0DF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194" creationId="{07270CDF-8A6B-0D4A-CEDA-D32166312B8A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195" creationId="{2B390B14-2984-F2F6-0237-FE9C157ACEE8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196" creationId="{9771C00C-F5D4-30FB-83F6-388AECB6F041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197" creationId="{FB2578AC-5380-273D-DCDD-50D1615F75C4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198" creationId="{B5BF6E6F-7581-32CB-C489-1C1F0F761B86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199" creationId="{8C358485-A674-BF92-75BD-35F4270AEC84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00" creationId="{5F595DEC-C694-51FE-63F7-B8422D284301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02" creationId="{8C512EFC-9121-1E0D-4FFE-F14314701544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03" creationId="{2163311F-2318-3BD5-7A1E-C448AFCDEF6B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04" creationId="{57DE2070-E95F-5B7C-BD88-F269470ABE70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05" creationId="{B966DE00-8897-A337-F4B7-B32826E8684F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06" creationId="{0A1059AC-1EF6-9889-9390-287FCD90D4D6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07" creationId="{A35B87E1-0404-0A97-9603-25C9B848DA86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08" creationId="{985B2504-DAA2-18EB-AB0B-CCA794C1D7FE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10" creationId="{8F3C0D88-51F4-A8E0-BC3E-9127F34AAF0B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213" creationId="{1D790B04-D3A2-E934-8BE3-33BB510C2EEF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215" creationId="{AC135993-755B-78DF-E2BA-CEF5210F7BF6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216" creationId="{21E683D2-2D95-6C7C-AE64-66C4266218EC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217" creationId="{39F5F80F-8297-B3A9-735F-D7253964D25D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218" creationId="{5AB81FC2-B4DB-D382-08A5-CC807CDBEC40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219" creationId="{8D9E21A5-4C51-2026-7DA1-59AC9305B11F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220" creationId="{B6E7363D-3F17-AEAA-FDB4-0D43F872A555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221" creationId="{6BA9533D-B85C-3072-0522-5859B44D7DEE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222" creationId="{37A87867-191F-4598-A856-53BE41E5A81F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223" creationId="{69782C6B-AD60-D801-0EFB-006C2F3169C4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88" creationId="{5D449155-9E5A-0DA6-5242-A73C661E7937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89" creationId="{0D62C5C0-94C5-1EFE-A080-B274D7F8B32F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90" creationId="{88753AD8-374D-6475-DFA4-2946239C9514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91" creationId="{F29673F9-496C-8186-31FA-F823C9E0F066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92" creationId="{52851E49-A5BC-DB36-8E24-5DBDB2ACD2B2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93" creationId="{E15DC799-B2DC-E796-9C1F-730F03DA87BD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94" creationId="{8F031D38-DCB6-2BEB-5270-2F21A918BD3C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95" creationId="{2335B4C1-A359-55A9-5B70-B58B4467502B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96" creationId="{85DEE95C-04D3-C067-7F5A-0DF222474802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297" creationId="{EDF69A8B-0BFA-9C71-3957-5FCEBAA65A6E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300" creationId="{02BDF5A1-30BE-A8FE-C120-79A44E97717D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302" creationId="{C9EF877A-F543-9BB0-755D-B25F8AB26EC6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371" creationId="{39173167-6B7B-8267-741C-E10C93C47A3B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372" creationId="{99EEA88E-D03D-90E8-CACB-4ED799C7C821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373" creationId="{83E9EE7C-2AC1-24B4-2D3D-55EB74E1F62D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374" creationId="{BD07373D-B1EA-9B6A-ACBD-7D5AF0961288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375" creationId="{0F142FBB-E388-63F5-A58D-EB75B16A573B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376" creationId="{2CE11D14-A806-7E0D-1240-20CEF8CA0A28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377" creationId="{35040725-227B-4192-21B7-455EE94FD525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378" creationId="{2D96F164-3EFD-8A5C-2E76-13EB927036B3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379" creationId="{E6009BC4-48D1-3AC1-8A0C-4F918E3FF824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380" creationId="{07AAAE2F-E90D-4453-D516-6B7915D3E53E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382" creationId="{EF7B199F-ED1F-8EDD-437B-EE57FBB23267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416" creationId="{0D25C974-15A3-0998-3788-E5D88E225002}"/>
          </ac:spMkLst>
        </pc:spChg>
        <pc:spChg chg="del">
          <ac:chgData name="john krouskos" userId="2a7da176743a5920" providerId="LiveId" clId="{CD5B0464-4164-4F55-A274-6B3B10EE213A}" dt="2024-07-09T11:02:25.872" v="3541" actId="478"/>
          <ac:spMkLst>
            <pc:docMk/>
            <pc:sldMk cId="0" sldId="260"/>
            <ac:spMk id="419" creationId="{8E30F549-20F5-A68C-2F28-68F38F94148D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426" creationId="{B7B365E1-2D87-70B0-6849-485BCC96DD27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430" creationId="{554FBA15-6277-C3CF-578D-9D9E14F511E1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431" creationId="{8B88A056-430F-015D-D505-A9ECCDFD7DD2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432" creationId="{6F551B71-2674-F16A-526A-8B1962F2821C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433" creationId="{0D0EA30B-6CB8-98C3-A9E7-FEBCBAC75090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434" creationId="{F9F14266-C6AE-9488-C049-FAA771EB0E6D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435" creationId="{35511943-8226-C620-F93F-A365BBC44A2F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436" creationId="{F21EDB76-EA09-FDC6-ECF0-4E68149F92A4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437" creationId="{003DA11B-570F-AF59-5821-C51C4A736069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438" creationId="{A5C36F17-F778-7CB8-7C17-40D12249849F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439" creationId="{AA712439-DF50-ED0F-FECE-E9B51BFEB29D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440" creationId="{6769CB3B-7C1B-EC89-ED7D-D0AAFA0362BD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441" creationId="{F4F2F08D-7EEF-2603-8F18-419B65F28879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442" creationId="{84B5FF08-ABEF-16EA-FC7D-BE0F6B4E835C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443" creationId="{B751C99F-54E2-7D14-3919-E760AF24DE17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444" creationId="{C3EBB2AD-2E27-A672-9133-ED7393E597C6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445" creationId="{B2D88C17-4EDD-3A7C-89A1-542EFF493468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446" creationId="{B1B15485-8223-1163-5020-89581E28764A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447" creationId="{BC2F21E7-75EE-94B3-8B41-7C80556D247A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448" creationId="{38E21DCB-7173-5264-D28F-D0A7940F05FE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449" creationId="{225B6A2E-1DBB-04F3-1E59-57BE2C9BE9B7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450" creationId="{1E5F7DB1-E9BC-470E-E317-E11181869648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451" creationId="{3F829CA2-EF93-C77A-B3A4-F8B9BA34A663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452" creationId="{77273DB4-5558-3A9E-6B1C-5F8C63E75FF5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453" creationId="{8BD0684B-18BD-4E62-9074-9B6098652183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454" creationId="{B6293138-3B7B-090D-FEFC-1C7A20E96E1C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455" creationId="{E1ED407C-1AD4-3F94-4F46-37562E9CDDA7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457" creationId="{372CE30C-F928-99E3-9938-29E72085CC2B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459" creationId="{72403C9C-7127-FF45-5AE5-27A8BAEA92D0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460" creationId="{67EFA830-99DC-52D1-65DD-644E440D5DD2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461" creationId="{6ED86B67-3E15-7E0E-36FB-DDD29CCB5E6A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462" creationId="{3E0BFCE5-941D-6FD3-5E4E-A0478501D367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463" creationId="{D4E326A9-DF4C-D9A3-906C-246497C69DED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464" creationId="{2ACB1091-4081-88C7-B05F-6982CA2C35E3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465" creationId="{AD5443BD-8263-763C-A2AC-6810641D77A4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466" creationId="{E7999FAA-5CF9-7166-6122-453D2554AE12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467" creationId="{FF4278A1-F1DA-4465-3671-7A24BC51993C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468" creationId="{D02EF76F-3C87-4086-5C1D-99ADC9F2EE67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469" creationId="{BC6DEB31-0C88-01A2-4CE0-AFC63C6F6173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470" creationId="{EC9519DB-FD3A-1E81-9314-794232BCA3BA}"/>
          </ac:spMkLst>
        </pc:spChg>
        <pc:spChg chg="mod">
          <ac:chgData name="john krouskos" userId="2a7da176743a5920" providerId="LiveId" clId="{CD5B0464-4164-4F55-A274-6B3B10EE213A}" dt="2024-07-09T11:02:25.143" v="3540" actId="6549"/>
          <ac:spMkLst>
            <pc:docMk/>
            <pc:sldMk cId="0" sldId="260"/>
            <ac:spMk id="488" creationId="{91B3E72C-4B36-30C3-29E5-0ACC0B41BB48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517" creationId="{B2DE2AE8-1C5D-496C-8E4E-8808DEEAD2D5}"/>
          </ac:spMkLst>
        </pc:spChg>
        <pc:spChg chg="del mod topLvl">
          <ac:chgData name="john krouskos" userId="2a7da176743a5920" providerId="LiveId" clId="{CD5B0464-4164-4F55-A274-6B3B10EE213A}" dt="2024-07-09T11:02:33.169" v="3547" actId="478"/>
          <ac:spMkLst>
            <pc:docMk/>
            <pc:sldMk cId="0" sldId="260"/>
            <ac:spMk id="518" creationId="{74AAC52B-C080-9655-D92D-FF41176981CE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520" creationId="{08D128C3-40AA-8CFF-928D-E2E84A45D13D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529" creationId="{F824AA03-4337-5D45-074A-86BE95735738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530" creationId="{11B9FE2D-BDA5-2681-A642-04FFB69D6B08}"/>
          </ac:spMkLst>
        </pc:spChg>
        <pc:spChg chg="mod">
          <ac:chgData name="john krouskos" userId="2a7da176743a5920" providerId="LiveId" clId="{CD5B0464-4164-4F55-A274-6B3B10EE213A}" dt="2024-07-09T11:04:51.469" v="3580" actId="1076"/>
          <ac:spMkLst>
            <pc:docMk/>
            <pc:sldMk cId="0" sldId="260"/>
            <ac:spMk id="531" creationId="{C0BC3BA3-3880-BCCD-16B9-19101E3BD5E7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532" creationId="{04FD542C-342A-8C15-3850-C30853521FE2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534" creationId="{DB30278D-4078-AFDB-E89A-E438DEA98A72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535" creationId="{D29DFAD5-78B1-7549-696F-61AD58AC00F9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536" creationId="{7F496B44-F0B9-D2B6-F2ED-22011E7E9344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537" creationId="{D771B365-CE68-A1A0-F1E8-BFC45F6A89E0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538" creationId="{08DC4004-6C4C-A9B5-BF19-2D1E3B108BDA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539" creationId="{0A11731E-B8BB-88C2-CD26-998D99418AC0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540" creationId="{B833487E-99E5-116B-CC99-9633D7CC3627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541" creationId="{65DF87D3-5FA9-6F60-5BC0-742489B77AF8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542" creationId="{1C6634E1-88EF-64DE-FE72-97152C86F84B}"/>
          </ac:spMkLst>
        </pc:spChg>
        <pc:spChg chg="mod">
          <ac:chgData name="john krouskos" userId="2a7da176743a5920" providerId="LiveId" clId="{CD5B0464-4164-4F55-A274-6B3B10EE213A}" dt="2024-07-09T11:01:28.041" v="3528"/>
          <ac:spMkLst>
            <pc:docMk/>
            <pc:sldMk cId="0" sldId="260"/>
            <ac:spMk id="543" creationId="{195A7DF7-39CE-6B13-1436-0403B24C6834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544" creationId="{9C33DB6B-0465-041C-9999-9F18F9266428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545" creationId="{F639491B-DDB4-B6D6-3249-DA0062E2C5E5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546" creationId="{32F4FF25-6B10-1259-B7CB-92D9E7C022FF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547" creationId="{2C69E261-09EB-3CCA-5971-10663975228A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548" creationId="{03C8347C-24EE-40A9-171F-2F47A7E7940F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549" creationId="{70034A27-F3B5-D640-8977-2C4DEBCCE755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550" creationId="{5F7BE8DE-2456-7DEA-E31E-DF655FE88738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551" creationId="{3795A6C9-FAF7-2723-6D56-88FCBF99E32F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552" creationId="{DF7F27D1-1449-5231-7F32-048E21235703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554" creationId="{C72651AF-C0A1-B53F-CFAB-2040E706936A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556" creationId="{AA6004EE-9216-63FD-0649-2BCDF139976C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557" creationId="{A553CE07-D58F-D982-D610-53898F3C098D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558" creationId="{26C3D884-1A5E-29A1-A177-35BFA0281BD5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559" creationId="{748FB077-9291-9941-E9B2-4B5403D0A6BE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560" creationId="{98372D0B-791B-0DAA-2769-084026E86FD2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561" creationId="{56548075-592E-97D6-6F84-3BFB33BB85E8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562" creationId="{4624764C-D7DF-DB0C-A0CC-2A719E41C799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563" creationId="{43FE8190-E689-C31A-C6CB-C9AEB63BC359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564" creationId="{443A7656-4A30-75E7-3D0C-E38A231F462E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565" creationId="{DDF670B7-B4B6-D4DC-1EB5-10C8F1EED7B4}"/>
          </ac:spMkLst>
        </pc:spChg>
        <pc:spChg chg="mod">
          <ac:chgData name="john krouskos" userId="2a7da176743a5920" providerId="LiveId" clId="{CD5B0464-4164-4F55-A274-6B3B10EE213A}" dt="2024-07-09T11:04:44.874" v="3579"/>
          <ac:spMkLst>
            <pc:docMk/>
            <pc:sldMk cId="0" sldId="260"/>
            <ac:spMk id="567" creationId="{401AAAC0-783E-E7B7-3D8E-69FD69A5081D}"/>
          </ac:spMkLst>
        </pc:spChg>
        <pc:grpChg chg="add mod">
          <ac:chgData name="john krouskos" userId="2a7da176743a5920" providerId="LiveId" clId="{CD5B0464-4164-4F55-A274-6B3B10EE213A}" dt="2024-07-09T11:03:13.699" v="3554" actId="1076"/>
          <ac:grpSpMkLst>
            <pc:docMk/>
            <pc:sldMk cId="0" sldId="260"/>
            <ac:grpSpMk id="6" creationId="{7E3E1140-08DE-7899-ACC9-6DFE3F54ED9F}"/>
          </ac:grpSpMkLst>
        </pc:grpChg>
        <pc:grpChg chg="mod">
          <ac:chgData name="john krouskos" userId="2a7da176743a5920" providerId="LiveId" clId="{CD5B0464-4164-4F55-A274-6B3B10EE213A}" dt="2024-07-09T11:01:28.041" v="3528"/>
          <ac:grpSpMkLst>
            <pc:docMk/>
            <pc:sldMk cId="0" sldId="260"/>
            <ac:grpSpMk id="8" creationId="{DB363F7A-D8FC-781C-A891-B44D3B92BFB6}"/>
          </ac:grpSpMkLst>
        </pc:grpChg>
        <pc:grpChg chg="add mod">
          <ac:chgData name="john krouskos" userId="2a7da176743a5920" providerId="LiveId" clId="{CD5B0464-4164-4F55-A274-6B3B10EE213A}" dt="2024-07-09T11:03:16.797" v="3555" actId="1076"/>
          <ac:grpSpMkLst>
            <pc:docMk/>
            <pc:sldMk cId="0" sldId="260"/>
            <ac:grpSpMk id="22" creationId="{10095222-CFED-EDF1-4849-164917C66222}"/>
          </ac:grpSpMkLst>
        </pc:grpChg>
        <pc:grpChg chg="mod">
          <ac:chgData name="john krouskos" userId="2a7da176743a5920" providerId="LiveId" clId="{CD5B0464-4164-4F55-A274-6B3B10EE213A}" dt="2024-07-09T11:01:28.041" v="3528"/>
          <ac:grpSpMkLst>
            <pc:docMk/>
            <pc:sldMk cId="0" sldId="260"/>
            <ac:grpSpMk id="24" creationId="{9FCA7C92-B3E2-DF9C-4361-D98AF09E78CE}"/>
          </ac:grpSpMkLst>
        </pc:grpChg>
        <pc:grpChg chg="add mod">
          <ac:chgData name="john krouskos" userId="2a7da176743a5920" providerId="LiveId" clId="{CD5B0464-4164-4F55-A274-6B3B10EE213A}" dt="2024-07-09T11:03:02.820" v="3550" actId="1076"/>
          <ac:grpSpMkLst>
            <pc:docMk/>
            <pc:sldMk cId="0" sldId="260"/>
            <ac:grpSpMk id="209" creationId="{0ACDA35F-8EEF-E586-67B5-DC66E4A4A574}"/>
          </ac:grpSpMkLst>
        </pc:grpChg>
        <pc:grpChg chg="add del mod">
          <ac:chgData name="john krouskos" userId="2a7da176743a5920" providerId="LiveId" clId="{CD5B0464-4164-4F55-A274-6B3B10EE213A}" dt="2024-07-09T11:04:55.065" v="3583" actId="478"/>
          <ac:grpSpMkLst>
            <pc:docMk/>
            <pc:sldMk cId="0" sldId="260"/>
            <ac:grpSpMk id="212" creationId="{184A4CFE-3315-EB38-6B96-51012E5901F3}"/>
          </ac:grpSpMkLst>
        </pc:grpChg>
        <pc:grpChg chg="mod">
          <ac:chgData name="john krouskos" userId="2a7da176743a5920" providerId="LiveId" clId="{CD5B0464-4164-4F55-A274-6B3B10EE213A}" dt="2024-07-09T11:04:44.874" v="3579"/>
          <ac:grpSpMkLst>
            <pc:docMk/>
            <pc:sldMk cId="0" sldId="260"/>
            <ac:grpSpMk id="214" creationId="{56493A2F-8D0F-94BB-B8C7-0095F32B6578}"/>
          </ac:grpSpMkLst>
        </pc:grpChg>
        <pc:grpChg chg="add mod">
          <ac:chgData name="john krouskos" userId="2a7da176743a5920" providerId="LiveId" clId="{CD5B0464-4164-4F55-A274-6B3B10EE213A}" dt="2024-07-09T11:03:08.964" v="3552" actId="1076"/>
          <ac:grpSpMkLst>
            <pc:docMk/>
            <pc:sldMk cId="0" sldId="260"/>
            <ac:grpSpMk id="301" creationId="{EBD48319-257B-FA22-FE26-560BB22C942C}"/>
          </ac:grpSpMkLst>
        </pc:grpChg>
        <pc:grpChg chg="mod">
          <ac:chgData name="john krouskos" userId="2a7da176743a5920" providerId="LiveId" clId="{CD5B0464-4164-4F55-A274-6B3B10EE213A}" dt="2024-07-09T11:01:28.041" v="3528"/>
          <ac:grpSpMkLst>
            <pc:docMk/>
            <pc:sldMk cId="0" sldId="260"/>
            <ac:grpSpMk id="370" creationId="{1DAA0DE5-80D3-7C1A-7B27-B140CB183C09}"/>
          </ac:grpSpMkLst>
        </pc:grpChg>
        <pc:grpChg chg="add mod">
          <ac:chgData name="john krouskos" userId="2a7da176743a5920" providerId="LiveId" clId="{CD5B0464-4164-4F55-A274-6B3B10EE213A}" dt="2024-07-09T11:03:05.754" v="3551" actId="1076"/>
          <ac:grpSpMkLst>
            <pc:docMk/>
            <pc:sldMk cId="0" sldId="260"/>
            <ac:grpSpMk id="381" creationId="{97ECE42E-5E96-140C-323F-5CBC94ECBB52}"/>
          </ac:grpSpMkLst>
        </pc:grpChg>
        <pc:grpChg chg="mod">
          <ac:chgData name="john krouskos" userId="2a7da176743a5920" providerId="LiveId" clId="{CD5B0464-4164-4F55-A274-6B3B10EE213A}" dt="2024-07-09T11:01:28.041" v="3528"/>
          <ac:grpSpMkLst>
            <pc:docMk/>
            <pc:sldMk cId="0" sldId="260"/>
            <ac:grpSpMk id="383" creationId="{6BDE0665-8710-FA7A-0F41-ED94E5807D97}"/>
          </ac:grpSpMkLst>
        </pc:grpChg>
        <pc:grpChg chg="add mod">
          <ac:chgData name="john krouskos" userId="2a7da176743a5920" providerId="LiveId" clId="{CD5B0464-4164-4F55-A274-6B3B10EE213A}" dt="2024-07-09T11:03:11.604" v="3553" actId="1076"/>
          <ac:grpSpMkLst>
            <pc:docMk/>
            <pc:sldMk cId="0" sldId="260"/>
            <ac:grpSpMk id="456" creationId="{637813F4-878B-AC84-361A-A499CCA84AE7}"/>
          </ac:grpSpMkLst>
        </pc:grpChg>
        <pc:grpChg chg="mod">
          <ac:chgData name="john krouskos" userId="2a7da176743a5920" providerId="LiveId" clId="{CD5B0464-4164-4F55-A274-6B3B10EE213A}" dt="2024-07-09T11:01:28.041" v="3528"/>
          <ac:grpSpMkLst>
            <pc:docMk/>
            <pc:sldMk cId="0" sldId="260"/>
            <ac:grpSpMk id="458" creationId="{F1840744-25B5-C339-4313-8FE244216CDA}"/>
          </ac:grpSpMkLst>
        </pc:grpChg>
        <pc:grpChg chg="del topLvl">
          <ac:chgData name="john krouskos" userId="2a7da176743a5920" providerId="LiveId" clId="{CD5B0464-4164-4F55-A274-6B3B10EE213A}" dt="2024-07-09T11:02:33.880" v="3548" actId="478"/>
          <ac:grpSpMkLst>
            <pc:docMk/>
            <pc:sldMk cId="0" sldId="260"/>
            <ac:grpSpMk id="508" creationId="{8B5E4B04-BB56-4325-2831-0DCB493C2F86}"/>
          </ac:grpSpMkLst>
        </pc:grpChg>
        <pc:grpChg chg="del">
          <ac:chgData name="john krouskos" userId="2a7da176743a5920" providerId="LiveId" clId="{CD5B0464-4164-4F55-A274-6B3B10EE213A}" dt="2024-07-09T11:02:22.776" v="3537" actId="478"/>
          <ac:grpSpMkLst>
            <pc:docMk/>
            <pc:sldMk cId="0" sldId="260"/>
            <ac:grpSpMk id="512" creationId="{085AA484-4779-AD7F-DE51-5014A1255A86}"/>
          </ac:grpSpMkLst>
        </pc:grpChg>
        <pc:grpChg chg="del">
          <ac:chgData name="john krouskos" userId="2a7da176743a5920" providerId="LiveId" clId="{CD5B0464-4164-4F55-A274-6B3B10EE213A}" dt="2024-07-09T11:02:21.805" v="3536" actId="478"/>
          <ac:grpSpMkLst>
            <pc:docMk/>
            <pc:sldMk cId="0" sldId="260"/>
            <ac:grpSpMk id="513" creationId="{7F5171B8-E7A5-7E72-6C4A-AEAA55EA9B86}"/>
          </ac:grpSpMkLst>
        </pc:grpChg>
        <pc:grpChg chg="del">
          <ac:chgData name="john krouskos" userId="2a7da176743a5920" providerId="LiveId" clId="{CD5B0464-4164-4F55-A274-6B3B10EE213A}" dt="2024-07-09T11:02:24.550" v="3539" actId="478"/>
          <ac:grpSpMkLst>
            <pc:docMk/>
            <pc:sldMk cId="0" sldId="260"/>
            <ac:grpSpMk id="514" creationId="{346613CF-84B4-8520-100C-5744A6F6F204}"/>
          </ac:grpSpMkLst>
        </pc:grpChg>
        <pc:grpChg chg="del">
          <ac:chgData name="john krouskos" userId="2a7da176743a5920" providerId="LiveId" clId="{CD5B0464-4164-4F55-A274-6B3B10EE213A}" dt="2024-07-09T11:02:28.455" v="3543" actId="478"/>
          <ac:grpSpMkLst>
            <pc:docMk/>
            <pc:sldMk cId="0" sldId="260"/>
            <ac:grpSpMk id="515" creationId="{A58FEC0D-55E1-A24C-800C-9B6CBCB38ECF}"/>
          </ac:grpSpMkLst>
        </pc:grpChg>
        <pc:grpChg chg="del">
          <ac:chgData name="john krouskos" userId="2a7da176743a5920" providerId="LiveId" clId="{CD5B0464-4164-4F55-A274-6B3B10EE213A}" dt="2024-07-09T11:02:31.461" v="3545" actId="478"/>
          <ac:grpSpMkLst>
            <pc:docMk/>
            <pc:sldMk cId="0" sldId="260"/>
            <ac:grpSpMk id="516" creationId="{A72DE8EA-841A-7C00-F01B-E1F345AD7722}"/>
          </ac:grpSpMkLst>
        </pc:grpChg>
        <pc:grpChg chg="del">
          <ac:chgData name="john krouskos" userId="2a7da176743a5920" providerId="LiveId" clId="{CD5B0464-4164-4F55-A274-6B3B10EE213A}" dt="2024-07-09T11:02:33.169" v="3547" actId="478"/>
          <ac:grpSpMkLst>
            <pc:docMk/>
            <pc:sldMk cId="0" sldId="260"/>
            <ac:grpSpMk id="524" creationId="{CE4E6E37-F951-DDF2-FE28-B1589541F335}"/>
          </ac:grpSpMkLst>
        </pc:grpChg>
        <pc:grpChg chg="del">
          <ac:chgData name="john krouskos" userId="2a7da176743a5920" providerId="LiveId" clId="{CD5B0464-4164-4F55-A274-6B3B10EE213A}" dt="2024-07-09T11:02:23.892" v="3538" actId="478"/>
          <ac:grpSpMkLst>
            <pc:docMk/>
            <pc:sldMk cId="0" sldId="260"/>
            <ac:grpSpMk id="525" creationId="{481F046C-7F69-A3D2-EAB3-96F2C26B51B7}"/>
          </ac:grpSpMkLst>
        </pc:grpChg>
        <pc:grpChg chg="del">
          <ac:chgData name="john krouskos" userId="2a7da176743a5920" providerId="LiveId" clId="{CD5B0464-4164-4F55-A274-6B3B10EE213A}" dt="2024-07-09T11:02:41.501" v="3549" actId="478"/>
          <ac:grpSpMkLst>
            <pc:docMk/>
            <pc:sldMk cId="0" sldId="260"/>
            <ac:grpSpMk id="526" creationId="{019BD366-CBED-44E8-3141-E4A3E3FF4283}"/>
          </ac:grpSpMkLst>
        </pc:grpChg>
        <pc:grpChg chg="del">
          <ac:chgData name="john krouskos" userId="2a7da176743a5920" providerId="LiveId" clId="{CD5B0464-4164-4F55-A274-6B3B10EE213A}" dt="2024-07-09T11:02:26.901" v="3542" actId="478"/>
          <ac:grpSpMkLst>
            <pc:docMk/>
            <pc:sldMk cId="0" sldId="260"/>
            <ac:grpSpMk id="527" creationId="{EE78430B-C73C-516F-306C-0D8BBE30D1D6}"/>
          </ac:grpSpMkLst>
        </pc:grpChg>
        <pc:grpChg chg="del">
          <ac:chgData name="john krouskos" userId="2a7da176743a5920" providerId="LiveId" clId="{CD5B0464-4164-4F55-A274-6B3B10EE213A}" dt="2024-07-09T11:02:30.700" v="3544" actId="478"/>
          <ac:grpSpMkLst>
            <pc:docMk/>
            <pc:sldMk cId="0" sldId="260"/>
            <ac:grpSpMk id="528" creationId="{2E8E25C6-7ABD-B85C-F3E8-971E8488F460}"/>
          </ac:grpSpMkLst>
        </pc:grpChg>
        <pc:grpChg chg="add del mod">
          <ac:chgData name="john krouskos" userId="2a7da176743a5920" providerId="LiveId" clId="{CD5B0464-4164-4F55-A274-6B3B10EE213A}" dt="2024-07-09T11:04:54.444" v="3582" actId="478"/>
          <ac:grpSpMkLst>
            <pc:docMk/>
            <pc:sldMk cId="0" sldId="260"/>
            <ac:grpSpMk id="553" creationId="{848747A0-C642-A32B-05DC-5A8D18EC6E9C}"/>
          </ac:grpSpMkLst>
        </pc:grpChg>
        <pc:grpChg chg="mod">
          <ac:chgData name="john krouskos" userId="2a7da176743a5920" providerId="LiveId" clId="{CD5B0464-4164-4F55-A274-6B3B10EE213A}" dt="2024-07-09T11:04:44.874" v="3579"/>
          <ac:grpSpMkLst>
            <pc:docMk/>
            <pc:sldMk cId="0" sldId="260"/>
            <ac:grpSpMk id="555" creationId="{BEAFEC31-205A-4786-CDDE-D72855F2EC69}"/>
          </ac:grpSpMkLst>
        </pc:grpChg>
        <pc:grpChg chg="add del mod">
          <ac:chgData name="john krouskos" userId="2a7da176743a5920" providerId="LiveId" clId="{CD5B0464-4164-4F55-A274-6B3B10EE213A}" dt="2024-07-09T11:04:53.651" v="3581" actId="478"/>
          <ac:grpSpMkLst>
            <pc:docMk/>
            <pc:sldMk cId="0" sldId="260"/>
            <ac:grpSpMk id="566" creationId="{D690EC1D-4408-5CDF-B413-41DB9E4ED58E}"/>
          </ac:grpSpMkLst>
        </pc:grpChg>
        <pc:picChg chg="mod">
          <ac:chgData name="john krouskos" userId="2a7da176743a5920" providerId="LiveId" clId="{CD5B0464-4164-4F55-A274-6B3B10EE213A}" dt="2024-07-09T11:01:28.041" v="3528"/>
          <ac:picMkLst>
            <pc:docMk/>
            <pc:sldMk cId="0" sldId="260"/>
            <ac:picMk id="211" creationId="{650B2189-FAF9-0C09-9A5D-75F453C56B4B}"/>
          </ac:picMkLst>
        </pc:picChg>
        <pc:picChg chg="mod">
          <ac:chgData name="john krouskos" userId="2a7da176743a5920" providerId="LiveId" clId="{CD5B0464-4164-4F55-A274-6B3B10EE213A}" dt="2024-07-09T11:04:44.874" v="3579"/>
          <ac:picMkLst>
            <pc:docMk/>
            <pc:sldMk cId="0" sldId="260"/>
            <ac:picMk id="568" creationId="{51D48188-8489-A70B-00D2-8ADF97D418A4}"/>
          </ac:picMkLst>
        </pc:picChg>
      </pc:sldChg>
      <pc:sldChg chg="addSp modSp mod modAnim">
        <pc:chgData name="john krouskos" userId="2a7da176743a5920" providerId="LiveId" clId="{CD5B0464-4164-4F55-A274-6B3B10EE213A}" dt="2024-07-13T08:57:51.687" v="7346"/>
        <pc:sldMkLst>
          <pc:docMk/>
          <pc:sldMk cId="0" sldId="261"/>
        </pc:sldMkLst>
        <pc:spChg chg="add mod">
          <ac:chgData name="john krouskos" userId="2a7da176743a5920" providerId="LiveId" clId="{CD5B0464-4164-4F55-A274-6B3B10EE213A}" dt="2024-06-28T08:28:13.513" v="1047" actId="20577"/>
          <ac:spMkLst>
            <pc:docMk/>
            <pc:sldMk cId="0" sldId="261"/>
            <ac:spMk id="2" creationId="{76155D8C-C1D7-8EDA-781A-C24B9C3FD5E0}"/>
          </ac:spMkLst>
        </pc:spChg>
        <pc:spChg chg="mod">
          <ac:chgData name="john krouskos" userId="2a7da176743a5920" providerId="LiveId" clId="{CD5B0464-4164-4F55-A274-6B3B10EE213A}" dt="2024-07-13T08:39:37.412" v="7336" actId="164"/>
          <ac:spMkLst>
            <pc:docMk/>
            <pc:sldMk cId="0" sldId="261"/>
            <ac:spMk id="23" creationId="{B2628B9E-CE3E-1D6C-7AFF-97F965D3833D}"/>
          </ac:spMkLst>
        </pc:spChg>
        <pc:spChg chg="mod">
          <ac:chgData name="john krouskos" userId="2a7da176743a5920" providerId="LiveId" clId="{CD5B0464-4164-4F55-A274-6B3B10EE213A}" dt="2024-07-13T08:39:37.412" v="7336" actId="164"/>
          <ac:spMkLst>
            <pc:docMk/>
            <pc:sldMk cId="0" sldId="261"/>
            <ac:spMk id="24" creationId="{18B7E9B4-8621-400C-7279-F3D5B516E61D}"/>
          </ac:spMkLst>
        </pc:spChg>
        <pc:spChg chg="mod">
          <ac:chgData name="john krouskos" userId="2a7da176743a5920" providerId="LiveId" clId="{CD5B0464-4164-4F55-A274-6B3B10EE213A}" dt="2024-07-13T08:39:37.412" v="7336" actId="164"/>
          <ac:spMkLst>
            <pc:docMk/>
            <pc:sldMk cId="0" sldId="261"/>
            <ac:spMk id="25" creationId="{B7E227C8-4E3D-35CE-FBEE-9C68D3AC26FF}"/>
          </ac:spMkLst>
        </pc:spChg>
        <pc:spChg chg="mod">
          <ac:chgData name="john krouskos" userId="2a7da176743a5920" providerId="LiveId" clId="{CD5B0464-4164-4F55-A274-6B3B10EE213A}" dt="2024-07-13T08:39:37.412" v="7336" actId="164"/>
          <ac:spMkLst>
            <pc:docMk/>
            <pc:sldMk cId="0" sldId="261"/>
            <ac:spMk id="26" creationId="{46D4A643-78D4-7638-681F-12001B3DDE29}"/>
          </ac:spMkLst>
        </pc:spChg>
        <pc:spChg chg="mod">
          <ac:chgData name="john krouskos" userId="2a7da176743a5920" providerId="LiveId" clId="{CD5B0464-4164-4F55-A274-6B3B10EE213A}" dt="2024-07-13T08:39:37.412" v="7336" actId="164"/>
          <ac:spMkLst>
            <pc:docMk/>
            <pc:sldMk cId="0" sldId="261"/>
            <ac:spMk id="27" creationId="{F8673C9A-DEF2-C7B7-B874-9ACE997589DD}"/>
          </ac:spMkLst>
        </pc:spChg>
        <pc:spChg chg="mod">
          <ac:chgData name="john krouskos" userId="2a7da176743a5920" providerId="LiveId" clId="{CD5B0464-4164-4F55-A274-6B3B10EE213A}" dt="2024-07-13T08:39:50.471" v="7337" actId="164"/>
          <ac:spMkLst>
            <pc:docMk/>
            <pc:sldMk cId="0" sldId="261"/>
            <ac:spMk id="239" creationId="{27CC3ABF-8061-DBFB-E2A1-D55572404A97}"/>
          </ac:spMkLst>
        </pc:spChg>
        <pc:grpChg chg="add mod">
          <ac:chgData name="john krouskos" userId="2a7da176743a5920" providerId="LiveId" clId="{CD5B0464-4164-4F55-A274-6B3B10EE213A}" dt="2024-07-13T08:39:50.471" v="7337" actId="164"/>
          <ac:grpSpMkLst>
            <pc:docMk/>
            <pc:sldMk cId="0" sldId="261"/>
            <ac:grpSpMk id="3" creationId="{3E6E83C9-E0AE-334D-DDAA-67CB81DC44D8}"/>
          </ac:grpSpMkLst>
        </pc:grpChg>
        <pc:grpChg chg="mod">
          <ac:chgData name="john krouskos" userId="2a7da176743a5920" providerId="LiveId" clId="{CD5B0464-4164-4F55-A274-6B3B10EE213A}" dt="2024-07-13T08:39:50.471" v="7337" actId="164"/>
          <ac:grpSpMkLst>
            <pc:docMk/>
            <pc:sldMk cId="0" sldId="261"/>
            <ac:grpSpMk id="22" creationId="{FB5D6618-1ACB-9D5B-A668-C6D7476C222F}"/>
          </ac:grpSpMkLst>
        </pc:grpChg>
      </pc:sldChg>
      <pc:sldChg chg="addSp delSp modSp mod modAnim">
        <pc:chgData name="john krouskos" userId="2a7da176743a5920" providerId="LiveId" clId="{CD5B0464-4164-4F55-A274-6B3B10EE213A}" dt="2024-07-15T11:43:37.395" v="7402" actId="20577"/>
        <pc:sldMkLst>
          <pc:docMk/>
          <pc:sldMk cId="0" sldId="262"/>
        </pc:sldMkLst>
        <pc:spChg chg="add mod">
          <ac:chgData name="john krouskos" userId="2a7da176743a5920" providerId="LiveId" clId="{CD5B0464-4164-4F55-A274-6B3B10EE213A}" dt="2024-06-28T08:26:57.309" v="1032" actId="20577"/>
          <ac:spMkLst>
            <pc:docMk/>
            <pc:sldMk cId="0" sldId="262"/>
            <ac:spMk id="2" creationId="{A825AA33-70CA-CD49-FE6A-8DD1CA59223E}"/>
          </ac:spMkLst>
        </pc:spChg>
        <pc:spChg chg="add mod ord">
          <ac:chgData name="john krouskos" userId="2a7da176743a5920" providerId="LiveId" clId="{CD5B0464-4164-4F55-A274-6B3B10EE213A}" dt="2024-07-13T08:33:55.770" v="7123" actId="1037"/>
          <ac:spMkLst>
            <pc:docMk/>
            <pc:sldMk cId="0" sldId="262"/>
            <ac:spMk id="13" creationId="{0D0811C3-ECAA-3CBA-22D9-82BEE2EA0078}"/>
          </ac:spMkLst>
        </pc:spChg>
        <pc:spChg chg="add mod ord">
          <ac:chgData name="john krouskos" userId="2a7da176743a5920" providerId="LiveId" clId="{CD5B0464-4164-4F55-A274-6B3B10EE213A}" dt="2024-07-13T08:31:53.185" v="7057" actId="167"/>
          <ac:spMkLst>
            <pc:docMk/>
            <pc:sldMk cId="0" sldId="262"/>
            <ac:spMk id="15" creationId="{83E5C83B-81B7-BBF4-F50A-2DD152909644}"/>
          </ac:spMkLst>
        </pc:spChg>
        <pc:spChg chg="mod">
          <ac:chgData name="john krouskos" userId="2a7da176743a5920" providerId="LiveId" clId="{CD5B0464-4164-4F55-A274-6B3B10EE213A}" dt="2024-07-10T21:06:11.257" v="5897" actId="1038"/>
          <ac:spMkLst>
            <pc:docMk/>
            <pc:sldMk cId="0" sldId="262"/>
            <ac:spMk id="17" creationId="{B60CB771-1F9A-BA39-BE85-1602481C3D75}"/>
          </ac:spMkLst>
        </pc:spChg>
        <pc:spChg chg="mod">
          <ac:chgData name="john krouskos" userId="2a7da176743a5920" providerId="LiveId" clId="{CD5B0464-4164-4F55-A274-6B3B10EE213A}" dt="2024-07-10T21:06:11.257" v="5897" actId="1038"/>
          <ac:spMkLst>
            <pc:docMk/>
            <pc:sldMk cId="0" sldId="262"/>
            <ac:spMk id="23" creationId="{057842DA-B935-D0E4-E916-E62DFD7FE510}"/>
          </ac:spMkLst>
        </pc:spChg>
        <pc:spChg chg="mod">
          <ac:chgData name="john krouskos" userId="2a7da176743a5920" providerId="LiveId" clId="{CD5B0464-4164-4F55-A274-6B3B10EE213A}" dt="2024-07-10T21:06:11.257" v="5897" actId="1038"/>
          <ac:spMkLst>
            <pc:docMk/>
            <pc:sldMk cId="0" sldId="262"/>
            <ac:spMk id="24" creationId="{5EB7789D-EC54-FB60-CFE7-70D863649A51}"/>
          </ac:spMkLst>
        </pc:spChg>
        <pc:spChg chg="mod">
          <ac:chgData name="john krouskos" userId="2a7da176743a5920" providerId="LiveId" clId="{CD5B0464-4164-4F55-A274-6B3B10EE213A}" dt="2024-07-13T08:29:33.077" v="7021" actId="1037"/>
          <ac:spMkLst>
            <pc:docMk/>
            <pc:sldMk cId="0" sldId="262"/>
            <ac:spMk id="230" creationId="{8812E610-F5D3-E63D-377D-C242B592A4CE}"/>
          </ac:spMkLst>
        </pc:spChg>
        <pc:spChg chg="mod">
          <ac:chgData name="john krouskos" userId="2a7da176743a5920" providerId="LiveId" clId="{CD5B0464-4164-4F55-A274-6B3B10EE213A}" dt="2024-07-13T08:32:45.499" v="7113" actId="1038"/>
          <ac:spMkLst>
            <pc:docMk/>
            <pc:sldMk cId="0" sldId="262"/>
            <ac:spMk id="240" creationId="{00000000-0000-0000-0000-000000000000}"/>
          </ac:spMkLst>
        </pc:spChg>
        <pc:spChg chg="mod">
          <ac:chgData name="john krouskos" userId="2a7da176743a5920" providerId="LiveId" clId="{CD5B0464-4164-4F55-A274-6B3B10EE213A}" dt="2024-07-15T11:43:37.395" v="7402" actId="20577"/>
          <ac:spMkLst>
            <pc:docMk/>
            <pc:sldMk cId="0" sldId="262"/>
            <ac:spMk id="241" creationId="{00000000-0000-0000-0000-000000000000}"/>
          </ac:spMkLst>
        </pc:spChg>
        <pc:spChg chg="mod">
          <ac:chgData name="john krouskos" userId="2a7da176743a5920" providerId="LiveId" clId="{CD5B0464-4164-4F55-A274-6B3B10EE213A}" dt="2024-07-13T08:32:45.499" v="7113" actId="1038"/>
          <ac:spMkLst>
            <pc:docMk/>
            <pc:sldMk cId="0" sldId="262"/>
            <ac:spMk id="242" creationId="{00000000-0000-0000-0000-000000000000}"/>
          </ac:spMkLst>
        </pc:spChg>
        <pc:spChg chg="mod">
          <ac:chgData name="john krouskos" userId="2a7da176743a5920" providerId="LiveId" clId="{CD5B0464-4164-4F55-A274-6B3B10EE213A}" dt="2024-07-10T21:06:11.257" v="5897" actId="1038"/>
          <ac:spMkLst>
            <pc:docMk/>
            <pc:sldMk cId="0" sldId="262"/>
            <ac:spMk id="243" creationId="{00000000-0000-0000-0000-000000000000}"/>
          </ac:spMkLst>
        </pc:spChg>
        <pc:spChg chg="mod">
          <ac:chgData name="john krouskos" userId="2a7da176743a5920" providerId="LiveId" clId="{CD5B0464-4164-4F55-A274-6B3B10EE213A}" dt="2024-07-13T08:29:33.077" v="7021" actId="1037"/>
          <ac:spMkLst>
            <pc:docMk/>
            <pc:sldMk cId="0" sldId="262"/>
            <ac:spMk id="244" creationId="{00000000-0000-0000-0000-000000000000}"/>
          </ac:spMkLst>
        </pc:spChg>
        <pc:grpChg chg="mod">
          <ac:chgData name="john krouskos" userId="2a7da176743a5920" providerId="LiveId" clId="{CD5B0464-4164-4F55-A274-6B3B10EE213A}" dt="2024-07-10T21:06:11.257" v="5897" actId="1038"/>
          <ac:grpSpMkLst>
            <pc:docMk/>
            <pc:sldMk cId="0" sldId="262"/>
            <ac:grpSpMk id="18" creationId="{9FED5454-E8B3-0238-8A93-8BBA0B8A041D}"/>
          </ac:grpSpMkLst>
        </pc:grpChg>
        <pc:grpChg chg="mod">
          <ac:chgData name="john krouskos" userId="2a7da176743a5920" providerId="LiveId" clId="{CD5B0464-4164-4F55-A274-6B3B10EE213A}" dt="2024-07-13T08:32:45.499" v="7113" actId="1038"/>
          <ac:grpSpMkLst>
            <pc:docMk/>
            <pc:sldMk cId="0" sldId="262"/>
            <ac:grpSpMk id="311" creationId="{6E359A51-D295-A770-7645-E01DBA71F995}"/>
          </ac:grpSpMkLst>
        </pc:grpChg>
        <pc:grpChg chg="mod">
          <ac:chgData name="john krouskos" userId="2a7da176743a5920" providerId="LiveId" clId="{CD5B0464-4164-4F55-A274-6B3B10EE213A}" dt="2024-07-13T08:29:33.077" v="7021" actId="1037"/>
          <ac:grpSpMkLst>
            <pc:docMk/>
            <pc:sldMk cId="0" sldId="262"/>
            <ac:grpSpMk id="323" creationId="{44968DBF-45F9-A6A2-60E5-3ADE30544D51}"/>
          </ac:grpSpMkLst>
        </pc:grpChg>
        <pc:cxnChg chg="add del mod">
          <ac:chgData name="john krouskos" userId="2a7da176743a5920" providerId="LiveId" clId="{CD5B0464-4164-4F55-A274-6B3B10EE213A}" dt="2024-07-13T08:29:22.092" v="7001" actId="478"/>
          <ac:cxnSpMkLst>
            <pc:docMk/>
            <pc:sldMk cId="0" sldId="262"/>
            <ac:cxnSpMk id="8" creationId="{0E2A5FE6-11C6-7464-2DEA-64837BF3C95B}"/>
          </ac:cxnSpMkLst>
        </pc:cxnChg>
        <pc:cxnChg chg="add del mod">
          <ac:chgData name="john krouskos" userId="2a7da176743a5920" providerId="LiveId" clId="{CD5B0464-4164-4F55-A274-6B3B10EE213A}" dt="2024-07-13T08:29:36.635" v="7022" actId="478"/>
          <ac:cxnSpMkLst>
            <pc:docMk/>
            <pc:sldMk cId="0" sldId="262"/>
            <ac:cxnSpMk id="11" creationId="{8C091756-4905-1F8F-2492-B3E6EEA19A68}"/>
          </ac:cxnSpMkLst>
        </pc:cxnChg>
      </pc:sldChg>
      <pc:sldChg chg="addSp delSp modSp mod">
        <pc:chgData name="john krouskos" userId="2a7da176743a5920" providerId="LiveId" clId="{CD5B0464-4164-4F55-A274-6B3B10EE213A}" dt="2024-07-05T14:42:18.768" v="2076" actId="166"/>
        <pc:sldMkLst>
          <pc:docMk/>
          <pc:sldMk cId="0" sldId="264"/>
        </pc:sldMkLst>
        <pc:spChg chg="add mod">
          <ac:chgData name="john krouskos" userId="2a7da176743a5920" providerId="LiveId" clId="{CD5B0464-4164-4F55-A274-6B3B10EE213A}" dt="2024-06-28T08:29:15.677" v="1060" actId="14100"/>
          <ac:spMkLst>
            <pc:docMk/>
            <pc:sldMk cId="0" sldId="264"/>
            <ac:spMk id="5" creationId="{1B33DF95-B4E1-A926-FE35-7320827C7F5D}"/>
          </ac:spMkLst>
        </pc:spChg>
        <pc:spChg chg="mod">
          <ac:chgData name="john krouskos" userId="2a7da176743a5920" providerId="LiveId" clId="{CD5B0464-4164-4F55-A274-6B3B10EE213A}" dt="2024-07-05T14:04:08.985" v="1472" actId="1076"/>
          <ac:spMkLst>
            <pc:docMk/>
            <pc:sldMk cId="0" sldId="264"/>
            <ac:spMk id="9" creationId="{AFC35E4D-FDA6-A48C-81A0-AFEAC2707DE9}"/>
          </ac:spMkLst>
        </pc:spChg>
        <pc:spChg chg="add del mod ord">
          <ac:chgData name="john krouskos" userId="2a7da176743a5920" providerId="LiveId" clId="{CD5B0464-4164-4F55-A274-6B3B10EE213A}" dt="2024-07-05T14:41:48.583" v="2066" actId="478"/>
          <ac:spMkLst>
            <pc:docMk/>
            <pc:sldMk cId="0" sldId="264"/>
            <ac:spMk id="10" creationId="{FD33DF94-6CE2-E278-5B3F-C5AD699A5557}"/>
          </ac:spMkLst>
        </pc:spChg>
        <pc:spChg chg="add mod">
          <ac:chgData name="john krouskos" userId="2a7da176743a5920" providerId="LiveId" clId="{CD5B0464-4164-4F55-A274-6B3B10EE213A}" dt="2024-07-05T14:42:09.132" v="2071" actId="1076"/>
          <ac:spMkLst>
            <pc:docMk/>
            <pc:sldMk cId="0" sldId="264"/>
            <ac:spMk id="13" creationId="{8EEAFADB-59D1-33C4-0D38-C48ED513AEC9}"/>
          </ac:spMkLst>
        </pc:spChg>
        <pc:spChg chg="mod topLvl">
          <ac:chgData name="john krouskos" userId="2a7da176743a5920" providerId="LiveId" clId="{CD5B0464-4164-4F55-A274-6B3B10EE213A}" dt="2024-07-05T14:28:50.819" v="1808" actId="164"/>
          <ac:spMkLst>
            <pc:docMk/>
            <pc:sldMk cId="0" sldId="264"/>
            <ac:spMk id="623" creationId="{98364317-5AE8-CC9B-4DF1-9A36D1D38011}"/>
          </ac:spMkLst>
        </pc:spChg>
        <pc:spChg chg="add del mod topLvl">
          <ac:chgData name="john krouskos" userId="2a7da176743a5920" providerId="LiveId" clId="{CD5B0464-4164-4F55-A274-6B3B10EE213A}" dt="2024-07-05T14:16:11.564" v="1676" actId="164"/>
          <ac:spMkLst>
            <pc:docMk/>
            <pc:sldMk cId="0" sldId="264"/>
            <ac:spMk id="629" creationId="{EEAAA4E6-C6E1-2BF7-2737-326465CDE5AA}"/>
          </ac:spMkLst>
        </pc:spChg>
        <pc:spChg chg="del mod">
          <ac:chgData name="john krouskos" userId="2a7da176743a5920" providerId="LiveId" clId="{CD5B0464-4164-4F55-A274-6B3B10EE213A}" dt="2024-07-05T14:22:29.671" v="1742" actId="478"/>
          <ac:spMkLst>
            <pc:docMk/>
            <pc:sldMk cId="0" sldId="264"/>
            <ac:spMk id="17414" creationId="{A350C2C6-B74B-4E47-BF6E-CA5A24EC3520}"/>
          </ac:spMkLst>
        </pc:spChg>
        <pc:grpChg chg="add mod ord">
          <ac:chgData name="john krouskos" userId="2a7da176743a5920" providerId="LiveId" clId="{CD5B0464-4164-4F55-A274-6B3B10EE213A}" dt="2024-07-05T14:42:18.768" v="2076" actId="166"/>
          <ac:grpSpMkLst>
            <pc:docMk/>
            <pc:sldMk cId="0" sldId="264"/>
            <ac:grpSpMk id="8" creationId="{28D1F81B-6859-BB1C-B036-6B346DEC4CBF}"/>
          </ac:grpSpMkLst>
        </pc:grpChg>
        <pc:grpChg chg="add mod">
          <ac:chgData name="john krouskos" userId="2a7da176743a5920" providerId="LiveId" clId="{CD5B0464-4164-4F55-A274-6B3B10EE213A}" dt="2024-07-05T14:28:50.819" v="1808" actId="164"/>
          <ac:grpSpMkLst>
            <pc:docMk/>
            <pc:sldMk cId="0" sldId="264"/>
            <ac:grpSpMk id="11" creationId="{A18F5BF9-257C-BC2D-6436-155441E50C28}"/>
          </ac:grpSpMkLst>
        </pc:grpChg>
        <pc:grpChg chg="del">
          <ac:chgData name="john krouskos" userId="2a7da176743a5920" providerId="LiveId" clId="{CD5B0464-4164-4F55-A274-6B3B10EE213A}" dt="2024-07-05T14:04:23.812" v="1473" actId="165"/>
          <ac:grpSpMkLst>
            <pc:docMk/>
            <pc:sldMk cId="0" sldId="264"/>
            <ac:grpSpMk id="638" creationId="{0CEAD06B-7B83-DA05-3C68-FF0D9FFE158A}"/>
          </ac:grpSpMkLst>
        </pc:grpChg>
        <pc:grpChg chg="add del">
          <ac:chgData name="john krouskos" userId="2a7da176743a5920" providerId="LiveId" clId="{CD5B0464-4164-4F55-A274-6B3B10EE213A}" dt="2024-07-05T14:26:33.106" v="1775" actId="165"/>
          <ac:grpSpMkLst>
            <pc:docMk/>
            <pc:sldMk cId="0" sldId="264"/>
            <ac:grpSpMk id="17409" creationId="{566C45ED-EA2D-73D1-9D04-A6D8565B9BE2}"/>
          </ac:grpSpMkLst>
        </pc:grpChg>
        <pc:picChg chg="add mod ord modCrop">
          <ac:chgData name="john krouskos" userId="2a7da176743a5920" providerId="LiveId" clId="{CD5B0464-4164-4F55-A274-6B3B10EE213A}" dt="2024-07-05T14:17:44.366" v="1684" actId="18131"/>
          <ac:picMkLst>
            <pc:docMk/>
            <pc:sldMk cId="0" sldId="264"/>
            <ac:picMk id="7" creationId="{E735D57D-FC9A-F108-BEB8-1EA886EE09F1}"/>
          </ac:picMkLst>
        </pc:picChg>
        <pc:picChg chg="del mod topLvl">
          <ac:chgData name="john krouskos" userId="2a7da176743a5920" providerId="LiveId" clId="{CD5B0464-4164-4F55-A274-6B3B10EE213A}" dt="2024-07-05T14:26:37.542" v="1776" actId="478"/>
          <ac:picMkLst>
            <pc:docMk/>
            <pc:sldMk cId="0" sldId="264"/>
            <ac:picMk id="610" creationId="{85F59245-2B8C-7C7C-B481-DFFD24FA9DA3}"/>
          </ac:picMkLst>
        </pc:picChg>
        <pc:picChg chg="add del mod topLvl">
          <ac:chgData name="john krouskos" userId="2a7da176743a5920" providerId="LiveId" clId="{CD5B0464-4164-4F55-A274-6B3B10EE213A}" dt="2024-07-05T14:09:33.164" v="1526" actId="478"/>
          <ac:picMkLst>
            <pc:docMk/>
            <pc:sldMk cId="0" sldId="264"/>
            <ac:picMk id="615" creationId="{C8127DC1-F115-E788-E8E7-12D18AD73496}"/>
          </ac:picMkLst>
        </pc:picChg>
        <pc:picChg chg="add mod">
          <ac:chgData name="john krouskos" userId="2a7da176743a5920" providerId="LiveId" clId="{CD5B0464-4164-4F55-A274-6B3B10EE213A}" dt="2024-07-05T14:28:50.819" v="1808" actId="164"/>
          <ac:picMkLst>
            <pc:docMk/>
            <pc:sldMk cId="0" sldId="264"/>
            <ac:picMk id="1026" creationId="{78D9B160-0B27-A3DB-391C-65A9CA657AA5}"/>
          </ac:picMkLst>
        </pc:picChg>
      </pc:sldChg>
      <pc:sldChg chg="addSp delSp modSp mod delAnim modAnim">
        <pc:chgData name="john krouskos" userId="2a7da176743a5920" providerId="LiveId" clId="{CD5B0464-4164-4F55-A274-6B3B10EE213A}" dt="2024-07-16T07:16:51.397" v="8128" actId="20577"/>
        <pc:sldMkLst>
          <pc:docMk/>
          <pc:sldMk cId="0" sldId="265"/>
        </pc:sldMkLst>
        <pc:spChg chg="add mod">
          <ac:chgData name="john krouskos" userId="2a7da176743a5920" providerId="LiveId" clId="{CD5B0464-4164-4F55-A274-6B3B10EE213A}" dt="2024-06-28T08:28:24.892" v="1050" actId="20577"/>
          <ac:spMkLst>
            <pc:docMk/>
            <pc:sldMk cId="0" sldId="265"/>
            <ac:spMk id="5" creationId="{AA0B4401-1093-ECEF-6D6B-60281F0A9145}"/>
          </ac:spMkLst>
        </pc:spChg>
        <pc:spChg chg="add mod">
          <ac:chgData name="john krouskos" userId="2a7da176743a5920" providerId="LiveId" clId="{CD5B0464-4164-4F55-A274-6B3B10EE213A}" dt="2024-07-15T15:48:16.564" v="7661" actId="1035"/>
          <ac:spMkLst>
            <pc:docMk/>
            <pc:sldMk cId="0" sldId="265"/>
            <ac:spMk id="7" creationId="{20647F8E-D63E-1CA8-3C56-FAA8277A8836}"/>
          </ac:spMkLst>
        </pc:spChg>
        <pc:spChg chg="add mod ord">
          <ac:chgData name="john krouskos" userId="2a7da176743a5920" providerId="LiveId" clId="{CD5B0464-4164-4F55-A274-6B3B10EE213A}" dt="2024-07-15T15:48:47.942" v="7667" actId="1036"/>
          <ac:spMkLst>
            <pc:docMk/>
            <pc:sldMk cId="0" sldId="265"/>
            <ac:spMk id="8" creationId="{38E03619-CF9B-A06A-D07E-1117C3CA65D7}"/>
          </ac:spMkLst>
        </pc:spChg>
        <pc:spChg chg="add mod ord">
          <ac:chgData name="john krouskos" userId="2a7da176743a5920" providerId="LiveId" clId="{CD5B0464-4164-4F55-A274-6B3B10EE213A}" dt="2024-07-15T15:49:37.112" v="7682" actId="207"/>
          <ac:spMkLst>
            <pc:docMk/>
            <pc:sldMk cId="0" sldId="265"/>
            <ac:spMk id="9" creationId="{44D7AE3A-B9D1-F1F0-78BE-6AD14364FAB0}"/>
          </ac:spMkLst>
        </pc:spChg>
        <pc:spChg chg="mod">
          <ac:chgData name="john krouskos" userId="2a7da176743a5920" providerId="LiveId" clId="{CD5B0464-4164-4F55-A274-6B3B10EE213A}" dt="2024-07-14T16:00:39.411" v="7357" actId="20577"/>
          <ac:spMkLst>
            <pc:docMk/>
            <pc:sldMk cId="0" sldId="265"/>
            <ac:spMk id="552" creationId="{F1FE7B68-A314-DECC-840A-C3E2809F9B78}"/>
          </ac:spMkLst>
        </pc:spChg>
        <pc:spChg chg="mod">
          <ac:chgData name="john krouskos" userId="2a7da176743a5920" providerId="LiveId" clId="{CD5B0464-4164-4F55-A274-6B3B10EE213A}" dt="2024-07-15T15:47:02.019" v="7641" actId="1035"/>
          <ac:spMkLst>
            <pc:docMk/>
            <pc:sldMk cId="0" sldId="265"/>
            <ac:spMk id="663" creationId="{9FEAF21D-4114-877B-4FFD-3353DE6ECB82}"/>
          </ac:spMkLst>
        </pc:spChg>
        <pc:spChg chg="mod">
          <ac:chgData name="john krouskos" userId="2a7da176743a5920" providerId="LiveId" clId="{CD5B0464-4164-4F55-A274-6B3B10EE213A}" dt="2024-07-15T15:46:53.242" v="7637" actId="1037"/>
          <ac:spMkLst>
            <pc:docMk/>
            <pc:sldMk cId="0" sldId="265"/>
            <ac:spMk id="666" creationId="{6A037BC3-722C-1FEF-39C8-97FCF4F9BF3F}"/>
          </ac:spMkLst>
        </pc:spChg>
        <pc:spChg chg="mod">
          <ac:chgData name="john krouskos" userId="2a7da176743a5920" providerId="LiveId" clId="{CD5B0464-4164-4F55-A274-6B3B10EE213A}" dt="2024-07-15T15:47:32.266" v="7654" actId="1035"/>
          <ac:spMkLst>
            <pc:docMk/>
            <pc:sldMk cId="0" sldId="265"/>
            <ac:spMk id="668" creationId="{28E938E9-2535-8D46-8040-3F09BF29CB41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69" creationId="{B915B1AC-D8DC-7104-3017-EAA872AB5338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70" creationId="{5A44FB7A-1133-5DEC-0DA2-B719683F7BBB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71" creationId="{B2BFE2B1-0822-9615-F10B-D8ECEAEAC80E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73" creationId="{5E1BF58E-4BCB-73A0-D355-038E063823BF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74" creationId="{E61EC0BC-6F0C-BC0C-E280-DE99CB31CD03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75" creationId="{DC28C134-822F-2477-2021-97DB669D3F0E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77" creationId="{C2359323-7B83-321D-16C9-A7569B8DEE94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78" creationId="{8F728592-1465-AEA6-0A64-FC37EC4585E9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80" creationId="{2A047C6D-8999-4B4B-4CC1-B7AC7E2B8D31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81" creationId="{BA58AA70-F9DC-D66B-98D1-B06F99EC563F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82" creationId="{654FBCC2-024A-AE5C-40A9-F0A41979061D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84" creationId="{EEB45C71-C7BD-DAA5-1D7E-D5E4B7FE6FDF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85" creationId="{FC187DA3-2D98-2EAC-72CB-C081023659C0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86" creationId="{D8905724-FD67-A103-E48F-2F509FD57D57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87" creationId="{6F95992A-6815-92D4-507B-02233B22E47F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89" creationId="{DD19369F-8124-87D9-E04A-6CEEF0137018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90" creationId="{00335A7D-9C86-7060-E6F0-3601EAA34648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92" creationId="{DC49704C-7902-B78E-C3F6-177C5F6BFD87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93" creationId="{A4726142-72C5-9392-7D9C-9FF0E2D9771A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94" creationId="{D9986144-210E-E578-81B6-A598B224DC64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95" creationId="{ABB04FFD-A8C8-49CC-1128-C1DEBBE32D80}"/>
          </ac:spMkLst>
        </pc:spChg>
        <pc:spChg chg="mod topLvl">
          <ac:chgData name="john krouskos" userId="2a7da176743a5920" providerId="LiveId" clId="{CD5B0464-4164-4F55-A274-6B3B10EE213A}" dt="2024-07-15T15:44:43.389" v="7549" actId="164"/>
          <ac:spMkLst>
            <pc:docMk/>
            <pc:sldMk cId="0" sldId="265"/>
            <ac:spMk id="696" creationId="{2CCABF78-6788-75FA-088A-22643D176D8B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97" creationId="{350CF2CA-6D1B-81C9-E9E5-E93048010747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698" creationId="{498D5DD1-2F86-3A51-C905-4F9ECFD2A522}"/>
          </ac:spMkLst>
        </pc:spChg>
        <pc:spChg chg="mod">
          <ac:chgData name="john krouskos" userId="2a7da176743a5920" providerId="LiveId" clId="{CD5B0464-4164-4F55-A274-6B3B10EE213A}" dt="2024-07-15T15:45:11.020" v="7551" actId="1076"/>
          <ac:spMkLst>
            <pc:docMk/>
            <pc:sldMk cId="0" sldId="265"/>
            <ac:spMk id="699" creationId="{969D0DCA-6D60-D244-AB16-FC7F3623505F}"/>
          </ac:spMkLst>
        </pc:spChg>
        <pc:spChg chg="del">
          <ac:chgData name="john krouskos" userId="2a7da176743a5920" providerId="LiveId" clId="{CD5B0464-4164-4F55-A274-6B3B10EE213A}" dt="2024-07-15T15:44:20.076" v="7545" actId="478"/>
          <ac:spMkLst>
            <pc:docMk/>
            <pc:sldMk cId="0" sldId="265"/>
            <ac:spMk id="701" creationId="{39A24CF9-1286-E165-EC71-2832992A317E}"/>
          </ac:spMkLst>
        </pc:spChg>
        <pc:spChg chg="del">
          <ac:chgData name="john krouskos" userId="2a7da176743a5920" providerId="LiveId" clId="{CD5B0464-4164-4F55-A274-6B3B10EE213A}" dt="2024-07-15T15:44:22.111" v="7548" actId="478"/>
          <ac:spMkLst>
            <pc:docMk/>
            <pc:sldMk cId="0" sldId="265"/>
            <ac:spMk id="702" creationId="{56E2BC9A-9DCA-0770-C329-CC60D5437CAC}"/>
          </ac:spMkLst>
        </pc:spChg>
        <pc:spChg chg="del">
          <ac:chgData name="john krouskos" userId="2a7da176743a5920" providerId="LiveId" clId="{CD5B0464-4164-4F55-A274-6B3B10EE213A}" dt="2024-07-15T15:44:21.520" v="7547" actId="478"/>
          <ac:spMkLst>
            <pc:docMk/>
            <pc:sldMk cId="0" sldId="265"/>
            <ac:spMk id="703" creationId="{D7949F16-FF1E-FC81-A39B-4397F17464A1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704" creationId="{DA1E35D4-388A-DA44-CA6C-8870E1635193}"/>
          </ac:spMkLst>
        </pc:spChg>
        <pc:spChg chg="mod">
          <ac:chgData name="john krouskos" userId="2a7da176743a5920" providerId="LiveId" clId="{CD5B0464-4164-4F55-A274-6B3B10EE213A}" dt="2024-07-15T15:46:33.531" v="7601" actId="1035"/>
          <ac:spMkLst>
            <pc:docMk/>
            <pc:sldMk cId="0" sldId="265"/>
            <ac:spMk id="705" creationId="{B82AE7AE-55D5-1744-4128-6FD8EF111DDC}"/>
          </ac:spMkLst>
        </pc:spChg>
        <pc:spChg chg="del">
          <ac:chgData name="john krouskos" userId="2a7da176743a5920" providerId="LiveId" clId="{CD5B0464-4164-4F55-A274-6B3B10EE213A}" dt="2024-07-15T15:42:19.920" v="7464" actId="478"/>
          <ac:spMkLst>
            <pc:docMk/>
            <pc:sldMk cId="0" sldId="265"/>
            <ac:spMk id="708" creationId="{D37391B7-793A-A298-A356-860F9CA78B08}"/>
          </ac:spMkLst>
        </pc:spChg>
        <pc:spChg chg="add del mod topLvl">
          <ac:chgData name="john krouskos" userId="2a7da176743a5920" providerId="LiveId" clId="{CD5B0464-4164-4F55-A274-6B3B10EE213A}" dt="2024-07-15T15:44:43.389" v="7549" actId="164"/>
          <ac:spMkLst>
            <pc:docMk/>
            <pc:sldMk cId="0" sldId="265"/>
            <ac:spMk id="709" creationId="{5B7E6683-B441-77B5-6EF2-840E70BC53B9}"/>
          </ac:spMkLst>
        </pc:spChg>
        <pc:spChg chg="mod">
          <ac:chgData name="john krouskos" userId="2a7da176743a5920" providerId="LiveId" clId="{CD5B0464-4164-4F55-A274-6B3B10EE213A}" dt="2024-07-15T15:50:53.077" v="7720" actId="1036"/>
          <ac:spMkLst>
            <pc:docMk/>
            <pc:sldMk cId="0" sldId="265"/>
            <ac:spMk id="710" creationId="{B7C7E486-9E3C-496E-E472-15222FBF2306}"/>
          </ac:spMkLst>
        </pc:spChg>
        <pc:spChg chg="mod">
          <ac:chgData name="john krouskos" userId="2a7da176743a5920" providerId="LiveId" clId="{CD5B0464-4164-4F55-A274-6B3B10EE213A}" dt="2024-07-15T15:40:26.094" v="7423" actId="20577"/>
          <ac:spMkLst>
            <pc:docMk/>
            <pc:sldMk cId="0" sldId="265"/>
            <ac:spMk id="711" creationId="{02A51A44-86B6-99D4-93AB-36285275C088}"/>
          </ac:spMkLst>
        </pc:spChg>
        <pc:spChg chg="mod">
          <ac:chgData name="john krouskos" userId="2a7da176743a5920" providerId="LiveId" clId="{CD5B0464-4164-4F55-A274-6B3B10EE213A}" dt="2024-07-15T15:50:46.655" v="7716" actId="1036"/>
          <ac:spMkLst>
            <pc:docMk/>
            <pc:sldMk cId="0" sldId="265"/>
            <ac:spMk id="712" creationId="{536465B3-3A75-2196-DC4C-BB90BDC9FD7F}"/>
          </ac:spMkLst>
        </pc:spChg>
        <pc:spChg chg="mod">
          <ac:chgData name="john krouskos" userId="2a7da176743a5920" providerId="LiveId" clId="{CD5B0464-4164-4F55-A274-6B3B10EE213A}" dt="2024-07-15T15:50:41.787" v="7712" actId="1037"/>
          <ac:spMkLst>
            <pc:docMk/>
            <pc:sldMk cId="0" sldId="265"/>
            <ac:spMk id="722" creationId="{D548A959-E1C5-D5B3-73F1-F27D3D923348}"/>
          </ac:spMkLst>
        </pc:spChg>
        <pc:spChg chg="mod topLvl">
          <ac:chgData name="john krouskos" userId="2a7da176743a5920" providerId="LiveId" clId="{CD5B0464-4164-4F55-A274-6B3B10EE213A}" dt="2024-07-15T15:44:43.389" v="7549" actId="164"/>
          <ac:spMkLst>
            <pc:docMk/>
            <pc:sldMk cId="0" sldId="265"/>
            <ac:spMk id="724" creationId="{635C9100-1251-0B57-CABE-FD52C93B647E}"/>
          </ac:spMkLst>
        </pc:spChg>
        <pc:spChg chg="mod">
          <ac:chgData name="john krouskos" userId="2a7da176743a5920" providerId="LiveId" clId="{CD5B0464-4164-4F55-A274-6B3B10EE213A}" dt="2024-07-15T20:56:32.209" v="8116" actId="20577"/>
          <ac:spMkLst>
            <pc:docMk/>
            <pc:sldMk cId="0" sldId="265"/>
            <ac:spMk id="727" creationId="{374C7015-40E4-6271-E921-BEE62040F399}"/>
          </ac:spMkLst>
        </pc:spChg>
        <pc:spChg chg="mod">
          <ac:chgData name="john krouskos" userId="2a7da176743a5920" providerId="LiveId" clId="{CD5B0464-4164-4F55-A274-6B3B10EE213A}" dt="2024-07-15T20:56:36.691" v="8117" actId="20577"/>
          <ac:spMkLst>
            <pc:docMk/>
            <pc:sldMk cId="0" sldId="265"/>
            <ac:spMk id="728" creationId="{0A683B32-2055-2927-B285-ACD4C617BDB3}"/>
          </ac:spMkLst>
        </pc:spChg>
        <pc:spChg chg="mod">
          <ac:chgData name="john krouskos" userId="2a7da176743a5920" providerId="LiveId" clId="{CD5B0464-4164-4F55-A274-6B3B10EE213A}" dt="2024-07-15T20:56:39.421" v="8118" actId="20577"/>
          <ac:spMkLst>
            <pc:docMk/>
            <pc:sldMk cId="0" sldId="265"/>
            <ac:spMk id="729" creationId="{74BF978F-3AE8-4E65-62F4-C3B59F0F3A78}"/>
          </ac:spMkLst>
        </pc:spChg>
        <pc:spChg chg="mod">
          <ac:chgData name="john krouskos" userId="2a7da176743a5920" providerId="LiveId" clId="{CD5B0464-4164-4F55-A274-6B3B10EE213A}" dt="2024-07-15T20:56:41.228" v="8119" actId="20577"/>
          <ac:spMkLst>
            <pc:docMk/>
            <pc:sldMk cId="0" sldId="265"/>
            <ac:spMk id="730" creationId="{98BD25A4-3233-C161-BBBB-5424108DBEA9}"/>
          </ac:spMkLst>
        </pc:spChg>
        <pc:spChg chg="mod">
          <ac:chgData name="john krouskos" userId="2a7da176743a5920" providerId="LiveId" clId="{CD5B0464-4164-4F55-A274-6B3B10EE213A}" dt="2024-07-15T20:56:42.936" v="8120" actId="20577"/>
          <ac:spMkLst>
            <pc:docMk/>
            <pc:sldMk cId="0" sldId="265"/>
            <ac:spMk id="731" creationId="{018BAF2A-3FA6-7BAE-6F2D-CBE46BCED715}"/>
          </ac:spMkLst>
        </pc:spChg>
        <pc:spChg chg="mod">
          <ac:chgData name="john krouskos" userId="2a7da176743a5920" providerId="LiveId" clId="{CD5B0464-4164-4F55-A274-6B3B10EE213A}" dt="2024-07-15T20:56:46.343" v="8123" actId="20577"/>
          <ac:spMkLst>
            <pc:docMk/>
            <pc:sldMk cId="0" sldId="265"/>
            <ac:spMk id="732" creationId="{AE616088-25CC-6AAF-B81F-32CB26B28311}"/>
          </ac:spMkLst>
        </pc:spChg>
        <pc:spChg chg="mod">
          <ac:chgData name="john krouskos" userId="2a7da176743a5920" providerId="LiveId" clId="{CD5B0464-4164-4F55-A274-6B3B10EE213A}" dt="2024-07-16T07:16:51.397" v="8128" actId="20577"/>
          <ac:spMkLst>
            <pc:docMk/>
            <pc:sldMk cId="0" sldId="265"/>
            <ac:spMk id="733" creationId="{3A1E9011-8C63-6833-CA93-11C158496002}"/>
          </ac:spMkLst>
        </pc:spChg>
        <pc:spChg chg="del">
          <ac:chgData name="john krouskos" userId="2a7da176743a5920" providerId="LiveId" clId="{CD5B0464-4164-4F55-A274-6B3B10EE213A}" dt="2024-07-15T15:44:20.888" v="7546" actId="478"/>
          <ac:spMkLst>
            <pc:docMk/>
            <pc:sldMk cId="0" sldId="265"/>
            <ac:spMk id="734" creationId="{33EA5BA2-B4E4-B9BA-095F-34D67C8E0E26}"/>
          </ac:spMkLst>
        </pc:spChg>
        <pc:grpChg chg="add mod">
          <ac:chgData name="john krouskos" userId="2a7da176743a5920" providerId="LiveId" clId="{CD5B0464-4164-4F55-A274-6B3B10EE213A}" dt="2024-07-15T15:46:33.531" v="7601" actId="1035"/>
          <ac:grpSpMkLst>
            <pc:docMk/>
            <pc:sldMk cId="0" sldId="265"/>
            <ac:grpSpMk id="6" creationId="{FBA71B24-9D02-DDFE-9219-4CC58C898CAE}"/>
          </ac:grpSpMkLst>
        </pc:grpChg>
        <pc:grpChg chg="mod">
          <ac:chgData name="john krouskos" userId="2a7da176743a5920" providerId="LiveId" clId="{CD5B0464-4164-4F55-A274-6B3B10EE213A}" dt="2024-07-15T15:47:04.955" v="7642" actId="1036"/>
          <ac:grpSpMkLst>
            <pc:docMk/>
            <pc:sldMk cId="0" sldId="265"/>
            <ac:grpSpMk id="661" creationId="{6AB7FB35-9B97-69C7-9025-31EC66992604}"/>
          </ac:grpSpMkLst>
        </pc:grpChg>
        <pc:grpChg chg="mod">
          <ac:chgData name="john krouskos" userId="2a7da176743a5920" providerId="LiveId" clId="{CD5B0464-4164-4F55-A274-6B3B10EE213A}" dt="2024-07-15T15:46:33.531" v="7601" actId="1035"/>
          <ac:grpSpMkLst>
            <pc:docMk/>
            <pc:sldMk cId="0" sldId="265"/>
            <ac:grpSpMk id="742" creationId="{9FD7F2FC-C49D-CE2D-E3CE-0BB6E8F865D5}"/>
          </ac:grpSpMkLst>
        </pc:grpChg>
        <pc:grpChg chg="mod">
          <ac:chgData name="john krouskos" userId="2a7da176743a5920" providerId="LiveId" clId="{CD5B0464-4164-4F55-A274-6B3B10EE213A}" dt="2024-07-15T15:46:33.531" v="7601" actId="1035"/>
          <ac:grpSpMkLst>
            <pc:docMk/>
            <pc:sldMk cId="0" sldId="265"/>
            <ac:grpSpMk id="743" creationId="{4783F179-0412-C068-EB5C-5CDBA75286D3}"/>
          </ac:grpSpMkLst>
        </pc:grpChg>
        <pc:grpChg chg="mod">
          <ac:chgData name="john krouskos" userId="2a7da176743a5920" providerId="LiveId" clId="{CD5B0464-4164-4F55-A274-6B3B10EE213A}" dt="2024-07-15T15:46:33.531" v="7601" actId="1035"/>
          <ac:grpSpMkLst>
            <pc:docMk/>
            <pc:sldMk cId="0" sldId="265"/>
            <ac:grpSpMk id="744" creationId="{166DEB4D-D895-C8EB-9504-5FDB70C80FE1}"/>
          </ac:grpSpMkLst>
        </pc:grpChg>
        <pc:grpChg chg="del mod">
          <ac:chgData name="john krouskos" userId="2a7da176743a5920" providerId="LiveId" clId="{CD5B0464-4164-4F55-A274-6B3B10EE213A}" dt="2024-07-15T15:41:45.113" v="7450" actId="165"/>
          <ac:grpSpMkLst>
            <pc:docMk/>
            <pc:sldMk cId="0" sldId="265"/>
            <ac:grpSpMk id="745" creationId="{651729F5-40B1-ED30-D3BB-86AB16831423}"/>
          </ac:grpSpMkLst>
        </pc:grpChg>
        <pc:grpChg chg="mod">
          <ac:chgData name="john krouskos" userId="2a7da176743a5920" providerId="LiveId" clId="{CD5B0464-4164-4F55-A274-6B3B10EE213A}" dt="2024-07-15T15:46:33.531" v="7601" actId="1035"/>
          <ac:grpSpMkLst>
            <pc:docMk/>
            <pc:sldMk cId="0" sldId="265"/>
            <ac:grpSpMk id="746" creationId="{48984454-C3AC-E332-CF95-5A6D5303FB79}"/>
          </ac:grpSpMkLst>
        </pc:grpChg>
        <pc:grpChg chg="mod">
          <ac:chgData name="john krouskos" userId="2a7da176743a5920" providerId="LiveId" clId="{CD5B0464-4164-4F55-A274-6B3B10EE213A}" dt="2024-07-15T15:46:33.531" v="7601" actId="1035"/>
          <ac:grpSpMkLst>
            <pc:docMk/>
            <pc:sldMk cId="0" sldId="265"/>
            <ac:grpSpMk id="747" creationId="{0BC679B3-CB46-AC33-0DB9-624BCFAF7C03}"/>
          </ac:grpSpMkLst>
        </pc:grpChg>
        <pc:grpChg chg="mod">
          <ac:chgData name="john krouskos" userId="2a7da176743a5920" providerId="LiveId" clId="{CD5B0464-4164-4F55-A274-6B3B10EE213A}" dt="2024-07-15T15:46:33.531" v="7601" actId="1035"/>
          <ac:grpSpMkLst>
            <pc:docMk/>
            <pc:sldMk cId="0" sldId="265"/>
            <ac:grpSpMk id="748" creationId="{044E8668-2CCC-A316-8199-32E38355D007}"/>
          </ac:grpSpMkLst>
        </pc:grpChg>
        <pc:grpChg chg="del">
          <ac:chgData name="john krouskos" userId="2a7da176743a5920" providerId="LiveId" clId="{CD5B0464-4164-4F55-A274-6B3B10EE213A}" dt="2024-07-15T15:42:20.998" v="7465" actId="478"/>
          <ac:grpSpMkLst>
            <pc:docMk/>
            <pc:sldMk cId="0" sldId="265"/>
            <ac:grpSpMk id="749" creationId="{2D76CE27-FA50-4EFA-143E-A4D0119216BC}"/>
          </ac:grpSpMkLst>
        </pc:grpChg>
      </pc:sldChg>
      <pc:sldChg chg="addSp modSp mod modAnim">
        <pc:chgData name="john krouskos" userId="2a7da176743a5920" providerId="LiveId" clId="{CD5B0464-4164-4F55-A274-6B3B10EE213A}" dt="2024-07-10T21:14:34.044" v="6048" actId="20577"/>
        <pc:sldMkLst>
          <pc:docMk/>
          <pc:sldMk cId="0" sldId="271"/>
        </pc:sldMkLst>
        <pc:spChg chg="add mod">
          <ac:chgData name="john krouskos" userId="2a7da176743a5920" providerId="LiveId" clId="{CD5B0464-4164-4F55-A274-6B3B10EE213A}" dt="2024-06-28T08:30:24.957" v="1072" actId="20577"/>
          <ac:spMkLst>
            <pc:docMk/>
            <pc:sldMk cId="0" sldId="271"/>
            <ac:spMk id="2" creationId="{AE926654-E5C2-AD86-CF65-7C18B6CDBE94}"/>
          </ac:spMkLst>
        </pc:spChg>
        <pc:spChg chg="add mod">
          <ac:chgData name="john krouskos" userId="2a7da176743a5920" providerId="LiveId" clId="{CD5B0464-4164-4F55-A274-6B3B10EE213A}" dt="2024-07-09T16:06:48.391" v="3810" actId="1035"/>
          <ac:spMkLst>
            <pc:docMk/>
            <pc:sldMk cId="0" sldId="271"/>
            <ac:spMk id="3" creationId="{C92331F1-6C4A-0A5B-731A-67D777B89977}"/>
          </ac:spMkLst>
        </pc:spChg>
        <pc:spChg chg="mod">
          <ac:chgData name="john krouskos" userId="2a7da176743a5920" providerId="LiveId" clId="{CD5B0464-4164-4F55-A274-6B3B10EE213A}" dt="2024-06-29T10:57:41.751" v="1091" actId="20577"/>
          <ac:spMkLst>
            <pc:docMk/>
            <pc:sldMk cId="0" sldId="271"/>
            <ac:spMk id="25" creationId="{2F13A61B-29A4-128B-A506-9B47C92082F0}"/>
          </ac:spMkLst>
        </pc:spChg>
        <pc:spChg chg="mod">
          <ac:chgData name="john krouskos" userId="2a7da176743a5920" providerId="LiveId" clId="{CD5B0464-4164-4F55-A274-6B3B10EE213A}" dt="2024-06-29T10:58:08.443" v="1097" actId="20577"/>
          <ac:spMkLst>
            <pc:docMk/>
            <pc:sldMk cId="0" sldId="271"/>
            <ac:spMk id="737" creationId="{38052E2C-46E8-C10A-0989-BFA8F0D1814B}"/>
          </ac:spMkLst>
        </pc:spChg>
        <pc:spChg chg="mod">
          <ac:chgData name="john krouskos" userId="2a7da176743a5920" providerId="LiveId" clId="{CD5B0464-4164-4F55-A274-6B3B10EE213A}" dt="2024-07-02T13:40:02.522" v="1371" actId="1035"/>
          <ac:spMkLst>
            <pc:docMk/>
            <pc:sldMk cId="0" sldId="271"/>
            <ac:spMk id="748" creationId="{D865245F-55EB-6CC4-C7AE-5A20FA1A9EE5}"/>
          </ac:spMkLst>
        </pc:spChg>
        <pc:spChg chg="mod">
          <ac:chgData name="john krouskos" userId="2a7da176743a5920" providerId="LiveId" clId="{CD5B0464-4164-4F55-A274-6B3B10EE213A}" dt="2024-07-10T21:14:34.044" v="6048" actId="20577"/>
          <ac:spMkLst>
            <pc:docMk/>
            <pc:sldMk cId="0" sldId="271"/>
            <ac:spMk id="791" creationId="{C38723C8-C91F-68B2-4444-ECC4F068B488}"/>
          </ac:spMkLst>
        </pc:spChg>
      </pc:sldChg>
      <pc:sldChg chg="addSp delSp modSp mod">
        <pc:chgData name="john krouskos" userId="2a7da176743a5920" providerId="LiveId" clId="{CD5B0464-4164-4F55-A274-6B3B10EE213A}" dt="2024-07-09T20:57:49.647" v="5748" actId="313"/>
        <pc:sldMkLst>
          <pc:docMk/>
          <pc:sldMk cId="2302104140" sldId="293"/>
        </pc:sldMkLst>
        <pc:spChg chg="add mod">
          <ac:chgData name="john krouskos" userId="2a7da176743a5920" providerId="LiveId" clId="{CD5B0464-4164-4F55-A274-6B3B10EE213A}" dt="2024-06-28T08:27:36.250" v="1038" actId="20577"/>
          <ac:spMkLst>
            <pc:docMk/>
            <pc:sldMk cId="2302104140" sldId="293"/>
            <ac:spMk id="3" creationId="{09A15B9F-CCBA-0510-FB36-A02C68ABAAB2}"/>
          </ac:spMkLst>
        </pc:spChg>
        <pc:spChg chg="mod">
          <ac:chgData name="john krouskos" userId="2a7da176743a5920" providerId="LiveId" clId="{CD5B0464-4164-4F55-A274-6B3B10EE213A}" dt="2024-07-09T20:57:49.647" v="5748" actId="313"/>
          <ac:spMkLst>
            <pc:docMk/>
            <pc:sldMk cId="2302104140" sldId="293"/>
            <ac:spMk id="179" creationId="{B61C6EAA-4E4F-0B86-7756-9079E9BCA980}"/>
          </ac:spMkLst>
        </pc:spChg>
        <pc:spChg chg="mod">
          <ac:chgData name="john krouskos" userId="2a7da176743a5920" providerId="LiveId" clId="{CD5B0464-4164-4F55-A274-6B3B10EE213A}" dt="2024-06-25T17:04:10.314" v="34" actId="1037"/>
          <ac:spMkLst>
            <pc:docMk/>
            <pc:sldMk cId="2302104140" sldId="293"/>
            <ac:spMk id="267" creationId="{D4C76F47-CEB8-4BD8-EF4C-87F5D3053005}"/>
          </ac:spMkLst>
        </pc:spChg>
        <pc:cxnChg chg="del mod">
          <ac:chgData name="john krouskos" userId="2a7da176743a5920" providerId="LiveId" clId="{CD5B0464-4164-4F55-A274-6B3B10EE213A}" dt="2024-06-26T08:45:36.085" v="669" actId="478"/>
          <ac:cxnSpMkLst>
            <pc:docMk/>
            <pc:sldMk cId="2302104140" sldId="293"/>
            <ac:cxnSpMk id="279" creationId="{F6BF8A5C-AA20-E551-AFAB-1D13EE392B5D}"/>
          </ac:cxnSpMkLst>
        </pc:cxnChg>
      </pc:sldChg>
      <pc:sldChg chg="addSp delSp modSp mod delAnim modAnim">
        <pc:chgData name="john krouskos" userId="2a7da176743a5920" providerId="LiveId" clId="{CD5B0464-4164-4F55-A274-6B3B10EE213A}" dt="2024-07-10T21:11:13.494" v="5980" actId="1037"/>
        <pc:sldMkLst>
          <pc:docMk/>
          <pc:sldMk cId="1735364528" sldId="294"/>
        </pc:sldMkLst>
        <pc:spChg chg="add mod">
          <ac:chgData name="john krouskos" userId="2a7da176743a5920" providerId="LiveId" clId="{CD5B0464-4164-4F55-A274-6B3B10EE213A}" dt="2024-06-28T08:28:00.479" v="1044" actId="20577"/>
          <ac:spMkLst>
            <pc:docMk/>
            <pc:sldMk cId="1735364528" sldId="294"/>
            <ac:spMk id="3" creationId="{931CFB25-7A5E-7B84-85F3-847AD30F6E41}"/>
          </ac:spMkLst>
        </pc:spChg>
        <pc:spChg chg="mod">
          <ac:chgData name="john krouskos" userId="2a7da176743a5920" providerId="LiveId" clId="{CD5B0464-4164-4F55-A274-6B3B10EE213A}" dt="2024-07-09T11:04:33.188" v="3576" actId="1076"/>
          <ac:spMkLst>
            <pc:docMk/>
            <pc:sldMk cId="1735364528" sldId="294"/>
            <ac:spMk id="4" creationId="{0A7EE8A4-F7E8-6758-306E-3C53941E169C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8" creationId="{517DA46F-02A1-E396-B650-289F35B4D785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10" creationId="{2C9EFC50-E2FC-F05C-EEDA-7E481443F4E3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11" creationId="{67541AF3-04E9-1292-23B2-351AAB529A03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12" creationId="{56CF98C2-79E0-19FE-0B1A-BF0AF4A8D76A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13" creationId="{14529EA6-70B5-CD08-FFF5-DD895E20332A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14" creationId="{4CF831A2-859A-D0B2-A6EE-B4BF2631B9D8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15" creationId="{DC650648-3BE8-DB61-A177-32112B74B2D7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16" creationId="{0233B425-9272-158F-8EA7-1EBAB1221F7F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17" creationId="{761117FB-12FE-3875-19E5-4D30379101F2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18" creationId="{25FD9754-5782-2C37-1883-EEC616ED5C91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19" creationId="{22D85629-90B1-0709-9662-330837F1E9AB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20" creationId="{A0AEC9F0-1FCC-3C95-AE2F-1277C01FE7F4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21" creationId="{65C1E587-DAAA-BE2A-61D7-7A98D8F05659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22" creationId="{7A1D4F44-A160-5F79-33A8-D02A90389EC2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24" creationId="{C66F65F1-B48B-1DB2-B74A-C1B1C7206953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26" creationId="{C2726A1D-79D1-9805-F117-E003D281AB1E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27" creationId="{C0D02395-506F-ADCE-EFA6-5EF1C9F0B4EA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28" creationId="{B6135C7F-7D35-1327-9C38-FA9A652A47CB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29" creationId="{86E20DE9-A560-5B6D-B901-1967C17360D6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30" creationId="{46A447FF-6A88-1061-143E-89CB7C91F807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31" creationId="{93FDFF49-D3F1-C978-3559-F4EDD0780A03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192" creationId="{5CC53D58-716F-DD0A-94B4-B4341314697D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193" creationId="{A3B68EB8-9F3E-E418-4EE3-0021EA1C1081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194" creationId="{1ED83DC5-C618-5E33-AFC4-F805F00AD171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195" creationId="{FC17CC5D-1A4C-3BA8-389E-FDB939EB7A19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196" creationId="{7BD53A09-D9C6-DE2D-5262-8D2492F37D00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197" creationId="{39DFE933-70E7-F253-DDAF-066EF53D5A4E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198" creationId="{A8B25083-CB30-C74B-2147-790165BE3411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199" creationId="{AEE4465A-0BB6-34A6-42E6-A91EE27ACFA0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200" creationId="{A4DF1C63-301A-6993-F4E9-64D90E9038E2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202" creationId="{9CFC9747-EABB-ED7C-6AD6-F20CA591AEE5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204" creationId="{B47ACE1E-723B-7774-5A13-18F5D673E299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208" creationId="{5A6F00F3-AE78-183C-0FCA-A86F75206811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210" creationId="{E778B52F-D0FB-1E71-BBB9-734EC617174A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211" creationId="{31D72CB5-7A66-9C8B-227F-DD8C3858D257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212" creationId="{8DB09924-1FC4-265D-8AD5-FC7C11B1128D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213" creationId="{222C59AB-F5C2-BDBC-8311-C7F6BD52A83D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214" creationId="{929CCA6F-E7F1-C2E1-D0DC-0EA2531562C9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215" creationId="{AAB54796-3A01-7F47-21ED-FD7432185E11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216" creationId="{90D3023B-C729-9495-FD9D-46F7E533CBD9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217" creationId="{C630686A-8AB3-1C0C-569F-5CE33C90CC23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218" creationId="{EA6DE7E7-4F4D-1F04-6DDC-02A784CA294E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219" creationId="{A1E63C1F-32CF-7CB3-C570-8028F85CBF83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220" creationId="{ED5DF99E-4DA6-4D78-B4BA-ADA19F95FC8D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221" creationId="{257050C7-64B2-B61C-4D5A-8F42B90707FD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222" creationId="{74BF0801-DBDC-499E-0F0A-1E08525E0189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288" creationId="{541ED285-396A-96AA-1E72-29CE9A6257DD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289" creationId="{BAE4DC3F-74CC-247F-1398-604CA03CC08A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290" creationId="{2AFED49E-FA59-1D03-EE57-1F6917D8EF62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291" creationId="{16974905-A34B-972D-DCBD-E24AC51D7263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292" creationId="{9215CAFD-AE92-789B-ECFC-5F6218027A7B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294" creationId="{CBDB3D7D-6BC6-9305-2198-A9DEC2498F29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296" creationId="{BBDF2A54-E4B3-6F90-A493-15C9C524ACD4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297" creationId="{99C0D78B-A1D9-A132-811F-BA61216A4779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300" creationId="{2073CF84-4081-6C6C-7B06-C52A0897F081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301" creationId="{AEC6BF93-FA8C-D86A-8BB5-6CE743DAF94A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302" creationId="{63817791-0BAF-F644-39B0-89A59297F2AD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370" creationId="{A7FC5ABE-7207-817B-BAE4-E232A094EFAC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371" creationId="{71F823DF-8179-D32A-2E6A-816F8AA9A67F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372" creationId="{4A3B3B79-613F-0038-5068-2CA67EF5F2B5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373" creationId="{A0FF263C-4A1E-635C-3824-F0D0AD76963F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374" creationId="{23E009A6-1802-6690-0DAD-F446EF2E10F4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376" creationId="{F9CEE68D-8348-DB42-217A-1FD0BCFD3B0A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378" creationId="{EC61443A-31F9-B22E-65CE-5654F3931F87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379" creationId="{697112C3-5C34-BA46-AC63-CC2CB6ECDDAC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380" creationId="{F1C4040F-9D17-4FA1-A3E7-13DF5E7F069F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381" creationId="{917EC0B5-7FBD-0A38-E978-CC0A6D16D36A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382" creationId="{0CC1B42B-8656-6E2B-87E3-4E2E358206FC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383" creationId="{14D0AAAA-2E57-E613-709B-C3827D95F250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416" creationId="{5788E40C-DCDF-85F1-42D3-B7F7ED5FE439}"/>
          </ac:spMkLst>
        </pc:spChg>
        <pc:spChg chg="mod topLvl">
          <ac:chgData name="john krouskos" userId="2a7da176743a5920" providerId="LiveId" clId="{CD5B0464-4164-4F55-A274-6B3B10EE213A}" dt="2024-07-09T10:56:23.259" v="3441" actId="164"/>
          <ac:spMkLst>
            <pc:docMk/>
            <pc:sldMk cId="1735364528" sldId="294"/>
            <ac:spMk id="418" creationId="{B85EE989-6587-D3D3-F58B-A5540D7D9AB3}"/>
          </ac:spMkLst>
        </pc:spChg>
        <pc:spChg chg="mod topLvl">
          <ac:chgData name="john krouskos" userId="2a7da176743a5920" providerId="LiveId" clId="{CD5B0464-4164-4F55-A274-6B3B10EE213A}" dt="2024-07-09T10:52:01.420" v="3316" actId="164"/>
          <ac:spMkLst>
            <pc:docMk/>
            <pc:sldMk cId="1735364528" sldId="294"/>
            <ac:spMk id="419" creationId="{8E30F549-20F5-A68C-2F28-68F38F94148D}"/>
          </ac:spMkLst>
        </pc:spChg>
        <pc:spChg chg="mod">
          <ac:chgData name="john krouskos" userId="2a7da176743a5920" providerId="LiveId" clId="{CD5B0464-4164-4F55-A274-6B3B10EE213A}" dt="2024-07-09T10:59:33.490" v="3483" actId="164"/>
          <ac:spMkLst>
            <pc:docMk/>
            <pc:sldMk cId="1735364528" sldId="294"/>
            <ac:spMk id="420" creationId="{ED68A5E3-4FA1-1F10-9FB7-72C0F45BE962}"/>
          </ac:spMkLst>
        </pc:spChg>
        <pc:spChg chg="mod">
          <ac:chgData name="john krouskos" userId="2a7da176743a5920" providerId="LiveId" clId="{CD5B0464-4164-4F55-A274-6B3B10EE213A}" dt="2024-07-09T10:48:39.347" v="3266" actId="164"/>
          <ac:spMkLst>
            <pc:docMk/>
            <pc:sldMk cId="1735364528" sldId="294"/>
            <ac:spMk id="421" creationId="{C85B4B02-42F5-2B06-A550-C69DB9B7B2FC}"/>
          </ac:spMkLst>
        </pc:spChg>
        <pc:spChg chg="mod">
          <ac:chgData name="john krouskos" userId="2a7da176743a5920" providerId="LiveId" clId="{CD5B0464-4164-4F55-A274-6B3B10EE213A}" dt="2024-07-09T10:48:39.347" v="3266" actId="164"/>
          <ac:spMkLst>
            <pc:docMk/>
            <pc:sldMk cId="1735364528" sldId="294"/>
            <ac:spMk id="423" creationId="{4932874C-76E1-F3C1-D5D6-0F6A941C9254}"/>
          </ac:spMkLst>
        </pc:spChg>
        <pc:spChg chg="mod">
          <ac:chgData name="john krouskos" userId="2a7da176743a5920" providerId="LiveId" clId="{CD5B0464-4164-4F55-A274-6B3B10EE213A}" dt="2024-07-09T10:59:33.490" v="3483" actId="164"/>
          <ac:spMkLst>
            <pc:docMk/>
            <pc:sldMk cId="1735364528" sldId="294"/>
            <ac:spMk id="425" creationId="{2808EB08-545A-D87A-1E0F-124C719717CF}"/>
          </ac:spMkLst>
        </pc:spChg>
        <pc:spChg chg="mod topLvl">
          <ac:chgData name="john krouskos" userId="2a7da176743a5920" providerId="LiveId" clId="{CD5B0464-4164-4F55-A274-6B3B10EE213A}" dt="2024-07-09T10:52:01.420" v="3316" actId="164"/>
          <ac:spMkLst>
            <pc:docMk/>
            <pc:sldMk cId="1735364528" sldId="294"/>
            <ac:spMk id="427" creationId="{716743AE-41AE-85D8-DB11-6247C7D8D850}"/>
          </ac:spMkLst>
        </pc:spChg>
        <pc:spChg chg="mod topLvl">
          <ac:chgData name="john krouskos" userId="2a7da176743a5920" providerId="LiveId" clId="{CD5B0464-4164-4F55-A274-6B3B10EE213A}" dt="2024-07-09T10:56:23.259" v="3441" actId="164"/>
          <ac:spMkLst>
            <pc:docMk/>
            <pc:sldMk cId="1735364528" sldId="294"/>
            <ac:spMk id="428" creationId="{FC842C17-6A56-1538-6C32-595238A4B715}"/>
          </ac:spMkLst>
        </pc:spChg>
        <pc:spChg chg="mod topLvl">
          <ac:chgData name="john krouskos" userId="2a7da176743a5920" providerId="LiveId" clId="{CD5B0464-4164-4F55-A274-6B3B10EE213A}" dt="2024-07-09T10:56:23.259" v="3441" actId="164"/>
          <ac:spMkLst>
            <pc:docMk/>
            <pc:sldMk cId="1735364528" sldId="294"/>
            <ac:spMk id="429" creationId="{BE58D596-E73D-EEF6-49EA-DD0BBBCDFDF1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430" creationId="{D062CF28-4746-FE12-C01D-4C6547EFB0CD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431" creationId="{5EB50F1D-27E2-513E-B262-502EEEAD2E46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432" creationId="{0842D370-2E16-3274-10C2-5EF68756D659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433" creationId="{8137C867-6DDC-9678-8FF3-CD8214C3E189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434" creationId="{6E53FC8E-B11A-3673-F691-84CBE96FBBD2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435" creationId="{B9E810B9-F5B7-4DF0-DC40-933057A7623F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436" creationId="{6E51333E-8294-93C9-B071-4E484333681A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437" creationId="{46C48D2A-4A24-27B3-D117-54D9F3FD2AB4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438" creationId="{5347225A-E013-4460-1150-3BAA357DA8FA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439" creationId="{BA06BA37-3D60-2523-C51A-9157160FDD48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440" creationId="{6820FBFA-8E74-A8BB-260C-7C07F4D2FB57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441" creationId="{7BE5AA9C-88FD-C230-7456-FFD8FE8CF5B5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442" creationId="{2B9D5F73-FAD4-0C74-E1A8-7599A9B9E19D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443" creationId="{19D9DC6A-000B-49E8-8773-BDC3496DD4F8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444" creationId="{FE51E572-8646-C503-9B82-D9D98C151EEA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446" creationId="{A7414C25-815B-7C0C-C423-A88D2EFC5DDC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448" creationId="{88382F74-C7ED-A510-0E9D-78E763402605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449" creationId="{35B6B7CD-A5F7-4DD3-9F7B-D1D84E36DEB9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450" creationId="{6EFCC62F-780F-4424-C9E6-6D4EA5D9A86F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451" creationId="{D6333D43-1A7F-3A24-C46A-3DF71D702884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452" creationId="{6E577688-4EF3-B668-7483-201E72BCB58F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453" creationId="{A99A581A-9F02-C933-3DEC-FF14DE41FEE3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454" creationId="{B1676027-EEC2-9B9B-C8A0-E31D129CB338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455" creationId="{8995520E-0E66-A491-9261-0AED87D977DB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456" creationId="{5CDC4166-7B16-955B-73C1-9CFDF3F0A60B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458" creationId="{2EFF3EC4-B9A0-B91F-C6FD-610EF1CD3B83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460" creationId="{DD13FB97-A750-11EC-704C-60596DA18495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461" creationId="{45CE6D26-EF6A-6A96-6B9C-8D4A81AE1225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462" creationId="{DEA8FEC5-EF3D-EF21-3915-4E69C4F98B86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463" creationId="{FEC36B5D-D827-3462-A416-0DA4D1B3F0AB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464" creationId="{1BEF8B4D-EA47-05B3-5C2D-412E9EB1282A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465" creationId="{3335B52A-8A62-4C86-F0D3-51FED79E07C1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466" creationId="{4D7EB6C4-AB32-CB65-5F57-A579CA3CBF7B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467" creationId="{C3FDCAFF-DE1F-27BE-857C-81F98613B224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468" creationId="{5E72F0AE-B50B-4EBD-2EC0-362F025991C1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469" creationId="{982BAF75-7B51-1125-B71E-18D9B2949E5C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470" creationId="{10452857-86E4-F205-9933-6EC4E71FE4A5}"/>
          </ac:spMkLst>
        </pc:spChg>
        <pc:spChg chg="mod topLvl">
          <ac:chgData name="john krouskos" userId="2a7da176743a5920" providerId="LiveId" clId="{CD5B0464-4164-4F55-A274-6B3B10EE213A}" dt="2024-07-09T10:52:01.420" v="3316" actId="164"/>
          <ac:spMkLst>
            <pc:docMk/>
            <pc:sldMk cId="1735364528" sldId="294"/>
            <ac:spMk id="488" creationId="{91B3E72C-4B36-30C3-29E5-0ACC0B41BB48}"/>
          </ac:spMkLst>
        </pc:spChg>
        <pc:spChg chg="mod">
          <ac:chgData name="john krouskos" userId="2a7da176743a5920" providerId="LiveId" clId="{CD5B0464-4164-4F55-A274-6B3B10EE213A}" dt="2024-07-09T10:59:33.490" v="3483" actId="164"/>
          <ac:spMkLst>
            <pc:docMk/>
            <pc:sldMk cId="1735364528" sldId="294"/>
            <ac:spMk id="489" creationId="{5E64B7A0-B981-9EA5-A788-80D6833C2444}"/>
          </ac:spMkLst>
        </pc:spChg>
        <pc:spChg chg="mod">
          <ac:chgData name="john krouskos" userId="2a7da176743a5920" providerId="LiveId" clId="{CD5B0464-4164-4F55-A274-6B3B10EE213A}" dt="2024-07-09T10:48:39.347" v="3266" actId="164"/>
          <ac:spMkLst>
            <pc:docMk/>
            <pc:sldMk cId="1735364528" sldId="294"/>
            <ac:spMk id="491" creationId="{DA53A0EC-DABC-EDCC-928D-FFE15EA510D1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517" creationId="{B59D221D-6C53-A8D1-F144-C316D7FD906B}"/>
          </ac:spMkLst>
        </pc:spChg>
        <pc:spChg chg="mod ord">
          <ac:chgData name="john krouskos" userId="2a7da176743a5920" providerId="LiveId" clId="{CD5B0464-4164-4F55-A274-6B3B10EE213A}" dt="2024-07-09T10:58:51.465" v="3480" actId="164"/>
          <ac:spMkLst>
            <pc:docMk/>
            <pc:sldMk cId="1735364528" sldId="294"/>
            <ac:spMk id="518" creationId="{74AAC52B-C080-9655-D92D-FF41176981CE}"/>
          </ac:spMkLst>
        </pc:spChg>
        <pc:spChg chg="mod">
          <ac:chgData name="john krouskos" userId="2a7da176743a5920" providerId="LiveId" clId="{CD5B0464-4164-4F55-A274-6B3B10EE213A}" dt="2024-07-09T11:00:15.458" v="3496" actId="164"/>
          <ac:spMkLst>
            <pc:docMk/>
            <pc:sldMk cId="1735364528" sldId="294"/>
            <ac:spMk id="519" creationId="{D1BA966A-26B3-B453-D661-3C8F34885A21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520" creationId="{C38B9670-E737-94AF-FD02-0A2C8BCD1F11}"/>
          </ac:spMkLst>
        </pc:spChg>
        <pc:spChg chg="mod">
          <ac:chgData name="john krouskos" userId="2a7da176743a5920" providerId="LiveId" clId="{CD5B0464-4164-4F55-A274-6B3B10EE213A}" dt="2024-07-09T10:52:01.420" v="3316" actId="164"/>
          <ac:spMkLst>
            <pc:docMk/>
            <pc:sldMk cId="1735364528" sldId="294"/>
            <ac:spMk id="521" creationId="{42C511BD-9817-E09A-FADF-C27C952804C6}"/>
          </ac:spMkLst>
        </pc:spChg>
        <pc:spChg chg="mod">
          <ac:chgData name="john krouskos" userId="2a7da176743a5920" providerId="LiveId" clId="{CD5B0464-4164-4F55-A274-6B3B10EE213A}" dt="2024-07-09T10:59:33.490" v="3483" actId="164"/>
          <ac:spMkLst>
            <pc:docMk/>
            <pc:sldMk cId="1735364528" sldId="294"/>
            <ac:spMk id="522" creationId="{E22FDC3F-C8D4-3561-46D7-4ACCF01A4973}"/>
          </ac:spMkLst>
        </pc:spChg>
        <pc:spChg chg="mod">
          <ac:chgData name="john krouskos" userId="2a7da176743a5920" providerId="LiveId" clId="{CD5B0464-4164-4F55-A274-6B3B10EE213A}" dt="2024-07-09T10:59:03.176" v="3481" actId="164"/>
          <ac:spMkLst>
            <pc:docMk/>
            <pc:sldMk cId="1735364528" sldId="294"/>
            <ac:spMk id="523" creationId="{E1D53AFF-3FDA-1328-9C9E-B12DE13DEDE3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524" creationId="{530D84F3-6AAE-253C-0DEF-CA09106E9B08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525" creationId="{962F83CF-1993-B29C-C661-164C54A8040B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526" creationId="{75920275-93BE-702A-E23A-0DBA59015F0D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527" creationId="{5C663A0C-6E07-DF25-2F19-4D3AAFF4AAF5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528" creationId="{E3CF8115-2DA1-4056-DAFF-AFCCCFF1C835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529" creationId="{2F1A3DCA-74AC-DE1F-A989-29C9D2CE84BE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530" creationId="{79C63DA4-E94F-B2F7-5945-6DE1856677FC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531" creationId="{7B715D6A-F2C3-0C24-A051-9EC00B5993F6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532" creationId="{80796588-54D3-6C0E-87E0-BB03378865A2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533" creationId="{E332997F-F602-DC33-0F52-1BC30FF59F61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534" creationId="{4B7C0E64-DB84-E701-E971-ABB0C993BF28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535" creationId="{45686CFB-19E4-969A-4400-D3CE163B2EE2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536" creationId="{71CEB3E4-4DD9-B03C-1225-81E477CCAAE3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537" creationId="{8E29B35A-5E3C-BFA6-E860-A92C9F07A545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538" creationId="{DE778371-0264-C1A3-76A9-BE4B3490BC7D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539" creationId="{96B916CC-EA60-6342-D73C-13818F7D7403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540" creationId="{805B9411-B739-80B5-16B2-C2B567A9D66A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541" creationId="{6A14B017-E91E-4E0A-A1E5-60E73550E62C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542" creationId="{DDC6F9A0-82D4-2BD6-33D1-49A14BBFF49E}"/>
          </ac:spMkLst>
        </pc:spChg>
        <pc:spChg chg="mod">
          <ac:chgData name="john krouskos" userId="2a7da176743a5920" providerId="LiveId" clId="{CD5B0464-4164-4F55-A274-6B3B10EE213A}" dt="2024-07-09T10:47:34.626" v="3256"/>
          <ac:spMkLst>
            <pc:docMk/>
            <pc:sldMk cId="1735364528" sldId="294"/>
            <ac:spMk id="543" creationId="{1626B81B-ED00-09C5-57CF-B30935E42935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44" creationId="{BFF0E3D5-CF4F-4F00-FCD0-A2CEEC46AB23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45" creationId="{15E0A80A-AC0D-7314-26D2-F4A1B0153A33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46" creationId="{E1E3DFDC-7952-C57F-80F2-8FFCD44FB2B9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47" creationId="{37C98B3A-40EA-2A17-60B1-B7771085F83E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48" creationId="{B44301B4-3982-D298-3A10-DC2D3CADE1A8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49" creationId="{6ABB8E80-33EE-B38E-C359-013E3A62173A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50" creationId="{9ED97DE3-B3F6-451A-DD80-46290A84E83D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51" creationId="{34730653-686C-A46D-042D-33305F022E7F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52" creationId="{19469D66-4613-0023-436C-E8E5EE8D1A04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53" creationId="{8F1E4CDE-49EB-F070-0BB4-B41D24AF3275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54" creationId="{77F35575-E085-77EC-6DB8-7E5CDBD45D22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55" creationId="{DDFC5DCA-1D26-6595-7A9D-44D1A41A07B0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56" creationId="{E52016BE-4C50-53F8-7444-71190B9CD601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57" creationId="{B5F37528-C8EC-FF36-9B4F-D32D10CF68A1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58" creationId="{2D6F0D07-8972-23AF-7878-ABAC7B50E456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59" creationId="{7A7731F3-2D29-5928-918D-3A531226817C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60" creationId="{49BC5E5E-1D2A-0E7D-5782-D0DC37B70DF4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61" creationId="{1D59635A-C4FB-6056-A644-D46D53F6C3F5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62" creationId="{44EDBF4C-86E6-97ED-D01E-0A34869F7BC2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63" creationId="{ACB39200-13C2-81AD-4670-AD6A87DFC317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64" creationId="{1DAE5EB6-941C-8420-7D2F-6F990EA5DCB2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65" creationId="{52877D4F-F53B-12EB-F191-772D74FBDECF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66" creationId="{386DDF32-906A-F0A1-A63C-9DDFE964BC9B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67" creationId="{3352F4E6-8E4A-8B45-99AF-7458CE274310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68" creationId="{673BD686-AA92-DB92-25D7-FF720103CE6B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69" creationId="{5EFA5851-758D-4D42-814E-1D0CC35482D1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70" creationId="{5514B15F-C3E8-DF53-F8E0-C25CA6A570BB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71" creationId="{FE86A2A5-FB8B-6FF4-C4D0-777994598418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72" creationId="{B800D0F3-2674-F2A2-5919-5966839B56DD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73" creationId="{738685FD-79E2-59E6-52CC-5A707DFE8A8A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74" creationId="{6EB65508-52E9-04E4-4959-4C51D36B9C30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75" creationId="{B1939857-6969-D387-950A-0B8D1BC81E10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76" creationId="{7743A32A-F80A-16A6-3FBC-B5F9DA0EAA13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77" creationId="{53B75205-118A-9366-575D-11B4E9C00F86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78" creationId="{A23B7862-8A9C-B00E-1245-1B60548AB939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79" creationId="{A3CBE1DF-EF24-89A6-E8C4-1B9F9EB7D837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80" creationId="{98692AEE-37F5-5CEE-FEE3-0DD2CE12CEB1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81" creationId="{303E83C6-23B3-BB4E-4BEC-8166411C2A35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83" creationId="{A0F7354C-A229-685F-C8B1-D68B636C3EF5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85" creationId="{BA1899DD-1196-5D9C-D109-5DB871E08F57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86" creationId="{8BA8AF3A-DA70-C8D0-DEC5-60D1E198E82F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87" creationId="{4D9DC729-2DC4-0CBE-3ED2-09AC6E0A572E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88" creationId="{6DFBEA72-A1EB-575D-5647-C5031620E98B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89" creationId="{1C932F7A-62BE-6AF3-A12D-3F48094FD403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90" creationId="{2CF11F44-D624-F44C-255C-AAE5049CBE2B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91" creationId="{F9AE2023-04D3-180F-3B4C-B85F09E7C1D1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92" creationId="{1BC52972-96F3-F3FE-6812-03D3398D15C6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93" creationId="{F2544935-6B0B-4DFF-F0FB-9515DD7DBCE6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94" creationId="{1BFDC805-0AA1-6D7E-B973-581B8035367C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96" creationId="{8C6B6615-138F-9DEC-6B11-E3DFF554A97F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98" creationId="{9B44EE04-080C-BEC4-9BC0-D444865E5D8F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599" creationId="{A0A3C74F-821B-95A2-EA2F-4B124A464C95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600" creationId="{C720D6F6-8549-719C-4D04-82492FB27EA6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601" creationId="{76282626-0F9D-8BE3-A42E-664574E17CD3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602" creationId="{FF6F0E1C-0217-CC82-F0F8-00BE2A2EB01B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603" creationId="{D56C4FC9-8234-B3E5-1A24-03E29A40423A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604" creationId="{9B73865C-68E9-7AA9-9D58-1EF51178F169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605" creationId="{1305AD01-B8A7-95D0-48DA-3943D55BA48C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606" creationId="{9D0DCB0E-40AB-207E-A2D8-BAC36C7486FE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607" creationId="{22D5033D-AF79-5861-9CE1-AA357BC819E9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608" creationId="{3240BBBE-1605-994C-8C61-D8B9EC29C0B3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609" creationId="{722606F9-8FAA-7FCE-FD36-DEF88E8CF558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610" creationId="{5A4C6A82-7030-9194-DBA2-049558FD985F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611" creationId="{A038825F-0E76-0439-4B58-DE4A9282383D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612" creationId="{A89BA9DD-D197-9A0D-2F81-26CA2E98E4D4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613" creationId="{38583E51-DC74-880F-A206-F433E7B249E3}"/>
          </ac:spMkLst>
        </pc:spChg>
        <pc:spChg chg="mod">
          <ac:chgData name="john krouskos" userId="2a7da176743a5920" providerId="LiveId" clId="{CD5B0464-4164-4F55-A274-6B3B10EE213A}" dt="2024-07-09T10:49:13.500" v="3297"/>
          <ac:spMkLst>
            <pc:docMk/>
            <pc:sldMk cId="1735364528" sldId="294"/>
            <ac:spMk id="615" creationId="{C7D6A796-3074-969F-9066-1549926BC495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18" creationId="{934FDCF4-3856-E119-28B8-B1DF6D618A2A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20" creationId="{CCF65D29-BCB3-BB40-62F5-5666C5A9E018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21" creationId="{0C95C607-FAF7-A23A-C91C-54F5CCFD2ABA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22" creationId="{1BA6E25F-EFD8-B51D-BF45-95F157EE3F9C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23" creationId="{E7E77613-6F54-4AAD-3FAD-240E52A08AB9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24" creationId="{3A2841BB-A776-DF53-A041-4F0EAEF0F183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25" creationId="{94B53980-6849-8C4D-9D9E-737F4DCAF417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26" creationId="{9DC20ABC-3285-6370-F6D1-FCC409A50682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27" creationId="{1B3FBD65-AA56-4424-BB15-2270BBBB857B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28" creationId="{AB293541-98CC-E5D7-FF88-7CDD80750F9B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29" creationId="{C430C04B-3DAF-DBBD-DE60-B40CCBB2980F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30" creationId="{91198A38-F307-CEC0-B65D-93A7179DEA1A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31" creationId="{FC908380-98CF-0190-3F44-DE6A88EADFAD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32" creationId="{FA455742-F1B7-4EA3-1707-AAB91D3F08F7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34" creationId="{C067A940-83B6-465A-F875-D46C52C98C29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36" creationId="{49805C47-A630-0521-10DF-F5FB3A5435A3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37" creationId="{77236DED-A148-6A6E-307E-4351A0FE8683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38" creationId="{ADB09905-260B-5128-D37D-D43FAF41DE22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39" creationId="{71384569-DFFB-570A-48EB-04EBA976CB88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40" creationId="{05D87359-07B0-A508-B34E-AE2A0EAF07FC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41" creationId="{86BD8B6A-65FB-9859-A10E-C13D524F2052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42" creationId="{DF113734-2B6A-9A5E-F08B-710C2BFF2E71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43" creationId="{FC880E3B-8D73-6000-65B9-06258E300E2B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44" creationId="{D78280DA-BB95-7B91-EC56-6CD76FE5D101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45" creationId="{2769CF61-1E6A-0726-2A08-3DDCC3862F64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46" creationId="{BD4F8A66-51DD-0996-99E8-CB8BD0A4A6E1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47" creationId="{9F4AD8AB-4951-A81D-C65A-E41E3F321424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48" creationId="{72040A28-8733-F112-64BD-21DBE793B454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49" creationId="{51F18745-1889-3C01-40C6-58C86725BA3E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50" creationId="{FF14A7FF-7921-03C7-A96C-B18069DFD56A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52" creationId="{FE0962F6-663A-84D2-AB46-04CF6E60D1FA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54" creationId="{99CBBB4C-CA22-4107-AD74-80C5F042329E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55" creationId="{945CD855-DBFD-F289-CD1F-991096D601E2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56" creationId="{6A4C3B15-87A8-AB62-31FB-80B7C29FA201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57" creationId="{14677479-AE96-3CF2-EEBC-FF16E68FE37F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58" creationId="{DA9699C4-4D99-144A-213C-F38759E64032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59" creationId="{B61FD1A3-CEC8-7758-672F-8A0312BB6794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60" creationId="{01E02D11-9483-70B0-4F63-D5FF0F4BED2F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61" creationId="{2322B516-95C1-B446-B5BF-D2D0FB1E542C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62" creationId="{DEDD4B82-D9A1-71F3-8C1A-53E4CC555197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63" creationId="{960A5A50-BD44-D23E-A1EE-A9F8A703589C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64" creationId="{8756DCAC-F3AF-5C99-BC3D-63F7D5E5CC0C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65" creationId="{F3FF329C-220A-1066-01DC-528D688D9D29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66" creationId="{86C29187-9AE2-1898-C2E0-658406FB7624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67" creationId="{4F618A9B-F1A6-514A-13A3-5162574DA5A0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68" creationId="{12CFD688-FBC6-23CA-199A-D347C67CFBA0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69" creationId="{78B8236E-2CA9-B626-6290-FCAE4A373DEF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70" creationId="{5EAC81A3-E7ED-615C-68D2-E35CF8E6939E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71" creationId="{97D7AFCA-368D-7A94-9BAD-EA86C118B70C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72" creationId="{AE3F47E9-95A7-AE7E-F4AD-0FAA529948F5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73" creationId="{8F2B6D0E-E1C3-856C-A04C-FB8D46A6DD29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74" creationId="{C1D02196-3498-1C83-34B0-6DE680387EA3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75" creationId="{9C4C0964-35EC-89AA-8C25-470D85FB20BB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76" creationId="{ABB969BF-15F0-2B95-48B0-EF925E2123C9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77" creationId="{62C48CCD-F06D-5A44-0F8D-838E9F68B027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78" creationId="{9BCDE0A5-B0D4-1CC8-1B4E-402F988D34D2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79" creationId="{CFA05E74-83FC-7FDD-E5FF-7CFA07325BF4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80" creationId="{F4D285AF-2964-F216-44C8-223A7D07E001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81" creationId="{B5681FBF-D1CB-FA82-5EAC-A45941A21E38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82" creationId="{85C374CA-91AD-B8C8-5A05-6358B55E2AB0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83" creationId="{E1B3A1AC-84FB-CD40-B9F6-56FC7F74C98D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84" creationId="{0411B3F9-9B42-6913-B038-75D075C6CD4D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85" creationId="{86D54735-1E92-A3A5-5C3F-10E76F32612E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86" creationId="{700AA817-EE41-DD2F-B6B2-A7BBDFDD25AE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87" creationId="{8704DAA1-547C-AADA-F349-F3715A4A25DB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88" creationId="{0F61C9B9-E572-7237-E13B-44900A540BE8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89" creationId="{D6001573-CCB1-2F44-DCC7-45043A06F13A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90" creationId="{6A88BE71-65AD-60DB-3D9A-5A3E94C94207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91" creationId="{049C6F41-A954-4722-1832-D86177BAAFD2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93" creationId="{DF04580C-21F5-F8D7-A536-0104798F4C14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95" creationId="{4C5E33A8-B99F-69AE-ACB8-7A7D881E873F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96" creationId="{522F66CE-6979-EC44-B016-396D7D2BCF2F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97" creationId="{0BFFBD80-2B92-1B9B-0273-54DB6EB83A7E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98" creationId="{A8AAC009-CF31-71B5-87FD-21416C497C6F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699" creationId="{B7311665-4235-5B9F-CC2C-332F58934165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00" creationId="{2EEB3106-A504-3D54-27E2-2AF2674FC104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01" creationId="{57892D20-0AFB-5AD0-4F68-863FA2674E52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02" creationId="{C1AB41CD-19A7-0B22-844E-00B5ACA976F8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03" creationId="{4B7D0BE3-F4C4-28EE-7F89-E8560736EB40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04" creationId="{77952CA0-4834-8585-065F-F7E734DBCD48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06" creationId="{39002BEF-21AB-0D49-586C-F42E0D93A684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08" creationId="{4DB176C6-BD40-26AC-8A39-CA45DAC291F4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09" creationId="{0F9216D9-0C3D-B461-40DE-D0C0205D6F86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10" creationId="{4EF59BCB-8D93-DA83-225F-40626686C89F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11" creationId="{B4399DEF-6C4E-958B-7D90-3BB266C44258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12" creationId="{ADE16606-1C00-D503-D8C1-85D946BB8A1D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13" creationId="{F2146A97-8F6A-CE14-52E7-7827E088E2F3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14" creationId="{DD67A330-4443-231D-31EA-6603ECC29890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15" creationId="{40CB2481-04D3-55BF-435F-08FF35B0C033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16" creationId="{6BD64924-771A-9C0E-8062-62BC7F10F3F8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17" creationId="{0D9A8108-B7F3-FCFD-9EE1-593CB92646E4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18" creationId="{81FA9C85-EBF8-B1D5-2ED2-F3B18C44E526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19" creationId="{D42B82DD-977E-B8C8-A806-199A3C7AF4D6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20" creationId="{0ED23D2C-9E7C-57FC-E318-ACAC892B3241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21" creationId="{97AD226B-91D3-EEE3-2477-F26A897F16F9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22" creationId="{FD731DA0-A1AA-8896-39B8-A88C4E72361A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23" creationId="{809DDA1A-8261-4C78-9FC2-B1235A941DD9}"/>
          </ac:spMkLst>
        </pc:spChg>
        <pc:spChg chg="mod">
          <ac:chgData name="john krouskos" userId="2a7da176743a5920" providerId="LiveId" clId="{CD5B0464-4164-4F55-A274-6B3B10EE213A}" dt="2024-07-09T10:49:32.763" v="3299"/>
          <ac:spMkLst>
            <pc:docMk/>
            <pc:sldMk cId="1735364528" sldId="294"/>
            <ac:spMk id="725" creationId="{416653C5-356F-5A16-4F2F-1E7310BAB1D9}"/>
          </ac:spMkLst>
        </pc:spChg>
        <pc:spChg chg="add del mod">
          <ac:chgData name="john krouskos" userId="2a7da176743a5920" providerId="LiveId" clId="{CD5B0464-4164-4F55-A274-6B3B10EE213A}" dt="2024-07-09T10:52:24.382" v="3331" actId="478"/>
          <ac:spMkLst>
            <pc:docMk/>
            <pc:sldMk cId="1735364528" sldId="294"/>
            <ac:spMk id="729" creationId="{04AC3657-02F5-CF57-07D0-1A9072171075}"/>
          </ac:spMkLst>
        </pc:spChg>
        <pc:spChg chg="add mod">
          <ac:chgData name="john krouskos" userId="2a7da176743a5920" providerId="LiveId" clId="{CD5B0464-4164-4F55-A274-6B3B10EE213A}" dt="2024-07-09T10:58:51.465" v="3480" actId="164"/>
          <ac:spMkLst>
            <pc:docMk/>
            <pc:sldMk cId="1735364528" sldId="294"/>
            <ac:spMk id="730" creationId="{8C437D32-7B34-0F4B-962A-D1186F9D5FCA}"/>
          </ac:spMkLst>
        </pc:spChg>
        <pc:spChg chg="add mod">
          <ac:chgData name="john krouskos" userId="2a7da176743a5920" providerId="LiveId" clId="{CD5B0464-4164-4F55-A274-6B3B10EE213A}" dt="2024-07-09T10:58:51.465" v="3480" actId="164"/>
          <ac:spMkLst>
            <pc:docMk/>
            <pc:sldMk cId="1735364528" sldId="294"/>
            <ac:spMk id="731" creationId="{79D64721-A575-7025-3FB3-380A410FF0A3}"/>
          </ac:spMkLst>
        </pc:spChg>
        <pc:spChg chg="add mod">
          <ac:chgData name="john krouskos" userId="2a7da176743a5920" providerId="LiveId" clId="{CD5B0464-4164-4F55-A274-6B3B10EE213A}" dt="2024-07-09T10:58:51.465" v="3480" actId="164"/>
          <ac:spMkLst>
            <pc:docMk/>
            <pc:sldMk cId="1735364528" sldId="294"/>
            <ac:spMk id="732" creationId="{CDFA4F9F-8301-6AF5-449F-B82ABCD52D6D}"/>
          </ac:spMkLst>
        </pc:spChg>
        <pc:spChg chg="add mod">
          <ac:chgData name="john krouskos" userId="2a7da176743a5920" providerId="LiveId" clId="{CD5B0464-4164-4F55-A274-6B3B10EE213A}" dt="2024-07-09T10:59:16.785" v="3482" actId="164"/>
          <ac:spMkLst>
            <pc:docMk/>
            <pc:sldMk cId="1735364528" sldId="294"/>
            <ac:spMk id="733" creationId="{4A3C68CE-1FFC-C1BB-08E1-8B9AD648109F}"/>
          </ac:spMkLst>
        </pc:spChg>
        <pc:spChg chg="mod">
          <ac:chgData name="john krouskos" userId="2a7da176743a5920" providerId="LiveId" clId="{CD5B0464-4164-4F55-A274-6B3B10EE213A}" dt="2024-07-09T11:04:40.655" v="3578" actId="571"/>
          <ac:spMkLst>
            <pc:docMk/>
            <pc:sldMk cId="1735364528" sldId="294"/>
            <ac:spMk id="741" creationId="{B63D5CDB-EC74-6387-57AE-44766C3E317C}"/>
          </ac:spMkLst>
        </pc:spChg>
        <pc:spChg chg="mod">
          <ac:chgData name="john krouskos" userId="2a7da176743a5920" providerId="LiveId" clId="{CD5B0464-4164-4F55-A274-6B3B10EE213A}" dt="2024-07-09T11:04:40.655" v="3578" actId="571"/>
          <ac:spMkLst>
            <pc:docMk/>
            <pc:sldMk cId="1735364528" sldId="294"/>
            <ac:spMk id="743" creationId="{E750C9B7-4FA1-5E55-13D2-CF93DB7CADA4}"/>
          </ac:spMkLst>
        </pc:spChg>
        <pc:spChg chg="mod">
          <ac:chgData name="john krouskos" userId="2a7da176743a5920" providerId="LiveId" clId="{CD5B0464-4164-4F55-A274-6B3B10EE213A}" dt="2024-07-09T11:04:40.655" v="3578" actId="571"/>
          <ac:spMkLst>
            <pc:docMk/>
            <pc:sldMk cId="1735364528" sldId="294"/>
            <ac:spMk id="744" creationId="{773E6C9E-E7AB-C354-9A0A-32DC8FBC2EBD}"/>
          </ac:spMkLst>
        </pc:spChg>
        <pc:spChg chg="mod">
          <ac:chgData name="john krouskos" userId="2a7da176743a5920" providerId="LiveId" clId="{CD5B0464-4164-4F55-A274-6B3B10EE213A}" dt="2024-07-09T11:04:40.655" v="3578" actId="571"/>
          <ac:spMkLst>
            <pc:docMk/>
            <pc:sldMk cId="1735364528" sldId="294"/>
            <ac:spMk id="745" creationId="{BD5F8696-60F2-4081-3C70-6320E4A4C57F}"/>
          </ac:spMkLst>
        </pc:spChg>
        <pc:spChg chg="mod">
          <ac:chgData name="john krouskos" userId="2a7da176743a5920" providerId="LiveId" clId="{CD5B0464-4164-4F55-A274-6B3B10EE213A}" dt="2024-07-09T11:04:40.655" v="3578" actId="571"/>
          <ac:spMkLst>
            <pc:docMk/>
            <pc:sldMk cId="1735364528" sldId="294"/>
            <ac:spMk id="746" creationId="{2EEC1308-3769-825E-D557-A68D1839EF86}"/>
          </ac:spMkLst>
        </pc:spChg>
        <pc:spChg chg="mod">
          <ac:chgData name="john krouskos" userId="2a7da176743a5920" providerId="LiveId" clId="{CD5B0464-4164-4F55-A274-6B3B10EE213A}" dt="2024-07-09T11:04:40.655" v="3578" actId="571"/>
          <ac:spMkLst>
            <pc:docMk/>
            <pc:sldMk cId="1735364528" sldId="294"/>
            <ac:spMk id="747" creationId="{2345A60E-BCA9-2AD0-E680-8DCE33400060}"/>
          </ac:spMkLst>
        </pc:spChg>
        <pc:spChg chg="mod">
          <ac:chgData name="john krouskos" userId="2a7da176743a5920" providerId="LiveId" clId="{CD5B0464-4164-4F55-A274-6B3B10EE213A}" dt="2024-07-09T11:04:40.655" v="3578" actId="571"/>
          <ac:spMkLst>
            <pc:docMk/>
            <pc:sldMk cId="1735364528" sldId="294"/>
            <ac:spMk id="748" creationId="{2F39B511-8D91-698E-A175-9FFB24CB700A}"/>
          </ac:spMkLst>
        </pc:spChg>
        <pc:spChg chg="mod">
          <ac:chgData name="john krouskos" userId="2a7da176743a5920" providerId="LiveId" clId="{CD5B0464-4164-4F55-A274-6B3B10EE213A}" dt="2024-07-09T11:04:40.655" v="3578" actId="571"/>
          <ac:spMkLst>
            <pc:docMk/>
            <pc:sldMk cId="1735364528" sldId="294"/>
            <ac:spMk id="749" creationId="{5244C101-F2C0-E2FB-8F9D-8A550BDF5811}"/>
          </ac:spMkLst>
        </pc:spChg>
        <pc:spChg chg="mod">
          <ac:chgData name="john krouskos" userId="2a7da176743a5920" providerId="LiveId" clId="{CD5B0464-4164-4F55-A274-6B3B10EE213A}" dt="2024-07-09T11:04:40.655" v="3578" actId="571"/>
          <ac:spMkLst>
            <pc:docMk/>
            <pc:sldMk cId="1735364528" sldId="294"/>
            <ac:spMk id="750" creationId="{5EE29099-FDE5-2E31-409E-B612D1186EFC}"/>
          </ac:spMkLst>
        </pc:spChg>
        <pc:spChg chg="mod">
          <ac:chgData name="john krouskos" userId="2a7da176743a5920" providerId="LiveId" clId="{CD5B0464-4164-4F55-A274-6B3B10EE213A}" dt="2024-07-09T11:04:40.655" v="3578" actId="571"/>
          <ac:spMkLst>
            <pc:docMk/>
            <pc:sldMk cId="1735364528" sldId="294"/>
            <ac:spMk id="751" creationId="{19A895F7-E89E-0051-2DFD-77B204E8F794}"/>
          </ac:spMkLst>
        </pc:spChg>
        <pc:spChg chg="mod">
          <ac:chgData name="john krouskos" userId="2a7da176743a5920" providerId="LiveId" clId="{CD5B0464-4164-4F55-A274-6B3B10EE213A}" dt="2024-07-09T11:04:40.655" v="3578" actId="571"/>
          <ac:spMkLst>
            <pc:docMk/>
            <pc:sldMk cId="1735364528" sldId="294"/>
            <ac:spMk id="752" creationId="{DC108F48-4B56-3E5E-1D16-4464211CE178}"/>
          </ac:spMkLst>
        </pc:spChg>
        <pc:spChg chg="mod">
          <ac:chgData name="john krouskos" userId="2a7da176743a5920" providerId="LiveId" clId="{CD5B0464-4164-4F55-A274-6B3B10EE213A}" dt="2024-07-09T11:04:40.655" v="3578" actId="571"/>
          <ac:spMkLst>
            <pc:docMk/>
            <pc:sldMk cId="1735364528" sldId="294"/>
            <ac:spMk id="754" creationId="{42324401-5E67-CC5B-1751-3C9C8B2A499D}"/>
          </ac:spMkLst>
        </pc:spChg>
        <pc:grpChg chg="add mod">
          <ac:chgData name="john krouskos" userId="2a7da176743a5920" providerId="LiveId" clId="{CD5B0464-4164-4F55-A274-6B3B10EE213A}" dt="2024-07-09T10:47:34.626" v="3256"/>
          <ac:grpSpMkLst>
            <pc:docMk/>
            <pc:sldMk cId="1735364528" sldId="294"/>
            <ac:grpSpMk id="6" creationId="{27ECF614-FF81-EBA1-D2BD-B0C9A6008A0B}"/>
          </ac:grpSpMkLst>
        </pc:grpChg>
        <pc:grpChg chg="mod">
          <ac:chgData name="john krouskos" userId="2a7da176743a5920" providerId="LiveId" clId="{CD5B0464-4164-4F55-A274-6B3B10EE213A}" dt="2024-07-09T10:47:34.626" v="3256"/>
          <ac:grpSpMkLst>
            <pc:docMk/>
            <pc:sldMk cId="1735364528" sldId="294"/>
            <ac:grpSpMk id="9" creationId="{B68AE57E-AEC8-49A6-05ED-B4C453B3D1A7}"/>
          </ac:grpSpMkLst>
        </pc:grpChg>
        <pc:grpChg chg="add mod">
          <ac:chgData name="john krouskos" userId="2a7da176743a5920" providerId="LiveId" clId="{CD5B0464-4164-4F55-A274-6B3B10EE213A}" dt="2024-07-09T10:47:34.626" v="3256"/>
          <ac:grpSpMkLst>
            <pc:docMk/>
            <pc:sldMk cId="1735364528" sldId="294"/>
            <ac:grpSpMk id="23" creationId="{63B789E0-EE7C-69A9-E448-D991E211C524}"/>
          </ac:grpSpMkLst>
        </pc:grpChg>
        <pc:grpChg chg="mod">
          <ac:chgData name="john krouskos" userId="2a7da176743a5920" providerId="LiveId" clId="{CD5B0464-4164-4F55-A274-6B3B10EE213A}" dt="2024-07-09T10:47:34.626" v="3256"/>
          <ac:grpSpMkLst>
            <pc:docMk/>
            <pc:sldMk cId="1735364528" sldId="294"/>
            <ac:grpSpMk id="25" creationId="{CCB02AD8-25B4-1037-1191-B89028C1DA42}"/>
          </ac:grpSpMkLst>
        </pc:grpChg>
        <pc:grpChg chg="add mod">
          <ac:chgData name="john krouskos" userId="2a7da176743a5920" providerId="LiveId" clId="{CD5B0464-4164-4F55-A274-6B3B10EE213A}" dt="2024-07-09T10:47:34.626" v="3256"/>
          <ac:grpSpMkLst>
            <pc:docMk/>
            <pc:sldMk cId="1735364528" sldId="294"/>
            <ac:grpSpMk id="203" creationId="{FE47F461-5C57-A1A2-7DCD-736A20C7DED6}"/>
          </ac:grpSpMkLst>
        </pc:grpChg>
        <pc:grpChg chg="add mod">
          <ac:chgData name="john krouskos" userId="2a7da176743a5920" providerId="LiveId" clId="{CD5B0464-4164-4F55-A274-6B3B10EE213A}" dt="2024-07-09T10:48:39.347" v="3266" actId="164"/>
          <ac:grpSpMkLst>
            <pc:docMk/>
            <pc:sldMk cId="1735364528" sldId="294"/>
            <ac:grpSpMk id="206" creationId="{A3DB5F26-F281-662E-EA8E-9432A903C5A5}"/>
          </ac:grpSpMkLst>
        </pc:grpChg>
        <pc:grpChg chg="add mod">
          <ac:chgData name="john krouskos" userId="2a7da176743a5920" providerId="LiveId" clId="{CD5B0464-4164-4F55-A274-6B3B10EE213A}" dt="2024-07-09T10:49:13.500" v="3297"/>
          <ac:grpSpMkLst>
            <pc:docMk/>
            <pc:sldMk cId="1735364528" sldId="294"/>
            <ac:grpSpMk id="207" creationId="{1D6ED668-7557-97DC-25E7-1D3F7A8F1224}"/>
          </ac:grpSpMkLst>
        </pc:grpChg>
        <pc:grpChg chg="mod">
          <ac:chgData name="john krouskos" userId="2a7da176743a5920" providerId="LiveId" clId="{CD5B0464-4164-4F55-A274-6B3B10EE213A}" dt="2024-07-09T10:49:13.500" v="3297"/>
          <ac:grpSpMkLst>
            <pc:docMk/>
            <pc:sldMk cId="1735364528" sldId="294"/>
            <ac:grpSpMk id="209" creationId="{EDBCB024-3549-0F02-AF31-837D6AE40E6D}"/>
          </ac:grpSpMkLst>
        </pc:grpChg>
        <pc:grpChg chg="add mod">
          <ac:chgData name="john krouskos" userId="2a7da176743a5920" providerId="LiveId" clId="{CD5B0464-4164-4F55-A274-6B3B10EE213A}" dt="2024-07-09T10:49:13.500" v="3297"/>
          <ac:grpSpMkLst>
            <pc:docMk/>
            <pc:sldMk cId="1735364528" sldId="294"/>
            <ac:grpSpMk id="223" creationId="{10A4544F-9DA6-508E-AB16-535F060B16CB}"/>
          </ac:grpSpMkLst>
        </pc:grpChg>
        <pc:grpChg chg="add mod">
          <ac:chgData name="john krouskos" userId="2a7da176743a5920" providerId="LiveId" clId="{CD5B0464-4164-4F55-A274-6B3B10EE213A}" dt="2024-07-09T10:47:34.626" v="3256"/>
          <ac:grpSpMkLst>
            <pc:docMk/>
            <pc:sldMk cId="1735364528" sldId="294"/>
            <ac:grpSpMk id="293" creationId="{26B0F64F-C5A8-EDE6-0873-F75823D32B98}"/>
          </ac:grpSpMkLst>
        </pc:grpChg>
        <pc:grpChg chg="mod">
          <ac:chgData name="john krouskos" userId="2a7da176743a5920" providerId="LiveId" clId="{CD5B0464-4164-4F55-A274-6B3B10EE213A}" dt="2024-07-09T10:47:34.626" v="3256"/>
          <ac:grpSpMkLst>
            <pc:docMk/>
            <pc:sldMk cId="1735364528" sldId="294"/>
            <ac:grpSpMk id="295" creationId="{D4370C6F-EBE4-5A08-2375-DAC8A1939D51}"/>
          </ac:grpSpMkLst>
        </pc:grpChg>
        <pc:grpChg chg="add mod">
          <ac:chgData name="john krouskos" userId="2a7da176743a5920" providerId="LiveId" clId="{CD5B0464-4164-4F55-A274-6B3B10EE213A}" dt="2024-07-09T10:47:34.626" v="3256"/>
          <ac:grpSpMkLst>
            <pc:docMk/>
            <pc:sldMk cId="1735364528" sldId="294"/>
            <ac:grpSpMk id="375" creationId="{BD892042-657C-927B-B8F6-C9183181D637}"/>
          </ac:grpSpMkLst>
        </pc:grpChg>
        <pc:grpChg chg="mod">
          <ac:chgData name="john krouskos" userId="2a7da176743a5920" providerId="LiveId" clId="{CD5B0464-4164-4F55-A274-6B3B10EE213A}" dt="2024-07-09T10:47:34.626" v="3256"/>
          <ac:grpSpMkLst>
            <pc:docMk/>
            <pc:sldMk cId="1735364528" sldId="294"/>
            <ac:grpSpMk id="377" creationId="{D3B46800-7589-F393-12ED-10A6A9BF64DC}"/>
          </ac:grpSpMkLst>
        </pc:grpChg>
        <pc:grpChg chg="mod">
          <ac:chgData name="john krouskos" userId="2a7da176743a5920" providerId="LiveId" clId="{CD5B0464-4164-4F55-A274-6B3B10EE213A}" dt="2024-07-09T10:49:13.500" v="3297"/>
          <ac:grpSpMkLst>
            <pc:docMk/>
            <pc:sldMk cId="1735364528" sldId="294"/>
            <ac:grpSpMk id="426" creationId="{5783B545-8F2C-A7DD-47ED-0A087F39B183}"/>
          </ac:grpSpMkLst>
        </pc:grpChg>
        <pc:grpChg chg="add mod">
          <ac:chgData name="john krouskos" userId="2a7da176743a5920" providerId="LiveId" clId="{CD5B0464-4164-4F55-A274-6B3B10EE213A}" dt="2024-07-09T10:49:13.500" v="3297"/>
          <ac:grpSpMkLst>
            <pc:docMk/>
            <pc:sldMk cId="1735364528" sldId="294"/>
            <ac:grpSpMk id="445" creationId="{DCAF907F-6811-B265-4D90-E03F30E2D8AF}"/>
          </ac:grpSpMkLst>
        </pc:grpChg>
        <pc:grpChg chg="mod">
          <ac:chgData name="john krouskos" userId="2a7da176743a5920" providerId="LiveId" clId="{CD5B0464-4164-4F55-A274-6B3B10EE213A}" dt="2024-07-09T10:49:13.500" v="3297"/>
          <ac:grpSpMkLst>
            <pc:docMk/>
            <pc:sldMk cId="1735364528" sldId="294"/>
            <ac:grpSpMk id="447" creationId="{191EED9B-8511-33ED-12E1-91FEC20859AC}"/>
          </ac:grpSpMkLst>
        </pc:grpChg>
        <pc:grpChg chg="add mod">
          <ac:chgData name="john krouskos" userId="2a7da176743a5920" providerId="LiveId" clId="{CD5B0464-4164-4F55-A274-6B3B10EE213A}" dt="2024-07-09T10:47:34.626" v="3256"/>
          <ac:grpSpMkLst>
            <pc:docMk/>
            <pc:sldMk cId="1735364528" sldId="294"/>
            <ac:grpSpMk id="457" creationId="{9EC614E1-DD3F-C5B3-F08F-F9399F0379AF}"/>
          </ac:grpSpMkLst>
        </pc:grpChg>
        <pc:grpChg chg="mod">
          <ac:chgData name="john krouskos" userId="2a7da176743a5920" providerId="LiveId" clId="{CD5B0464-4164-4F55-A274-6B3B10EE213A}" dt="2024-07-09T10:47:34.626" v="3256"/>
          <ac:grpSpMkLst>
            <pc:docMk/>
            <pc:sldMk cId="1735364528" sldId="294"/>
            <ac:grpSpMk id="459" creationId="{ADA8DABA-FFAA-34D4-FFE3-C437E42F6D48}"/>
          </ac:grpSpMkLst>
        </pc:grpChg>
        <pc:grpChg chg="mod">
          <ac:chgData name="john krouskos" userId="2a7da176743a5920" providerId="LiveId" clId="{CD5B0464-4164-4F55-A274-6B3B10EE213A}" dt="2024-07-09T10:59:16.785" v="3482" actId="164"/>
          <ac:grpSpMkLst>
            <pc:docMk/>
            <pc:sldMk cId="1735364528" sldId="294"/>
            <ac:grpSpMk id="508" creationId="{8B5E4B04-BB56-4325-2831-0DCB493C2F86}"/>
          </ac:grpSpMkLst>
        </pc:grpChg>
        <pc:grpChg chg="mod">
          <ac:chgData name="john krouskos" userId="2a7da176743a5920" providerId="LiveId" clId="{CD5B0464-4164-4F55-A274-6B3B10EE213A}" dt="2024-07-09T10:59:03.176" v="3481" actId="164"/>
          <ac:grpSpMkLst>
            <pc:docMk/>
            <pc:sldMk cId="1735364528" sldId="294"/>
            <ac:grpSpMk id="509" creationId="{8EF06233-9F96-4F29-5873-FACC8D1FD529}"/>
          </ac:grpSpMkLst>
        </pc:grpChg>
        <pc:grpChg chg="del mod">
          <ac:chgData name="john krouskos" userId="2a7da176743a5920" providerId="LiveId" clId="{CD5B0464-4164-4F55-A274-6B3B10EE213A}" dt="2024-07-09T10:50:01.611" v="3302" actId="165"/>
          <ac:grpSpMkLst>
            <pc:docMk/>
            <pc:sldMk cId="1735364528" sldId="294"/>
            <ac:grpSpMk id="510" creationId="{731B85FD-191B-C6C5-592E-25663D63A371}"/>
          </ac:grpSpMkLst>
        </pc:grpChg>
        <pc:grpChg chg="del">
          <ac:chgData name="john krouskos" userId="2a7da176743a5920" providerId="LiveId" clId="{CD5B0464-4164-4F55-A274-6B3B10EE213A}" dt="2024-07-09T10:51:27.148" v="3311" actId="165"/>
          <ac:grpSpMkLst>
            <pc:docMk/>
            <pc:sldMk cId="1735364528" sldId="294"/>
            <ac:grpSpMk id="511" creationId="{8FFF2AE4-87C1-006A-6456-4E66EA3CAC9C}"/>
          </ac:grpSpMkLst>
        </pc:grpChg>
        <pc:grpChg chg="add del">
          <ac:chgData name="john krouskos" userId="2a7da176743a5920" providerId="LiveId" clId="{CD5B0464-4164-4F55-A274-6B3B10EE213A}" dt="2024-07-09T10:49:31.616" v="3298" actId="478"/>
          <ac:grpSpMkLst>
            <pc:docMk/>
            <pc:sldMk cId="1735364528" sldId="294"/>
            <ac:grpSpMk id="512" creationId="{085AA484-4779-AD7F-DE51-5014A1255A86}"/>
          </ac:grpSpMkLst>
        </pc:grpChg>
        <pc:grpChg chg="add del">
          <ac:chgData name="john krouskos" userId="2a7da176743a5920" providerId="LiveId" clId="{CD5B0464-4164-4F55-A274-6B3B10EE213A}" dt="2024-07-09T10:49:31.616" v="3298" actId="478"/>
          <ac:grpSpMkLst>
            <pc:docMk/>
            <pc:sldMk cId="1735364528" sldId="294"/>
            <ac:grpSpMk id="513" creationId="{7F5171B8-E7A5-7E72-6C4A-AEAA55EA9B86}"/>
          </ac:grpSpMkLst>
        </pc:grpChg>
        <pc:grpChg chg="add del">
          <ac:chgData name="john krouskos" userId="2a7da176743a5920" providerId="LiveId" clId="{CD5B0464-4164-4F55-A274-6B3B10EE213A}" dt="2024-07-09T10:49:31.616" v="3298" actId="478"/>
          <ac:grpSpMkLst>
            <pc:docMk/>
            <pc:sldMk cId="1735364528" sldId="294"/>
            <ac:grpSpMk id="514" creationId="{346613CF-84B4-8520-100C-5744A6F6F204}"/>
          </ac:grpSpMkLst>
        </pc:grpChg>
        <pc:grpChg chg="add del">
          <ac:chgData name="john krouskos" userId="2a7da176743a5920" providerId="LiveId" clId="{CD5B0464-4164-4F55-A274-6B3B10EE213A}" dt="2024-07-09T10:49:31.616" v="3298" actId="478"/>
          <ac:grpSpMkLst>
            <pc:docMk/>
            <pc:sldMk cId="1735364528" sldId="294"/>
            <ac:grpSpMk id="515" creationId="{A58FEC0D-55E1-A24C-800C-9B6CBCB38ECF}"/>
          </ac:grpSpMkLst>
        </pc:grpChg>
        <pc:grpChg chg="add del">
          <ac:chgData name="john krouskos" userId="2a7da176743a5920" providerId="LiveId" clId="{CD5B0464-4164-4F55-A274-6B3B10EE213A}" dt="2024-07-09T10:49:31.616" v="3298" actId="478"/>
          <ac:grpSpMkLst>
            <pc:docMk/>
            <pc:sldMk cId="1735364528" sldId="294"/>
            <ac:grpSpMk id="516" creationId="{A72DE8EA-841A-7C00-F01B-E1F345AD7722}"/>
          </ac:grpSpMkLst>
        </pc:grpChg>
        <pc:grpChg chg="add mod">
          <ac:chgData name="john krouskos" userId="2a7da176743a5920" providerId="LiveId" clId="{CD5B0464-4164-4F55-A274-6B3B10EE213A}" dt="2024-07-09T10:49:13.500" v="3297"/>
          <ac:grpSpMkLst>
            <pc:docMk/>
            <pc:sldMk cId="1735364528" sldId="294"/>
            <ac:grpSpMk id="582" creationId="{D177BEFA-F93A-6337-614E-9B1F876FC39E}"/>
          </ac:grpSpMkLst>
        </pc:grpChg>
        <pc:grpChg chg="mod">
          <ac:chgData name="john krouskos" userId="2a7da176743a5920" providerId="LiveId" clId="{CD5B0464-4164-4F55-A274-6B3B10EE213A}" dt="2024-07-09T10:49:13.500" v="3297"/>
          <ac:grpSpMkLst>
            <pc:docMk/>
            <pc:sldMk cId="1735364528" sldId="294"/>
            <ac:grpSpMk id="584" creationId="{DCA78AE5-82AC-AE9A-19F1-819CD9A95A18}"/>
          </ac:grpSpMkLst>
        </pc:grpChg>
        <pc:grpChg chg="add mod">
          <ac:chgData name="john krouskos" userId="2a7da176743a5920" providerId="LiveId" clId="{CD5B0464-4164-4F55-A274-6B3B10EE213A}" dt="2024-07-09T10:49:13.500" v="3297"/>
          <ac:grpSpMkLst>
            <pc:docMk/>
            <pc:sldMk cId="1735364528" sldId="294"/>
            <ac:grpSpMk id="595" creationId="{E865D606-627A-A2F3-5A79-05FF1F7CEC8F}"/>
          </ac:grpSpMkLst>
        </pc:grpChg>
        <pc:grpChg chg="mod">
          <ac:chgData name="john krouskos" userId="2a7da176743a5920" providerId="LiveId" clId="{CD5B0464-4164-4F55-A274-6B3B10EE213A}" dt="2024-07-09T10:49:13.500" v="3297"/>
          <ac:grpSpMkLst>
            <pc:docMk/>
            <pc:sldMk cId="1735364528" sldId="294"/>
            <ac:grpSpMk id="597" creationId="{A649198C-4A12-611F-1B0F-86C7317B8D91}"/>
          </ac:grpSpMkLst>
        </pc:grpChg>
        <pc:grpChg chg="add mod">
          <ac:chgData name="john krouskos" userId="2a7da176743a5920" providerId="LiveId" clId="{CD5B0464-4164-4F55-A274-6B3B10EE213A}" dt="2024-07-09T10:49:13.500" v="3297"/>
          <ac:grpSpMkLst>
            <pc:docMk/>
            <pc:sldMk cId="1735364528" sldId="294"/>
            <ac:grpSpMk id="614" creationId="{4852B518-2455-913F-2B3D-5EBF5C198E76}"/>
          </ac:grpSpMkLst>
        </pc:grpChg>
        <pc:grpChg chg="add mod">
          <ac:chgData name="john krouskos" userId="2a7da176743a5920" providerId="LiveId" clId="{CD5B0464-4164-4F55-A274-6B3B10EE213A}" dt="2024-07-09T11:04:27.351" v="3575" actId="1036"/>
          <ac:grpSpMkLst>
            <pc:docMk/>
            <pc:sldMk cId="1735364528" sldId="294"/>
            <ac:grpSpMk id="617" creationId="{D52A3880-6E66-0745-8869-14D0BED2E86F}"/>
          </ac:grpSpMkLst>
        </pc:grpChg>
        <pc:grpChg chg="mod">
          <ac:chgData name="john krouskos" userId="2a7da176743a5920" providerId="LiveId" clId="{CD5B0464-4164-4F55-A274-6B3B10EE213A}" dt="2024-07-09T10:49:32.763" v="3299"/>
          <ac:grpSpMkLst>
            <pc:docMk/>
            <pc:sldMk cId="1735364528" sldId="294"/>
            <ac:grpSpMk id="619" creationId="{8F93F29E-A91F-6554-5B0F-7154BB4B3671}"/>
          </ac:grpSpMkLst>
        </pc:grpChg>
        <pc:grpChg chg="add mod">
          <ac:chgData name="john krouskos" userId="2a7da176743a5920" providerId="LiveId" clId="{CD5B0464-4164-4F55-A274-6B3B10EE213A}" dt="2024-07-09T11:04:27.351" v="3575" actId="1036"/>
          <ac:grpSpMkLst>
            <pc:docMk/>
            <pc:sldMk cId="1735364528" sldId="294"/>
            <ac:grpSpMk id="633" creationId="{67BBD3D0-D5AA-AC17-0C71-BD1091E1D98C}"/>
          </ac:grpSpMkLst>
        </pc:grpChg>
        <pc:grpChg chg="mod">
          <ac:chgData name="john krouskos" userId="2a7da176743a5920" providerId="LiveId" clId="{CD5B0464-4164-4F55-A274-6B3B10EE213A}" dt="2024-07-09T10:49:32.763" v="3299"/>
          <ac:grpSpMkLst>
            <pc:docMk/>
            <pc:sldMk cId="1735364528" sldId="294"/>
            <ac:grpSpMk id="635" creationId="{2071F13E-CFF5-A8FF-C165-A2AFEC369679}"/>
          </ac:grpSpMkLst>
        </pc:grpChg>
        <pc:grpChg chg="add mod">
          <ac:chgData name="john krouskos" userId="2a7da176743a5920" providerId="LiveId" clId="{CD5B0464-4164-4F55-A274-6B3B10EE213A}" dt="2024-07-09T11:04:27.351" v="3575" actId="1036"/>
          <ac:grpSpMkLst>
            <pc:docMk/>
            <pc:sldMk cId="1735364528" sldId="294"/>
            <ac:grpSpMk id="651" creationId="{87A34988-9610-461A-8F2B-0C0121097103}"/>
          </ac:grpSpMkLst>
        </pc:grpChg>
        <pc:grpChg chg="mod">
          <ac:chgData name="john krouskos" userId="2a7da176743a5920" providerId="LiveId" clId="{CD5B0464-4164-4F55-A274-6B3B10EE213A}" dt="2024-07-09T10:49:32.763" v="3299"/>
          <ac:grpSpMkLst>
            <pc:docMk/>
            <pc:sldMk cId="1735364528" sldId="294"/>
            <ac:grpSpMk id="653" creationId="{C2A3CA03-113E-201E-1295-8E075DAEAC39}"/>
          </ac:grpSpMkLst>
        </pc:grpChg>
        <pc:grpChg chg="add mod">
          <ac:chgData name="john krouskos" userId="2a7da176743a5920" providerId="LiveId" clId="{CD5B0464-4164-4F55-A274-6B3B10EE213A}" dt="2024-07-09T11:04:27.351" v="3575" actId="1036"/>
          <ac:grpSpMkLst>
            <pc:docMk/>
            <pc:sldMk cId="1735364528" sldId="294"/>
            <ac:grpSpMk id="692" creationId="{9FC3F5AC-04C2-F7A3-B36C-5C327FBE7361}"/>
          </ac:grpSpMkLst>
        </pc:grpChg>
        <pc:grpChg chg="mod">
          <ac:chgData name="john krouskos" userId="2a7da176743a5920" providerId="LiveId" clId="{CD5B0464-4164-4F55-A274-6B3B10EE213A}" dt="2024-07-09T10:49:32.763" v="3299"/>
          <ac:grpSpMkLst>
            <pc:docMk/>
            <pc:sldMk cId="1735364528" sldId="294"/>
            <ac:grpSpMk id="694" creationId="{19EA113D-429B-3662-3328-27DD76E31AEE}"/>
          </ac:grpSpMkLst>
        </pc:grpChg>
        <pc:grpChg chg="add mod">
          <ac:chgData name="john krouskos" userId="2a7da176743a5920" providerId="LiveId" clId="{CD5B0464-4164-4F55-A274-6B3B10EE213A}" dt="2024-07-09T11:04:27.351" v="3575" actId="1036"/>
          <ac:grpSpMkLst>
            <pc:docMk/>
            <pc:sldMk cId="1735364528" sldId="294"/>
            <ac:grpSpMk id="705" creationId="{98D85732-E763-BB1B-3CF5-89743ADC9508}"/>
          </ac:grpSpMkLst>
        </pc:grpChg>
        <pc:grpChg chg="mod">
          <ac:chgData name="john krouskos" userId="2a7da176743a5920" providerId="LiveId" clId="{CD5B0464-4164-4F55-A274-6B3B10EE213A}" dt="2024-07-09T10:49:32.763" v="3299"/>
          <ac:grpSpMkLst>
            <pc:docMk/>
            <pc:sldMk cId="1735364528" sldId="294"/>
            <ac:grpSpMk id="707" creationId="{08F59900-DAD1-65E9-22D1-51469ED77938}"/>
          </ac:grpSpMkLst>
        </pc:grpChg>
        <pc:grpChg chg="add mod">
          <ac:chgData name="john krouskos" userId="2a7da176743a5920" providerId="LiveId" clId="{CD5B0464-4164-4F55-A274-6B3B10EE213A}" dt="2024-07-09T11:04:27.351" v="3575" actId="1036"/>
          <ac:grpSpMkLst>
            <pc:docMk/>
            <pc:sldMk cId="1735364528" sldId="294"/>
            <ac:grpSpMk id="724" creationId="{67C4E458-0FA6-7E5B-01C6-70E3D88F7D39}"/>
          </ac:grpSpMkLst>
        </pc:grpChg>
        <pc:grpChg chg="add mod">
          <ac:chgData name="john krouskos" userId="2a7da176743a5920" providerId="LiveId" clId="{CD5B0464-4164-4F55-A274-6B3B10EE213A}" dt="2024-07-09T10:51:49.201" v="3315" actId="164"/>
          <ac:grpSpMkLst>
            <pc:docMk/>
            <pc:sldMk cId="1735364528" sldId="294"/>
            <ac:grpSpMk id="727" creationId="{D40B4045-397D-2AF5-12A6-28C32390B2C7}"/>
          </ac:grpSpMkLst>
        </pc:grpChg>
        <pc:grpChg chg="add mod">
          <ac:chgData name="john krouskos" userId="2a7da176743a5920" providerId="LiveId" clId="{CD5B0464-4164-4F55-A274-6B3B10EE213A}" dt="2024-07-10T21:11:07.808" v="5978" actId="1037"/>
          <ac:grpSpMkLst>
            <pc:docMk/>
            <pc:sldMk cId="1735364528" sldId="294"/>
            <ac:grpSpMk id="728" creationId="{166FF6C8-D1B5-A76D-BFB7-0027BFF64F57}"/>
          </ac:grpSpMkLst>
        </pc:grpChg>
        <pc:grpChg chg="add mod">
          <ac:chgData name="john krouskos" userId="2a7da176743a5920" providerId="LiveId" clId="{CD5B0464-4164-4F55-A274-6B3B10EE213A}" dt="2024-07-09T11:00:15.458" v="3496" actId="164"/>
          <ac:grpSpMkLst>
            <pc:docMk/>
            <pc:sldMk cId="1735364528" sldId="294"/>
            <ac:grpSpMk id="734" creationId="{9DA4B6EE-639A-4B78-1629-74B8343983ED}"/>
          </ac:grpSpMkLst>
        </pc:grpChg>
        <pc:grpChg chg="add mod">
          <ac:chgData name="john krouskos" userId="2a7da176743a5920" providerId="LiveId" clId="{CD5B0464-4164-4F55-A274-6B3B10EE213A}" dt="2024-07-10T21:11:13.494" v="5980" actId="1037"/>
          <ac:grpSpMkLst>
            <pc:docMk/>
            <pc:sldMk cId="1735364528" sldId="294"/>
            <ac:grpSpMk id="735" creationId="{34C0BF1A-7936-62F6-CF12-A009FBE07FDB}"/>
          </ac:grpSpMkLst>
        </pc:grpChg>
        <pc:grpChg chg="add mod">
          <ac:chgData name="john krouskos" userId="2a7da176743a5920" providerId="LiveId" clId="{CD5B0464-4164-4F55-A274-6B3B10EE213A}" dt="2024-07-09T11:00:42.714" v="3526" actId="1035"/>
          <ac:grpSpMkLst>
            <pc:docMk/>
            <pc:sldMk cId="1735364528" sldId="294"/>
            <ac:grpSpMk id="736" creationId="{B1487734-DEED-E02D-6168-374D37204E99}"/>
          </ac:grpSpMkLst>
        </pc:grpChg>
        <pc:grpChg chg="add mod">
          <ac:chgData name="john krouskos" userId="2a7da176743a5920" providerId="LiveId" clId="{CD5B0464-4164-4F55-A274-6B3B10EE213A}" dt="2024-07-10T21:10:57.242" v="5973" actId="1076"/>
          <ac:grpSpMkLst>
            <pc:docMk/>
            <pc:sldMk cId="1735364528" sldId="294"/>
            <ac:grpSpMk id="737" creationId="{41B7D956-7D4B-56A3-5714-4856E682B46A}"/>
          </ac:grpSpMkLst>
        </pc:grpChg>
        <pc:grpChg chg="add mod">
          <ac:chgData name="john krouskos" userId="2a7da176743a5920" providerId="LiveId" clId="{CD5B0464-4164-4F55-A274-6B3B10EE213A}" dt="2024-07-09T11:00:42.714" v="3526" actId="1035"/>
          <ac:grpSpMkLst>
            <pc:docMk/>
            <pc:sldMk cId="1735364528" sldId="294"/>
            <ac:grpSpMk id="738" creationId="{A4C378FF-67E8-A767-F134-3FD64FED4BBA}"/>
          </ac:grpSpMkLst>
        </pc:grpChg>
        <pc:grpChg chg="add mod">
          <ac:chgData name="john krouskos" userId="2a7da176743a5920" providerId="LiveId" clId="{CD5B0464-4164-4F55-A274-6B3B10EE213A}" dt="2024-07-09T11:00:42.714" v="3526" actId="1035"/>
          <ac:grpSpMkLst>
            <pc:docMk/>
            <pc:sldMk cId="1735364528" sldId="294"/>
            <ac:grpSpMk id="739" creationId="{8FCB0403-F79A-0BBE-21D0-1F403776CBEE}"/>
          </ac:grpSpMkLst>
        </pc:grpChg>
        <pc:grpChg chg="add mod">
          <ac:chgData name="john krouskos" userId="2a7da176743a5920" providerId="LiveId" clId="{CD5B0464-4164-4F55-A274-6B3B10EE213A}" dt="2024-07-09T11:04:40.655" v="3578" actId="571"/>
          <ac:grpSpMkLst>
            <pc:docMk/>
            <pc:sldMk cId="1735364528" sldId="294"/>
            <ac:grpSpMk id="740" creationId="{E4352A69-79B2-AFC0-D07E-C68245E37A47}"/>
          </ac:grpSpMkLst>
        </pc:grpChg>
        <pc:grpChg chg="mod">
          <ac:chgData name="john krouskos" userId="2a7da176743a5920" providerId="LiveId" clId="{CD5B0464-4164-4F55-A274-6B3B10EE213A}" dt="2024-07-09T11:04:40.655" v="3578" actId="571"/>
          <ac:grpSpMkLst>
            <pc:docMk/>
            <pc:sldMk cId="1735364528" sldId="294"/>
            <ac:grpSpMk id="742" creationId="{B6BE1D70-6CA3-387B-93F6-148F37CA1841}"/>
          </ac:grpSpMkLst>
        </pc:grpChg>
        <pc:grpChg chg="add mod">
          <ac:chgData name="john krouskos" userId="2a7da176743a5920" providerId="LiveId" clId="{CD5B0464-4164-4F55-A274-6B3B10EE213A}" dt="2024-07-09T11:04:40.655" v="3578" actId="571"/>
          <ac:grpSpMkLst>
            <pc:docMk/>
            <pc:sldMk cId="1735364528" sldId="294"/>
            <ac:grpSpMk id="753" creationId="{13F84112-2D81-68C0-2DFF-8CACA73714DA}"/>
          </ac:grpSpMkLst>
        </pc:grpChg>
        <pc:picChg chg="mod">
          <ac:chgData name="john krouskos" userId="2a7da176743a5920" providerId="LiveId" clId="{CD5B0464-4164-4F55-A274-6B3B10EE213A}" dt="2024-07-09T10:47:34.626" v="3256"/>
          <ac:picMkLst>
            <pc:docMk/>
            <pc:sldMk cId="1735364528" sldId="294"/>
            <ac:picMk id="205" creationId="{5EBD6392-A80E-736C-5D61-8E7CC7003080}"/>
          </ac:picMkLst>
        </pc:picChg>
        <pc:picChg chg="mod">
          <ac:chgData name="john krouskos" userId="2a7da176743a5920" providerId="LiveId" clId="{CD5B0464-4164-4F55-A274-6B3B10EE213A}" dt="2024-07-09T10:49:13.500" v="3297"/>
          <ac:picMkLst>
            <pc:docMk/>
            <pc:sldMk cId="1735364528" sldId="294"/>
            <ac:picMk id="616" creationId="{0E1B3CDE-2393-1C85-F02E-59B617B2F668}"/>
          </ac:picMkLst>
        </pc:picChg>
        <pc:picChg chg="mod">
          <ac:chgData name="john krouskos" userId="2a7da176743a5920" providerId="LiveId" clId="{CD5B0464-4164-4F55-A274-6B3B10EE213A}" dt="2024-07-09T10:49:32.763" v="3299"/>
          <ac:picMkLst>
            <pc:docMk/>
            <pc:sldMk cId="1735364528" sldId="294"/>
            <ac:picMk id="726" creationId="{95EA6136-2060-E871-3B58-F5D56C1981E1}"/>
          </ac:picMkLst>
        </pc:picChg>
        <pc:picChg chg="mod">
          <ac:chgData name="john krouskos" userId="2a7da176743a5920" providerId="LiveId" clId="{CD5B0464-4164-4F55-A274-6B3B10EE213A}" dt="2024-07-09T11:04:40.655" v="3578" actId="571"/>
          <ac:picMkLst>
            <pc:docMk/>
            <pc:sldMk cId="1735364528" sldId="294"/>
            <ac:picMk id="755" creationId="{4CD61CD2-28AB-F480-238A-63878706E014}"/>
          </ac:picMkLst>
        </pc:picChg>
      </pc:sldChg>
      <pc:sldChg chg="addSp delSp modSp mod">
        <pc:chgData name="john krouskos" userId="2a7da176743a5920" providerId="LiveId" clId="{CD5B0464-4164-4F55-A274-6B3B10EE213A}" dt="2024-07-15T15:54:08.691" v="7736"/>
        <pc:sldMkLst>
          <pc:docMk/>
          <pc:sldMk cId="1294901893" sldId="295"/>
        </pc:sldMkLst>
        <pc:spChg chg="add mod">
          <ac:chgData name="john krouskos" userId="2a7da176743a5920" providerId="LiveId" clId="{CD5B0464-4164-4F55-A274-6B3B10EE213A}" dt="2024-06-28T08:28:35.954" v="1053" actId="20577"/>
          <ac:spMkLst>
            <pc:docMk/>
            <pc:sldMk cId="1294901893" sldId="295"/>
            <ac:spMk id="2" creationId="{4A0566CC-46B2-5347-9CE3-0A0025858DC2}"/>
          </ac:spMkLst>
        </pc:spChg>
        <pc:spChg chg="mod">
          <ac:chgData name="john krouskos" userId="2a7da176743a5920" providerId="LiveId" clId="{CD5B0464-4164-4F55-A274-6B3B10EE213A}" dt="2024-07-15T15:53:50.175" v="7730" actId="1076"/>
          <ac:spMkLst>
            <pc:docMk/>
            <pc:sldMk cId="1294901893" sldId="295"/>
            <ac:spMk id="8" creationId="{71E632EA-1B1B-10B8-2DAD-8A6EF4AF383F}"/>
          </ac:spMkLst>
        </pc:spChg>
        <pc:spChg chg="del mod">
          <ac:chgData name="john krouskos" userId="2a7da176743a5920" providerId="LiveId" clId="{CD5B0464-4164-4F55-A274-6B3B10EE213A}" dt="2024-07-05T14:52:01.631" v="2173" actId="478"/>
          <ac:spMkLst>
            <pc:docMk/>
            <pc:sldMk cId="1294901893" sldId="295"/>
            <ac:spMk id="12" creationId="{A92FCF68-809A-56F0-D050-7AFA1E1E02E5}"/>
          </ac:spMkLst>
        </pc:spChg>
        <pc:spChg chg="add mod">
          <ac:chgData name="john krouskos" userId="2a7da176743a5920" providerId="LiveId" clId="{CD5B0464-4164-4F55-A274-6B3B10EE213A}" dt="2024-07-15T15:54:08.691" v="7736"/>
          <ac:spMkLst>
            <pc:docMk/>
            <pc:sldMk cId="1294901893" sldId="295"/>
            <ac:spMk id="12" creationId="{EBF336F6-BE55-2A29-48C2-1A7198FC8361}"/>
          </ac:spMkLst>
        </pc:spChg>
        <pc:spChg chg="add mod">
          <ac:chgData name="john krouskos" userId="2a7da176743a5920" providerId="LiveId" clId="{CD5B0464-4164-4F55-A274-6B3B10EE213A}" dt="2024-07-15T15:54:08.691" v="7736"/>
          <ac:spMkLst>
            <pc:docMk/>
            <pc:sldMk cId="1294901893" sldId="295"/>
            <ac:spMk id="13" creationId="{34323D3C-4553-B95C-C7E0-73D7C8A06967}"/>
          </ac:spMkLst>
        </pc:spChg>
        <pc:spChg chg="del mod ord">
          <ac:chgData name="john krouskos" userId="2a7da176743a5920" providerId="LiveId" clId="{CD5B0464-4164-4F55-A274-6B3B10EE213A}" dt="2024-07-05T14:52:03.074" v="2174" actId="478"/>
          <ac:spMkLst>
            <pc:docMk/>
            <pc:sldMk cId="1294901893" sldId="295"/>
            <ac:spMk id="13" creationId="{703F174C-07FD-6BDC-33CE-8EB525DE391B}"/>
          </ac:spMkLst>
        </pc:spChg>
        <pc:spChg chg="mod">
          <ac:chgData name="john krouskos" userId="2a7da176743a5920" providerId="LiveId" clId="{CD5B0464-4164-4F55-A274-6B3B10EE213A}" dt="2024-07-15T15:53:52.640" v="7731" actId="1076"/>
          <ac:spMkLst>
            <pc:docMk/>
            <pc:sldMk cId="1294901893" sldId="295"/>
            <ac:spMk id="30" creationId="{3662801F-2126-9CA6-15C9-AB78A9019A83}"/>
          </ac:spMkLst>
        </pc:spChg>
        <pc:spChg chg="mod">
          <ac:chgData name="john krouskos" userId="2a7da176743a5920" providerId="LiveId" clId="{CD5B0464-4164-4F55-A274-6B3B10EE213A}" dt="2024-07-05T14:52:12.890" v="2177" actId="1076"/>
          <ac:spMkLst>
            <pc:docMk/>
            <pc:sldMk cId="1294901893" sldId="295"/>
            <ac:spMk id="10246" creationId="{34175867-7A98-FE8D-F420-D27258636A12}"/>
          </ac:spMkLst>
        </pc:spChg>
        <pc:spChg chg="mod">
          <ac:chgData name="john krouskos" userId="2a7da176743a5920" providerId="LiveId" clId="{CD5B0464-4164-4F55-A274-6B3B10EE213A}" dt="2024-07-05T14:52:17.762" v="2180" actId="1076"/>
          <ac:spMkLst>
            <pc:docMk/>
            <pc:sldMk cId="1294901893" sldId="295"/>
            <ac:spMk id="10247" creationId="{84AA9D5E-D821-2259-8127-6396F053DAF1}"/>
          </ac:spMkLst>
        </pc:spChg>
        <pc:spChg chg="add del mod">
          <ac:chgData name="john krouskos" userId="2a7da176743a5920" providerId="LiveId" clId="{CD5B0464-4164-4F55-A274-6B3B10EE213A}" dt="2024-07-05T14:58:40.626" v="2208" actId="478"/>
          <ac:spMkLst>
            <pc:docMk/>
            <pc:sldMk cId="1294901893" sldId="295"/>
            <ac:spMk id="10255" creationId="{DBCDFD88-076A-78F9-F951-BFFCF2948BF8}"/>
          </ac:spMkLst>
        </pc:spChg>
        <pc:spChg chg="add del mod">
          <ac:chgData name="john krouskos" userId="2a7da176743a5920" providerId="LiveId" clId="{CD5B0464-4164-4F55-A274-6B3B10EE213A}" dt="2024-07-05T14:58:43.097" v="2209" actId="478"/>
          <ac:spMkLst>
            <pc:docMk/>
            <pc:sldMk cId="1294901893" sldId="295"/>
            <ac:spMk id="10256" creationId="{379CF34F-B5C2-7F65-3AB0-EE5E67C52725}"/>
          </ac:spMkLst>
        </pc:spChg>
        <pc:spChg chg="add del mod">
          <ac:chgData name="john krouskos" userId="2a7da176743a5920" providerId="LiveId" clId="{CD5B0464-4164-4F55-A274-6B3B10EE213A}" dt="2024-07-15T15:54:00.105" v="7735" actId="478"/>
          <ac:spMkLst>
            <pc:docMk/>
            <pc:sldMk cId="1294901893" sldId="295"/>
            <ac:spMk id="10257" creationId="{D80B5202-A0A8-2474-1617-9D3AA63F1823}"/>
          </ac:spMkLst>
        </pc:spChg>
        <pc:spChg chg="add del mod">
          <ac:chgData name="john krouskos" userId="2a7da176743a5920" providerId="LiveId" clId="{CD5B0464-4164-4F55-A274-6B3B10EE213A}" dt="2024-07-15T15:53:59.443" v="7734" actId="478"/>
          <ac:spMkLst>
            <pc:docMk/>
            <pc:sldMk cId="1294901893" sldId="295"/>
            <ac:spMk id="10258" creationId="{61467425-12A1-173A-897C-B961D530120F}"/>
          </ac:spMkLst>
        </pc:spChg>
        <pc:grpChg chg="add mod">
          <ac:chgData name="john krouskos" userId="2a7da176743a5920" providerId="LiveId" clId="{CD5B0464-4164-4F55-A274-6B3B10EE213A}" dt="2024-07-15T15:53:50.175" v="7730" actId="1076"/>
          <ac:grpSpMkLst>
            <pc:docMk/>
            <pc:sldMk cId="1294901893" sldId="295"/>
            <ac:grpSpMk id="7" creationId="{9711E976-4073-835E-9DF6-1C7136AF43B3}"/>
          </ac:grpSpMkLst>
        </pc:grpChg>
        <pc:grpChg chg="add mod">
          <ac:chgData name="john krouskos" userId="2a7da176743a5920" providerId="LiveId" clId="{CD5B0464-4164-4F55-A274-6B3B10EE213A}" dt="2024-07-15T15:53:52.640" v="7731" actId="1076"/>
          <ac:grpSpMkLst>
            <pc:docMk/>
            <pc:sldMk cId="1294901893" sldId="295"/>
            <ac:grpSpMk id="10" creationId="{BD897C13-7901-F2E2-0140-5A831FDF6BA8}"/>
          </ac:grpSpMkLst>
        </pc:grpChg>
        <pc:grpChg chg="del mod">
          <ac:chgData name="john krouskos" userId="2a7da176743a5920" providerId="LiveId" clId="{CD5B0464-4164-4F55-A274-6B3B10EE213A}" dt="2024-07-05T14:52:18.650" v="2181" actId="478"/>
          <ac:grpSpMkLst>
            <pc:docMk/>
            <pc:sldMk cId="1294901893" sldId="295"/>
            <ac:grpSpMk id="10250" creationId="{EAA84E4F-BBC9-EC0E-683F-965992D4FC20}"/>
          </ac:grpSpMkLst>
        </pc:grpChg>
        <pc:grpChg chg="mod">
          <ac:chgData name="john krouskos" userId="2a7da176743a5920" providerId="LiveId" clId="{CD5B0464-4164-4F55-A274-6B3B10EE213A}" dt="2024-07-15T15:53:54.136" v="7732" actId="1076"/>
          <ac:grpSpMkLst>
            <pc:docMk/>
            <pc:sldMk cId="1294901893" sldId="295"/>
            <ac:grpSpMk id="10251" creationId="{52D9D7FB-F43E-1B95-FAF3-F4B2596E94B5}"/>
          </ac:grpSpMkLst>
        </pc:grpChg>
        <pc:grpChg chg="mod">
          <ac:chgData name="john krouskos" userId="2a7da176743a5920" providerId="LiveId" clId="{CD5B0464-4164-4F55-A274-6B3B10EE213A}" dt="2024-07-15T15:53:47.728" v="7729" actId="1076"/>
          <ac:grpSpMkLst>
            <pc:docMk/>
            <pc:sldMk cId="1294901893" sldId="295"/>
            <ac:grpSpMk id="10252" creationId="{88B5CE89-D565-5536-A97C-D95FE7377300}"/>
          </ac:grpSpMkLst>
        </pc:grpChg>
        <pc:grpChg chg="mod">
          <ac:chgData name="john krouskos" userId="2a7da176743a5920" providerId="LiveId" clId="{CD5B0464-4164-4F55-A274-6B3B10EE213A}" dt="2024-07-15T15:53:55.480" v="7733" actId="1076"/>
          <ac:grpSpMkLst>
            <pc:docMk/>
            <pc:sldMk cId="1294901893" sldId="295"/>
            <ac:grpSpMk id="10253" creationId="{6D15A923-BC55-9F41-9244-6BF21A941C6F}"/>
          </ac:grpSpMkLst>
        </pc:grpChg>
        <pc:grpChg chg="del mod">
          <ac:chgData name="john krouskos" userId="2a7da176743a5920" providerId="LiveId" clId="{CD5B0464-4164-4F55-A274-6B3B10EE213A}" dt="2024-07-05T14:52:21.160" v="2182" actId="478"/>
          <ac:grpSpMkLst>
            <pc:docMk/>
            <pc:sldMk cId="1294901893" sldId="295"/>
            <ac:grpSpMk id="10254" creationId="{9924775E-5BD1-0CCB-6EC6-A00401100C3E}"/>
          </ac:grpSpMkLst>
        </pc:grpChg>
        <pc:picChg chg="mod">
          <ac:chgData name="john krouskos" userId="2a7da176743a5920" providerId="LiveId" clId="{CD5B0464-4164-4F55-A274-6B3B10EE213A}" dt="2024-07-15T15:53:50.175" v="7730" actId="1076"/>
          <ac:picMkLst>
            <pc:docMk/>
            <pc:sldMk cId="1294901893" sldId="295"/>
            <ac:picMk id="9" creationId="{D7E700E1-92AF-7641-4F31-A35A7153BEC4}"/>
          </ac:picMkLst>
        </pc:picChg>
        <pc:picChg chg="mod">
          <ac:chgData name="john krouskos" userId="2a7da176743a5920" providerId="LiveId" clId="{CD5B0464-4164-4F55-A274-6B3B10EE213A}" dt="2024-07-15T15:53:52.640" v="7731" actId="1076"/>
          <ac:picMkLst>
            <pc:docMk/>
            <pc:sldMk cId="1294901893" sldId="295"/>
            <ac:picMk id="31" creationId="{B8E1E3B8-3CC8-BAFA-BDBF-BF9AFF0EB2FA}"/>
          </ac:picMkLst>
        </pc:picChg>
        <pc:picChg chg="mod">
          <ac:chgData name="john krouskos" userId="2a7da176743a5920" providerId="LiveId" clId="{CD5B0464-4164-4F55-A274-6B3B10EE213A}" dt="2024-07-05T14:52:12.890" v="2177" actId="1076"/>
          <ac:picMkLst>
            <pc:docMk/>
            <pc:sldMk cId="1294901893" sldId="295"/>
            <ac:picMk id="10242" creationId="{75DEEEA9-B646-683B-421D-6BBCDD011F2B}"/>
          </ac:picMkLst>
        </pc:picChg>
        <pc:picChg chg="mod">
          <ac:chgData name="john krouskos" userId="2a7da176743a5920" providerId="LiveId" clId="{CD5B0464-4164-4F55-A274-6B3B10EE213A}" dt="2024-07-05T14:52:17.762" v="2180" actId="1076"/>
          <ac:picMkLst>
            <pc:docMk/>
            <pc:sldMk cId="1294901893" sldId="295"/>
            <ac:picMk id="10244" creationId="{0705AB3D-0E4E-77BB-DDCA-8475DECA1A14}"/>
          </ac:picMkLst>
        </pc:picChg>
      </pc:sldChg>
      <pc:sldChg chg="addSp delSp modSp mod modAnim">
        <pc:chgData name="john krouskos" userId="2a7da176743a5920" providerId="LiveId" clId="{CD5B0464-4164-4F55-A274-6B3B10EE213A}" dt="2024-07-15T16:21:41.899" v="7740" actId="20577"/>
        <pc:sldMkLst>
          <pc:docMk/>
          <pc:sldMk cId="1808220840" sldId="296"/>
        </pc:sldMkLst>
        <pc:spChg chg="add mod">
          <ac:chgData name="john krouskos" userId="2a7da176743a5920" providerId="LiveId" clId="{CD5B0464-4164-4F55-A274-6B3B10EE213A}" dt="2024-06-28T08:28:51.930" v="1056" actId="20577"/>
          <ac:spMkLst>
            <pc:docMk/>
            <pc:sldMk cId="1808220840" sldId="296"/>
            <ac:spMk id="2" creationId="{91BA720D-AF49-75FC-96E7-8E07E7A63A80}"/>
          </ac:spMkLst>
        </pc:spChg>
        <pc:spChg chg="mod topLvl">
          <ac:chgData name="john krouskos" userId="2a7da176743a5920" providerId="LiveId" clId="{CD5B0464-4164-4F55-A274-6B3B10EE213A}" dt="2024-07-05T14:51:03.952" v="2109" actId="164"/>
          <ac:spMkLst>
            <pc:docMk/>
            <pc:sldMk cId="1808220840" sldId="296"/>
            <ac:spMk id="10246" creationId="{34175867-7A98-FE8D-F420-D27258636A12}"/>
          </ac:spMkLst>
        </pc:spChg>
        <pc:spChg chg="mod topLvl">
          <ac:chgData name="john krouskos" userId="2a7da176743a5920" providerId="LiveId" clId="{CD5B0464-4164-4F55-A274-6B3B10EE213A}" dt="2024-07-05T14:58:07.599" v="2204" actId="164"/>
          <ac:spMkLst>
            <pc:docMk/>
            <pc:sldMk cId="1808220840" sldId="296"/>
            <ac:spMk id="10272" creationId="{9EF3E921-FE08-D255-9FFB-EDE2F961E960}"/>
          </ac:spMkLst>
        </pc:spChg>
        <pc:spChg chg="mod">
          <ac:chgData name="john krouskos" userId="2a7da176743a5920" providerId="LiveId" clId="{CD5B0464-4164-4F55-A274-6B3B10EE213A}" dt="2024-07-15T15:58:15.063" v="7739" actId="20578"/>
          <ac:spMkLst>
            <pc:docMk/>
            <pc:sldMk cId="1808220840" sldId="296"/>
            <ac:spMk id="10283" creationId="{19DC56F5-ED48-4DB2-B9BC-EC96E16D8ABE}"/>
          </ac:spMkLst>
        </pc:spChg>
        <pc:spChg chg="mod">
          <ac:chgData name="john krouskos" userId="2a7da176743a5920" providerId="LiveId" clId="{CD5B0464-4164-4F55-A274-6B3B10EE213A}" dt="2024-07-15T16:21:41.899" v="7740" actId="20577"/>
          <ac:spMkLst>
            <pc:docMk/>
            <pc:sldMk cId="1808220840" sldId="296"/>
            <ac:spMk id="10285" creationId="{18D88A53-919E-0C8B-8F43-08B5B84CA889}"/>
          </ac:spMkLst>
        </pc:spChg>
        <pc:grpChg chg="add mod">
          <ac:chgData name="john krouskos" userId="2a7da176743a5920" providerId="LiveId" clId="{CD5B0464-4164-4F55-A274-6B3B10EE213A}" dt="2024-07-05T14:59:26.483" v="2251" actId="171"/>
          <ac:grpSpMkLst>
            <pc:docMk/>
            <pc:sldMk cId="1808220840" sldId="296"/>
            <ac:grpSpMk id="8" creationId="{0C6C6C52-3A34-E093-5FE5-453BBD86723D}"/>
          </ac:grpSpMkLst>
        </pc:grpChg>
        <pc:grpChg chg="add mod">
          <ac:chgData name="john krouskos" userId="2a7da176743a5920" providerId="LiveId" clId="{CD5B0464-4164-4F55-A274-6B3B10EE213A}" dt="2024-07-05T14:59:26.483" v="2251" actId="171"/>
          <ac:grpSpMkLst>
            <pc:docMk/>
            <pc:sldMk cId="1808220840" sldId="296"/>
            <ac:grpSpMk id="18" creationId="{F4E6950F-8185-D14F-BBED-03EF81AE8444}"/>
          </ac:grpSpMkLst>
        </pc:grpChg>
        <pc:grpChg chg="del">
          <ac:chgData name="john krouskos" userId="2a7da176743a5920" providerId="LiveId" clId="{CD5B0464-4164-4F55-A274-6B3B10EE213A}" dt="2024-07-05T14:45:37.547" v="2093" actId="165"/>
          <ac:grpSpMkLst>
            <pc:docMk/>
            <pc:sldMk cId="1808220840" sldId="296"/>
            <ac:grpSpMk id="10254" creationId="{9924775E-5BD1-0CCB-6EC6-A00401100C3E}"/>
          </ac:grpSpMkLst>
        </pc:grpChg>
        <pc:grpChg chg="del mod">
          <ac:chgData name="john krouskos" userId="2a7da176743a5920" providerId="LiveId" clId="{CD5B0464-4164-4F55-A274-6B3B10EE213A}" dt="2024-07-05T14:52:43.803" v="2190" actId="165"/>
          <ac:grpSpMkLst>
            <pc:docMk/>
            <pc:sldMk cId="1808220840" sldId="296"/>
            <ac:grpSpMk id="10280" creationId="{A01F627D-1DB9-49E7-C457-8AC98A9F7EDA}"/>
          </ac:grpSpMkLst>
        </pc:grpChg>
        <pc:picChg chg="add del mod">
          <ac:chgData name="john krouskos" userId="2a7da176743a5920" providerId="LiveId" clId="{CD5B0464-4164-4F55-A274-6B3B10EE213A}" dt="2024-07-05T14:56:59.015" v="2200" actId="478"/>
          <ac:picMkLst>
            <pc:docMk/>
            <pc:sldMk cId="1808220840" sldId="296"/>
            <ac:picMk id="10" creationId="{D52DF2E1-B56F-21E2-7B1C-7FE215621CAF}"/>
          </ac:picMkLst>
        </pc:picChg>
        <pc:picChg chg="add mod">
          <ac:chgData name="john krouskos" userId="2a7da176743a5920" providerId="LiveId" clId="{CD5B0464-4164-4F55-A274-6B3B10EE213A}" dt="2024-07-05T14:51:03.952" v="2109" actId="164"/>
          <ac:picMkLst>
            <pc:docMk/>
            <pc:sldMk cId="1808220840" sldId="296"/>
            <ac:picMk id="2050" creationId="{79A62FE5-939B-B029-7C08-5A3E1ADE3EED}"/>
          </ac:picMkLst>
        </pc:picChg>
        <pc:picChg chg="add mod">
          <ac:chgData name="john krouskos" userId="2a7da176743a5920" providerId="LiveId" clId="{CD5B0464-4164-4F55-A274-6B3B10EE213A}" dt="2024-07-05T14:58:07.599" v="2204" actId="164"/>
          <ac:picMkLst>
            <pc:docMk/>
            <pc:sldMk cId="1808220840" sldId="296"/>
            <ac:picMk id="2052" creationId="{F2AB53E6-DAAA-8A3F-758C-AA876C99B1EB}"/>
          </ac:picMkLst>
        </pc:picChg>
        <pc:picChg chg="del mod topLvl">
          <ac:chgData name="john krouskos" userId="2a7da176743a5920" providerId="LiveId" clId="{CD5B0464-4164-4F55-A274-6B3B10EE213A}" dt="2024-07-05T14:45:40.430" v="2094" actId="478"/>
          <ac:picMkLst>
            <pc:docMk/>
            <pc:sldMk cId="1808220840" sldId="296"/>
            <ac:picMk id="10242" creationId="{75DEEEA9-B646-683B-421D-6BBCDD011F2B}"/>
          </ac:picMkLst>
        </pc:picChg>
        <pc:picChg chg="del mod topLvl">
          <ac:chgData name="john krouskos" userId="2a7da176743a5920" providerId="LiveId" clId="{CD5B0464-4164-4F55-A274-6B3B10EE213A}" dt="2024-07-05T14:52:47.603" v="2191" actId="478"/>
          <ac:picMkLst>
            <pc:docMk/>
            <pc:sldMk cId="1808220840" sldId="296"/>
            <ac:picMk id="10273" creationId="{92613FCA-A361-3E3D-8C52-B83B1484385C}"/>
          </ac:picMkLst>
        </pc:picChg>
      </pc:sldChg>
      <pc:sldChg chg="addSp delSp modSp mod">
        <pc:chgData name="john krouskos" userId="2a7da176743a5920" providerId="LiveId" clId="{CD5B0464-4164-4F55-A274-6B3B10EE213A}" dt="2024-07-14T16:25:04.906" v="7401" actId="403"/>
        <pc:sldMkLst>
          <pc:docMk/>
          <pc:sldMk cId="2602985278" sldId="299"/>
        </pc:sldMkLst>
        <pc:spChg chg="del">
          <ac:chgData name="john krouskos" userId="2a7da176743a5920" providerId="LiveId" clId="{CD5B0464-4164-4F55-A274-6B3B10EE213A}" dt="2024-07-05T14:16:36.926" v="1679" actId="478"/>
          <ac:spMkLst>
            <pc:docMk/>
            <pc:sldMk cId="2602985278" sldId="299"/>
            <ac:spMk id="8" creationId="{A71ED69E-AFF3-CDDA-20A4-1B385E42018D}"/>
          </ac:spMkLst>
        </pc:spChg>
        <pc:spChg chg="add mod">
          <ac:chgData name="john krouskos" userId="2a7da176743a5920" providerId="LiveId" clId="{CD5B0464-4164-4F55-A274-6B3B10EE213A}" dt="2024-06-28T08:29:22.109" v="1061"/>
          <ac:spMkLst>
            <pc:docMk/>
            <pc:sldMk cId="2602985278" sldId="299"/>
            <ac:spMk id="10" creationId="{06E6E9D3-4DE1-D6DA-BF5B-24B3420E1017}"/>
          </ac:spMkLst>
        </pc:spChg>
        <pc:spChg chg="add mod ord topLvl">
          <ac:chgData name="john krouskos" userId="2a7da176743a5920" providerId="LiveId" clId="{CD5B0464-4164-4F55-A274-6B3B10EE213A}" dt="2024-07-14T16:25:04.906" v="7401" actId="403"/>
          <ac:spMkLst>
            <pc:docMk/>
            <pc:sldMk cId="2602985278" sldId="299"/>
            <ac:spMk id="13" creationId="{CF8F6967-9AC2-4634-C490-43B0312C0C24}"/>
          </ac:spMkLst>
        </pc:spChg>
        <pc:spChg chg="mod">
          <ac:chgData name="john krouskos" userId="2a7da176743a5920" providerId="LiveId" clId="{CD5B0464-4164-4F55-A274-6B3B10EE213A}" dt="2024-07-05T14:29:13.013" v="1816"/>
          <ac:spMkLst>
            <pc:docMk/>
            <pc:sldMk cId="2602985278" sldId="299"/>
            <ac:spMk id="19" creationId="{684C23B4-0256-87D5-B67C-4FC8593DD861}"/>
          </ac:spMkLst>
        </pc:spChg>
        <pc:spChg chg="mod">
          <ac:chgData name="john krouskos" userId="2a7da176743a5920" providerId="LiveId" clId="{CD5B0464-4164-4F55-A274-6B3B10EE213A}" dt="2024-07-05T14:29:19.259" v="1819"/>
          <ac:spMkLst>
            <pc:docMk/>
            <pc:sldMk cId="2602985278" sldId="299"/>
            <ac:spMk id="24" creationId="{714B1A17-1974-8ABD-BBB0-BF4DA673FAAE}"/>
          </ac:spMkLst>
        </pc:spChg>
        <pc:spChg chg="mod topLvl">
          <ac:chgData name="john krouskos" userId="2a7da176743a5920" providerId="LiveId" clId="{CD5B0464-4164-4F55-A274-6B3B10EE213A}" dt="2024-07-05T14:21:09.363" v="1733" actId="164"/>
          <ac:spMkLst>
            <pc:docMk/>
            <pc:sldMk cId="2602985278" sldId="299"/>
            <ac:spMk id="629" creationId="{EEAAA4E6-C6E1-2BF7-2737-326465CDE5AA}"/>
          </ac:spMkLst>
        </pc:spChg>
        <pc:grpChg chg="add del mod">
          <ac:chgData name="john krouskos" userId="2a7da176743a5920" providerId="LiveId" clId="{CD5B0464-4164-4F55-A274-6B3B10EE213A}" dt="2024-07-05T14:19:46.716" v="1707" actId="165"/>
          <ac:grpSpMkLst>
            <pc:docMk/>
            <pc:sldMk cId="2602985278" sldId="299"/>
            <ac:grpSpMk id="16" creationId="{09D00E90-5D38-F7F1-29DD-DBDD2CD2F5CA}"/>
          </ac:grpSpMkLst>
        </pc:grpChg>
        <pc:grpChg chg="add mod ord">
          <ac:chgData name="john krouskos" userId="2a7da176743a5920" providerId="LiveId" clId="{CD5B0464-4164-4F55-A274-6B3B10EE213A}" dt="2024-07-05T14:29:27.638" v="1824" actId="170"/>
          <ac:grpSpMkLst>
            <pc:docMk/>
            <pc:sldMk cId="2602985278" sldId="299"/>
            <ac:grpSpMk id="17" creationId="{5FF4C443-574E-E8F0-9C8F-20CB71C5822D}"/>
          </ac:grpSpMkLst>
        </pc:grpChg>
        <pc:grpChg chg="add del mod">
          <ac:chgData name="john krouskos" userId="2a7da176743a5920" providerId="LiveId" clId="{CD5B0464-4164-4F55-A274-6B3B10EE213A}" dt="2024-07-05T14:29:15.856" v="1817" actId="478"/>
          <ac:grpSpMkLst>
            <pc:docMk/>
            <pc:sldMk cId="2602985278" sldId="299"/>
            <ac:grpSpMk id="18" creationId="{7AE7ED66-433B-38E4-DA44-C4442D6939A9}"/>
          </ac:grpSpMkLst>
        </pc:grpChg>
        <pc:grpChg chg="add mod">
          <ac:chgData name="john krouskos" userId="2a7da176743a5920" providerId="LiveId" clId="{CD5B0464-4164-4F55-A274-6B3B10EE213A}" dt="2024-07-05T14:29:19.259" v="1819"/>
          <ac:grpSpMkLst>
            <pc:docMk/>
            <pc:sldMk cId="2602985278" sldId="299"/>
            <ac:grpSpMk id="23" creationId="{1CFD9AD4-B7D8-7F82-D156-12D6500EF2DE}"/>
          </ac:grpSpMkLst>
        </pc:grpChg>
        <pc:grpChg chg="del">
          <ac:chgData name="john krouskos" userId="2a7da176743a5920" providerId="LiveId" clId="{CD5B0464-4164-4F55-A274-6B3B10EE213A}" dt="2024-07-05T14:16:43.396" v="1680" actId="165"/>
          <ac:grpSpMkLst>
            <pc:docMk/>
            <pc:sldMk cId="2602985278" sldId="299"/>
            <ac:grpSpMk id="638" creationId="{0CEAD06B-7B83-DA05-3C68-FF0D9FFE158A}"/>
          </ac:grpSpMkLst>
        </pc:grpChg>
        <pc:grpChg chg="add del">
          <ac:chgData name="john krouskos" userId="2a7da176743a5920" providerId="LiveId" clId="{CD5B0464-4164-4F55-A274-6B3B10EE213A}" dt="2024-07-05T14:29:18.224" v="1818" actId="478"/>
          <ac:grpSpMkLst>
            <pc:docMk/>
            <pc:sldMk cId="2602985278" sldId="299"/>
            <ac:grpSpMk id="17409" creationId="{566C45ED-EA2D-73D1-9D04-A6D8565B9BE2}"/>
          </ac:grpSpMkLst>
        </pc:grpChg>
        <pc:picChg chg="add del mod">
          <ac:chgData name="john krouskos" userId="2a7da176743a5920" providerId="LiveId" clId="{CD5B0464-4164-4F55-A274-6B3B10EE213A}" dt="2024-07-05T14:17:27.376" v="1683" actId="478"/>
          <ac:picMkLst>
            <pc:docMk/>
            <pc:sldMk cId="2602985278" sldId="299"/>
            <ac:picMk id="14" creationId="{77263B05-80B8-816E-E776-C9DAA23784AA}"/>
          </ac:picMkLst>
        </pc:picChg>
        <pc:picChg chg="add mod ord">
          <ac:chgData name="john krouskos" userId="2a7da176743a5920" providerId="LiveId" clId="{CD5B0464-4164-4F55-A274-6B3B10EE213A}" dt="2024-07-05T14:21:09.363" v="1733" actId="164"/>
          <ac:picMkLst>
            <pc:docMk/>
            <pc:sldMk cId="2602985278" sldId="299"/>
            <ac:picMk id="15" creationId="{4C8ECC29-6560-5734-D92B-17F34F89EE8E}"/>
          </ac:picMkLst>
        </pc:picChg>
        <pc:picChg chg="mod">
          <ac:chgData name="john krouskos" userId="2a7da176743a5920" providerId="LiveId" clId="{CD5B0464-4164-4F55-A274-6B3B10EE213A}" dt="2024-07-05T14:29:13.013" v="1816"/>
          <ac:picMkLst>
            <pc:docMk/>
            <pc:sldMk cId="2602985278" sldId="299"/>
            <ac:picMk id="22" creationId="{DDE85DD5-B125-3608-0457-365357CF585A}"/>
          </ac:picMkLst>
        </pc:picChg>
        <pc:picChg chg="mod">
          <ac:chgData name="john krouskos" userId="2a7da176743a5920" providerId="LiveId" clId="{CD5B0464-4164-4F55-A274-6B3B10EE213A}" dt="2024-07-05T14:29:19.259" v="1819"/>
          <ac:picMkLst>
            <pc:docMk/>
            <pc:sldMk cId="2602985278" sldId="299"/>
            <ac:picMk id="25" creationId="{6AAE1196-8E13-296F-40B1-3A07BD4AC54B}"/>
          </ac:picMkLst>
        </pc:picChg>
        <pc:picChg chg="del mod topLvl">
          <ac:chgData name="john krouskos" userId="2a7da176743a5920" providerId="LiveId" clId="{CD5B0464-4164-4F55-A274-6B3B10EE213A}" dt="2024-07-05T14:18:21.405" v="1694" actId="478"/>
          <ac:picMkLst>
            <pc:docMk/>
            <pc:sldMk cId="2602985278" sldId="299"/>
            <ac:picMk id="615" creationId="{C8127DC1-F115-E788-E8E7-12D18AD73496}"/>
          </ac:picMkLst>
        </pc:picChg>
      </pc:sldChg>
      <pc:sldChg chg="addSp delSp modSp mod">
        <pc:chgData name="john krouskos" userId="2a7da176743a5920" providerId="LiveId" clId="{CD5B0464-4164-4F55-A274-6B3B10EE213A}" dt="2024-07-05T14:39:52.618" v="2055" actId="166"/>
        <pc:sldMkLst>
          <pc:docMk/>
          <pc:sldMk cId="3405048248" sldId="300"/>
        </pc:sldMkLst>
        <pc:spChg chg="mod">
          <ac:chgData name="john krouskos" userId="2a7da176743a5920" providerId="LiveId" clId="{CD5B0464-4164-4F55-A274-6B3B10EE213A}" dt="2024-07-05T14:39:52.618" v="2055" actId="166"/>
          <ac:spMkLst>
            <pc:docMk/>
            <pc:sldMk cId="3405048248" sldId="300"/>
            <ac:spMk id="8" creationId="{E9C7F513-BAD8-EFF4-DE08-486CF3CE51EB}"/>
          </ac:spMkLst>
        </pc:spChg>
        <pc:spChg chg="add mod">
          <ac:chgData name="john krouskos" userId="2a7da176743a5920" providerId="LiveId" clId="{CD5B0464-4164-4F55-A274-6B3B10EE213A}" dt="2024-06-28T08:29:26.963" v="1063"/>
          <ac:spMkLst>
            <pc:docMk/>
            <pc:sldMk cId="3405048248" sldId="300"/>
            <ac:spMk id="13" creationId="{0BEC4679-5C21-787B-67AF-2FAD333B6672}"/>
          </ac:spMkLst>
        </pc:spChg>
        <pc:spChg chg="mod">
          <ac:chgData name="john krouskos" userId="2a7da176743a5920" providerId="LiveId" clId="{CD5B0464-4164-4F55-A274-6B3B10EE213A}" dt="2024-07-05T14:31:05.503" v="1850" actId="14100"/>
          <ac:spMkLst>
            <pc:docMk/>
            <pc:sldMk cId="3405048248" sldId="300"/>
            <ac:spMk id="15" creationId="{6F6F623B-0797-7E49-BA99-186FDE2A8CE6}"/>
          </ac:spMkLst>
        </pc:spChg>
        <pc:spChg chg="mod">
          <ac:chgData name="john krouskos" userId="2a7da176743a5920" providerId="LiveId" clId="{CD5B0464-4164-4F55-A274-6B3B10EE213A}" dt="2024-07-05T14:31:42.324" v="1949" actId="1036"/>
          <ac:spMkLst>
            <pc:docMk/>
            <pc:sldMk cId="3405048248" sldId="300"/>
            <ac:spMk id="18" creationId="{D01BF107-0B4E-2323-26A9-65C8A3286984}"/>
          </ac:spMkLst>
        </pc:spChg>
        <pc:spChg chg="mod">
          <ac:chgData name="john krouskos" userId="2a7da176743a5920" providerId="LiveId" clId="{CD5B0464-4164-4F55-A274-6B3B10EE213A}" dt="2024-07-05T14:38:10.926" v="2042"/>
          <ac:spMkLst>
            <pc:docMk/>
            <pc:sldMk cId="3405048248" sldId="300"/>
            <ac:spMk id="23" creationId="{19C6AFA2-882A-6A3B-BAA7-8DEB4BF415C3}"/>
          </ac:spMkLst>
        </pc:spChg>
        <pc:grpChg chg="add mod">
          <ac:chgData name="john krouskos" userId="2a7da176743a5920" providerId="LiveId" clId="{CD5B0464-4164-4F55-A274-6B3B10EE213A}" dt="2024-07-05T14:31:05.503" v="1850" actId="14100"/>
          <ac:grpSpMkLst>
            <pc:docMk/>
            <pc:sldMk cId="3405048248" sldId="300"/>
            <ac:grpSpMk id="14" creationId="{DDF83C58-1C8F-ECD9-9187-8CC4EFDEF732}"/>
          </ac:grpSpMkLst>
        </pc:grpChg>
        <pc:grpChg chg="add mod">
          <ac:chgData name="john krouskos" userId="2a7da176743a5920" providerId="LiveId" clId="{CD5B0464-4164-4F55-A274-6B3B10EE213A}" dt="2024-07-05T14:39:52.618" v="2055" actId="166"/>
          <ac:grpSpMkLst>
            <pc:docMk/>
            <pc:sldMk cId="3405048248" sldId="300"/>
            <ac:grpSpMk id="17" creationId="{5207CEA6-8D22-AA69-C74E-6CF792573A6A}"/>
          </ac:grpSpMkLst>
        </pc:grpChg>
        <pc:grpChg chg="add mod">
          <ac:chgData name="john krouskos" userId="2a7da176743a5920" providerId="LiveId" clId="{CD5B0464-4164-4F55-A274-6B3B10EE213A}" dt="2024-07-05T14:38:10.926" v="2042"/>
          <ac:grpSpMkLst>
            <pc:docMk/>
            <pc:sldMk cId="3405048248" sldId="300"/>
            <ac:grpSpMk id="22" creationId="{B186D612-281C-91B7-4FE9-2FCEC5F4AB60}"/>
          </ac:grpSpMkLst>
        </pc:grpChg>
        <pc:grpChg chg="del">
          <ac:chgData name="john krouskos" userId="2a7da176743a5920" providerId="LiveId" clId="{CD5B0464-4164-4F55-A274-6B3B10EE213A}" dt="2024-07-05T14:38:06.769" v="2041" actId="478"/>
          <ac:grpSpMkLst>
            <pc:docMk/>
            <pc:sldMk cId="3405048248" sldId="300"/>
            <ac:grpSpMk id="638" creationId="{0CEAD06B-7B83-DA05-3C68-FF0D9FFE158A}"/>
          </ac:grpSpMkLst>
        </pc:grpChg>
        <pc:grpChg chg="add del">
          <ac:chgData name="john krouskos" userId="2a7da176743a5920" providerId="LiveId" clId="{CD5B0464-4164-4F55-A274-6B3B10EE213A}" dt="2024-07-05T14:33:04.153" v="1970" actId="478"/>
          <ac:grpSpMkLst>
            <pc:docMk/>
            <pc:sldMk cId="3405048248" sldId="300"/>
            <ac:grpSpMk id="17409" creationId="{566C45ED-EA2D-73D1-9D04-A6D8565B9BE2}"/>
          </ac:grpSpMkLst>
        </pc:grpChg>
        <pc:picChg chg="mod">
          <ac:chgData name="john krouskos" userId="2a7da176743a5920" providerId="LiveId" clId="{CD5B0464-4164-4F55-A274-6B3B10EE213A}" dt="2024-07-05T14:31:05.503" v="1850" actId="14100"/>
          <ac:picMkLst>
            <pc:docMk/>
            <pc:sldMk cId="3405048248" sldId="300"/>
            <ac:picMk id="16" creationId="{70940671-0633-75B1-BACB-718440F1FB9B}"/>
          </ac:picMkLst>
        </pc:picChg>
        <pc:picChg chg="mod">
          <ac:chgData name="john krouskos" userId="2a7da176743a5920" providerId="LiveId" clId="{CD5B0464-4164-4F55-A274-6B3B10EE213A}" dt="2024-07-05T14:31:42.324" v="1949" actId="1036"/>
          <ac:picMkLst>
            <pc:docMk/>
            <pc:sldMk cId="3405048248" sldId="300"/>
            <ac:picMk id="19" creationId="{44FEE9D4-EF95-7040-2AA5-D0F3BA9EEB6E}"/>
          </ac:picMkLst>
        </pc:picChg>
        <pc:picChg chg="mod">
          <ac:chgData name="john krouskos" userId="2a7da176743a5920" providerId="LiveId" clId="{CD5B0464-4164-4F55-A274-6B3B10EE213A}" dt="2024-07-05T14:38:10.926" v="2042"/>
          <ac:picMkLst>
            <pc:docMk/>
            <pc:sldMk cId="3405048248" sldId="300"/>
            <ac:picMk id="24" creationId="{EADE27F9-EB99-1D32-A4F7-498676B5569F}"/>
          </ac:picMkLst>
        </pc:picChg>
      </pc:sldChg>
      <pc:sldChg chg="addSp delSp modSp mod">
        <pc:chgData name="john krouskos" userId="2a7da176743a5920" providerId="LiveId" clId="{CD5B0464-4164-4F55-A274-6B3B10EE213A}" dt="2024-07-05T14:43:15.363" v="2092" actId="166"/>
        <pc:sldMkLst>
          <pc:docMk/>
          <pc:sldMk cId="1527636903" sldId="301"/>
        </pc:sldMkLst>
        <pc:spChg chg="mod ord">
          <ac:chgData name="john krouskos" userId="2a7da176743a5920" providerId="LiveId" clId="{CD5B0464-4164-4F55-A274-6B3B10EE213A}" dt="2024-07-05T14:43:05.229" v="2084" actId="171"/>
          <ac:spMkLst>
            <pc:docMk/>
            <pc:sldMk cId="1527636903" sldId="301"/>
            <ac:spMk id="8" creationId="{45BEFB41-B9F4-1195-CC64-E856E52F2479}"/>
          </ac:spMkLst>
        </pc:spChg>
        <pc:spChg chg="add mod">
          <ac:chgData name="john krouskos" userId="2a7da176743a5920" providerId="LiveId" clId="{CD5B0464-4164-4F55-A274-6B3B10EE213A}" dt="2024-06-28T08:29:24.571" v="1062"/>
          <ac:spMkLst>
            <pc:docMk/>
            <pc:sldMk cId="1527636903" sldId="301"/>
            <ac:spMk id="10" creationId="{6F91AC47-1E1F-2163-2865-F46AACF78A94}"/>
          </ac:spMkLst>
        </pc:spChg>
        <pc:spChg chg="del">
          <ac:chgData name="john krouskos" userId="2a7da176743a5920" providerId="LiveId" clId="{CD5B0464-4164-4F55-A274-6B3B10EE213A}" dt="2024-07-05T14:37:19.615" v="2029" actId="478"/>
          <ac:spMkLst>
            <pc:docMk/>
            <pc:sldMk cId="1527636903" sldId="301"/>
            <ac:spMk id="13" creationId="{CCADB7A0-FC29-6F37-3592-FFB696F7A530}"/>
          </ac:spMkLst>
        </pc:spChg>
        <pc:spChg chg="mod">
          <ac:chgData name="john krouskos" userId="2a7da176743a5920" providerId="LiveId" clId="{CD5B0464-4164-4F55-A274-6B3B10EE213A}" dt="2024-07-05T14:30:28.030" v="1837"/>
          <ac:spMkLst>
            <pc:docMk/>
            <pc:sldMk cId="1527636903" sldId="301"/>
            <ac:spMk id="15" creationId="{2640131D-1D80-88B8-F955-211FEAABD0CA}"/>
          </ac:spMkLst>
        </pc:spChg>
        <pc:spChg chg="add del mod">
          <ac:chgData name="john krouskos" userId="2a7da176743a5920" providerId="LiveId" clId="{CD5B0464-4164-4F55-A274-6B3B10EE213A}" dt="2024-07-05T14:42:38.763" v="2077" actId="478"/>
          <ac:spMkLst>
            <pc:docMk/>
            <pc:sldMk cId="1527636903" sldId="301"/>
            <ac:spMk id="17" creationId="{C14D44CD-4C25-C4D6-46EA-F860459AEA28}"/>
          </ac:spMkLst>
        </pc:spChg>
        <pc:spChg chg="mod">
          <ac:chgData name="john krouskos" userId="2a7da176743a5920" providerId="LiveId" clId="{CD5B0464-4164-4F55-A274-6B3B10EE213A}" dt="2024-07-05T14:37:27.909" v="2030"/>
          <ac:spMkLst>
            <pc:docMk/>
            <pc:sldMk cId="1527636903" sldId="301"/>
            <ac:spMk id="19" creationId="{1B2649F7-E030-9031-C7DA-EB968F0F50A0}"/>
          </ac:spMkLst>
        </pc:spChg>
        <pc:spChg chg="add mod">
          <ac:chgData name="john krouskos" userId="2a7da176743a5920" providerId="LiveId" clId="{CD5B0464-4164-4F55-A274-6B3B10EE213A}" dt="2024-07-05T14:42:50.443" v="2080" actId="1076"/>
          <ac:spMkLst>
            <pc:docMk/>
            <pc:sldMk cId="1527636903" sldId="301"/>
            <ac:spMk id="23" creationId="{92D647D8-2292-2C9A-80BE-2AE012D8D68D}"/>
          </ac:spMkLst>
        </pc:spChg>
        <pc:grpChg chg="add mod">
          <ac:chgData name="john krouskos" userId="2a7da176743a5920" providerId="LiveId" clId="{CD5B0464-4164-4F55-A274-6B3B10EE213A}" dt="2024-07-05T14:43:15.363" v="2092" actId="166"/>
          <ac:grpSpMkLst>
            <pc:docMk/>
            <pc:sldMk cId="1527636903" sldId="301"/>
            <ac:grpSpMk id="14" creationId="{F859BF76-3E88-9046-EDAD-1115204BAE86}"/>
          </ac:grpSpMkLst>
        </pc:grpChg>
        <pc:grpChg chg="add mod ord">
          <ac:chgData name="john krouskos" userId="2a7da176743a5920" providerId="LiveId" clId="{CD5B0464-4164-4F55-A274-6B3B10EE213A}" dt="2024-07-05T14:42:58.165" v="2082" actId="170"/>
          <ac:grpSpMkLst>
            <pc:docMk/>
            <pc:sldMk cId="1527636903" sldId="301"/>
            <ac:grpSpMk id="18" creationId="{71B82A2A-E413-C0CA-410A-2E272F1270B3}"/>
          </ac:grpSpMkLst>
        </pc:grpChg>
        <pc:grpChg chg="del">
          <ac:chgData name="john krouskos" userId="2a7da176743a5920" providerId="LiveId" clId="{CD5B0464-4164-4F55-A274-6B3B10EE213A}" dt="2024-07-05T14:37:02.304" v="2028" actId="478"/>
          <ac:grpSpMkLst>
            <pc:docMk/>
            <pc:sldMk cId="1527636903" sldId="301"/>
            <ac:grpSpMk id="638" creationId="{0CEAD06B-7B83-DA05-3C68-FF0D9FFE158A}"/>
          </ac:grpSpMkLst>
        </pc:grpChg>
        <pc:grpChg chg="del">
          <ac:chgData name="john krouskos" userId="2a7da176743a5920" providerId="LiveId" clId="{CD5B0464-4164-4F55-A274-6B3B10EE213A}" dt="2024-07-05T14:29:38.879" v="1825" actId="478"/>
          <ac:grpSpMkLst>
            <pc:docMk/>
            <pc:sldMk cId="1527636903" sldId="301"/>
            <ac:grpSpMk id="17409" creationId="{566C45ED-EA2D-73D1-9D04-A6D8565B9BE2}"/>
          </ac:grpSpMkLst>
        </pc:grpChg>
        <pc:picChg chg="mod">
          <ac:chgData name="john krouskos" userId="2a7da176743a5920" providerId="LiveId" clId="{CD5B0464-4164-4F55-A274-6B3B10EE213A}" dt="2024-07-05T14:30:28.030" v="1837"/>
          <ac:picMkLst>
            <pc:docMk/>
            <pc:sldMk cId="1527636903" sldId="301"/>
            <ac:picMk id="16" creationId="{3658EAB2-576E-15B4-73D8-58CA885E31C1}"/>
          </ac:picMkLst>
        </pc:picChg>
        <pc:picChg chg="mod">
          <ac:chgData name="john krouskos" userId="2a7da176743a5920" providerId="LiveId" clId="{CD5B0464-4164-4F55-A274-6B3B10EE213A}" dt="2024-07-05T14:37:27.909" v="2030"/>
          <ac:picMkLst>
            <pc:docMk/>
            <pc:sldMk cId="1527636903" sldId="301"/>
            <ac:picMk id="22" creationId="{58371FFC-BA36-A0AA-B791-2695ED9B46BA}"/>
          </ac:picMkLst>
        </pc:picChg>
      </pc:sldChg>
      <pc:sldChg chg="addSp delSp modSp mod">
        <pc:chgData name="john krouskos" userId="2a7da176743a5920" providerId="LiveId" clId="{CD5B0464-4164-4F55-A274-6B3B10EE213A}" dt="2024-07-05T14:38:42.127" v="2054"/>
        <pc:sldMkLst>
          <pc:docMk/>
          <pc:sldMk cId="512654944" sldId="302"/>
        </pc:sldMkLst>
        <pc:spChg chg="del mod">
          <ac:chgData name="john krouskos" userId="2a7da176743a5920" providerId="LiveId" clId="{CD5B0464-4164-4F55-A274-6B3B10EE213A}" dt="2024-07-05T14:35:43.781" v="2002" actId="478"/>
          <ac:spMkLst>
            <pc:docMk/>
            <pc:sldMk cId="512654944" sldId="302"/>
            <ac:spMk id="8" creationId="{AEB5EF61-E21B-7E77-2A59-75C12E72EF63}"/>
          </ac:spMkLst>
        </pc:spChg>
        <pc:spChg chg="ord">
          <ac:chgData name="john krouskos" userId="2a7da176743a5920" providerId="LiveId" clId="{CD5B0464-4164-4F55-A274-6B3B10EE213A}" dt="2024-07-05T14:36:07.159" v="2022" actId="170"/>
          <ac:spMkLst>
            <pc:docMk/>
            <pc:sldMk cId="512654944" sldId="302"/>
            <ac:spMk id="10" creationId="{47DC0B40-37FE-C869-984E-F3650D52D522}"/>
          </ac:spMkLst>
        </pc:spChg>
        <pc:spChg chg="add mod">
          <ac:chgData name="john krouskos" userId="2a7da176743a5920" providerId="LiveId" clId="{CD5B0464-4164-4F55-A274-6B3B10EE213A}" dt="2024-06-28T08:29:30.213" v="1064"/>
          <ac:spMkLst>
            <pc:docMk/>
            <pc:sldMk cId="512654944" sldId="302"/>
            <ac:spMk id="13" creationId="{B38C07C5-3491-A42B-F6EF-27CBCAF67592}"/>
          </ac:spMkLst>
        </pc:spChg>
        <pc:spChg chg="mod">
          <ac:chgData name="john krouskos" userId="2a7da176743a5920" providerId="LiveId" clId="{CD5B0464-4164-4F55-A274-6B3B10EE213A}" dt="2024-07-05T14:35:45.023" v="2003"/>
          <ac:spMkLst>
            <pc:docMk/>
            <pc:sldMk cId="512654944" sldId="302"/>
            <ac:spMk id="15" creationId="{EB712821-7397-1540-5C56-4052F2C38282}"/>
          </ac:spMkLst>
        </pc:spChg>
        <pc:spChg chg="add mod ord">
          <ac:chgData name="john krouskos" userId="2a7da176743a5920" providerId="LiveId" clId="{CD5B0464-4164-4F55-A274-6B3B10EE213A}" dt="2024-07-05T14:35:52.862" v="2007" actId="171"/>
          <ac:spMkLst>
            <pc:docMk/>
            <pc:sldMk cId="512654944" sldId="302"/>
            <ac:spMk id="17" creationId="{C0AF6BAC-2E7F-A4CB-D941-281F385AD6A6}"/>
          </ac:spMkLst>
        </pc:spChg>
        <pc:spChg chg="mod">
          <ac:chgData name="john krouskos" userId="2a7da176743a5920" providerId="LiveId" clId="{CD5B0464-4164-4F55-A274-6B3B10EE213A}" dt="2024-07-05T14:38:42.127" v="2054"/>
          <ac:spMkLst>
            <pc:docMk/>
            <pc:sldMk cId="512654944" sldId="302"/>
            <ac:spMk id="19" creationId="{59F0FABC-6493-CD6C-F93D-CF028BD9874B}"/>
          </ac:spMkLst>
        </pc:spChg>
        <pc:grpChg chg="add mod">
          <ac:chgData name="john krouskos" userId="2a7da176743a5920" providerId="LiveId" clId="{CD5B0464-4164-4F55-A274-6B3B10EE213A}" dt="2024-07-05T14:35:45.023" v="2003"/>
          <ac:grpSpMkLst>
            <pc:docMk/>
            <pc:sldMk cId="512654944" sldId="302"/>
            <ac:grpSpMk id="14" creationId="{EE5FC060-BB2C-4AAD-5008-86305D9A4A7B}"/>
          </ac:grpSpMkLst>
        </pc:grpChg>
        <pc:grpChg chg="add mod">
          <ac:chgData name="john krouskos" userId="2a7da176743a5920" providerId="LiveId" clId="{CD5B0464-4164-4F55-A274-6B3B10EE213A}" dt="2024-07-05T14:38:42.127" v="2054"/>
          <ac:grpSpMkLst>
            <pc:docMk/>
            <pc:sldMk cId="512654944" sldId="302"/>
            <ac:grpSpMk id="18" creationId="{A94EDE2B-E435-EA15-CF14-C29579B0D49E}"/>
          </ac:grpSpMkLst>
        </pc:grpChg>
        <pc:grpChg chg="del">
          <ac:chgData name="john krouskos" userId="2a7da176743a5920" providerId="LiveId" clId="{CD5B0464-4164-4F55-A274-6B3B10EE213A}" dt="2024-07-05T14:38:39.528" v="2053" actId="478"/>
          <ac:grpSpMkLst>
            <pc:docMk/>
            <pc:sldMk cId="512654944" sldId="302"/>
            <ac:grpSpMk id="638" creationId="{0CEAD06B-7B83-DA05-3C68-FF0D9FFE158A}"/>
          </ac:grpSpMkLst>
        </pc:grpChg>
        <pc:grpChg chg="mod">
          <ac:chgData name="john krouskos" userId="2a7da176743a5920" providerId="LiveId" clId="{CD5B0464-4164-4F55-A274-6B3B10EE213A}" dt="2024-07-05T14:36:02.206" v="2016" actId="170"/>
          <ac:grpSpMkLst>
            <pc:docMk/>
            <pc:sldMk cId="512654944" sldId="302"/>
            <ac:grpSpMk id="639" creationId="{42F8AE9A-60B7-D67D-C456-9E3CF9DC0B7F}"/>
          </ac:grpSpMkLst>
        </pc:grpChg>
        <pc:grpChg chg="del">
          <ac:chgData name="john krouskos" userId="2a7da176743a5920" providerId="LiveId" clId="{CD5B0464-4164-4F55-A274-6B3B10EE213A}" dt="2024-07-05T14:35:35.552" v="2000" actId="478"/>
          <ac:grpSpMkLst>
            <pc:docMk/>
            <pc:sldMk cId="512654944" sldId="302"/>
            <ac:grpSpMk id="17409" creationId="{566C45ED-EA2D-73D1-9D04-A6D8565B9BE2}"/>
          </ac:grpSpMkLst>
        </pc:grpChg>
        <pc:picChg chg="mod">
          <ac:chgData name="john krouskos" userId="2a7da176743a5920" providerId="LiveId" clId="{CD5B0464-4164-4F55-A274-6B3B10EE213A}" dt="2024-07-05T14:35:45.023" v="2003"/>
          <ac:picMkLst>
            <pc:docMk/>
            <pc:sldMk cId="512654944" sldId="302"/>
            <ac:picMk id="16" creationId="{DF48F4D8-0C82-A8AF-5592-2A754CFFABF5}"/>
          </ac:picMkLst>
        </pc:picChg>
        <pc:picChg chg="mod">
          <ac:chgData name="john krouskos" userId="2a7da176743a5920" providerId="LiveId" clId="{CD5B0464-4164-4F55-A274-6B3B10EE213A}" dt="2024-07-05T14:38:42.127" v="2054"/>
          <ac:picMkLst>
            <pc:docMk/>
            <pc:sldMk cId="512654944" sldId="302"/>
            <ac:picMk id="22" creationId="{B36D9907-698F-FF7C-8F70-508B71F68593}"/>
          </ac:picMkLst>
        </pc:picChg>
      </pc:sldChg>
      <pc:sldChg chg="addSp delSp modSp mod">
        <pc:chgData name="john krouskos" userId="2a7da176743a5920" providerId="LiveId" clId="{CD5B0464-4164-4F55-A274-6B3B10EE213A}" dt="2024-07-15T15:56:14.501" v="7738"/>
        <pc:sldMkLst>
          <pc:docMk/>
          <pc:sldMk cId="71584105" sldId="303"/>
        </pc:sldMkLst>
        <pc:spChg chg="add mod">
          <ac:chgData name="john krouskos" userId="2a7da176743a5920" providerId="LiveId" clId="{CD5B0464-4164-4F55-A274-6B3B10EE213A}" dt="2024-06-28T08:29:32.892" v="1065"/>
          <ac:spMkLst>
            <pc:docMk/>
            <pc:sldMk cId="71584105" sldId="303"/>
            <ac:spMk id="7" creationId="{EEBDB723-BB31-C103-3EA2-D2D268231046}"/>
          </ac:spMkLst>
        </pc:spChg>
        <pc:spChg chg="mod">
          <ac:chgData name="john krouskos" userId="2a7da176743a5920" providerId="LiveId" clId="{CD5B0464-4164-4F55-A274-6B3B10EE213A}" dt="2024-07-05T14:36:16.133" v="2024"/>
          <ac:spMkLst>
            <pc:docMk/>
            <pc:sldMk cId="71584105" sldId="303"/>
            <ac:spMk id="10" creationId="{100BA19B-ABEF-FAAD-352F-16BB882864E7}"/>
          </ac:spMkLst>
        </pc:spChg>
        <pc:spChg chg="add del mod">
          <ac:chgData name="john krouskos" userId="2a7da176743a5920" providerId="LiveId" clId="{CD5B0464-4164-4F55-A274-6B3B10EE213A}" dt="2024-07-05T14:36:26.216" v="2026" actId="478"/>
          <ac:spMkLst>
            <pc:docMk/>
            <pc:sldMk cId="71584105" sldId="303"/>
            <ac:spMk id="13" creationId="{60D73B28-C65C-D78E-DE67-34976DF8FE9D}"/>
          </ac:spMkLst>
        </pc:spChg>
        <pc:spChg chg="mod">
          <ac:chgData name="john krouskos" userId="2a7da176743a5920" providerId="LiveId" clId="{CD5B0464-4164-4F55-A274-6B3B10EE213A}" dt="2024-07-15T15:56:14.501" v="7738"/>
          <ac:spMkLst>
            <pc:docMk/>
            <pc:sldMk cId="71584105" sldId="303"/>
            <ac:spMk id="14" creationId="{75ADBC3C-27B5-E26E-6551-EDB051FDA41E}"/>
          </ac:spMkLst>
        </pc:spChg>
        <pc:grpChg chg="add mod">
          <ac:chgData name="john krouskos" userId="2a7da176743a5920" providerId="LiveId" clId="{CD5B0464-4164-4F55-A274-6B3B10EE213A}" dt="2024-07-05T14:36:16.133" v="2024"/>
          <ac:grpSpMkLst>
            <pc:docMk/>
            <pc:sldMk cId="71584105" sldId="303"/>
            <ac:grpSpMk id="8" creationId="{50531F93-D7B5-A0B7-6526-6D1FAF833570}"/>
          </ac:grpSpMkLst>
        </pc:grpChg>
        <pc:grpChg chg="add mod">
          <ac:chgData name="john krouskos" userId="2a7da176743a5920" providerId="LiveId" clId="{CD5B0464-4164-4F55-A274-6B3B10EE213A}" dt="2024-07-15T15:56:14.501" v="7738"/>
          <ac:grpSpMkLst>
            <pc:docMk/>
            <pc:sldMk cId="71584105" sldId="303"/>
            <ac:grpSpMk id="13" creationId="{AB2D0F25-2886-257B-87FF-1FA2A830038B}"/>
          </ac:grpSpMkLst>
        </pc:grpChg>
        <pc:grpChg chg="del">
          <ac:chgData name="john krouskos" userId="2a7da176743a5920" providerId="LiveId" clId="{CD5B0464-4164-4F55-A274-6B3B10EE213A}" dt="2024-07-15T15:56:09.858" v="7737" actId="478"/>
          <ac:grpSpMkLst>
            <pc:docMk/>
            <pc:sldMk cId="71584105" sldId="303"/>
            <ac:grpSpMk id="638" creationId="{0CEAD06B-7B83-DA05-3C68-FF0D9FFE158A}"/>
          </ac:grpSpMkLst>
        </pc:grpChg>
        <pc:grpChg chg="del">
          <ac:chgData name="john krouskos" userId="2a7da176743a5920" providerId="LiveId" clId="{CD5B0464-4164-4F55-A274-6B3B10EE213A}" dt="2024-07-05T14:36:14.588" v="2023" actId="478"/>
          <ac:grpSpMkLst>
            <pc:docMk/>
            <pc:sldMk cId="71584105" sldId="303"/>
            <ac:grpSpMk id="17409" creationId="{566C45ED-EA2D-73D1-9D04-A6D8565B9BE2}"/>
          </ac:grpSpMkLst>
        </pc:grpChg>
        <pc:picChg chg="mod">
          <ac:chgData name="john krouskos" userId="2a7da176743a5920" providerId="LiveId" clId="{CD5B0464-4164-4F55-A274-6B3B10EE213A}" dt="2024-07-05T14:36:16.133" v="2024"/>
          <ac:picMkLst>
            <pc:docMk/>
            <pc:sldMk cId="71584105" sldId="303"/>
            <ac:picMk id="11" creationId="{3F5CB191-64CC-3D12-D609-844ACB76F23C}"/>
          </ac:picMkLst>
        </pc:picChg>
        <pc:picChg chg="mod">
          <ac:chgData name="john krouskos" userId="2a7da176743a5920" providerId="LiveId" clId="{CD5B0464-4164-4F55-A274-6B3B10EE213A}" dt="2024-07-15T15:56:14.501" v="7738"/>
          <ac:picMkLst>
            <pc:docMk/>
            <pc:sldMk cId="71584105" sldId="303"/>
            <ac:picMk id="15" creationId="{516C42E8-B85A-B474-1F6A-DFB02521F1A1}"/>
          </ac:picMkLst>
        </pc:picChg>
      </pc:sldChg>
      <pc:sldChg chg="addSp delSp modSp mod modAnim">
        <pc:chgData name="john krouskos" userId="2a7da176743a5920" providerId="LiveId" clId="{CD5B0464-4164-4F55-A274-6B3B10EE213A}" dt="2024-07-16T08:41:14.263" v="8135" actId="478"/>
        <pc:sldMkLst>
          <pc:docMk/>
          <pc:sldMk cId="2632661382" sldId="304"/>
        </pc:sldMkLst>
        <pc:spChg chg="del mod">
          <ac:chgData name="john krouskos" userId="2a7da176743a5920" providerId="LiveId" clId="{CD5B0464-4164-4F55-A274-6B3B10EE213A}" dt="2024-07-16T08:41:03.674" v="8129" actId="478"/>
          <ac:spMkLst>
            <pc:docMk/>
            <pc:sldMk cId="2632661382" sldId="304"/>
            <ac:spMk id="3" creationId="{92A396A8-8F16-25B4-2DEE-6E036DAF470A}"/>
          </ac:spMkLst>
        </pc:spChg>
        <pc:spChg chg="del mod">
          <ac:chgData name="john krouskos" userId="2a7da176743a5920" providerId="LiveId" clId="{CD5B0464-4164-4F55-A274-6B3B10EE213A}" dt="2024-07-16T08:41:03.674" v="8129" actId="478"/>
          <ac:spMkLst>
            <pc:docMk/>
            <pc:sldMk cId="2632661382" sldId="304"/>
            <ac:spMk id="5" creationId="{2D08109A-82B0-43FF-DE2E-0DD1520A4D5A}"/>
          </ac:spMkLst>
        </pc:spChg>
        <pc:spChg chg="del mod">
          <ac:chgData name="john krouskos" userId="2a7da176743a5920" providerId="LiveId" clId="{CD5B0464-4164-4F55-A274-6B3B10EE213A}" dt="2024-07-16T08:41:13.350" v="8134" actId="478"/>
          <ac:spMkLst>
            <pc:docMk/>
            <pc:sldMk cId="2632661382" sldId="304"/>
            <ac:spMk id="6" creationId="{E282AF5B-03BB-6430-5B80-E68296EFE4C1}"/>
          </ac:spMkLst>
        </pc:spChg>
        <pc:spChg chg="del mod">
          <ac:chgData name="john krouskos" userId="2a7da176743a5920" providerId="LiveId" clId="{CD5B0464-4164-4F55-A274-6B3B10EE213A}" dt="2024-07-16T08:41:14.263" v="8135" actId="478"/>
          <ac:spMkLst>
            <pc:docMk/>
            <pc:sldMk cId="2632661382" sldId="304"/>
            <ac:spMk id="7" creationId="{C89C4AF6-E2AC-9DE4-03E3-E5EA50275DCD}"/>
          </ac:spMkLst>
        </pc:spChg>
        <pc:spChg chg="mod">
          <ac:chgData name="john krouskos" userId="2a7da176743a5920" providerId="LiveId" clId="{CD5B0464-4164-4F55-A274-6B3B10EE213A}" dt="2024-06-25T18:13:42.808" v="388" actId="1035"/>
          <ac:spMkLst>
            <pc:docMk/>
            <pc:sldMk cId="2632661382" sldId="304"/>
            <ac:spMk id="12" creationId="{0EA23B5E-9CCE-8474-CE28-E3590C765E1E}"/>
          </ac:spMkLst>
        </pc:spChg>
        <pc:spChg chg="add mod">
          <ac:chgData name="john krouskos" userId="2a7da176743a5920" providerId="LiveId" clId="{CD5B0464-4164-4F55-A274-6B3B10EE213A}" dt="2024-07-09T20:59:02.460" v="5766" actId="14100"/>
          <ac:spMkLst>
            <pc:docMk/>
            <pc:sldMk cId="2632661382" sldId="304"/>
            <ac:spMk id="16" creationId="{F6711CD5-12C5-AB5C-C16E-2924A8B49609}"/>
          </ac:spMkLst>
        </pc:spChg>
        <pc:spChg chg="add mod">
          <ac:chgData name="john krouskos" userId="2a7da176743a5920" providerId="LiveId" clId="{CD5B0464-4164-4F55-A274-6B3B10EE213A}" dt="2024-06-26T18:06:43.519" v="705" actId="1035"/>
          <ac:spMkLst>
            <pc:docMk/>
            <pc:sldMk cId="2632661382" sldId="304"/>
            <ac:spMk id="18" creationId="{A2736FE2-B9C7-0D2A-D0D6-0AB2D25B9353}"/>
          </ac:spMkLst>
        </pc:spChg>
        <pc:spChg chg="mod">
          <ac:chgData name="john krouskos" userId="2a7da176743a5920" providerId="LiveId" clId="{CD5B0464-4164-4F55-A274-6B3B10EE213A}" dt="2024-06-25T18:13:42.808" v="388" actId="1035"/>
          <ac:spMkLst>
            <pc:docMk/>
            <pc:sldMk cId="2632661382" sldId="304"/>
            <ac:spMk id="20" creationId="{981E21FC-99EE-F0BE-7BCD-E73F429F0638}"/>
          </ac:spMkLst>
        </pc:spChg>
        <pc:spChg chg="add del mod">
          <ac:chgData name="john krouskos" userId="2a7da176743a5920" providerId="LiveId" clId="{CD5B0464-4164-4F55-A274-6B3B10EE213A}" dt="2024-07-16T08:41:10.967" v="8132" actId="478"/>
          <ac:spMkLst>
            <pc:docMk/>
            <pc:sldMk cId="2632661382" sldId="304"/>
            <ac:spMk id="21" creationId="{E50899CA-62D9-608A-CD38-4799BACAA877}"/>
          </ac:spMkLst>
        </pc:spChg>
        <pc:spChg chg="add mod">
          <ac:chgData name="john krouskos" userId="2a7da176743a5920" providerId="LiveId" clId="{CD5B0464-4164-4F55-A274-6B3B10EE213A}" dt="2024-06-28T08:29:39.191" v="1067" actId="20577"/>
          <ac:spMkLst>
            <pc:docMk/>
            <pc:sldMk cId="2632661382" sldId="304"/>
            <ac:spMk id="22" creationId="{B9FA1230-CB1E-5523-8A12-AC5ECA6EC102}"/>
          </ac:spMkLst>
        </pc:spChg>
        <pc:spChg chg="add del mod">
          <ac:chgData name="john krouskos" userId="2a7da176743a5920" providerId="LiveId" clId="{CD5B0464-4164-4F55-A274-6B3B10EE213A}" dt="2024-07-16T08:41:09.623" v="8131" actId="478"/>
          <ac:spMkLst>
            <pc:docMk/>
            <pc:sldMk cId="2632661382" sldId="304"/>
            <ac:spMk id="27" creationId="{F60CDFF9-EF2F-AF00-1B6D-775046D39FE3}"/>
          </ac:spMkLst>
        </pc:spChg>
        <pc:spChg chg="del mod">
          <ac:chgData name="john krouskos" userId="2a7da176743a5920" providerId="LiveId" clId="{CD5B0464-4164-4F55-A274-6B3B10EE213A}" dt="2024-07-16T08:41:06.981" v="8130" actId="478"/>
          <ac:spMkLst>
            <pc:docMk/>
            <pc:sldMk cId="2632661382" sldId="304"/>
            <ac:spMk id="171" creationId="{00000000-0000-0000-0000-000000000000}"/>
          </ac:spMkLst>
        </pc:spChg>
        <pc:spChg chg="del mod">
          <ac:chgData name="john krouskos" userId="2a7da176743a5920" providerId="LiveId" clId="{CD5B0464-4164-4F55-A274-6B3B10EE213A}" dt="2024-07-16T08:41:03.674" v="8129" actId="478"/>
          <ac:spMkLst>
            <pc:docMk/>
            <pc:sldMk cId="2632661382" sldId="304"/>
            <ac:spMk id="172" creationId="{00000000-0000-0000-0000-000000000000}"/>
          </ac:spMkLst>
        </pc:spChg>
        <pc:spChg chg="del mod">
          <ac:chgData name="john krouskos" userId="2a7da176743a5920" providerId="LiveId" clId="{CD5B0464-4164-4F55-A274-6B3B10EE213A}" dt="2024-07-16T08:41:03.674" v="8129" actId="478"/>
          <ac:spMkLst>
            <pc:docMk/>
            <pc:sldMk cId="2632661382" sldId="304"/>
            <ac:spMk id="175" creationId="{41341741-B736-0CCB-8DFB-A2A4978FBF0B}"/>
          </ac:spMkLst>
        </pc:spChg>
        <pc:spChg chg="del mod">
          <ac:chgData name="john krouskos" userId="2a7da176743a5920" providerId="LiveId" clId="{CD5B0464-4164-4F55-A274-6B3B10EE213A}" dt="2024-07-16T08:41:12.709" v="8133" actId="478"/>
          <ac:spMkLst>
            <pc:docMk/>
            <pc:sldMk cId="2632661382" sldId="304"/>
            <ac:spMk id="176" creationId="{F6FE2C39-7897-9026-02F6-A392C380DDAD}"/>
          </ac:spMkLst>
        </pc:spChg>
        <pc:spChg chg="mod">
          <ac:chgData name="john krouskos" userId="2a7da176743a5920" providerId="LiveId" clId="{CD5B0464-4164-4F55-A274-6B3B10EE213A}" dt="2024-07-14T16:21:26.289" v="7395" actId="20577"/>
          <ac:spMkLst>
            <pc:docMk/>
            <pc:sldMk cId="2632661382" sldId="304"/>
            <ac:spMk id="180" creationId="{00000000-0000-0000-0000-000000000000}"/>
          </ac:spMkLst>
        </pc:spChg>
        <pc:grpChg chg="mod">
          <ac:chgData name="john krouskos" userId="2a7da176743a5920" providerId="LiveId" clId="{CD5B0464-4164-4F55-A274-6B3B10EE213A}" dt="2024-06-25T18:13:42.808" v="388" actId="1035"/>
          <ac:grpSpMkLst>
            <pc:docMk/>
            <pc:sldMk cId="2632661382" sldId="304"/>
            <ac:grpSpMk id="8" creationId="{23A09B84-3C8C-5240-A94E-4EB5FD7A5075}"/>
          </ac:grpSpMkLst>
        </pc:grpChg>
        <pc:grpChg chg="del mod">
          <ac:chgData name="john krouskos" userId="2a7da176743a5920" providerId="LiveId" clId="{CD5B0464-4164-4F55-A274-6B3B10EE213A}" dt="2024-07-16T08:41:03.674" v="8129" actId="478"/>
          <ac:grpSpMkLst>
            <pc:docMk/>
            <pc:sldMk cId="2632661382" sldId="304"/>
            <ac:grpSpMk id="24" creationId="{D39A47A1-6E4D-7809-A08A-DA7956577B64}"/>
          </ac:grpSpMkLst>
        </pc:grpChg>
        <pc:cxnChg chg="mod">
          <ac:chgData name="john krouskos" userId="2a7da176743a5920" providerId="LiveId" clId="{CD5B0464-4164-4F55-A274-6B3B10EE213A}" dt="2024-06-26T18:06:22.167" v="685" actId="14100"/>
          <ac:cxnSpMkLst>
            <pc:docMk/>
            <pc:sldMk cId="2632661382" sldId="304"/>
            <ac:cxnSpMk id="10" creationId="{FBAC8143-05C5-2248-1E7E-45D67E87C4FC}"/>
          </ac:cxnSpMkLst>
        </pc:cxnChg>
        <pc:cxnChg chg="mod">
          <ac:chgData name="john krouskos" userId="2a7da176743a5920" providerId="LiveId" clId="{CD5B0464-4164-4F55-A274-6B3B10EE213A}" dt="2024-06-26T18:06:43.519" v="705" actId="1035"/>
          <ac:cxnSpMkLst>
            <pc:docMk/>
            <pc:sldMk cId="2632661382" sldId="304"/>
            <ac:cxnSpMk id="14" creationId="{680C39F4-168E-85DF-1F5D-A93B113681A8}"/>
          </ac:cxnSpMkLst>
        </pc:cxnChg>
      </pc:sldChg>
      <pc:sldChg chg="addSp delSp modSp mod delAnim modAnim">
        <pc:chgData name="john krouskos" userId="2a7da176743a5920" providerId="LiveId" clId="{CD5B0464-4164-4F55-A274-6B3B10EE213A}" dt="2024-07-09T18:59:40.897" v="5014"/>
        <pc:sldMkLst>
          <pc:docMk/>
          <pc:sldMk cId="3839478556" sldId="306"/>
        </pc:sldMkLst>
        <pc:spChg chg="mod">
          <ac:chgData name="john krouskos" userId="2a7da176743a5920" providerId="LiveId" clId="{CD5B0464-4164-4F55-A274-6B3B10EE213A}" dt="2024-06-25T18:18:16.734" v="601" actId="1076"/>
          <ac:spMkLst>
            <pc:docMk/>
            <pc:sldMk cId="3839478556" sldId="306"/>
            <ac:spMk id="6" creationId="{240AD077-7C26-386B-FD06-9EB79C57B87F}"/>
          </ac:spMkLst>
        </pc:spChg>
        <pc:spChg chg="del">
          <ac:chgData name="john krouskos" userId="2a7da176743a5920" providerId="LiveId" clId="{CD5B0464-4164-4F55-A274-6B3B10EE213A}" dt="2024-06-25T18:14:11.471" v="455" actId="478"/>
          <ac:spMkLst>
            <pc:docMk/>
            <pc:sldMk cId="3839478556" sldId="306"/>
            <ac:spMk id="8" creationId="{6FDE3574-6A5B-C0E9-699D-81DC8B39CDE4}"/>
          </ac:spMkLst>
        </pc:spChg>
        <pc:spChg chg="add mod">
          <ac:chgData name="john krouskos" userId="2a7da176743a5920" providerId="LiveId" clId="{CD5B0464-4164-4F55-A274-6B3B10EE213A}" dt="2024-07-09T18:59:31.270" v="5006" actId="164"/>
          <ac:spMkLst>
            <pc:docMk/>
            <pc:sldMk cId="3839478556" sldId="306"/>
            <ac:spMk id="8" creationId="{C6995CE1-94D7-BE86-9EAC-67C67C493ADA}"/>
          </ac:spMkLst>
        </pc:spChg>
        <pc:spChg chg="del">
          <ac:chgData name="john krouskos" userId="2a7da176743a5920" providerId="LiveId" clId="{CD5B0464-4164-4F55-A274-6B3B10EE213A}" dt="2024-06-25T18:14:12.915" v="456" actId="478"/>
          <ac:spMkLst>
            <pc:docMk/>
            <pc:sldMk cId="3839478556" sldId="306"/>
            <ac:spMk id="10" creationId="{40903C6E-C8B4-03D9-4881-6236F6A03388}"/>
          </ac:spMkLst>
        </pc:spChg>
        <pc:spChg chg="add mod">
          <ac:chgData name="john krouskos" userId="2a7da176743a5920" providerId="LiveId" clId="{CD5B0464-4164-4F55-A274-6B3B10EE213A}" dt="2024-07-09T18:59:31.270" v="5006" actId="164"/>
          <ac:spMkLst>
            <pc:docMk/>
            <pc:sldMk cId="3839478556" sldId="306"/>
            <ac:spMk id="10" creationId="{8BB93371-EEC6-68D9-6E3E-E3589E3D43EB}"/>
          </ac:spMkLst>
        </pc:spChg>
        <pc:spChg chg="add del mod">
          <ac:chgData name="john krouskos" userId="2a7da176743a5920" providerId="LiveId" clId="{CD5B0464-4164-4F55-A274-6B3B10EE213A}" dt="2024-07-09T14:12:41.411" v="3616" actId="478"/>
          <ac:spMkLst>
            <pc:docMk/>
            <pc:sldMk cId="3839478556" sldId="306"/>
            <ac:spMk id="11" creationId="{20C5613A-8D2B-8AC3-0881-05ECCB318718}"/>
          </ac:spMkLst>
        </pc:spChg>
        <pc:spChg chg="add mod">
          <ac:chgData name="john krouskos" userId="2a7da176743a5920" providerId="LiveId" clId="{CD5B0464-4164-4F55-A274-6B3B10EE213A}" dt="2024-06-25T18:23:14.148" v="654" actId="207"/>
          <ac:spMkLst>
            <pc:docMk/>
            <pc:sldMk cId="3839478556" sldId="306"/>
            <ac:spMk id="13" creationId="{CC324B78-FE35-6B03-6B3D-1D8DD70F299D}"/>
          </ac:spMkLst>
        </pc:spChg>
        <pc:spChg chg="add mod">
          <ac:chgData name="john krouskos" userId="2a7da176743a5920" providerId="LiveId" clId="{CD5B0464-4164-4F55-A274-6B3B10EE213A}" dt="2024-06-25T18:20:53.828" v="644" actId="1036"/>
          <ac:spMkLst>
            <pc:docMk/>
            <pc:sldMk cId="3839478556" sldId="306"/>
            <ac:spMk id="14" creationId="{3FA55BCA-834B-11AE-0E01-80E1357C34F2}"/>
          </ac:spMkLst>
        </pc:spChg>
        <pc:spChg chg="add mod">
          <ac:chgData name="john krouskos" userId="2a7da176743a5920" providerId="LiveId" clId="{CD5B0464-4164-4F55-A274-6B3B10EE213A}" dt="2024-06-25T18:20:53.828" v="644" actId="1036"/>
          <ac:spMkLst>
            <pc:docMk/>
            <pc:sldMk cId="3839478556" sldId="306"/>
            <ac:spMk id="15" creationId="{C30E7486-AA74-3F0D-15F5-063481D02BF8}"/>
          </ac:spMkLst>
        </pc:spChg>
        <pc:spChg chg="add del mod">
          <ac:chgData name="john krouskos" userId="2a7da176743a5920" providerId="LiveId" clId="{CD5B0464-4164-4F55-A274-6B3B10EE213A}" dt="2024-07-09T14:12:40.811" v="3615" actId="478"/>
          <ac:spMkLst>
            <pc:docMk/>
            <pc:sldMk cId="3839478556" sldId="306"/>
            <ac:spMk id="16" creationId="{EB4344D5-010C-BB4D-9EAE-6F6F1C7B99EE}"/>
          </ac:spMkLst>
        </pc:spChg>
        <pc:spChg chg="add mod">
          <ac:chgData name="john krouskos" userId="2a7da176743a5920" providerId="LiveId" clId="{CD5B0464-4164-4F55-A274-6B3B10EE213A}" dt="2024-06-25T18:22:54.089" v="651" actId="207"/>
          <ac:spMkLst>
            <pc:docMk/>
            <pc:sldMk cId="3839478556" sldId="306"/>
            <ac:spMk id="17" creationId="{9ED5B7E6-062F-D806-EF6C-A42050E54F9B}"/>
          </ac:spMkLst>
        </pc:spChg>
        <pc:spChg chg="add mod">
          <ac:chgData name="john krouskos" userId="2a7da176743a5920" providerId="LiveId" clId="{CD5B0464-4164-4F55-A274-6B3B10EE213A}" dt="2024-06-25T18:22:54.089" v="651" actId="207"/>
          <ac:spMkLst>
            <pc:docMk/>
            <pc:sldMk cId="3839478556" sldId="306"/>
            <ac:spMk id="18" creationId="{0FDD76E1-EF2F-FAE8-C1E3-958C3DEE9BA8}"/>
          </ac:spMkLst>
        </pc:spChg>
        <pc:spChg chg="add mod">
          <ac:chgData name="john krouskos" userId="2a7da176743a5920" providerId="LiveId" clId="{CD5B0464-4164-4F55-A274-6B3B10EE213A}" dt="2024-06-25T18:20:53.828" v="644" actId="1036"/>
          <ac:spMkLst>
            <pc:docMk/>
            <pc:sldMk cId="3839478556" sldId="306"/>
            <ac:spMk id="19" creationId="{9D5CD10C-4378-AB82-512C-62B01BB4D495}"/>
          </ac:spMkLst>
        </pc:spChg>
        <pc:spChg chg="mod">
          <ac:chgData name="john krouskos" userId="2a7da176743a5920" providerId="LiveId" clId="{CD5B0464-4164-4F55-A274-6B3B10EE213A}" dt="2024-06-25T18:23:23.006" v="656" actId="207"/>
          <ac:spMkLst>
            <pc:docMk/>
            <pc:sldMk cId="3839478556" sldId="306"/>
            <ac:spMk id="21" creationId="{6AF44C3D-9C57-9B27-657B-AD5CBBA80F0B}"/>
          </ac:spMkLst>
        </pc:spChg>
        <pc:spChg chg="mod">
          <ac:chgData name="john krouskos" userId="2a7da176743a5920" providerId="LiveId" clId="{CD5B0464-4164-4F55-A274-6B3B10EE213A}" dt="2024-06-25T18:23:17.802" v="655" actId="207"/>
          <ac:spMkLst>
            <pc:docMk/>
            <pc:sldMk cId="3839478556" sldId="306"/>
            <ac:spMk id="22" creationId="{D0F9E8CD-36A4-C5CC-9080-2B5A2E3FF5DD}"/>
          </ac:spMkLst>
        </pc:spChg>
        <pc:spChg chg="add mod">
          <ac:chgData name="john krouskos" userId="2a7da176743a5920" providerId="LiveId" clId="{CD5B0464-4164-4F55-A274-6B3B10EE213A}" dt="2024-06-28T08:29:47.570" v="1069" actId="20577"/>
          <ac:spMkLst>
            <pc:docMk/>
            <pc:sldMk cId="3839478556" sldId="306"/>
            <ac:spMk id="23" creationId="{8DE80AA4-0BE5-63A3-3F2F-2939DA34DAFA}"/>
          </ac:spMkLst>
        </pc:spChg>
        <pc:grpChg chg="add mod">
          <ac:chgData name="john krouskos" userId="2a7da176743a5920" providerId="LiveId" clId="{CD5B0464-4164-4F55-A274-6B3B10EE213A}" dt="2024-06-25T18:23:17.802" v="655" actId="207"/>
          <ac:grpSpMkLst>
            <pc:docMk/>
            <pc:sldMk cId="3839478556" sldId="306"/>
            <ac:grpSpMk id="20" creationId="{A31715FD-D835-2F16-282C-3775A75F4187}"/>
          </ac:grpSpMkLst>
        </pc:grpChg>
        <pc:grpChg chg="add mod">
          <ac:chgData name="john krouskos" userId="2a7da176743a5920" providerId="LiveId" clId="{CD5B0464-4164-4F55-A274-6B3B10EE213A}" dt="2024-07-09T18:59:31.270" v="5006" actId="164"/>
          <ac:grpSpMkLst>
            <pc:docMk/>
            <pc:sldMk cId="3839478556" sldId="306"/>
            <ac:grpSpMk id="24" creationId="{52252071-16F6-1333-3F3D-92F26D36A431}"/>
          </ac:grpSpMkLst>
        </pc:grpChg>
      </pc:sldChg>
      <pc:sldChg chg="addSp delSp modSp mod modAnim">
        <pc:chgData name="john krouskos" userId="2a7da176743a5920" providerId="LiveId" clId="{CD5B0464-4164-4F55-A274-6B3B10EE213A}" dt="2024-07-09T19:07:34.465" v="5021"/>
        <pc:sldMkLst>
          <pc:docMk/>
          <pc:sldMk cId="3858386483" sldId="307"/>
        </pc:sldMkLst>
        <pc:spChg chg="add mod">
          <ac:chgData name="john krouskos" userId="2a7da176743a5920" providerId="LiveId" clId="{CD5B0464-4164-4F55-A274-6B3B10EE213A}" dt="2024-06-25T18:20:35.702" v="631" actId="1035"/>
          <ac:spMkLst>
            <pc:docMk/>
            <pc:sldMk cId="3858386483" sldId="307"/>
            <ac:spMk id="7" creationId="{15B89C09-A544-E7B9-AF60-A80161BF77AE}"/>
          </ac:spMkLst>
        </pc:spChg>
        <pc:spChg chg="mod">
          <ac:chgData name="john krouskos" userId="2a7da176743a5920" providerId="LiveId" clId="{CD5B0464-4164-4F55-A274-6B3B10EE213A}" dt="2024-07-09T19:00:08.265" v="5016"/>
          <ac:spMkLst>
            <pc:docMk/>
            <pc:sldMk cId="3858386483" sldId="307"/>
            <ac:spMk id="8" creationId="{03C09D69-6B07-225E-A226-D9BB5620CE0E}"/>
          </ac:spMkLst>
        </pc:spChg>
        <pc:spChg chg="add mod">
          <ac:chgData name="john krouskos" userId="2a7da176743a5920" providerId="LiveId" clId="{CD5B0464-4164-4F55-A274-6B3B10EE213A}" dt="2024-06-25T18:20:35.702" v="631" actId="1035"/>
          <ac:spMkLst>
            <pc:docMk/>
            <pc:sldMk cId="3858386483" sldId="307"/>
            <ac:spMk id="8" creationId="{EA0E90B3-DF8F-CADF-0E21-D41B3111EC21}"/>
          </ac:spMkLst>
        </pc:spChg>
        <pc:spChg chg="mod">
          <ac:chgData name="john krouskos" userId="2a7da176743a5920" providerId="LiveId" clId="{CD5B0464-4164-4F55-A274-6B3B10EE213A}" dt="2024-07-09T19:00:08.265" v="5016"/>
          <ac:spMkLst>
            <pc:docMk/>
            <pc:sldMk cId="3858386483" sldId="307"/>
            <ac:spMk id="10" creationId="{329AD87C-998B-7FB9-A13E-3D1FA61F78CC}"/>
          </ac:spMkLst>
        </pc:spChg>
        <pc:spChg chg="add del mod">
          <ac:chgData name="john krouskos" userId="2a7da176743a5920" providerId="LiveId" clId="{CD5B0464-4164-4F55-A274-6B3B10EE213A}" dt="2024-06-25T18:20:35.702" v="631" actId="1035"/>
          <ac:spMkLst>
            <pc:docMk/>
            <pc:sldMk cId="3858386483" sldId="307"/>
            <ac:spMk id="10" creationId="{3DB31093-A072-00AA-CD59-BBB86E2A44B4}"/>
          </ac:spMkLst>
        </pc:spChg>
        <pc:spChg chg="del">
          <ac:chgData name="john krouskos" userId="2a7da176743a5920" providerId="LiveId" clId="{CD5B0464-4164-4F55-A274-6B3B10EE213A}" dt="2024-06-25T18:18:27.047" v="602" actId="478"/>
          <ac:spMkLst>
            <pc:docMk/>
            <pc:sldMk cId="3858386483" sldId="307"/>
            <ac:spMk id="11" creationId="{3946BFF1-6884-1F83-8464-5FE79BA40FC0}"/>
          </ac:spMkLst>
        </pc:spChg>
        <pc:spChg chg="add mod">
          <ac:chgData name="john krouskos" userId="2a7da176743a5920" providerId="LiveId" clId="{CD5B0464-4164-4F55-A274-6B3B10EE213A}" dt="2024-06-25T18:20:35.702" v="631" actId="1035"/>
          <ac:spMkLst>
            <pc:docMk/>
            <pc:sldMk cId="3858386483" sldId="307"/>
            <ac:spMk id="14" creationId="{8E170321-DA87-2528-BACF-03D4A1AED4DF}"/>
          </ac:spMkLst>
        </pc:spChg>
        <pc:spChg chg="del">
          <ac:chgData name="john krouskos" userId="2a7da176743a5920" providerId="LiveId" clId="{CD5B0464-4164-4F55-A274-6B3B10EE213A}" dt="2024-06-25T18:18:29.077" v="603" actId="478"/>
          <ac:spMkLst>
            <pc:docMk/>
            <pc:sldMk cId="3858386483" sldId="307"/>
            <ac:spMk id="15" creationId="{8EE4BFDA-6643-D6C4-673E-E3B09FAE1E20}"/>
          </ac:spMkLst>
        </pc:spChg>
        <pc:spChg chg="add mod">
          <ac:chgData name="john krouskos" userId="2a7da176743a5920" providerId="LiveId" clId="{CD5B0464-4164-4F55-A274-6B3B10EE213A}" dt="2024-06-25T18:20:35.702" v="631" actId="1035"/>
          <ac:spMkLst>
            <pc:docMk/>
            <pc:sldMk cId="3858386483" sldId="307"/>
            <ac:spMk id="16" creationId="{A762C2C0-8F98-28AB-8D11-DA61CA86C4C4}"/>
          </ac:spMkLst>
        </pc:spChg>
        <pc:spChg chg="add mod">
          <ac:chgData name="john krouskos" userId="2a7da176743a5920" providerId="LiveId" clId="{CD5B0464-4164-4F55-A274-6B3B10EE213A}" dt="2024-06-25T18:20:35.702" v="631" actId="1035"/>
          <ac:spMkLst>
            <pc:docMk/>
            <pc:sldMk cId="3858386483" sldId="307"/>
            <ac:spMk id="17" creationId="{CFEF0FD9-A267-90DB-F90B-30A24C1C86FA}"/>
          </ac:spMkLst>
        </pc:spChg>
        <pc:spChg chg="add mod">
          <ac:chgData name="john krouskos" userId="2a7da176743a5920" providerId="LiveId" clId="{CD5B0464-4164-4F55-A274-6B3B10EE213A}" dt="2024-06-25T18:20:35.702" v="631" actId="1035"/>
          <ac:spMkLst>
            <pc:docMk/>
            <pc:sldMk cId="3858386483" sldId="307"/>
            <ac:spMk id="18" creationId="{E5BE5EFE-3058-DF85-F656-D48B8289CE3F}"/>
          </ac:spMkLst>
        </pc:spChg>
        <pc:spChg chg="add mod">
          <ac:chgData name="john krouskos" userId="2a7da176743a5920" providerId="LiveId" clId="{CD5B0464-4164-4F55-A274-6B3B10EE213A}" dt="2024-06-25T18:20:35.702" v="631" actId="1035"/>
          <ac:spMkLst>
            <pc:docMk/>
            <pc:sldMk cId="3858386483" sldId="307"/>
            <ac:spMk id="19" creationId="{651BE52B-E088-3F1D-7B6B-2427E8C94625}"/>
          </ac:spMkLst>
        </pc:spChg>
        <pc:spChg chg="mod">
          <ac:chgData name="john krouskos" userId="2a7da176743a5920" providerId="LiveId" clId="{CD5B0464-4164-4F55-A274-6B3B10EE213A}" dt="2024-06-25T18:18:46.213" v="604"/>
          <ac:spMkLst>
            <pc:docMk/>
            <pc:sldMk cId="3858386483" sldId="307"/>
            <ac:spMk id="21" creationId="{9F72F15C-621D-A9C1-DCB9-50E8F310468E}"/>
          </ac:spMkLst>
        </pc:spChg>
        <pc:spChg chg="mod">
          <ac:chgData name="john krouskos" userId="2a7da176743a5920" providerId="LiveId" clId="{CD5B0464-4164-4F55-A274-6B3B10EE213A}" dt="2024-06-25T18:18:46.213" v="604"/>
          <ac:spMkLst>
            <pc:docMk/>
            <pc:sldMk cId="3858386483" sldId="307"/>
            <ac:spMk id="22" creationId="{808D84E5-0C30-B4F8-8B5C-BCCE2C842F8E}"/>
          </ac:spMkLst>
        </pc:spChg>
        <pc:spChg chg="add del mod">
          <ac:chgData name="john krouskos" userId="2a7da176743a5920" providerId="LiveId" clId="{CD5B0464-4164-4F55-A274-6B3B10EE213A}" dt="2024-06-25T18:20:29.175" v="627" actId="478"/>
          <ac:spMkLst>
            <pc:docMk/>
            <pc:sldMk cId="3858386483" sldId="307"/>
            <ac:spMk id="24" creationId="{E1D789C1-1BB3-56A8-4325-EF2CB1029EC0}"/>
          </ac:spMkLst>
        </pc:spChg>
        <pc:spChg chg="add del mod">
          <ac:chgData name="john krouskos" userId="2a7da176743a5920" providerId="LiveId" clId="{CD5B0464-4164-4F55-A274-6B3B10EE213A}" dt="2024-07-09T19:00:07.209" v="5015" actId="478"/>
          <ac:spMkLst>
            <pc:docMk/>
            <pc:sldMk cId="3858386483" sldId="307"/>
            <ac:spMk id="25" creationId="{060C0106-6947-261C-3C4E-986487DA397C}"/>
          </ac:spMkLst>
        </pc:spChg>
        <pc:spChg chg="add mod">
          <ac:chgData name="john krouskos" userId="2a7da176743a5920" providerId="LiveId" clId="{CD5B0464-4164-4F55-A274-6B3B10EE213A}" dt="2024-06-25T18:21:48.491" v="647" actId="207"/>
          <ac:spMkLst>
            <pc:docMk/>
            <pc:sldMk cId="3858386483" sldId="307"/>
            <ac:spMk id="26" creationId="{CE038464-BB97-86A4-FA6D-B7012D9E4B97}"/>
          </ac:spMkLst>
        </pc:spChg>
        <pc:spChg chg="add mod">
          <ac:chgData name="john krouskos" userId="2a7da176743a5920" providerId="LiveId" clId="{CD5B0464-4164-4F55-A274-6B3B10EE213A}" dt="2024-06-25T18:20:57.312" v="645"/>
          <ac:spMkLst>
            <pc:docMk/>
            <pc:sldMk cId="3858386483" sldId="307"/>
            <ac:spMk id="27" creationId="{565BBD05-80EB-2104-AA8A-209052EF90ED}"/>
          </ac:spMkLst>
        </pc:spChg>
        <pc:spChg chg="add mod">
          <ac:chgData name="john krouskos" userId="2a7da176743a5920" providerId="LiveId" clId="{CD5B0464-4164-4F55-A274-6B3B10EE213A}" dt="2024-06-25T18:20:57.312" v="645"/>
          <ac:spMkLst>
            <pc:docMk/>
            <pc:sldMk cId="3858386483" sldId="307"/>
            <ac:spMk id="28" creationId="{25D85E7A-3CCF-2FC7-4A99-D1AB5A34BE4B}"/>
          </ac:spMkLst>
        </pc:spChg>
        <pc:spChg chg="add del mod">
          <ac:chgData name="john krouskos" userId="2a7da176743a5920" providerId="LiveId" clId="{CD5B0464-4164-4F55-A274-6B3B10EE213A}" dt="2024-07-09T19:00:07.209" v="5015" actId="478"/>
          <ac:spMkLst>
            <pc:docMk/>
            <pc:sldMk cId="3858386483" sldId="307"/>
            <ac:spMk id="29" creationId="{192FFD1D-980C-82D4-B9FB-FAEA0861CA1D}"/>
          </ac:spMkLst>
        </pc:spChg>
        <pc:spChg chg="add mod">
          <ac:chgData name="john krouskos" userId="2a7da176743a5920" providerId="LiveId" clId="{CD5B0464-4164-4F55-A274-6B3B10EE213A}" dt="2024-06-25T18:22:27.347" v="650" actId="207"/>
          <ac:spMkLst>
            <pc:docMk/>
            <pc:sldMk cId="3858386483" sldId="307"/>
            <ac:spMk id="30" creationId="{F1B55E3A-2870-544C-ABB1-26CC6DDFB3D0}"/>
          </ac:spMkLst>
        </pc:spChg>
        <pc:spChg chg="add mod">
          <ac:chgData name="john krouskos" userId="2a7da176743a5920" providerId="LiveId" clId="{CD5B0464-4164-4F55-A274-6B3B10EE213A}" dt="2024-06-25T18:22:27.347" v="650" actId="207"/>
          <ac:spMkLst>
            <pc:docMk/>
            <pc:sldMk cId="3858386483" sldId="307"/>
            <ac:spMk id="31" creationId="{41AC5CD4-7E9B-979D-1D9F-470C66C6CCD9}"/>
          </ac:spMkLst>
        </pc:spChg>
        <pc:spChg chg="add mod">
          <ac:chgData name="john krouskos" userId="2a7da176743a5920" providerId="LiveId" clId="{CD5B0464-4164-4F55-A274-6B3B10EE213A}" dt="2024-06-25T18:20:57.312" v="645"/>
          <ac:spMkLst>
            <pc:docMk/>
            <pc:sldMk cId="3858386483" sldId="307"/>
            <ac:spMk id="21504" creationId="{D70F3623-C71C-2B18-8BF5-C19FBFE096FA}"/>
          </ac:spMkLst>
        </pc:spChg>
        <pc:spChg chg="mod">
          <ac:chgData name="john krouskos" userId="2a7da176743a5920" providerId="LiveId" clId="{CD5B0464-4164-4F55-A274-6B3B10EE213A}" dt="2024-06-25T18:20:57.312" v="645"/>
          <ac:spMkLst>
            <pc:docMk/>
            <pc:sldMk cId="3858386483" sldId="307"/>
            <ac:spMk id="21507" creationId="{F145953C-51E5-574B-0104-91A845B95C1C}"/>
          </ac:spMkLst>
        </pc:spChg>
        <pc:spChg chg="mod">
          <ac:chgData name="john krouskos" userId="2a7da176743a5920" providerId="LiveId" clId="{CD5B0464-4164-4F55-A274-6B3B10EE213A}" dt="2024-06-25T18:21:52.984" v="648" actId="207"/>
          <ac:spMkLst>
            <pc:docMk/>
            <pc:sldMk cId="3858386483" sldId="307"/>
            <ac:spMk id="21508" creationId="{C4BEE858-3DC8-DEB9-D704-ED8A516A22E6}"/>
          </ac:spMkLst>
        </pc:spChg>
        <pc:spChg chg="add mod">
          <ac:chgData name="john krouskos" userId="2a7da176743a5920" providerId="LiveId" clId="{CD5B0464-4164-4F55-A274-6B3B10EE213A}" dt="2024-06-28T08:30:02.709" v="1070"/>
          <ac:spMkLst>
            <pc:docMk/>
            <pc:sldMk cId="3858386483" sldId="307"/>
            <ac:spMk id="21509" creationId="{D11509AE-230C-AF2D-83D7-8DA081B0C585}"/>
          </ac:spMkLst>
        </pc:spChg>
        <pc:grpChg chg="add mod">
          <ac:chgData name="john krouskos" userId="2a7da176743a5920" providerId="LiveId" clId="{CD5B0464-4164-4F55-A274-6B3B10EE213A}" dt="2024-07-09T19:00:08.265" v="5016"/>
          <ac:grpSpMkLst>
            <pc:docMk/>
            <pc:sldMk cId="3858386483" sldId="307"/>
            <ac:grpSpMk id="7" creationId="{D22220A2-3997-8726-F6B4-3E77AA5F9460}"/>
          </ac:grpSpMkLst>
        </pc:grpChg>
        <pc:grpChg chg="add mod">
          <ac:chgData name="john krouskos" userId="2a7da176743a5920" providerId="LiveId" clId="{CD5B0464-4164-4F55-A274-6B3B10EE213A}" dt="2024-06-25T18:20:35.702" v="631" actId="1035"/>
          <ac:grpSpMkLst>
            <pc:docMk/>
            <pc:sldMk cId="3858386483" sldId="307"/>
            <ac:grpSpMk id="20" creationId="{0933EBC5-7262-BB4B-ACC3-4CC05653FE8A}"/>
          </ac:grpSpMkLst>
        </pc:grpChg>
        <pc:grpChg chg="add mod">
          <ac:chgData name="john krouskos" userId="2a7da176743a5920" providerId="LiveId" clId="{CD5B0464-4164-4F55-A274-6B3B10EE213A}" dt="2024-06-25T18:20:57.312" v="645"/>
          <ac:grpSpMkLst>
            <pc:docMk/>
            <pc:sldMk cId="3858386483" sldId="307"/>
            <ac:grpSpMk id="21505" creationId="{D71F1F4E-020E-DC77-58A4-3FCE6BBA089A}"/>
          </ac:grpSpMkLst>
        </pc:grpChg>
      </pc:sldChg>
      <pc:sldChg chg="addSp delSp modSp mod modAnim">
        <pc:chgData name="john krouskos" userId="2a7da176743a5920" providerId="LiveId" clId="{CD5B0464-4164-4F55-A274-6B3B10EE213A}" dt="2024-07-17T08:16:56.694" v="8285"/>
        <pc:sldMkLst>
          <pc:docMk/>
          <pc:sldMk cId="29259573" sldId="308"/>
        </pc:sldMkLst>
        <pc:spChg chg="add mod">
          <ac:chgData name="john krouskos" userId="2a7da176743a5920" providerId="LiveId" clId="{CD5B0464-4164-4F55-A274-6B3B10EE213A}" dt="2024-07-09T18:50:23.732" v="4861" actId="20577"/>
          <ac:spMkLst>
            <pc:docMk/>
            <pc:sldMk cId="29259573" sldId="308"/>
            <ac:spMk id="2" creationId="{613CB03B-49F6-9BB8-1CCF-8D09213276D8}"/>
          </ac:spMkLst>
        </pc:spChg>
        <pc:spChg chg="add mod">
          <ac:chgData name="john krouskos" userId="2a7da176743a5920" providerId="LiveId" clId="{CD5B0464-4164-4F55-A274-6B3B10EE213A}" dt="2024-07-09T19:09:22.108" v="5239" actId="1037"/>
          <ac:spMkLst>
            <pc:docMk/>
            <pc:sldMk cId="29259573" sldId="308"/>
            <ac:spMk id="3" creationId="{775C9208-9E7C-D45C-467C-7DC287DA2E77}"/>
          </ac:spMkLst>
        </pc:spChg>
        <pc:spChg chg="add mod">
          <ac:chgData name="john krouskos" userId="2a7da176743a5920" providerId="LiveId" clId="{CD5B0464-4164-4F55-A274-6B3B10EE213A}" dt="2024-07-09T19:09:53.625" v="5314" actId="1037"/>
          <ac:spMkLst>
            <pc:docMk/>
            <pc:sldMk cId="29259573" sldId="308"/>
            <ac:spMk id="6" creationId="{C890BC1A-DB12-2DF2-FF6D-85A0FB243750}"/>
          </ac:spMkLst>
        </pc:spChg>
        <pc:spChg chg="mod">
          <ac:chgData name="john krouskos" userId="2a7da176743a5920" providerId="LiveId" clId="{CD5B0464-4164-4F55-A274-6B3B10EE213A}" dt="2024-07-09T17:19:05.079" v="4670" actId="165"/>
          <ac:spMkLst>
            <pc:docMk/>
            <pc:sldMk cId="29259573" sldId="308"/>
            <ac:spMk id="7" creationId="{1E94C552-2CC6-50A5-5872-2987781AE404}"/>
          </ac:spMkLst>
        </pc:spChg>
        <pc:spChg chg="mod">
          <ac:chgData name="john krouskos" userId="2a7da176743a5920" providerId="LiveId" clId="{CD5B0464-4164-4F55-A274-6B3B10EE213A}" dt="2024-07-09T17:34:18.011" v="4820" actId="1076"/>
          <ac:spMkLst>
            <pc:docMk/>
            <pc:sldMk cId="29259573" sldId="308"/>
            <ac:spMk id="9" creationId="{CD53212C-C6FF-8B5E-74DD-01C1DC8B2867}"/>
          </ac:spMkLst>
        </pc:spChg>
        <pc:spChg chg="add mod">
          <ac:chgData name="john krouskos" userId="2a7da176743a5920" providerId="LiveId" clId="{CD5B0464-4164-4F55-A274-6B3B10EE213A}" dt="2024-07-09T19:10:07.199" v="5345" actId="1037"/>
          <ac:spMkLst>
            <pc:docMk/>
            <pc:sldMk cId="29259573" sldId="308"/>
            <ac:spMk id="10" creationId="{B2FF3CC1-C66A-C9B9-59EC-569312B370B0}"/>
          </ac:spMkLst>
        </pc:spChg>
        <pc:spChg chg="add mod">
          <ac:chgData name="john krouskos" userId="2a7da176743a5920" providerId="LiveId" clId="{CD5B0464-4164-4F55-A274-6B3B10EE213A}" dt="2024-07-09T19:09:46.303" v="5285" actId="1076"/>
          <ac:spMkLst>
            <pc:docMk/>
            <pc:sldMk cId="29259573" sldId="308"/>
            <ac:spMk id="11" creationId="{01C3A7F4-ABB3-39E0-DED3-D06659320F5F}"/>
          </ac:spMkLst>
        </pc:spChg>
        <pc:spChg chg="add mod">
          <ac:chgData name="john krouskos" userId="2a7da176743a5920" providerId="LiveId" clId="{CD5B0464-4164-4F55-A274-6B3B10EE213A}" dt="2024-07-09T19:09:59.450" v="5320" actId="1035"/>
          <ac:spMkLst>
            <pc:docMk/>
            <pc:sldMk cId="29259573" sldId="308"/>
            <ac:spMk id="12" creationId="{6C953F90-0972-7AD3-BBBD-29E62CDE2402}"/>
          </ac:spMkLst>
        </pc:spChg>
        <pc:spChg chg="add mod">
          <ac:chgData name="john krouskos" userId="2a7da176743a5920" providerId="LiveId" clId="{CD5B0464-4164-4F55-A274-6B3B10EE213A}" dt="2024-07-09T17:34:01.627" v="4814" actId="571"/>
          <ac:spMkLst>
            <pc:docMk/>
            <pc:sldMk cId="29259573" sldId="308"/>
            <ac:spMk id="13" creationId="{40D34225-3070-C5EC-EEB9-5BF73D4D5D0F}"/>
          </ac:spMkLst>
        </pc:spChg>
        <pc:spChg chg="add mod">
          <ac:chgData name="john krouskos" userId="2a7da176743a5920" providerId="LiveId" clId="{CD5B0464-4164-4F55-A274-6B3B10EE213A}" dt="2024-07-09T17:34:01.627" v="4814" actId="571"/>
          <ac:spMkLst>
            <pc:docMk/>
            <pc:sldMk cId="29259573" sldId="308"/>
            <ac:spMk id="14" creationId="{A5AC2B29-8F5F-A6DF-C598-895626EEBCE3}"/>
          </ac:spMkLst>
        </pc:spChg>
        <pc:spChg chg="mod">
          <ac:chgData name="john krouskos" userId="2a7da176743a5920" providerId="LiveId" clId="{CD5B0464-4164-4F55-A274-6B3B10EE213A}" dt="2024-07-09T17:19:05.079" v="4670" actId="165"/>
          <ac:spMkLst>
            <pc:docMk/>
            <pc:sldMk cId="29259573" sldId="308"/>
            <ac:spMk id="19" creationId="{2FA42FF0-2F6B-9BDA-396F-77CB177B017C}"/>
          </ac:spMkLst>
        </pc:spChg>
        <pc:spChg chg="mod">
          <ac:chgData name="john krouskos" userId="2a7da176743a5920" providerId="LiveId" clId="{CD5B0464-4164-4F55-A274-6B3B10EE213A}" dt="2024-07-09T17:19:05.079" v="4670" actId="165"/>
          <ac:spMkLst>
            <pc:docMk/>
            <pc:sldMk cId="29259573" sldId="308"/>
            <ac:spMk id="20" creationId="{7BB7DABE-1B52-BDE2-3E6D-3010F596E6E8}"/>
          </ac:spMkLst>
        </pc:spChg>
        <pc:spChg chg="mod">
          <ac:chgData name="john krouskos" userId="2a7da176743a5920" providerId="LiveId" clId="{CD5B0464-4164-4F55-A274-6B3B10EE213A}" dt="2024-07-09T17:19:05.079" v="4670" actId="165"/>
          <ac:spMkLst>
            <pc:docMk/>
            <pc:sldMk cId="29259573" sldId="308"/>
            <ac:spMk id="21" creationId="{CE62CF29-5E22-794E-F6EC-31DE73D148E1}"/>
          </ac:spMkLst>
        </pc:spChg>
        <pc:spChg chg="mod">
          <ac:chgData name="john krouskos" userId="2a7da176743a5920" providerId="LiveId" clId="{CD5B0464-4164-4F55-A274-6B3B10EE213A}" dt="2024-07-09T17:19:05.079" v="4670" actId="165"/>
          <ac:spMkLst>
            <pc:docMk/>
            <pc:sldMk cId="29259573" sldId="308"/>
            <ac:spMk id="22" creationId="{9460B0F1-5F3C-8A01-394B-40AF708B8DB8}"/>
          </ac:spMkLst>
        </pc:spChg>
        <pc:spChg chg="mod">
          <ac:chgData name="john krouskos" userId="2a7da176743a5920" providerId="LiveId" clId="{CD5B0464-4164-4F55-A274-6B3B10EE213A}" dt="2024-07-09T17:19:05.079" v="4670" actId="165"/>
          <ac:spMkLst>
            <pc:docMk/>
            <pc:sldMk cId="29259573" sldId="308"/>
            <ac:spMk id="23" creationId="{1494E9DB-A88D-BD2A-0D0F-E2CB4301A082}"/>
          </ac:spMkLst>
        </pc:spChg>
        <pc:spChg chg="mod">
          <ac:chgData name="john krouskos" userId="2a7da176743a5920" providerId="LiveId" clId="{CD5B0464-4164-4F55-A274-6B3B10EE213A}" dt="2024-07-09T17:19:05.079" v="4670" actId="165"/>
          <ac:spMkLst>
            <pc:docMk/>
            <pc:sldMk cId="29259573" sldId="308"/>
            <ac:spMk id="24" creationId="{FEE430AA-DFC8-D66E-DC81-35D4B92ABA44}"/>
          </ac:spMkLst>
        </pc:spChg>
        <pc:spChg chg="mod">
          <ac:chgData name="john krouskos" userId="2a7da176743a5920" providerId="LiveId" clId="{CD5B0464-4164-4F55-A274-6B3B10EE213A}" dt="2024-07-09T17:19:05.079" v="4670" actId="165"/>
          <ac:spMkLst>
            <pc:docMk/>
            <pc:sldMk cId="29259573" sldId="308"/>
            <ac:spMk id="25" creationId="{E62A4AE9-E1DF-E23A-4C41-FE837E08868B}"/>
          </ac:spMkLst>
        </pc:spChg>
        <pc:spChg chg="mod">
          <ac:chgData name="john krouskos" userId="2a7da176743a5920" providerId="LiveId" clId="{CD5B0464-4164-4F55-A274-6B3B10EE213A}" dt="2024-07-09T17:19:05.079" v="4670" actId="165"/>
          <ac:spMkLst>
            <pc:docMk/>
            <pc:sldMk cId="29259573" sldId="308"/>
            <ac:spMk id="26" creationId="{2523AC9F-1A17-5671-43B0-69348AD98C7B}"/>
          </ac:spMkLst>
        </pc:spChg>
        <pc:spChg chg="del mod topLvl">
          <ac:chgData name="john krouskos" userId="2a7da176743a5920" providerId="LiveId" clId="{CD5B0464-4164-4F55-A274-6B3B10EE213A}" dt="2024-07-09T17:30:43.278" v="4721" actId="478"/>
          <ac:spMkLst>
            <pc:docMk/>
            <pc:sldMk cId="29259573" sldId="308"/>
            <ac:spMk id="27" creationId="{9D604A16-AE99-7EA0-AC3F-794140802FF8}"/>
          </ac:spMkLst>
        </pc:spChg>
        <pc:spChg chg="add del mod topLvl">
          <ac:chgData name="john krouskos" userId="2a7da176743a5920" providerId="LiveId" clId="{CD5B0464-4164-4F55-A274-6B3B10EE213A}" dt="2024-07-09T19:08:26.329" v="5138" actId="1038"/>
          <ac:spMkLst>
            <pc:docMk/>
            <pc:sldMk cId="29259573" sldId="308"/>
            <ac:spMk id="28" creationId="{651368B6-5A9E-ECBD-0FDF-0C47C6FC4D6A}"/>
          </ac:spMkLst>
        </pc:spChg>
        <pc:spChg chg="del mod">
          <ac:chgData name="john krouskos" userId="2a7da176743a5920" providerId="LiveId" clId="{CD5B0464-4164-4F55-A274-6B3B10EE213A}" dt="2024-07-09T17:19:16.468" v="4674" actId="478"/>
          <ac:spMkLst>
            <pc:docMk/>
            <pc:sldMk cId="29259573" sldId="308"/>
            <ac:spMk id="30" creationId="{275A14A8-D3DA-6A2A-D647-61AAD6CFA91E}"/>
          </ac:spMkLst>
        </pc:spChg>
        <pc:spChg chg="mod">
          <ac:chgData name="john krouskos" userId="2a7da176743a5920" providerId="LiveId" clId="{CD5B0464-4164-4F55-A274-6B3B10EE213A}" dt="2024-07-09T17:19:32.214" v="4681" actId="165"/>
          <ac:spMkLst>
            <pc:docMk/>
            <pc:sldMk cId="29259573" sldId="308"/>
            <ac:spMk id="31" creationId="{E620EC43-4436-762C-8933-C50B5E4EFFAF}"/>
          </ac:spMkLst>
        </pc:spChg>
        <pc:spChg chg="mod">
          <ac:chgData name="john krouskos" userId="2a7da176743a5920" providerId="LiveId" clId="{CD5B0464-4164-4F55-A274-6B3B10EE213A}" dt="2024-07-09T17:19:32.214" v="4681" actId="165"/>
          <ac:spMkLst>
            <pc:docMk/>
            <pc:sldMk cId="29259573" sldId="308"/>
            <ac:spMk id="32" creationId="{0B994EAE-B254-97D9-5EBE-C016893AD22C}"/>
          </ac:spMkLst>
        </pc:spChg>
        <pc:spChg chg="mod">
          <ac:chgData name="john krouskos" userId="2a7da176743a5920" providerId="LiveId" clId="{CD5B0464-4164-4F55-A274-6B3B10EE213A}" dt="2024-07-09T17:19:32.214" v="4681" actId="165"/>
          <ac:spMkLst>
            <pc:docMk/>
            <pc:sldMk cId="29259573" sldId="308"/>
            <ac:spMk id="33" creationId="{032F6C75-B594-0632-D880-6191E6C5681E}"/>
          </ac:spMkLst>
        </pc:spChg>
        <pc:spChg chg="mod">
          <ac:chgData name="john krouskos" userId="2a7da176743a5920" providerId="LiveId" clId="{CD5B0464-4164-4F55-A274-6B3B10EE213A}" dt="2024-07-09T17:19:32.214" v="4681" actId="165"/>
          <ac:spMkLst>
            <pc:docMk/>
            <pc:sldMk cId="29259573" sldId="308"/>
            <ac:spMk id="34" creationId="{2F41F403-56CC-9D4C-E377-07809E918D63}"/>
          </ac:spMkLst>
        </pc:spChg>
        <pc:spChg chg="mod">
          <ac:chgData name="john krouskos" userId="2a7da176743a5920" providerId="LiveId" clId="{CD5B0464-4164-4F55-A274-6B3B10EE213A}" dt="2024-07-09T17:19:32.214" v="4681" actId="165"/>
          <ac:spMkLst>
            <pc:docMk/>
            <pc:sldMk cId="29259573" sldId="308"/>
            <ac:spMk id="35" creationId="{6A4DE8FC-9B68-4D1C-E170-1F5F41AC714F}"/>
          </ac:spMkLst>
        </pc:spChg>
        <pc:spChg chg="mod">
          <ac:chgData name="john krouskos" userId="2a7da176743a5920" providerId="LiveId" clId="{CD5B0464-4164-4F55-A274-6B3B10EE213A}" dt="2024-07-09T17:19:32.214" v="4681" actId="165"/>
          <ac:spMkLst>
            <pc:docMk/>
            <pc:sldMk cId="29259573" sldId="308"/>
            <ac:spMk id="36" creationId="{B9CC8CA1-713E-586B-588A-3785DE5F51AF}"/>
          </ac:spMkLst>
        </pc:spChg>
        <pc:spChg chg="mod">
          <ac:chgData name="john krouskos" userId="2a7da176743a5920" providerId="LiveId" clId="{CD5B0464-4164-4F55-A274-6B3B10EE213A}" dt="2024-07-09T17:19:32.214" v="4681" actId="165"/>
          <ac:spMkLst>
            <pc:docMk/>
            <pc:sldMk cId="29259573" sldId="308"/>
            <ac:spMk id="37" creationId="{044F8EFC-2079-4504-898F-A6DEB79AE1B6}"/>
          </ac:spMkLst>
        </pc:spChg>
        <pc:spChg chg="del mod">
          <ac:chgData name="john krouskos" userId="2a7da176743a5920" providerId="LiveId" clId="{CD5B0464-4164-4F55-A274-6B3B10EE213A}" dt="2024-07-09T17:18:44.947" v="4663" actId="478"/>
          <ac:spMkLst>
            <pc:docMk/>
            <pc:sldMk cId="29259573" sldId="308"/>
            <ac:spMk id="38" creationId="{74F600C5-5683-6237-3FDB-49594EA2C271}"/>
          </ac:spMkLst>
        </pc:spChg>
        <pc:spChg chg="del mod">
          <ac:chgData name="john krouskos" userId="2a7da176743a5920" providerId="LiveId" clId="{CD5B0464-4164-4F55-A274-6B3B10EE213A}" dt="2024-07-09T17:18:51.339" v="4666" actId="478"/>
          <ac:spMkLst>
            <pc:docMk/>
            <pc:sldMk cId="29259573" sldId="308"/>
            <ac:spMk id="39" creationId="{FA742DD6-ECB9-F35D-5051-C07EEADB8672}"/>
          </ac:spMkLst>
        </pc:spChg>
        <pc:spChg chg="del mod">
          <ac:chgData name="john krouskos" userId="2a7da176743a5920" providerId="LiveId" clId="{CD5B0464-4164-4F55-A274-6B3B10EE213A}" dt="2024-07-09T17:18:54.541" v="4667" actId="478"/>
          <ac:spMkLst>
            <pc:docMk/>
            <pc:sldMk cId="29259573" sldId="308"/>
            <ac:spMk id="40" creationId="{A53D7075-4F14-0F69-BCF2-5B4C8063B14B}"/>
          </ac:spMkLst>
        </pc:spChg>
        <pc:spChg chg="del">
          <ac:chgData name="john krouskos" userId="2a7da176743a5920" providerId="LiveId" clId="{CD5B0464-4164-4F55-A274-6B3B10EE213A}" dt="2024-07-09T17:13:19.707" v="4457" actId="478"/>
          <ac:spMkLst>
            <pc:docMk/>
            <pc:sldMk cId="29259573" sldId="308"/>
            <ac:spMk id="41" creationId="{C6536645-243B-B8D2-0EDA-6B4AC69FD148}"/>
          </ac:spMkLst>
        </pc:spChg>
        <pc:spChg chg="add mod">
          <ac:chgData name="john krouskos" userId="2a7da176743a5920" providerId="LiveId" clId="{CD5B0464-4164-4F55-A274-6B3B10EE213A}" dt="2024-07-16T12:41:03.729" v="8208" actId="121"/>
          <ac:spMkLst>
            <pc:docMk/>
            <pc:sldMk cId="29259573" sldId="308"/>
            <ac:spMk id="29697" creationId="{E948E73D-2238-5A44-D550-40B91507C757}"/>
          </ac:spMkLst>
        </pc:spChg>
        <pc:spChg chg="add mod">
          <ac:chgData name="john krouskos" userId="2a7da176743a5920" providerId="LiveId" clId="{CD5B0464-4164-4F55-A274-6B3B10EE213A}" dt="2024-07-09T19:13:03.827" v="5612" actId="164"/>
          <ac:spMkLst>
            <pc:docMk/>
            <pc:sldMk cId="29259573" sldId="308"/>
            <ac:spMk id="29699" creationId="{031B385E-B648-D58C-7740-F21A3F7B518E}"/>
          </ac:spMkLst>
        </pc:spChg>
        <pc:grpChg chg="add mod">
          <ac:chgData name="john krouskos" userId="2a7da176743a5920" providerId="LiveId" clId="{CD5B0464-4164-4F55-A274-6B3B10EE213A}" dt="2024-07-09T19:12:50.675" v="5578" actId="164"/>
          <ac:grpSpMkLst>
            <pc:docMk/>
            <pc:sldMk cId="29259573" sldId="308"/>
            <ac:grpSpMk id="15" creationId="{7E5F4909-8DBA-668A-ECB5-46D0C68593E1}"/>
          </ac:grpSpMkLst>
        </pc:grpChg>
        <pc:grpChg chg="add mod">
          <ac:chgData name="john krouskos" userId="2a7da176743a5920" providerId="LiveId" clId="{CD5B0464-4164-4F55-A274-6B3B10EE213A}" dt="2024-07-09T19:13:03.827" v="5612" actId="164"/>
          <ac:grpSpMkLst>
            <pc:docMk/>
            <pc:sldMk cId="29259573" sldId="308"/>
            <ac:grpSpMk id="16" creationId="{01E129D4-F5AA-F752-827A-338146290E2C}"/>
          </ac:grpSpMkLst>
        </pc:grpChg>
        <pc:grpChg chg="mod">
          <ac:chgData name="john krouskos" userId="2a7da176743a5920" providerId="LiveId" clId="{CD5B0464-4164-4F55-A274-6B3B10EE213A}" dt="2024-07-09T17:19:05.079" v="4670" actId="165"/>
          <ac:grpSpMkLst>
            <pc:docMk/>
            <pc:sldMk cId="29259573" sldId="308"/>
            <ac:grpSpMk id="18" creationId="{15071C38-6630-C56F-A252-0A6A7223778B}"/>
          </ac:grpSpMkLst>
        </pc:grpChg>
        <pc:grpChg chg="del mod topLvl">
          <ac:chgData name="john krouskos" userId="2a7da176743a5920" providerId="LiveId" clId="{CD5B0464-4164-4F55-A274-6B3B10EE213A}" dt="2024-07-09T17:19:35.017" v="4682" actId="478"/>
          <ac:grpSpMkLst>
            <pc:docMk/>
            <pc:sldMk cId="29259573" sldId="308"/>
            <ac:grpSpMk id="29" creationId="{73FC9F95-D946-2167-AD44-99B88443A72D}"/>
          </ac:grpSpMkLst>
        </pc:grpChg>
        <pc:grpChg chg="add del mod topLvl">
          <ac:chgData name="john krouskos" userId="2a7da176743a5920" providerId="LiveId" clId="{CD5B0464-4164-4F55-A274-6B3B10EE213A}" dt="2024-07-09T17:19:32.214" v="4681" actId="165"/>
          <ac:grpSpMkLst>
            <pc:docMk/>
            <pc:sldMk cId="29259573" sldId="308"/>
            <ac:grpSpMk id="46" creationId="{1BDD4DA2-E354-89D6-4FCB-EA355A32C18F}"/>
          </ac:grpSpMkLst>
        </pc:grpChg>
        <pc:grpChg chg="del">
          <ac:chgData name="john krouskos" userId="2a7da176743a5920" providerId="LiveId" clId="{CD5B0464-4164-4F55-A274-6B3B10EE213A}" dt="2024-07-09T17:13:19.707" v="4457" actId="478"/>
          <ac:grpSpMkLst>
            <pc:docMk/>
            <pc:sldMk cId="29259573" sldId="308"/>
            <ac:grpSpMk id="47" creationId="{C00DD069-342D-05F4-CD74-47C7E307D690}"/>
          </ac:grpSpMkLst>
        </pc:grpChg>
        <pc:grpChg chg="mod topLvl">
          <ac:chgData name="john krouskos" userId="2a7da176743a5920" providerId="LiveId" clId="{CD5B0464-4164-4F55-A274-6B3B10EE213A}" dt="2024-07-09T19:08:07.042" v="5109" actId="1037"/>
          <ac:grpSpMkLst>
            <pc:docMk/>
            <pc:sldMk cId="29259573" sldId="308"/>
            <ac:grpSpMk id="60" creationId="{BBE3E8DE-C068-32C8-6C29-199413DD4351}"/>
          </ac:grpSpMkLst>
        </pc:grpChg>
        <pc:grpChg chg="add del mod topLvl">
          <ac:chgData name="john krouskos" userId="2a7da176743a5920" providerId="LiveId" clId="{CD5B0464-4164-4F55-A274-6B3B10EE213A}" dt="2024-07-09T17:19:13.927" v="4673" actId="165"/>
          <ac:grpSpMkLst>
            <pc:docMk/>
            <pc:sldMk cId="29259573" sldId="308"/>
            <ac:grpSpMk id="61" creationId="{31060957-AAFD-A917-D66F-1553B0C6A13E}"/>
          </ac:grpSpMkLst>
        </pc:grpChg>
        <pc:grpChg chg="add del mod">
          <ac:chgData name="john krouskos" userId="2a7da176743a5920" providerId="LiveId" clId="{CD5B0464-4164-4F55-A274-6B3B10EE213A}" dt="2024-07-09T17:19:05.079" v="4670" actId="165"/>
          <ac:grpSpMkLst>
            <pc:docMk/>
            <pc:sldMk cId="29259573" sldId="308"/>
            <ac:grpSpMk id="62" creationId="{B7178AEE-F13D-96E6-BF75-79F65C8D5CA4}"/>
          </ac:grpSpMkLst>
        </pc:grpChg>
        <pc:grpChg chg="add mod">
          <ac:chgData name="john krouskos" userId="2a7da176743a5920" providerId="LiveId" clId="{CD5B0464-4164-4F55-A274-6B3B10EE213A}" dt="2024-07-09T19:12:56.971" v="5611" actId="1035"/>
          <ac:grpSpMkLst>
            <pc:docMk/>
            <pc:sldMk cId="29259573" sldId="308"/>
            <ac:grpSpMk id="29700" creationId="{7CCA124D-BA1D-B3FB-2718-AF9798A61820}"/>
          </ac:grpSpMkLst>
        </pc:grpChg>
        <pc:grpChg chg="add mod">
          <ac:chgData name="john krouskos" userId="2a7da176743a5920" providerId="LiveId" clId="{CD5B0464-4164-4F55-A274-6B3B10EE213A}" dt="2024-07-09T19:13:09.933" v="5639" actId="1037"/>
          <ac:grpSpMkLst>
            <pc:docMk/>
            <pc:sldMk cId="29259573" sldId="308"/>
            <ac:grpSpMk id="29701" creationId="{125B0DDA-A70F-EB73-1CBB-32BD5FAB16DB}"/>
          </ac:grpSpMkLst>
        </pc:grpChg>
        <pc:picChg chg="del mod topLvl">
          <ac:chgData name="john krouskos" userId="2a7da176743a5920" providerId="LiveId" clId="{CD5B0464-4164-4F55-A274-6B3B10EE213A}" dt="2024-07-09T17:19:36.538" v="4683" actId="478"/>
          <ac:picMkLst>
            <pc:docMk/>
            <pc:sldMk cId="29259573" sldId="308"/>
            <ac:picMk id="29698" creationId="{1C1E2A2E-B0FF-0C92-5A70-9ED5061D158F}"/>
          </ac:picMkLst>
        </pc:picChg>
        <pc:cxnChg chg="mod">
          <ac:chgData name="john krouskos" userId="2a7da176743a5920" providerId="LiveId" clId="{CD5B0464-4164-4F55-A274-6B3B10EE213A}" dt="2024-07-09T19:12:39.134" v="5577" actId="1036"/>
          <ac:cxnSpMkLst>
            <pc:docMk/>
            <pc:sldMk cId="29259573" sldId="308"/>
            <ac:cxnSpMk id="17" creationId="{EBDAEF94-724D-CDAE-4F0A-A669DFD931BF}"/>
          </ac:cxnSpMkLst>
        </pc:cxnChg>
        <pc:cxnChg chg="add mod">
          <ac:chgData name="john krouskos" userId="2a7da176743a5920" providerId="LiveId" clId="{CD5B0464-4164-4F55-A274-6B3B10EE213A}" dt="2024-07-09T19:12:50.675" v="5578" actId="164"/>
          <ac:cxnSpMkLst>
            <pc:docMk/>
            <pc:sldMk cId="29259573" sldId="308"/>
            <ac:cxnSpMk id="42" creationId="{12B4136A-73D5-E4CA-2AF7-0CA23E0FE68D}"/>
          </ac:cxnSpMkLst>
        </pc:cxnChg>
        <pc:cxnChg chg="add mod">
          <ac:chgData name="john krouskos" userId="2a7da176743a5920" providerId="LiveId" clId="{CD5B0464-4164-4F55-A274-6B3B10EE213A}" dt="2024-07-09T19:13:03.827" v="5612" actId="164"/>
          <ac:cxnSpMkLst>
            <pc:docMk/>
            <pc:sldMk cId="29259573" sldId="308"/>
            <ac:cxnSpMk id="29696" creationId="{150E096B-1F2F-4911-50BB-618724B1FA06}"/>
          </ac:cxnSpMkLst>
        </pc:cxnChg>
      </pc:sldChg>
      <pc:sldChg chg="addSp delSp modSp mod">
        <pc:chgData name="john krouskos" userId="2a7da176743a5920" providerId="LiveId" clId="{CD5B0464-4164-4F55-A274-6B3B10EE213A}" dt="2024-07-15T16:34:23.743" v="8112" actId="14100"/>
        <pc:sldMkLst>
          <pc:docMk/>
          <pc:sldMk cId="3802633375" sldId="310"/>
        </pc:sldMkLst>
        <pc:spChg chg="add mod">
          <ac:chgData name="john krouskos" userId="2a7da176743a5920" providerId="LiveId" clId="{CD5B0464-4164-4F55-A274-6B3B10EE213A}" dt="2024-06-28T08:30:36.772" v="1075" actId="20577"/>
          <ac:spMkLst>
            <pc:docMk/>
            <pc:sldMk cId="3802633375" sldId="310"/>
            <ac:spMk id="2" creationId="{7C5CA785-77C7-D636-36C4-2A261817BD18}"/>
          </ac:spMkLst>
        </pc:spChg>
        <pc:spChg chg="mod topLvl">
          <ac:chgData name="john krouskos" userId="2a7da176743a5920" providerId="LiveId" clId="{CD5B0464-4164-4F55-A274-6B3B10EE213A}" dt="2024-07-15T16:24:26.099" v="7856" actId="165"/>
          <ac:spMkLst>
            <pc:docMk/>
            <pc:sldMk cId="3802633375" sldId="310"/>
            <ac:spMk id="4" creationId="{615178AF-B741-68C6-0DEB-ABCA6A3016DC}"/>
          </ac:spMkLst>
        </pc:spChg>
        <pc:spChg chg="del mod topLvl">
          <ac:chgData name="john krouskos" userId="2a7da176743a5920" providerId="LiveId" clId="{CD5B0464-4164-4F55-A274-6B3B10EE213A}" dt="2024-07-15T16:24:33.377" v="7860" actId="478"/>
          <ac:spMkLst>
            <pc:docMk/>
            <pc:sldMk cId="3802633375" sldId="310"/>
            <ac:spMk id="5" creationId="{F5E99A0B-154D-E1BF-90E4-ED5FE9C4CAB6}"/>
          </ac:spMkLst>
        </pc:spChg>
        <pc:spChg chg="del mod topLvl">
          <ac:chgData name="john krouskos" userId="2a7da176743a5920" providerId="LiveId" clId="{CD5B0464-4164-4F55-A274-6B3B10EE213A}" dt="2024-07-15T16:24:30.448" v="7857" actId="478"/>
          <ac:spMkLst>
            <pc:docMk/>
            <pc:sldMk cId="3802633375" sldId="310"/>
            <ac:spMk id="6" creationId="{91EA86A5-C085-3C78-D268-126ECCA64827}"/>
          </ac:spMkLst>
        </pc:spChg>
        <pc:spChg chg="del mod topLvl">
          <ac:chgData name="john krouskos" userId="2a7da176743a5920" providerId="LiveId" clId="{CD5B0464-4164-4F55-A274-6B3B10EE213A}" dt="2024-07-15T16:24:31.201" v="7858" actId="478"/>
          <ac:spMkLst>
            <pc:docMk/>
            <pc:sldMk cId="3802633375" sldId="310"/>
            <ac:spMk id="7" creationId="{B2DDEE12-6A5B-C522-2213-47CC3C388513}"/>
          </ac:spMkLst>
        </pc:spChg>
        <pc:spChg chg="del mod topLvl">
          <ac:chgData name="john krouskos" userId="2a7da176743a5920" providerId="LiveId" clId="{CD5B0464-4164-4F55-A274-6B3B10EE213A}" dt="2024-07-15T16:24:32.199" v="7859" actId="478"/>
          <ac:spMkLst>
            <pc:docMk/>
            <pc:sldMk cId="3802633375" sldId="310"/>
            <ac:spMk id="15" creationId="{C40A15D8-1EFF-DC27-8632-B3DDDE42DD93}"/>
          </ac:spMkLst>
        </pc:spChg>
        <pc:spChg chg="add mod">
          <ac:chgData name="john krouskos" userId="2a7da176743a5920" providerId="LiveId" clId="{CD5B0464-4164-4F55-A274-6B3B10EE213A}" dt="2024-07-15T16:34:23.743" v="8112" actId="14100"/>
          <ac:spMkLst>
            <pc:docMk/>
            <pc:sldMk cId="3802633375" sldId="310"/>
            <ac:spMk id="24" creationId="{E439C53C-A302-9DF1-5651-0BBBF72FCC43}"/>
          </ac:spMkLst>
        </pc:spChg>
        <pc:spChg chg="add mod topLvl">
          <ac:chgData name="john krouskos" userId="2a7da176743a5920" providerId="LiveId" clId="{CD5B0464-4164-4F55-A274-6B3B10EE213A}" dt="2024-07-15T16:32:40.439" v="8079" actId="14100"/>
          <ac:spMkLst>
            <pc:docMk/>
            <pc:sldMk cId="3802633375" sldId="310"/>
            <ac:spMk id="30" creationId="{7D53FAC0-5414-5DFE-E804-E23E6ACF7A85}"/>
          </ac:spMkLst>
        </pc:spChg>
        <pc:spChg chg="mod">
          <ac:chgData name="john krouskos" userId="2a7da176743a5920" providerId="LiveId" clId="{CD5B0464-4164-4F55-A274-6B3B10EE213A}" dt="2024-06-26T08:13:11.910" v="668" actId="1038"/>
          <ac:spMkLst>
            <pc:docMk/>
            <pc:sldMk cId="3802633375" sldId="310"/>
            <ac:spMk id="30782" creationId="{53C613AA-F2D5-CC8B-E4D9-E649ABFBD9DA}"/>
          </ac:spMkLst>
        </pc:spChg>
        <pc:spChg chg="mod">
          <ac:chgData name="john krouskos" userId="2a7da176743a5920" providerId="LiveId" clId="{CD5B0464-4164-4F55-A274-6B3B10EE213A}" dt="2024-06-26T08:13:11.910" v="668" actId="1038"/>
          <ac:spMkLst>
            <pc:docMk/>
            <pc:sldMk cId="3802633375" sldId="310"/>
            <ac:spMk id="30785" creationId="{38BAD066-42C8-4AC2-7AB3-4536D91001B2}"/>
          </ac:spMkLst>
        </pc:spChg>
        <pc:grpChg chg="add del mod">
          <ac:chgData name="john krouskos" userId="2a7da176743a5920" providerId="LiveId" clId="{CD5B0464-4164-4F55-A274-6B3B10EE213A}" dt="2024-07-15T16:24:26.099" v="7856" actId="165"/>
          <ac:grpSpMkLst>
            <pc:docMk/>
            <pc:sldMk cId="3802633375" sldId="310"/>
            <ac:grpSpMk id="3" creationId="{0312575E-93C0-523C-8253-31833B3E0CC7}"/>
          </ac:grpSpMkLst>
        </pc:grpChg>
        <pc:grpChg chg="add del mod">
          <ac:chgData name="john krouskos" userId="2a7da176743a5920" providerId="LiveId" clId="{CD5B0464-4164-4F55-A274-6B3B10EE213A}" dt="2024-07-15T16:29:04.460" v="8003" actId="165"/>
          <ac:grpSpMkLst>
            <pc:docMk/>
            <pc:sldMk cId="3802633375" sldId="310"/>
            <ac:grpSpMk id="1156" creationId="{964389FC-876B-1B43-332D-A3595760D558}"/>
          </ac:grpSpMkLst>
        </pc:grpChg>
        <pc:grpChg chg="mod">
          <ac:chgData name="john krouskos" userId="2a7da176743a5920" providerId="LiveId" clId="{CD5B0464-4164-4F55-A274-6B3B10EE213A}" dt="2024-07-15T16:23:52.207" v="7810" actId="1037"/>
          <ac:grpSpMkLst>
            <pc:docMk/>
            <pc:sldMk cId="3802633375" sldId="310"/>
            <ac:grpSpMk id="30769" creationId="{9555421F-D107-ED7C-954F-E2EEC9C3541A}"/>
          </ac:grpSpMkLst>
        </pc:grpChg>
        <pc:grpChg chg="mod">
          <ac:chgData name="john krouskos" userId="2a7da176743a5920" providerId="LiveId" clId="{CD5B0464-4164-4F55-A274-6B3B10EE213A}" dt="2024-07-15T16:24:11.355" v="7839" actId="1038"/>
          <ac:grpSpMkLst>
            <pc:docMk/>
            <pc:sldMk cId="3802633375" sldId="310"/>
            <ac:grpSpMk id="30770" creationId="{8177E31B-27C4-645F-EE02-9462B79DE2C9}"/>
          </ac:grpSpMkLst>
        </pc:grpChg>
        <pc:grpChg chg="mod">
          <ac:chgData name="john krouskos" userId="2a7da176743a5920" providerId="LiveId" clId="{CD5B0464-4164-4F55-A274-6B3B10EE213A}" dt="2024-07-15T16:23:47.132" v="7773" actId="1037"/>
          <ac:grpSpMkLst>
            <pc:docMk/>
            <pc:sldMk cId="3802633375" sldId="310"/>
            <ac:grpSpMk id="30771" creationId="{A0A02504-F233-D51F-1AB5-A576D6BC9310}"/>
          </ac:grpSpMkLst>
        </pc:grpChg>
        <pc:grpChg chg="mod">
          <ac:chgData name="john krouskos" userId="2a7da176743a5920" providerId="LiveId" clId="{CD5B0464-4164-4F55-A274-6B3B10EE213A}" dt="2024-06-26T08:12:46.085" v="666" actId="1076"/>
          <ac:grpSpMkLst>
            <pc:docMk/>
            <pc:sldMk cId="3802633375" sldId="310"/>
            <ac:grpSpMk id="30788" creationId="{3EE30AA0-3FBA-372B-8660-AB74160D2AFD}"/>
          </ac:grpSpMkLst>
        </pc:grpChg>
        <pc:picChg chg="add del mod modCrop">
          <ac:chgData name="john krouskos" userId="2a7da176743a5920" providerId="LiveId" clId="{CD5B0464-4164-4F55-A274-6B3B10EE213A}" dt="2024-07-10T21:42:22.574" v="6205" actId="478"/>
          <ac:picMkLst>
            <pc:docMk/>
            <pc:sldMk cId="3802633375" sldId="310"/>
            <ac:picMk id="4" creationId="{011E67C1-50BE-9BB6-6866-9455F35F7A27}"/>
          </ac:picMkLst>
        </pc:picChg>
        <pc:picChg chg="add del mod modCrop">
          <ac:chgData name="john krouskos" userId="2a7da176743a5920" providerId="LiveId" clId="{CD5B0464-4164-4F55-A274-6B3B10EE213A}" dt="2024-07-10T21:42:22.574" v="6205" actId="478"/>
          <ac:picMkLst>
            <pc:docMk/>
            <pc:sldMk cId="3802633375" sldId="310"/>
            <ac:picMk id="6" creationId="{37B97B85-447D-D7BE-6775-317E7C5602D3}"/>
          </ac:picMkLst>
        </pc:picChg>
        <pc:picChg chg="add del mod modCrop">
          <ac:chgData name="john krouskos" userId="2a7da176743a5920" providerId="LiveId" clId="{CD5B0464-4164-4F55-A274-6B3B10EE213A}" dt="2024-07-10T21:42:22.574" v="6205" actId="478"/>
          <ac:picMkLst>
            <pc:docMk/>
            <pc:sldMk cId="3802633375" sldId="310"/>
            <ac:picMk id="15" creationId="{2A162415-0C64-0099-99D8-436109B9296F}"/>
          </ac:picMkLst>
        </pc:picChg>
        <pc:picChg chg="add del mod modCrop">
          <ac:chgData name="john krouskos" userId="2a7da176743a5920" providerId="LiveId" clId="{CD5B0464-4164-4F55-A274-6B3B10EE213A}" dt="2024-07-10T21:42:22.574" v="6205" actId="478"/>
          <ac:picMkLst>
            <pc:docMk/>
            <pc:sldMk cId="3802633375" sldId="310"/>
            <ac:picMk id="18" creationId="{C010624A-D8A7-A0D5-105F-1EAD5803B5EF}"/>
          </ac:picMkLst>
        </pc:picChg>
        <pc:picChg chg="add del mod modCrop">
          <ac:chgData name="john krouskos" userId="2a7da176743a5920" providerId="LiveId" clId="{CD5B0464-4164-4F55-A274-6B3B10EE213A}" dt="2024-07-10T21:42:22.574" v="6205" actId="478"/>
          <ac:picMkLst>
            <pc:docMk/>
            <pc:sldMk cId="3802633375" sldId="310"/>
            <ac:picMk id="20" creationId="{73168F33-6031-9FB6-C627-DB42C5A033C7}"/>
          </ac:picMkLst>
        </pc:picChg>
        <pc:picChg chg="add del mod">
          <ac:chgData name="john krouskos" userId="2a7da176743a5920" providerId="LiveId" clId="{CD5B0464-4164-4F55-A274-6B3B10EE213A}" dt="2024-07-15T16:25:47.788" v="7876" actId="478"/>
          <ac:picMkLst>
            <pc:docMk/>
            <pc:sldMk cId="3802633375" sldId="310"/>
            <ac:picMk id="21" creationId="{5C795DEA-FC1D-85F2-0660-3A9B6A898C44}"/>
          </ac:picMkLst>
        </pc:picChg>
        <pc:picChg chg="add del mod modCrop">
          <ac:chgData name="john krouskos" userId="2a7da176743a5920" providerId="LiveId" clId="{CD5B0464-4164-4F55-A274-6B3B10EE213A}" dt="2024-07-10T21:42:28.040" v="6208" actId="478"/>
          <ac:picMkLst>
            <pc:docMk/>
            <pc:sldMk cId="3802633375" sldId="310"/>
            <ac:picMk id="22" creationId="{9D7ADAF1-A619-C9C7-E1BC-326B7DAD4A61}"/>
          </ac:picMkLst>
        </pc:picChg>
        <pc:picChg chg="add mod">
          <ac:chgData name="john krouskos" userId="2a7da176743a5920" providerId="LiveId" clId="{CD5B0464-4164-4F55-A274-6B3B10EE213A}" dt="2024-07-15T16:25:55.182" v="7877" actId="1076"/>
          <ac:picMkLst>
            <pc:docMk/>
            <pc:sldMk cId="3802633375" sldId="310"/>
            <ac:picMk id="23" creationId="{ABE57683-F95B-E0A9-1AE2-7BC21AD706BD}"/>
          </ac:picMkLst>
        </pc:picChg>
        <pc:picChg chg="add del mod modCrop">
          <ac:chgData name="john krouskos" userId="2a7da176743a5920" providerId="LiveId" clId="{CD5B0464-4164-4F55-A274-6B3B10EE213A}" dt="2024-07-10T21:42:22.574" v="6205" actId="478"/>
          <ac:picMkLst>
            <pc:docMk/>
            <pc:sldMk cId="3802633375" sldId="310"/>
            <ac:picMk id="24" creationId="{099C8395-FE2A-A1A9-08DF-62DEAC0CE1D1}"/>
          </ac:picMkLst>
        </pc:picChg>
        <pc:picChg chg="add del mod modCrop">
          <ac:chgData name="john krouskos" userId="2a7da176743a5920" providerId="LiveId" clId="{CD5B0464-4164-4F55-A274-6B3B10EE213A}" dt="2024-07-10T21:42:26.068" v="6207" actId="478"/>
          <ac:picMkLst>
            <pc:docMk/>
            <pc:sldMk cId="3802633375" sldId="310"/>
            <ac:picMk id="26" creationId="{F644D803-24CC-F75E-CC8F-25DCA6D36531}"/>
          </ac:picMkLst>
        </pc:picChg>
        <pc:picChg chg="add del mod modCrop">
          <ac:chgData name="john krouskos" userId="2a7da176743a5920" providerId="LiveId" clId="{CD5B0464-4164-4F55-A274-6B3B10EE213A}" dt="2024-07-10T21:42:22.574" v="6205" actId="478"/>
          <ac:picMkLst>
            <pc:docMk/>
            <pc:sldMk cId="3802633375" sldId="310"/>
            <ac:picMk id="28" creationId="{9BEC6E53-6099-7EE5-3F29-3368DBA105E7}"/>
          </ac:picMkLst>
        </pc:picChg>
        <pc:picChg chg="add del mod modCrop">
          <ac:chgData name="john krouskos" userId="2a7da176743a5920" providerId="LiveId" clId="{CD5B0464-4164-4F55-A274-6B3B10EE213A}" dt="2024-07-10T21:42:22.574" v="6205" actId="478"/>
          <ac:picMkLst>
            <pc:docMk/>
            <pc:sldMk cId="3802633375" sldId="310"/>
            <ac:picMk id="30" creationId="{9EAEBE8B-2C8D-65BE-6169-9EADF122DED4}"/>
          </ac:picMkLst>
        </pc:picChg>
        <pc:picChg chg="add del mod">
          <ac:chgData name="john krouskos" userId="2a7da176743a5920" providerId="LiveId" clId="{CD5B0464-4164-4F55-A274-6B3B10EE213A}" dt="2024-07-10T21:42:22.574" v="6205" actId="478"/>
          <ac:picMkLst>
            <pc:docMk/>
            <pc:sldMk cId="3802633375" sldId="310"/>
            <ac:picMk id="31" creationId="{C344F195-7D70-96E1-56AF-6D8CA15054A0}"/>
          </ac:picMkLst>
        </pc:picChg>
        <pc:picChg chg="add del mod">
          <ac:chgData name="john krouskos" userId="2a7da176743a5920" providerId="LiveId" clId="{CD5B0464-4164-4F55-A274-6B3B10EE213A}" dt="2024-07-15T16:24:58.717" v="7867" actId="478"/>
          <ac:picMkLst>
            <pc:docMk/>
            <pc:sldMk cId="3802633375" sldId="310"/>
            <ac:picMk id="1026" creationId="{7F441083-EA4F-8ACA-9DA5-8B287DEC8853}"/>
          </ac:picMkLst>
        </pc:picChg>
        <pc:picChg chg="add del mod">
          <ac:chgData name="john krouskos" userId="2a7da176743a5920" providerId="LiveId" clId="{CD5B0464-4164-4F55-A274-6B3B10EE213A}" dt="2024-07-10T21:42:22.574" v="6205" actId="478"/>
          <ac:picMkLst>
            <pc:docMk/>
            <pc:sldMk cId="3802633375" sldId="310"/>
            <ac:picMk id="1153" creationId="{69137E0B-0952-E46E-80A0-FAC110B776F4}"/>
          </ac:picMkLst>
        </pc:picChg>
        <pc:picChg chg="add del mod">
          <ac:chgData name="john krouskos" userId="2a7da176743a5920" providerId="LiveId" clId="{CD5B0464-4164-4F55-A274-6B3B10EE213A}" dt="2024-07-10T21:42:26.068" v="6207" actId="478"/>
          <ac:picMkLst>
            <pc:docMk/>
            <pc:sldMk cId="3802633375" sldId="310"/>
            <ac:picMk id="1154" creationId="{7CE5D9E4-13BF-9534-B8D9-EE41F610C90D}"/>
          </ac:picMkLst>
        </pc:picChg>
        <pc:cxnChg chg="del mod topLvl">
          <ac:chgData name="john krouskos" userId="2a7da176743a5920" providerId="LiveId" clId="{CD5B0464-4164-4F55-A274-6B3B10EE213A}" dt="2024-07-15T16:24:36.224" v="7863" actId="478"/>
          <ac:cxnSpMkLst>
            <pc:docMk/>
            <pc:sldMk cId="3802633375" sldId="310"/>
            <ac:cxnSpMk id="17" creationId="{DE52D183-8947-36EB-4202-94A05C15FD86}"/>
          </ac:cxnSpMkLst>
        </pc:cxnChg>
        <pc:cxnChg chg="del mod topLvl">
          <ac:chgData name="john krouskos" userId="2a7da176743a5920" providerId="LiveId" clId="{CD5B0464-4164-4F55-A274-6B3B10EE213A}" dt="2024-07-15T16:24:35.474" v="7862" actId="478"/>
          <ac:cxnSpMkLst>
            <pc:docMk/>
            <pc:sldMk cId="3802633375" sldId="310"/>
            <ac:cxnSpMk id="18" creationId="{2E6339AF-5124-52CA-4B6A-19CC0D63DA5B}"/>
          </ac:cxnSpMkLst>
        </pc:cxnChg>
        <pc:cxnChg chg="del mod topLvl">
          <ac:chgData name="john krouskos" userId="2a7da176743a5920" providerId="LiveId" clId="{CD5B0464-4164-4F55-A274-6B3B10EE213A}" dt="2024-07-15T16:24:34.297" v="7861" actId="478"/>
          <ac:cxnSpMkLst>
            <pc:docMk/>
            <pc:sldMk cId="3802633375" sldId="310"/>
            <ac:cxnSpMk id="19" creationId="{139834F2-CA70-581C-2630-B18335C544DA}"/>
          </ac:cxnSpMkLst>
        </pc:cxnChg>
        <pc:cxnChg chg="add mod">
          <ac:chgData name="john krouskos" userId="2a7da176743a5920" providerId="LiveId" clId="{CD5B0464-4164-4F55-A274-6B3B10EE213A}" dt="2024-07-15T16:31:02.511" v="8029" actId="208"/>
          <ac:cxnSpMkLst>
            <pc:docMk/>
            <pc:sldMk cId="3802633375" sldId="310"/>
            <ac:cxnSpMk id="26" creationId="{5225C303-1EE0-5031-3F9C-CCA32B4DEF33}"/>
          </ac:cxnSpMkLst>
        </pc:cxnChg>
        <pc:cxnChg chg="add mod">
          <ac:chgData name="john krouskos" userId="2a7da176743a5920" providerId="LiveId" clId="{CD5B0464-4164-4F55-A274-6B3B10EE213A}" dt="2024-07-15T16:31:02.511" v="8029" actId="208"/>
          <ac:cxnSpMkLst>
            <pc:docMk/>
            <pc:sldMk cId="3802633375" sldId="310"/>
            <ac:cxnSpMk id="27" creationId="{2A9CB666-C360-49B5-EB02-4F3A64D2C98A}"/>
          </ac:cxnSpMkLst>
        </pc:cxnChg>
        <pc:cxnChg chg="add mod topLvl">
          <ac:chgData name="john krouskos" userId="2a7da176743a5920" providerId="LiveId" clId="{CD5B0464-4164-4F55-A274-6B3B10EE213A}" dt="2024-07-15T16:32:47.939" v="8110" actId="1035"/>
          <ac:cxnSpMkLst>
            <pc:docMk/>
            <pc:sldMk cId="3802633375" sldId="310"/>
            <ac:cxnSpMk id="31" creationId="{E8914F58-49DB-E8AC-B708-99B9ECA42D6D}"/>
          </ac:cxnSpMkLst>
        </pc:cxnChg>
        <pc:cxnChg chg="add mod topLvl">
          <ac:chgData name="john krouskos" userId="2a7da176743a5920" providerId="LiveId" clId="{CD5B0464-4164-4F55-A274-6B3B10EE213A}" dt="2024-07-15T16:32:32.975" v="8077" actId="14100"/>
          <ac:cxnSpMkLst>
            <pc:docMk/>
            <pc:sldMk cId="3802633375" sldId="310"/>
            <ac:cxnSpMk id="1153" creationId="{9304E55D-1371-CD59-CE3C-C2DAD6856091}"/>
          </ac:cxnSpMkLst>
        </pc:cxnChg>
        <pc:cxnChg chg="mod">
          <ac:chgData name="john krouskos" userId="2a7da176743a5920" providerId="LiveId" clId="{CD5B0464-4164-4F55-A274-6B3B10EE213A}" dt="2024-07-09T19:10:17.810" v="5347" actId="1076"/>
          <ac:cxnSpMkLst>
            <pc:docMk/>
            <pc:sldMk cId="3802633375" sldId="310"/>
            <ac:cxnSpMk id="30783" creationId="{E0B4D6FF-4F77-0C60-0936-258D43E9C159}"/>
          </ac:cxnSpMkLst>
        </pc:cxnChg>
      </pc:sldChg>
      <pc:sldChg chg="addSp modSp mod modAnim">
        <pc:chgData name="john krouskos" userId="2a7da176743a5920" providerId="LiveId" clId="{CD5B0464-4164-4F55-A274-6B3B10EE213A}" dt="2024-07-17T08:16:33.554" v="8284"/>
        <pc:sldMkLst>
          <pc:docMk/>
          <pc:sldMk cId="1486875762" sldId="311"/>
        </pc:sldMkLst>
        <pc:spChg chg="add mod">
          <ac:chgData name="john krouskos" userId="2a7da176743a5920" providerId="LiveId" clId="{CD5B0464-4164-4F55-A274-6B3B10EE213A}" dt="2024-06-28T08:30:45.614" v="1077" actId="20577"/>
          <ac:spMkLst>
            <pc:docMk/>
            <pc:sldMk cId="1486875762" sldId="311"/>
            <ac:spMk id="3" creationId="{1A935942-1521-612C-54A6-BD1B3643909D}"/>
          </ac:spMkLst>
        </pc:spChg>
        <pc:spChg chg="add mod">
          <ac:chgData name="john krouskos" userId="2a7da176743a5920" providerId="LiveId" clId="{CD5B0464-4164-4F55-A274-6B3B10EE213A}" dt="2024-07-16T20:53:11.674" v="8261" actId="14100"/>
          <ac:spMkLst>
            <pc:docMk/>
            <pc:sldMk cId="1486875762" sldId="311"/>
            <ac:spMk id="4" creationId="{D5EBA7F1-7B90-20B5-20FD-EB3574896786}"/>
          </ac:spMkLst>
        </pc:spChg>
        <pc:spChg chg="mod">
          <ac:chgData name="john krouskos" userId="2a7da176743a5920" providerId="LiveId" clId="{CD5B0464-4164-4F55-A274-6B3B10EE213A}" dt="2024-07-16T11:25:17.760" v="8160" actId="1036"/>
          <ac:spMkLst>
            <pc:docMk/>
            <pc:sldMk cId="1486875762" sldId="311"/>
            <ac:spMk id="178" creationId="{C187E03A-0D7A-8B82-24BC-91FB02B85A76}"/>
          </ac:spMkLst>
        </pc:spChg>
        <pc:spChg chg="mod">
          <ac:chgData name="john krouskos" userId="2a7da176743a5920" providerId="LiveId" clId="{CD5B0464-4164-4F55-A274-6B3B10EE213A}" dt="2024-07-16T20:52:58.343" v="8255" actId="1076"/>
          <ac:spMkLst>
            <pc:docMk/>
            <pc:sldMk cId="1486875762" sldId="311"/>
            <ac:spMk id="191" creationId="{F8E7C43E-6E18-3202-02AF-3B35E6B2A51C}"/>
          </ac:spMkLst>
        </pc:spChg>
        <pc:spChg chg="mod">
          <ac:chgData name="john krouskos" userId="2a7da176743a5920" providerId="LiveId" clId="{CD5B0464-4164-4F55-A274-6B3B10EE213A}" dt="2024-07-16T20:51:22.153" v="8246" actId="14100"/>
          <ac:spMkLst>
            <pc:docMk/>
            <pc:sldMk cId="1486875762" sldId="311"/>
            <ac:spMk id="192" creationId="{2A422E80-AA0E-AE0C-D2CA-A3614797B3A1}"/>
          </ac:spMkLst>
        </pc:spChg>
        <pc:grpChg chg="mod">
          <ac:chgData name="john krouskos" userId="2a7da176743a5920" providerId="LiveId" clId="{CD5B0464-4164-4F55-A274-6B3B10EE213A}" dt="2024-07-16T20:53:06.186" v="8257" actId="1076"/>
          <ac:grpSpMkLst>
            <pc:docMk/>
            <pc:sldMk cId="1486875762" sldId="311"/>
            <ac:grpSpMk id="197" creationId="{9F40B771-71B1-1C4C-FFD4-8942E8DC18A5}"/>
          </ac:grpSpMkLst>
        </pc:grpChg>
        <pc:grpChg chg="mod">
          <ac:chgData name="john krouskos" userId="2a7da176743a5920" providerId="LiveId" clId="{CD5B0464-4164-4F55-A274-6B3B10EE213A}" dt="2024-07-16T20:53:06.810" v="8258" actId="1076"/>
          <ac:grpSpMkLst>
            <pc:docMk/>
            <pc:sldMk cId="1486875762" sldId="311"/>
            <ac:grpSpMk id="200" creationId="{5911F72C-7E50-D96E-AAFB-522BB9D220C5}"/>
          </ac:grpSpMkLst>
        </pc:grpChg>
      </pc:sldChg>
      <pc:sldChg chg="addSp modSp mod modAnim">
        <pc:chgData name="john krouskos" userId="2a7da176743a5920" providerId="LiveId" clId="{CD5B0464-4164-4F55-A274-6B3B10EE213A}" dt="2024-07-17T08:16:14.445" v="8280"/>
        <pc:sldMkLst>
          <pc:docMk/>
          <pc:sldMk cId="4294642467" sldId="313"/>
        </pc:sldMkLst>
        <pc:spChg chg="add mod">
          <ac:chgData name="john krouskos" userId="2a7da176743a5920" providerId="LiveId" clId="{CD5B0464-4164-4F55-A274-6B3B10EE213A}" dt="2024-06-28T08:30:57.944" v="1080" actId="20577"/>
          <ac:spMkLst>
            <pc:docMk/>
            <pc:sldMk cId="4294642467" sldId="313"/>
            <ac:spMk id="2" creationId="{FC80594A-9865-FCB5-4FE5-358ED7E0C9D7}"/>
          </ac:spMkLst>
        </pc:spChg>
        <pc:spChg chg="mod">
          <ac:chgData name="john krouskos" userId="2a7da176743a5920" providerId="LiveId" clId="{CD5B0464-4164-4F55-A274-6B3B10EE213A}" dt="2024-07-15T18:53:07.224" v="8114" actId="1036"/>
          <ac:spMkLst>
            <pc:docMk/>
            <pc:sldMk cId="4294642467" sldId="313"/>
            <ac:spMk id="10265" creationId="{E71133CB-ECF5-5963-AE12-CCC281C68A9D}"/>
          </ac:spMkLst>
        </pc:spChg>
        <pc:grpChg chg="mod">
          <ac:chgData name="john krouskos" userId="2a7da176743a5920" providerId="LiveId" clId="{CD5B0464-4164-4F55-A274-6B3B10EE213A}" dt="2024-07-09T16:13:00.773" v="3819" actId="1037"/>
          <ac:grpSpMkLst>
            <pc:docMk/>
            <pc:sldMk cId="4294642467" sldId="313"/>
            <ac:grpSpMk id="31802" creationId="{9921665C-FFB9-0229-E38A-B17BBB3A84FE}"/>
          </ac:grpSpMkLst>
        </pc:grpChg>
        <pc:grpChg chg="mod">
          <ac:chgData name="john krouskos" userId="2a7da176743a5920" providerId="LiveId" clId="{CD5B0464-4164-4F55-A274-6B3B10EE213A}" dt="2024-07-09T16:12:48.179" v="3816" actId="1037"/>
          <ac:grpSpMkLst>
            <pc:docMk/>
            <pc:sldMk cId="4294642467" sldId="313"/>
            <ac:grpSpMk id="31803" creationId="{338D7D9E-4070-4162-25A8-34952653F8FF}"/>
          </ac:grpSpMkLst>
        </pc:grpChg>
      </pc:sldChg>
      <pc:sldChg chg="addSp delSp modSp mod delAnim modAnim">
        <pc:chgData name="john krouskos" userId="2a7da176743a5920" providerId="LiveId" clId="{CD5B0464-4164-4F55-A274-6B3B10EE213A}" dt="2024-07-10T13:43:11.428" v="5785" actId="20577"/>
        <pc:sldMkLst>
          <pc:docMk/>
          <pc:sldMk cId="4271435950" sldId="314"/>
        </pc:sldMkLst>
        <pc:spChg chg="add mod">
          <ac:chgData name="john krouskos" userId="2a7da176743a5920" providerId="LiveId" clId="{CD5B0464-4164-4F55-A274-6B3B10EE213A}" dt="2024-06-28T08:31:12.739" v="1082" actId="20577"/>
          <ac:spMkLst>
            <pc:docMk/>
            <pc:sldMk cId="4271435950" sldId="314"/>
            <ac:spMk id="3" creationId="{B9195459-2D09-F292-71B9-0C13C148ED3B}"/>
          </ac:spMkLst>
        </pc:spChg>
        <pc:spChg chg="add del">
          <ac:chgData name="john krouskos" userId="2a7da176743a5920" providerId="LiveId" clId="{CD5B0464-4164-4F55-A274-6B3B10EE213A}" dt="2024-07-09T16:38:24.823" v="4106" actId="478"/>
          <ac:spMkLst>
            <pc:docMk/>
            <pc:sldMk cId="4271435950" sldId="314"/>
            <ac:spMk id="6" creationId="{9F203A28-038D-BEE7-76D4-3D823111F34C}"/>
          </ac:spMkLst>
        </pc:spChg>
        <pc:spChg chg="mod">
          <ac:chgData name="john krouskos" userId="2a7da176743a5920" providerId="LiveId" clId="{CD5B0464-4164-4F55-A274-6B3B10EE213A}" dt="2024-07-09T16:35:08.677" v="4104" actId="20577"/>
          <ac:spMkLst>
            <pc:docMk/>
            <pc:sldMk cId="4271435950" sldId="314"/>
            <ac:spMk id="30" creationId="{EBBFDB13-5E6E-F084-6D59-1D208492C758}"/>
          </ac:spMkLst>
        </pc:spChg>
        <pc:spChg chg="mod">
          <ac:chgData name="john krouskos" userId="2a7da176743a5920" providerId="LiveId" clId="{CD5B0464-4164-4F55-A274-6B3B10EE213A}" dt="2024-07-10T13:43:11.428" v="5785" actId="20577"/>
          <ac:spMkLst>
            <pc:docMk/>
            <pc:sldMk cId="4271435950" sldId="314"/>
            <ac:spMk id="161" creationId="{17FC79B5-08A5-507F-3B9C-DC3D4019A092}"/>
          </ac:spMkLst>
        </pc:spChg>
        <pc:spChg chg="del mod">
          <ac:chgData name="john krouskos" userId="2a7da176743a5920" providerId="LiveId" clId="{CD5B0464-4164-4F55-A274-6B3B10EE213A}" dt="2024-07-09T16:40:12.614" v="4190" actId="478"/>
          <ac:spMkLst>
            <pc:docMk/>
            <pc:sldMk cId="4271435950" sldId="314"/>
            <ac:spMk id="163" creationId="{467AEEA4-F790-76E4-905B-469DE4A4071A}"/>
          </ac:spMkLst>
        </pc:spChg>
      </pc:sldChg>
      <pc:sldChg chg="modSp mod">
        <pc:chgData name="john krouskos" userId="2a7da176743a5920" providerId="LiveId" clId="{CD5B0464-4164-4F55-A274-6B3B10EE213A}" dt="2024-06-24T17:15:22.378" v="5" actId="1076"/>
        <pc:sldMkLst>
          <pc:docMk/>
          <pc:sldMk cId="3642650484" sldId="315"/>
        </pc:sldMkLst>
        <pc:spChg chg="mod">
          <ac:chgData name="john krouskos" userId="2a7da176743a5920" providerId="LiveId" clId="{CD5B0464-4164-4F55-A274-6B3B10EE213A}" dt="2024-06-24T17:15:22.378" v="5" actId="1076"/>
          <ac:spMkLst>
            <pc:docMk/>
            <pc:sldMk cId="3642650484" sldId="315"/>
            <ac:spMk id="2" creationId="{F61DAF34-5C23-FCB6-A4B7-DFC15CC29E7D}"/>
          </ac:spMkLst>
        </pc:spChg>
        <pc:picChg chg="mod">
          <ac:chgData name="john krouskos" userId="2a7da176743a5920" providerId="LiveId" clId="{CD5B0464-4164-4F55-A274-6B3B10EE213A}" dt="2024-06-24T17:15:18.713" v="4" actId="1076"/>
          <ac:picMkLst>
            <pc:docMk/>
            <pc:sldMk cId="3642650484" sldId="315"/>
            <ac:picMk id="35844" creationId="{EFF3FC69-7BE2-7776-E9D5-047B5C66E890}"/>
          </ac:picMkLst>
        </pc:picChg>
      </pc:sldChg>
      <pc:sldChg chg="addSp delSp modSp add mod addAnim delAnim modAnim">
        <pc:chgData name="john krouskos" userId="2a7da176743a5920" providerId="LiveId" clId="{CD5B0464-4164-4F55-A274-6B3B10EE213A}" dt="2024-07-16T20:56:10.976" v="8263"/>
        <pc:sldMkLst>
          <pc:docMk/>
          <pc:sldMk cId="1742480746" sldId="316"/>
        </pc:sldMkLst>
        <pc:spChg chg="del">
          <ac:chgData name="john krouskos" userId="2a7da176743a5920" providerId="LiveId" clId="{CD5B0464-4164-4F55-A274-6B3B10EE213A}" dt="2024-07-09T16:38:34.783" v="4108" actId="478"/>
          <ac:spMkLst>
            <pc:docMk/>
            <pc:sldMk cId="1742480746" sldId="316"/>
            <ac:spMk id="2" creationId="{9147B5BC-41C2-094F-EAAC-6E414C9615BA}"/>
          </ac:spMkLst>
        </pc:spChg>
        <pc:spChg chg="mod">
          <ac:chgData name="john krouskos" userId="2a7da176743a5920" providerId="LiveId" clId="{CD5B0464-4164-4F55-A274-6B3B10EE213A}" dt="2024-07-09T18:50:17.656" v="4859" actId="20577"/>
          <ac:spMkLst>
            <pc:docMk/>
            <pc:sldMk cId="1742480746" sldId="316"/>
            <ac:spMk id="3" creationId="{B9195459-2D09-F292-71B9-0C13C148ED3B}"/>
          </ac:spMkLst>
        </pc:spChg>
        <pc:spChg chg="add del mod">
          <ac:chgData name="john krouskos" userId="2a7da176743a5920" providerId="LiveId" clId="{CD5B0464-4164-4F55-A274-6B3B10EE213A}" dt="2024-07-09T16:38:39.558" v="4110" actId="478"/>
          <ac:spMkLst>
            <pc:docMk/>
            <pc:sldMk cId="1742480746" sldId="316"/>
            <ac:spMk id="6" creationId="{5C9B1D48-8188-A7CE-242A-FCC6F6D0AE6A}"/>
          </ac:spMkLst>
        </pc:spChg>
        <pc:spChg chg="add del mod">
          <ac:chgData name="john krouskos" userId="2a7da176743a5920" providerId="LiveId" clId="{CD5B0464-4164-4F55-A274-6B3B10EE213A}" dt="2024-07-09T16:38:46.714" v="4112" actId="478"/>
          <ac:spMkLst>
            <pc:docMk/>
            <pc:sldMk cId="1742480746" sldId="316"/>
            <ac:spMk id="8" creationId="{93CB1CC3-999D-238B-684B-7FC177074837}"/>
          </ac:spMkLst>
        </pc:spChg>
        <pc:spChg chg="add mod">
          <ac:chgData name="john krouskos" userId="2a7da176743a5920" providerId="LiveId" clId="{CD5B0464-4164-4F55-A274-6B3B10EE213A}" dt="2024-07-09T16:58:24.052" v="4402" actId="1036"/>
          <ac:spMkLst>
            <pc:docMk/>
            <pc:sldMk cId="1742480746" sldId="316"/>
            <ac:spMk id="11" creationId="{DA5391CD-8FE4-F4F1-EB49-84FE201F1252}"/>
          </ac:spMkLst>
        </pc:spChg>
        <pc:spChg chg="mod">
          <ac:chgData name="john krouskos" userId="2a7da176743a5920" providerId="LiveId" clId="{CD5B0464-4164-4F55-A274-6B3B10EE213A}" dt="2024-07-09T16:39:11.749" v="4155" actId="1035"/>
          <ac:spMkLst>
            <pc:docMk/>
            <pc:sldMk cId="1742480746" sldId="316"/>
            <ac:spMk id="30" creationId="{EBBFDB13-5E6E-F084-6D59-1D208492C758}"/>
          </ac:spMkLst>
        </pc:spChg>
        <pc:spChg chg="add del mod">
          <ac:chgData name="john krouskos" userId="2a7da176743a5920" providerId="LiveId" clId="{CD5B0464-4164-4F55-A274-6B3B10EE213A}" dt="2024-07-09T16:49:16.029" v="4398" actId="20577"/>
          <ac:spMkLst>
            <pc:docMk/>
            <pc:sldMk cId="1742480746" sldId="316"/>
            <ac:spMk id="161" creationId="{17FC79B5-08A5-507F-3B9C-DC3D4019A092}"/>
          </ac:spMkLst>
        </pc:spChg>
        <pc:spChg chg="del">
          <ac:chgData name="john krouskos" userId="2a7da176743a5920" providerId="LiveId" clId="{CD5B0464-4164-4F55-A274-6B3B10EE213A}" dt="2024-07-09T16:40:18.765" v="4193" actId="478"/>
          <ac:spMkLst>
            <pc:docMk/>
            <pc:sldMk cId="1742480746" sldId="316"/>
            <ac:spMk id="163" creationId="{467AEEA4-F790-76E4-905B-469DE4A4071A}"/>
          </ac:spMkLst>
        </pc:spChg>
        <pc:spChg chg="del">
          <ac:chgData name="john krouskos" userId="2a7da176743a5920" providerId="LiveId" clId="{CD5B0464-4164-4F55-A274-6B3B10EE213A}" dt="2024-07-09T16:38:37.673" v="4109" actId="478"/>
          <ac:spMkLst>
            <pc:docMk/>
            <pc:sldMk cId="1742480746" sldId="316"/>
            <ac:spMk id="169" creationId="{00000000-0000-0000-0000-000000000000}"/>
          </ac:spMkLst>
        </pc:spChg>
        <pc:spChg chg="del">
          <ac:chgData name="john krouskos" userId="2a7da176743a5920" providerId="LiveId" clId="{CD5B0464-4164-4F55-A274-6B3B10EE213A}" dt="2024-07-09T16:38:40.959" v="4111" actId="478"/>
          <ac:spMkLst>
            <pc:docMk/>
            <pc:sldMk cId="1742480746" sldId="316"/>
            <ac:spMk id="173" creationId="{00000000-0000-0000-0000-000000000000}"/>
          </ac:spMkLst>
        </pc:spChg>
        <pc:cxnChg chg="mod">
          <ac:chgData name="john krouskos" userId="2a7da176743a5920" providerId="LiveId" clId="{CD5B0464-4164-4F55-A274-6B3B10EE213A}" dt="2024-07-09T16:39:11.749" v="4155" actId="1035"/>
          <ac:cxnSpMkLst>
            <pc:docMk/>
            <pc:sldMk cId="1742480746" sldId="316"/>
            <ac:cxnSpMk id="4" creationId="{54161EB3-B64A-53EA-F03B-D5C6662D83D6}"/>
          </ac:cxnSpMkLst>
        </pc:cxnChg>
        <pc:cxnChg chg="mod">
          <ac:chgData name="john krouskos" userId="2a7da176743a5920" providerId="LiveId" clId="{CD5B0464-4164-4F55-A274-6B3B10EE213A}" dt="2024-07-09T16:39:25.903" v="4157" actId="14100"/>
          <ac:cxnSpMkLst>
            <pc:docMk/>
            <pc:sldMk cId="1742480746" sldId="316"/>
            <ac:cxnSpMk id="31" creationId="{547EE386-E5BC-611C-2E85-5F2489F42594}"/>
          </ac:cxnSpMkLst>
        </pc:cxnChg>
      </pc:sldChg>
      <pc:sldChg chg="add del">
        <pc:chgData name="john krouskos" userId="2a7da176743a5920" providerId="LiveId" clId="{CD5B0464-4164-4F55-A274-6B3B10EE213A}" dt="2024-07-09T08:57:04.959" v="2522"/>
        <pc:sldMkLst>
          <pc:docMk/>
          <pc:sldMk cId="2202943735" sldId="316"/>
        </pc:sldMkLst>
      </pc:sldChg>
      <pc:sldChg chg="addSp delSp modSp add del mod">
        <pc:chgData name="john krouskos" userId="2a7da176743a5920" providerId="LiveId" clId="{CD5B0464-4164-4F55-A274-6B3B10EE213A}" dt="2024-07-09T11:01:49.585" v="3532" actId="47"/>
        <pc:sldMkLst>
          <pc:docMk/>
          <pc:sldMk cId="3861599303" sldId="316"/>
        </pc:sldMkLst>
        <pc:spChg chg="add del mod">
          <ac:chgData name="john krouskos" userId="2a7da176743a5920" providerId="LiveId" clId="{CD5B0464-4164-4F55-A274-6B3B10EE213A}" dt="2024-07-09T09:54:36.181" v="2530" actId="12084"/>
          <ac:spMkLst>
            <pc:docMk/>
            <pc:sldMk cId="3861599303" sldId="316"/>
            <ac:spMk id="4" creationId="{911FDB5B-6284-95A9-F15B-10EFE300843F}"/>
          </ac:spMkLst>
        </pc:spChg>
        <pc:spChg chg="add del mod">
          <ac:chgData name="john krouskos" userId="2a7da176743a5920" providerId="LiveId" clId="{CD5B0464-4164-4F55-A274-6B3B10EE213A}" dt="2024-07-09T09:59:34.361" v="2611" actId="12084"/>
          <ac:spMkLst>
            <pc:docMk/>
            <pc:sldMk cId="3861599303" sldId="316"/>
            <ac:spMk id="8" creationId="{5DF7543E-C00C-6962-FCF3-371BCBBE9476}"/>
          </ac:spMkLst>
        </pc:spChg>
        <pc:spChg chg="add del mod topLvl">
          <ac:chgData name="john krouskos" userId="2a7da176743a5920" providerId="LiveId" clId="{CD5B0464-4164-4F55-A274-6B3B10EE213A}" dt="2024-07-09T10:09:04.547" v="2691" actId="165"/>
          <ac:spMkLst>
            <pc:docMk/>
            <pc:sldMk cId="3861599303" sldId="316"/>
            <ac:spMk id="11" creationId="{C52E029D-585E-9FB0-AA63-4B74D0AE80B4}"/>
          </ac:spMkLst>
        </pc:spChg>
        <pc:spChg chg="del mod">
          <ac:chgData name="john krouskos" userId="2a7da176743a5920" providerId="LiveId" clId="{CD5B0464-4164-4F55-A274-6B3B10EE213A}" dt="2024-07-09T09:59:50.857" v="2614" actId="478"/>
          <ac:spMkLst>
            <pc:docMk/>
            <pc:sldMk cId="3861599303" sldId="316"/>
            <ac:spMk id="12" creationId="{472FC882-1394-D970-6B70-080B37567C2A}"/>
          </ac:spMkLst>
        </pc:spChg>
        <pc:spChg chg="add del mod topLvl">
          <ac:chgData name="john krouskos" userId="2a7da176743a5920" providerId="LiveId" clId="{CD5B0464-4164-4F55-A274-6B3B10EE213A}" dt="2024-07-09T10:09:04.547" v="2691" actId="165"/>
          <ac:spMkLst>
            <pc:docMk/>
            <pc:sldMk cId="3861599303" sldId="316"/>
            <ac:spMk id="13" creationId="{40697215-B28A-6B29-4B76-E4AEBE1D6510}"/>
          </ac:spMkLst>
        </pc:spChg>
        <pc:spChg chg="del mod">
          <ac:chgData name="john krouskos" userId="2a7da176743a5920" providerId="LiveId" clId="{CD5B0464-4164-4F55-A274-6B3B10EE213A}" dt="2024-07-09T09:59:53.079" v="2615" actId="478"/>
          <ac:spMkLst>
            <pc:docMk/>
            <pc:sldMk cId="3861599303" sldId="316"/>
            <ac:spMk id="14" creationId="{FFB2F267-7197-6E9B-2BEB-015C7A63441F}"/>
          </ac:spMkLst>
        </pc:spChg>
        <pc:spChg chg="add del mod topLvl">
          <ac:chgData name="john krouskos" userId="2a7da176743a5920" providerId="LiveId" clId="{CD5B0464-4164-4F55-A274-6B3B10EE213A}" dt="2024-07-09T10:09:04.547" v="2691" actId="165"/>
          <ac:spMkLst>
            <pc:docMk/>
            <pc:sldMk cId="3861599303" sldId="316"/>
            <ac:spMk id="15" creationId="{4268C6DB-88D8-888C-95C0-04215EF4300D}"/>
          </ac:spMkLst>
        </pc:spChg>
        <pc:spChg chg="del mod">
          <ac:chgData name="john krouskos" userId="2a7da176743a5920" providerId="LiveId" clId="{CD5B0464-4164-4F55-A274-6B3B10EE213A}" dt="2024-07-09T09:59:54.761" v="2616" actId="478"/>
          <ac:spMkLst>
            <pc:docMk/>
            <pc:sldMk cId="3861599303" sldId="316"/>
            <ac:spMk id="16" creationId="{499C3F0E-E342-F966-7F2E-D9A28B1D38CB}"/>
          </ac:spMkLst>
        </pc:spChg>
        <pc:spChg chg="add del mod topLvl">
          <ac:chgData name="john krouskos" userId="2a7da176743a5920" providerId="LiveId" clId="{CD5B0464-4164-4F55-A274-6B3B10EE213A}" dt="2024-07-09T10:09:04.547" v="2691" actId="165"/>
          <ac:spMkLst>
            <pc:docMk/>
            <pc:sldMk cId="3861599303" sldId="316"/>
            <ac:spMk id="17" creationId="{DACEA1F5-4CB1-0A0C-4E38-99291B692EB0}"/>
          </ac:spMkLst>
        </pc:spChg>
        <pc:spChg chg="del mod">
          <ac:chgData name="john krouskos" userId="2a7da176743a5920" providerId="LiveId" clId="{CD5B0464-4164-4F55-A274-6B3B10EE213A}" dt="2024-07-09T09:59:56.092" v="2617" actId="478"/>
          <ac:spMkLst>
            <pc:docMk/>
            <pc:sldMk cId="3861599303" sldId="316"/>
            <ac:spMk id="18" creationId="{7D8289F9-890C-E36C-847A-D4DD2254A87A}"/>
          </ac:spMkLst>
        </pc:spChg>
        <pc:spChg chg="add del mod topLvl">
          <ac:chgData name="john krouskos" userId="2a7da176743a5920" providerId="LiveId" clId="{CD5B0464-4164-4F55-A274-6B3B10EE213A}" dt="2024-07-09T10:09:04.547" v="2691" actId="165"/>
          <ac:spMkLst>
            <pc:docMk/>
            <pc:sldMk cId="3861599303" sldId="316"/>
            <ac:spMk id="19" creationId="{8FA768BA-1A7A-4A91-A037-D4DB7517BC82}"/>
          </ac:spMkLst>
        </pc:spChg>
        <pc:spChg chg="del mod">
          <ac:chgData name="john krouskos" userId="2a7da176743a5920" providerId="LiveId" clId="{CD5B0464-4164-4F55-A274-6B3B10EE213A}" dt="2024-07-09T09:59:57.485" v="2618" actId="478"/>
          <ac:spMkLst>
            <pc:docMk/>
            <pc:sldMk cId="3861599303" sldId="316"/>
            <ac:spMk id="20" creationId="{690F9C1B-2AE6-0FDC-1F4D-034BC46C2D83}"/>
          </ac:spMkLst>
        </pc:spChg>
        <pc:spChg chg="add del mod topLvl">
          <ac:chgData name="john krouskos" userId="2a7da176743a5920" providerId="LiveId" clId="{CD5B0464-4164-4F55-A274-6B3B10EE213A}" dt="2024-07-09T10:09:04.547" v="2691" actId="165"/>
          <ac:spMkLst>
            <pc:docMk/>
            <pc:sldMk cId="3861599303" sldId="316"/>
            <ac:spMk id="21" creationId="{BEC35239-74DC-4DF7-1B77-E3A98B66C098}"/>
          </ac:spMkLst>
        </pc:spChg>
        <pc:spChg chg="del mod">
          <ac:chgData name="john krouskos" userId="2a7da176743a5920" providerId="LiveId" clId="{CD5B0464-4164-4F55-A274-6B3B10EE213A}" dt="2024-07-09T09:59:59.204" v="2619" actId="478"/>
          <ac:spMkLst>
            <pc:docMk/>
            <pc:sldMk cId="3861599303" sldId="316"/>
            <ac:spMk id="22" creationId="{4FB6FDDE-3529-46B9-0289-5AE33842B2CC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23" creationId="{6D0F1D27-A906-061B-520B-054F3C70FEA2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24" creationId="{E18B1A3E-6E3D-EF3A-4E8E-39F6F180DA12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25" creationId="{FCFA5C51-68B5-FC9C-F30E-48933F89F114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26" creationId="{044DD7B4-BCF5-F11B-D9E7-C03A3E95A374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27" creationId="{11268D34-7C78-DE8F-6D8B-6D517282016A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28" creationId="{B94358D2-43B9-AC67-3AE8-1F2D85765841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29" creationId="{D26339D0-89DC-648C-29C7-3976E6CD4727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30" creationId="{1C71CFD9-D42B-CD42-138C-D0F9248531C5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31" creationId="{A52C0CA7-2958-68CB-C6EC-A672C0E3DCD9}"/>
          </ac:spMkLst>
        </pc:spChg>
        <pc:spChg chg="add mod">
          <ac:chgData name="john krouskos" userId="2a7da176743a5920" providerId="LiveId" clId="{CD5B0464-4164-4F55-A274-6B3B10EE213A}" dt="2024-07-09T10:07:14.381" v="2679" actId="571"/>
          <ac:spMkLst>
            <pc:docMk/>
            <pc:sldMk cId="3861599303" sldId="316"/>
            <ac:spMk id="192" creationId="{C77666AE-161B-C8B5-C3E8-ED397AC0CC11}"/>
          </ac:spMkLst>
        </pc:spChg>
        <pc:spChg chg="add mod">
          <ac:chgData name="john krouskos" userId="2a7da176743a5920" providerId="LiveId" clId="{CD5B0464-4164-4F55-A274-6B3B10EE213A}" dt="2024-07-09T10:07:13.671" v="2678" actId="571"/>
          <ac:spMkLst>
            <pc:docMk/>
            <pc:sldMk cId="3861599303" sldId="316"/>
            <ac:spMk id="193" creationId="{956EBC37-1D80-58EB-76D2-2A2FE091D436}"/>
          </ac:spMkLst>
        </pc:spChg>
        <pc:spChg chg="add mod">
          <ac:chgData name="john krouskos" userId="2a7da176743a5920" providerId="LiveId" clId="{CD5B0464-4164-4F55-A274-6B3B10EE213A}" dt="2024-07-09T10:07:13.671" v="2678" actId="571"/>
          <ac:spMkLst>
            <pc:docMk/>
            <pc:sldMk cId="3861599303" sldId="316"/>
            <ac:spMk id="194" creationId="{21EB27EA-D573-1668-F4F6-962F52F2259A}"/>
          </ac:spMkLst>
        </pc:spChg>
        <pc:spChg chg="add mod">
          <ac:chgData name="john krouskos" userId="2a7da176743a5920" providerId="LiveId" clId="{CD5B0464-4164-4F55-A274-6B3B10EE213A}" dt="2024-07-09T10:07:13.671" v="2678" actId="571"/>
          <ac:spMkLst>
            <pc:docMk/>
            <pc:sldMk cId="3861599303" sldId="316"/>
            <ac:spMk id="195" creationId="{BC570E99-62E8-9A15-E43E-946CB0E9B14B}"/>
          </ac:spMkLst>
        </pc:spChg>
        <pc:spChg chg="add mod">
          <ac:chgData name="john krouskos" userId="2a7da176743a5920" providerId="LiveId" clId="{CD5B0464-4164-4F55-A274-6B3B10EE213A}" dt="2024-07-09T10:07:13.671" v="2678" actId="571"/>
          <ac:spMkLst>
            <pc:docMk/>
            <pc:sldMk cId="3861599303" sldId="316"/>
            <ac:spMk id="196" creationId="{1969DA5F-5114-20CD-94F1-77BF64922BF4}"/>
          </ac:spMkLst>
        </pc:spChg>
        <pc:spChg chg="add mod">
          <ac:chgData name="john krouskos" userId="2a7da176743a5920" providerId="LiveId" clId="{CD5B0464-4164-4F55-A274-6B3B10EE213A}" dt="2024-07-09T10:07:13.671" v="2678" actId="571"/>
          <ac:spMkLst>
            <pc:docMk/>
            <pc:sldMk cId="3861599303" sldId="316"/>
            <ac:spMk id="197" creationId="{EB465C69-1E35-464E-03E1-EA4B19E604D1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198" creationId="{D175196F-39C9-A179-1B06-0A32D7BC26A5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199" creationId="{E838FA49-1C59-3F67-7694-F961CE2ED0BA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00" creationId="{ED810CD0-2F18-5F10-FBC5-962FC50FB282}"/>
          </ac:spMkLst>
        </pc:spChg>
        <pc:spChg chg="add del mod">
          <ac:chgData name="john krouskos" userId="2a7da176743a5920" providerId="LiveId" clId="{CD5B0464-4164-4F55-A274-6B3B10EE213A}" dt="2024-07-09T10:48:35.128" v="3263" actId="1076"/>
          <ac:spMkLst>
            <pc:docMk/>
            <pc:sldMk cId="3861599303" sldId="316"/>
            <ac:spMk id="201" creationId="{00000000-0000-0000-0000-000000000000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02" creationId="{B7DE054E-9BAA-52B3-7601-B9B0408A8EA2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03" creationId="{3D2609CD-FB19-D4E6-17BC-811B09968132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04" creationId="{54218328-FB4B-D986-3BAF-678A7A5E021B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05" creationId="{17AA7BE9-DA2B-86E4-FA80-97FA060EA831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06" creationId="{957C00DD-9CEA-9B80-171A-DF3AEF4EEBA8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07" creationId="{EFE7F40E-7299-0097-1C42-823FB00A2317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08" creationId="{289C7BFC-A4E3-04A8-B58F-EC1F37B93EAB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09" creationId="{671AE59E-8A6D-AD7C-7D95-675B63B65759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10" creationId="{AB709229-291B-FE31-13B7-08FFF7C3F271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11" creationId="{8CB58C77-DB43-1249-615B-FABE117839A8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12" creationId="{FE147965-5C0F-58BD-957A-D809E1955356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13" creationId="{C11727E6-54D7-11E8-2D73-DB1AC0F3FEBA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14" creationId="{F10EE358-9DCE-BE5D-C7F6-A76E03A551FC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15" creationId="{5C6783F7-F4EB-E769-FE53-36CF22E4F394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16" creationId="{489C44A5-2B52-988E-4791-693AD520809B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17" creationId="{34AF7D46-FFCF-37A4-51B6-611F41BD9075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18" creationId="{48986AB8-E0E6-508B-F4CE-1C309DB3020A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19" creationId="{B5E76B26-F5B6-5A75-9664-D24FE54511BE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20" creationId="{AEBE726E-7A08-3A34-6FBA-6ED0DC33FFA8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21" creationId="{255F907A-33E1-BA5D-B594-B5D61CCA49B8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22" creationId="{5C5E2ACE-3598-1E91-3C97-645AEA6E22EA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223" creationId="{DBF3F810-8FB3-F7F9-8BC9-A5A51C0959AA}"/>
          </ac:spMkLst>
        </pc:spChg>
        <pc:spChg chg="add del 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288" creationId="{A0DA5FF8-5649-3764-EB30-6FCD4A38B283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289" creationId="{3DBED867-C335-58F5-5126-178952C57746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290" creationId="{5A43206A-4C2E-91EF-32C5-91C438D0BEAC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291" creationId="{0C9AE513-1290-6DB9-0404-62B233CE48E8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292" creationId="{AB45F129-B9DE-E1A2-0F9F-F6FF851F7F04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293" creationId="{69C9B29A-D4EA-AA4B-256D-E8A6CF92B257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294" creationId="{71676797-7FEC-D8EC-27F1-B9117D710D9D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295" creationId="{3994FC36-271E-E3EA-43B3-25E4552AA01A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296" creationId="{ED6F8608-AC91-CDC1-8382-EC944C9937CC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297" creationId="{35F425B2-8AC3-B806-2422-95593B6FE8CC}"/>
          </ac:spMkLst>
        </pc:spChg>
        <pc:spChg chg="mod topLvl">
          <ac:chgData name="john krouskos" userId="2a7da176743a5920" providerId="LiveId" clId="{CD5B0464-4164-4F55-A274-6B3B10EE213A}" dt="2024-07-09T10:36:14.805" v="3093" actId="165"/>
          <ac:spMkLst>
            <pc:docMk/>
            <pc:sldMk cId="3861599303" sldId="316"/>
            <ac:spMk id="298" creationId="{94625670-3328-109A-BEDD-99E55ADD9664}"/>
          </ac:spMkLst>
        </pc:spChg>
        <pc:spChg chg="mod topLvl">
          <ac:chgData name="john krouskos" userId="2a7da176743a5920" providerId="LiveId" clId="{CD5B0464-4164-4F55-A274-6B3B10EE213A}" dt="2024-07-09T10:36:55.014" v="3101" actId="1076"/>
          <ac:spMkLst>
            <pc:docMk/>
            <pc:sldMk cId="3861599303" sldId="316"/>
            <ac:spMk id="299" creationId="{E05AA51C-1269-8895-A7EB-2D2E586ADE46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300" creationId="{B28BE09D-33AB-A323-2A22-1861FF8ECD5D}"/>
          </ac:spMkLst>
        </pc:spChg>
        <pc:spChg chg="add del 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301" creationId="{4CB835D8-96A0-73C0-E94A-C20B17E4F641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302" creationId="{B691F9F5-3D8C-F556-580B-7E0E715FDD48}"/>
          </ac:spMkLst>
        </pc:spChg>
        <pc:spChg chg="mod topLvl">
          <ac:chgData name="john krouskos" userId="2a7da176743a5920" providerId="LiveId" clId="{CD5B0464-4164-4F55-A274-6B3B10EE213A}" dt="2024-07-09T10:37:34.566" v="3111" actId="165"/>
          <ac:spMkLst>
            <pc:docMk/>
            <pc:sldMk cId="3861599303" sldId="316"/>
            <ac:spMk id="303" creationId="{2188ED97-E1B3-33ED-9D5D-3BB86B8B7F56}"/>
          </ac:spMkLst>
        </pc:spChg>
        <pc:spChg chg="mod topLvl">
          <ac:chgData name="john krouskos" userId="2a7da176743a5920" providerId="LiveId" clId="{CD5B0464-4164-4F55-A274-6B3B10EE213A}" dt="2024-07-09T10:32:38.824" v="3047" actId="1076"/>
          <ac:spMkLst>
            <pc:docMk/>
            <pc:sldMk cId="3861599303" sldId="316"/>
            <ac:spMk id="304" creationId="{407DBA21-AEF5-7B02-3F89-9E0E904ED0DC}"/>
          </ac:spMkLst>
        </pc:spChg>
        <pc:spChg chg="mod topLvl">
          <ac:chgData name="john krouskos" userId="2a7da176743a5920" providerId="LiveId" clId="{CD5B0464-4164-4F55-A274-6B3B10EE213A}" dt="2024-07-09T10:35:27.145" v="3069" actId="1076"/>
          <ac:spMkLst>
            <pc:docMk/>
            <pc:sldMk cId="3861599303" sldId="316"/>
            <ac:spMk id="305" creationId="{33643C33-3C36-4E72-A458-094B37010D3F}"/>
          </ac:spMkLst>
        </pc:spChg>
        <pc:spChg chg="mod">
          <ac:chgData name="john krouskos" userId="2a7da176743a5920" providerId="LiveId" clId="{CD5B0464-4164-4F55-A274-6B3B10EE213A}" dt="2024-07-09T10:43:58.611" v="3212" actId="164"/>
          <ac:spMkLst>
            <pc:docMk/>
            <pc:sldMk cId="3861599303" sldId="316"/>
            <ac:spMk id="307" creationId="{AF3209CC-B00C-1E54-CC28-1BB2DDDED61B}"/>
          </ac:spMkLst>
        </pc:spChg>
        <pc:spChg chg="mod">
          <ac:chgData name="john krouskos" userId="2a7da176743a5920" providerId="LiveId" clId="{CD5B0464-4164-4F55-A274-6B3B10EE213A}" dt="2024-07-09T10:43:58.611" v="3212" actId="164"/>
          <ac:spMkLst>
            <pc:docMk/>
            <pc:sldMk cId="3861599303" sldId="316"/>
            <ac:spMk id="308" creationId="{020F4BC7-26B8-868A-FA64-77F0A8AA495B}"/>
          </ac:spMkLst>
        </pc:spChg>
        <pc:spChg chg="mod">
          <ac:chgData name="john krouskos" userId="2a7da176743a5920" providerId="LiveId" clId="{CD5B0464-4164-4F55-A274-6B3B10EE213A}" dt="2024-07-09T10:43:58.611" v="3212" actId="164"/>
          <ac:spMkLst>
            <pc:docMk/>
            <pc:sldMk cId="3861599303" sldId="316"/>
            <ac:spMk id="309" creationId="{4A19F445-84C2-3177-AF28-C2E2D14FCE8C}"/>
          </ac:spMkLst>
        </pc:spChg>
        <pc:spChg chg="mod">
          <ac:chgData name="john krouskos" userId="2a7da176743a5920" providerId="LiveId" clId="{CD5B0464-4164-4F55-A274-6B3B10EE213A}" dt="2024-07-09T10:43:58.611" v="3212" actId="164"/>
          <ac:spMkLst>
            <pc:docMk/>
            <pc:sldMk cId="3861599303" sldId="316"/>
            <ac:spMk id="310" creationId="{14374137-BC42-22DB-BA88-B6D3F22A4D2C}"/>
          </ac:spMkLst>
        </pc:spChg>
        <pc:spChg chg="mod">
          <ac:chgData name="john krouskos" userId="2a7da176743a5920" providerId="LiveId" clId="{CD5B0464-4164-4F55-A274-6B3B10EE213A}" dt="2024-07-09T10:43:58.611" v="3212" actId="164"/>
          <ac:spMkLst>
            <pc:docMk/>
            <pc:sldMk cId="3861599303" sldId="316"/>
            <ac:spMk id="311" creationId="{7301D30C-FC1F-950A-55EE-2A7115F2CC8C}"/>
          </ac:spMkLst>
        </pc:spChg>
        <pc:spChg chg="mod">
          <ac:chgData name="john krouskos" userId="2a7da176743a5920" providerId="LiveId" clId="{CD5B0464-4164-4F55-A274-6B3B10EE213A}" dt="2024-07-09T10:43:58.611" v="3212" actId="164"/>
          <ac:spMkLst>
            <pc:docMk/>
            <pc:sldMk cId="3861599303" sldId="316"/>
            <ac:spMk id="312" creationId="{9801BFE2-B590-60EB-2445-E5C95264B742}"/>
          </ac:spMkLst>
        </pc:spChg>
        <pc:spChg chg="mod">
          <ac:chgData name="john krouskos" userId="2a7da176743a5920" providerId="LiveId" clId="{CD5B0464-4164-4F55-A274-6B3B10EE213A}" dt="2024-07-09T10:43:58.611" v="3212" actId="164"/>
          <ac:spMkLst>
            <pc:docMk/>
            <pc:sldMk cId="3861599303" sldId="316"/>
            <ac:spMk id="313" creationId="{48A93E20-AC56-2269-5D9D-42E8D20A7CB6}"/>
          </ac:spMkLst>
        </pc:spChg>
        <pc:spChg chg="mod">
          <ac:chgData name="john krouskos" userId="2a7da176743a5920" providerId="LiveId" clId="{CD5B0464-4164-4F55-A274-6B3B10EE213A}" dt="2024-07-09T10:43:58.611" v="3212" actId="164"/>
          <ac:spMkLst>
            <pc:docMk/>
            <pc:sldMk cId="3861599303" sldId="316"/>
            <ac:spMk id="314" creationId="{00FD8F05-4BAE-2496-6B0E-C9D9CC70F303}"/>
          </ac:spMkLst>
        </pc:spChg>
        <pc:spChg chg="mod">
          <ac:chgData name="john krouskos" userId="2a7da176743a5920" providerId="LiveId" clId="{CD5B0464-4164-4F55-A274-6B3B10EE213A}" dt="2024-07-09T10:43:58.611" v="3212" actId="164"/>
          <ac:spMkLst>
            <pc:docMk/>
            <pc:sldMk cId="3861599303" sldId="316"/>
            <ac:spMk id="315" creationId="{D20DAA28-C275-A3BC-5ADC-0D161C217CC1}"/>
          </ac:spMkLst>
        </pc:spChg>
        <pc:spChg chg="mod">
          <ac:chgData name="john krouskos" userId="2a7da176743a5920" providerId="LiveId" clId="{CD5B0464-4164-4F55-A274-6B3B10EE213A}" dt="2024-07-09T10:43:58.611" v="3212" actId="164"/>
          <ac:spMkLst>
            <pc:docMk/>
            <pc:sldMk cId="3861599303" sldId="316"/>
            <ac:spMk id="316" creationId="{121607A0-6CE0-8E8B-6A91-BECFC25A5EC6}"/>
          </ac:spMkLst>
        </pc:spChg>
        <pc:spChg chg="mod">
          <ac:chgData name="john krouskos" userId="2a7da176743a5920" providerId="LiveId" clId="{CD5B0464-4164-4F55-A274-6B3B10EE213A}" dt="2024-07-09T10:48:45.817" v="3273" actId="164"/>
          <ac:spMkLst>
            <pc:docMk/>
            <pc:sldMk cId="3861599303" sldId="316"/>
            <ac:spMk id="318" creationId="{BA06BD1F-8655-EC3B-003C-ECB6683EF781}"/>
          </ac:spMkLst>
        </pc:spChg>
        <pc:spChg chg="mod">
          <ac:chgData name="john krouskos" userId="2a7da176743a5920" providerId="LiveId" clId="{CD5B0464-4164-4F55-A274-6B3B10EE213A}" dt="2024-07-09T10:48:45.817" v="3273" actId="164"/>
          <ac:spMkLst>
            <pc:docMk/>
            <pc:sldMk cId="3861599303" sldId="316"/>
            <ac:spMk id="319" creationId="{E6951E25-9E23-3AF7-D851-5B8B024CDC95}"/>
          </ac:spMkLst>
        </pc:spChg>
        <pc:spChg chg="mod">
          <ac:chgData name="john krouskos" userId="2a7da176743a5920" providerId="LiveId" clId="{CD5B0464-4164-4F55-A274-6B3B10EE213A}" dt="2024-07-09T10:48:45.817" v="3273" actId="164"/>
          <ac:spMkLst>
            <pc:docMk/>
            <pc:sldMk cId="3861599303" sldId="316"/>
            <ac:spMk id="320" creationId="{C9745720-B588-1746-DA8D-88FF30A4F6AC}"/>
          </ac:spMkLst>
        </pc:spChg>
        <pc:spChg chg="mod">
          <ac:chgData name="john krouskos" userId="2a7da176743a5920" providerId="LiveId" clId="{CD5B0464-4164-4F55-A274-6B3B10EE213A}" dt="2024-07-09T10:48:45.817" v="3273" actId="164"/>
          <ac:spMkLst>
            <pc:docMk/>
            <pc:sldMk cId="3861599303" sldId="316"/>
            <ac:spMk id="321" creationId="{640003FF-4C0E-5972-0289-A37F953BF968}"/>
          </ac:spMkLst>
        </pc:spChg>
        <pc:spChg chg="mod">
          <ac:chgData name="john krouskos" userId="2a7da176743a5920" providerId="LiveId" clId="{CD5B0464-4164-4F55-A274-6B3B10EE213A}" dt="2024-07-09T10:48:45.817" v="3273" actId="164"/>
          <ac:spMkLst>
            <pc:docMk/>
            <pc:sldMk cId="3861599303" sldId="316"/>
            <ac:spMk id="322" creationId="{ABAEA569-3CEF-1B70-3FEE-E2BAF7CA054F}"/>
          </ac:spMkLst>
        </pc:spChg>
        <pc:spChg chg="mod">
          <ac:chgData name="john krouskos" userId="2a7da176743a5920" providerId="LiveId" clId="{CD5B0464-4164-4F55-A274-6B3B10EE213A}" dt="2024-07-09T10:48:45.817" v="3273" actId="164"/>
          <ac:spMkLst>
            <pc:docMk/>
            <pc:sldMk cId="3861599303" sldId="316"/>
            <ac:spMk id="323" creationId="{21BB0922-F543-AFAA-C972-B7B09F8669D0}"/>
          </ac:spMkLst>
        </pc:spChg>
        <pc:spChg chg="mod">
          <ac:chgData name="john krouskos" userId="2a7da176743a5920" providerId="LiveId" clId="{CD5B0464-4164-4F55-A274-6B3B10EE213A}" dt="2024-07-09T10:48:45.817" v="3273" actId="164"/>
          <ac:spMkLst>
            <pc:docMk/>
            <pc:sldMk cId="3861599303" sldId="316"/>
            <ac:spMk id="324" creationId="{1016D68F-3158-AC55-4BED-C6C0D7DCF91D}"/>
          </ac:spMkLst>
        </pc:spChg>
        <pc:spChg chg="mod">
          <ac:chgData name="john krouskos" userId="2a7da176743a5920" providerId="LiveId" clId="{CD5B0464-4164-4F55-A274-6B3B10EE213A}" dt="2024-07-09T10:48:45.817" v="3273" actId="164"/>
          <ac:spMkLst>
            <pc:docMk/>
            <pc:sldMk cId="3861599303" sldId="316"/>
            <ac:spMk id="325" creationId="{51C0EBAF-D4D4-2804-A533-E6568913ED65}"/>
          </ac:spMkLst>
        </pc:spChg>
        <pc:spChg chg="mod">
          <ac:chgData name="john krouskos" userId="2a7da176743a5920" providerId="LiveId" clId="{CD5B0464-4164-4F55-A274-6B3B10EE213A}" dt="2024-07-09T10:48:45.817" v="3273" actId="164"/>
          <ac:spMkLst>
            <pc:docMk/>
            <pc:sldMk cId="3861599303" sldId="316"/>
            <ac:spMk id="326" creationId="{BC426937-7050-6ADE-3BE4-6AAE23D4AFBE}"/>
          </ac:spMkLst>
        </pc:spChg>
        <pc:spChg chg="mod">
          <ac:chgData name="john krouskos" userId="2a7da176743a5920" providerId="LiveId" clId="{CD5B0464-4164-4F55-A274-6B3B10EE213A}" dt="2024-07-09T10:48:45.817" v="3273" actId="164"/>
          <ac:spMkLst>
            <pc:docMk/>
            <pc:sldMk cId="3861599303" sldId="316"/>
            <ac:spMk id="327" creationId="{FE8EC092-5FB2-85AB-FD29-C381DD828984}"/>
          </ac:spMkLst>
        </pc:spChg>
        <pc:spChg chg="mod">
          <ac:chgData name="john krouskos" userId="2a7da176743a5920" providerId="LiveId" clId="{CD5B0464-4164-4F55-A274-6B3B10EE213A}" dt="2024-07-09T10:48:45.817" v="3273" actId="164"/>
          <ac:spMkLst>
            <pc:docMk/>
            <pc:sldMk cId="3861599303" sldId="316"/>
            <ac:spMk id="328" creationId="{42D7CF91-C252-3A36-EC5B-29BEA8820CAB}"/>
          </ac:spMkLst>
        </pc:spChg>
        <pc:spChg chg="mod">
          <ac:chgData name="john krouskos" userId="2a7da176743a5920" providerId="LiveId" clId="{CD5B0464-4164-4F55-A274-6B3B10EE213A}" dt="2024-07-09T10:48:45.817" v="3273" actId="164"/>
          <ac:spMkLst>
            <pc:docMk/>
            <pc:sldMk cId="3861599303" sldId="316"/>
            <ac:spMk id="329" creationId="{0C727F40-E679-4EBE-4FDF-C94A5A1F2C09}"/>
          </ac:spMkLst>
        </pc:spChg>
        <pc:spChg chg="mod">
          <ac:chgData name="john krouskos" userId="2a7da176743a5920" providerId="LiveId" clId="{CD5B0464-4164-4F55-A274-6B3B10EE213A}" dt="2024-07-09T10:48:45.817" v="3273" actId="164"/>
          <ac:spMkLst>
            <pc:docMk/>
            <pc:sldMk cId="3861599303" sldId="316"/>
            <ac:spMk id="330" creationId="{DECE540F-AB28-928E-A50E-83004B812905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32" creationId="{87155E0E-43B1-D44F-BD03-A137BED9BC95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33" creationId="{7E27FEF8-6CC7-1B62-7517-CFB5C4D63CAD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34" creationId="{631D5068-1BB8-26B5-3997-ABB26D1B8040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35" creationId="{131D8714-1ACF-E111-F2C3-8DBFEB9863FE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36" creationId="{8CACB60D-0C1B-3291-32A4-6B7DDF3D97E1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37" creationId="{86E9C4EB-12A9-559C-B3D5-EE9F05E7EEDF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38" creationId="{1FEEB0D4-EF3B-3B74-105F-C3E3207154D9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39" creationId="{D997EABF-A41A-6CFB-944F-EA7CC5BD7F9E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40" creationId="{2B129365-F908-8D21-0940-6B05C57C660F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41" creationId="{5207F215-7AF4-37BF-FF1C-EBB1288A6134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42" creationId="{64138FB3-4E43-10EB-131B-31D86C74F215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43" creationId="{54C0521A-5705-0614-A54E-BD3D1BE15768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44" creationId="{011E0C77-AB7D-09F5-953F-38BB210A2548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45" creationId="{38955337-43C6-387B-6FFC-6A2A7C5A8700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46" creationId="{C8F0D06C-1BDC-207F-73E6-E11E2A9D8868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47" creationId="{E5116907-B48C-7C7E-F2E9-441A77660EA9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48" creationId="{32EAFA2A-A7AB-3D25-156F-48924D1C892E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49" creationId="{82D7CE86-4B6A-0728-48AE-E3B82356980E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50" creationId="{2D0950AC-3DBE-5790-2AC6-6602D08DA1F7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51" creationId="{468E6A8E-CB08-A70E-E3A3-329C66EC7A5A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52" creationId="{9DB333A2-100B-2034-AC37-99624D0A1EEC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53" creationId="{C6194D4B-01A9-19F9-DA07-7144BDA13325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54" creationId="{4807DBA4-58D3-02CE-6166-EFDD315B3293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55" creationId="{60695985-A62D-FD48-BB7C-B81D834E3E16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56" creationId="{9E085CEB-A30D-911A-4025-131EADB16288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57" creationId="{1A7624C0-557E-8A39-8D78-C8943890240B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58" creationId="{06B04674-92C2-05F7-1B9D-113559AA0D3F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59" creationId="{359CD861-0F32-C0CF-267A-5B680FBC65E6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60" creationId="{2D706B59-FF6C-8452-D970-F6DD5F37E22C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61" creationId="{E7008F76-250C-0A22-CB15-77E2E4D06AF1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62" creationId="{A784C06B-B8E2-778F-96D3-EA6BB701FA46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63" creationId="{917010F7-37D5-AF92-B654-B70CD13FE306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64" creationId="{638FB01F-B495-315A-1414-1851C8CDEE1B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65" creationId="{AE29651C-F315-A904-641F-A7A54B8F4E65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66" creationId="{F9E8F935-AD0B-E023-1D8B-5F2B34B2053E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67" creationId="{A0DC2573-F4D0-6880-F669-7945F8A361A2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68" creationId="{C49971C0-437E-FC87-021D-48F6836A2974}"/>
          </ac:spMkLst>
        </pc:spChg>
        <pc:spChg chg="mod">
          <ac:chgData name="john krouskos" userId="2a7da176743a5920" providerId="LiveId" clId="{CD5B0464-4164-4F55-A274-6B3B10EE213A}" dt="2024-07-09T10:43:58.273" v="3211" actId="164"/>
          <ac:spMkLst>
            <pc:docMk/>
            <pc:sldMk cId="3861599303" sldId="316"/>
            <ac:spMk id="369" creationId="{53A12C87-0C03-7FEC-1E10-AE8296508D82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370" creationId="{B57A908C-3D9E-6A5D-F799-ACC7BE0667EA}"/>
          </ac:spMkLst>
        </pc:spChg>
        <pc:spChg chg="add del 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371" creationId="{64CEB688-1C62-3783-ABB2-5DC2C7E70C1D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372" creationId="{EEE0CB0F-1E29-3D1A-8E0A-311D70C3BB09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373" creationId="{C05546CC-FBF6-9DC5-0F31-2EFA38122F1C}"/>
          </ac:spMkLst>
        </pc:spChg>
        <pc:spChg chg="add del 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374" creationId="{C1F55A04-68B9-55D1-ADA2-81DECC83C89D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375" creationId="{5C999FF8-E409-EAD4-6265-4ADE1F0B4C9D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376" creationId="{F7370683-274A-A8F5-DA95-72E8D4183522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377" creationId="{E703FFE4-29E8-8A24-7E8C-3CF02870E661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378" creationId="{99626B24-7750-FA9F-08A2-CE216F34961C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379" creationId="{FE2DFA04-741F-18A2-5D91-D74FD12530DE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380" creationId="{72AE8A51-7C84-1259-E2FE-1CDDE458C80A}"/>
          </ac:spMkLst>
        </pc:spChg>
        <pc:spChg chg="mod">
          <ac:chgData name="john krouskos" userId="2a7da176743a5920" providerId="LiveId" clId="{CD5B0464-4164-4F55-A274-6B3B10EE213A}" dt="2024-07-09T10:05:53.343" v="2671"/>
          <ac:spMkLst>
            <pc:docMk/>
            <pc:sldMk cId="3861599303" sldId="316"/>
            <ac:spMk id="381" creationId="{2F5F0812-FD3E-E022-8D56-469E0BF0DE86}"/>
          </ac:spMkLst>
        </pc:spChg>
        <pc:spChg chg="add mod">
          <ac:chgData name="john krouskos" userId="2a7da176743a5920" providerId="LiveId" clId="{CD5B0464-4164-4F55-A274-6B3B10EE213A}" dt="2024-07-09T10:07:14.381" v="2679" actId="571"/>
          <ac:spMkLst>
            <pc:docMk/>
            <pc:sldMk cId="3861599303" sldId="316"/>
            <ac:spMk id="382" creationId="{3FBEE4FC-1C57-CB78-C5CA-94331BC3B98A}"/>
          </ac:spMkLst>
        </pc:spChg>
        <pc:spChg chg="add mod">
          <ac:chgData name="john krouskos" userId="2a7da176743a5920" providerId="LiveId" clId="{CD5B0464-4164-4F55-A274-6B3B10EE213A}" dt="2024-07-09T10:07:14.381" v="2679" actId="571"/>
          <ac:spMkLst>
            <pc:docMk/>
            <pc:sldMk cId="3861599303" sldId="316"/>
            <ac:spMk id="383" creationId="{67076561-1CE5-617E-2194-4B7A11940CA7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416" creationId="{E59E81C6-45BB-6DE2-CB1E-C1A0B5BC4384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426" creationId="{59BDF28E-4F37-BA71-2E8A-B4ECC0F70EB1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430" creationId="{1857A822-0A64-F06F-75F8-B858588E4373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431" creationId="{0FE18E63-ABBD-225B-DDD4-45CD5CA27A55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432" creationId="{9D6DD7B2-3DA9-8501-D8CF-34F4862AA651}"/>
          </ac:spMkLst>
        </pc:spChg>
        <pc:spChg chg="mod">
          <ac:chgData name="john krouskos" userId="2a7da176743a5920" providerId="LiveId" clId="{CD5B0464-4164-4F55-A274-6B3B10EE213A}" dt="2024-07-09T10:09:04.016" v="2690"/>
          <ac:spMkLst>
            <pc:docMk/>
            <pc:sldMk cId="3861599303" sldId="316"/>
            <ac:spMk id="433" creationId="{A5C0B1F9-70B4-FF05-4C5E-94FE5426D111}"/>
          </ac:spMkLst>
        </pc:spChg>
        <pc:spChg chg="add del mod">
          <ac:chgData name="john krouskos" userId="2a7da176743a5920" providerId="LiveId" clId="{CD5B0464-4164-4F55-A274-6B3B10EE213A}" dt="2024-07-09T10:09:17.847" v="2700" actId="478"/>
          <ac:spMkLst>
            <pc:docMk/>
            <pc:sldMk cId="3861599303" sldId="316"/>
            <ac:spMk id="435" creationId="{C592A385-4BC2-28D4-9B43-78D3097CB70B}"/>
          </ac:spMkLst>
        </pc:spChg>
        <pc:spChg chg="add del mod">
          <ac:chgData name="john krouskos" userId="2a7da176743a5920" providerId="LiveId" clId="{CD5B0464-4164-4F55-A274-6B3B10EE213A}" dt="2024-07-09T10:09:39.203" v="2715" actId="12084"/>
          <ac:spMkLst>
            <pc:docMk/>
            <pc:sldMk cId="3861599303" sldId="316"/>
            <ac:spMk id="436" creationId="{2FF10C5D-4927-316F-E5A5-223EC7C15AFE}"/>
          </ac:spMkLst>
        </pc:spChg>
        <pc:spChg chg="add del mod topLvl">
          <ac:chgData name="john krouskos" userId="2a7da176743a5920" providerId="LiveId" clId="{CD5B0464-4164-4F55-A274-6B3B10EE213A}" dt="2024-07-09T10:14:58.844" v="2781" actId="165"/>
          <ac:spMkLst>
            <pc:docMk/>
            <pc:sldMk cId="3861599303" sldId="316"/>
            <ac:spMk id="439" creationId="{274CF329-8F8F-75DC-92A8-CC1B4B4C414F}"/>
          </ac:spMkLst>
        </pc:spChg>
        <pc:spChg chg="del mod">
          <ac:chgData name="john krouskos" userId="2a7da176743a5920" providerId="LiveId" clId="{CD5B0464-4164-4F55-A274-6B3B10EE213A}" dt="2024-07-09T10:10:08.705" v="2720" actId="478"/>
          <ac:spMkLst>
            <pc:docMk/>
            <pc:sldMk cId="3861599303" sldId="316"/>
            <ac:spMk id="440" creationId="{15A274CA-D04E-CA9B-B6D3-BF7579E390C7}"/>
          </ac:spMkLst>
        </pc:spChg>
        <pc:spChg chg="add del mod topLvl">
          <ac:chgData name="john krouskos" userId="2a7da176743a5920" providerId="LiveId" clId="{CD5B0464-4164-4F55-A274-6B3B10EE213A}" dt="2024-07-09T10:14:58.844" v="2781" actId="165"/>
          <ac:spMkLst>
            <pc:docMk/>
            <pc:sldMk cId="3861599303" sldId="316"/>
            <ac:spMk id="441" creationId="{963C2166-C883-52FC-82E3-062C20563F00}"/>
          </ac:spMkLst>
        </pc:spChg>
        <pc:spChg chg="del mod">
          <ac:chgData name="john krouskos" userId="2a7da176743a5920" providerId="LiveId" clId="{CD5B0464-4164-4F55-A274-6B3B10EE213A}" dt="2024-07-09T10:10:07.217" v="2719" actId="478"/>
          <ac:spMkLst>
            <pc:docMk/>
            <pc:sldMk cId="3861599303" sldId="316"/>
            <ac:spMk id="442" creationId="{1432226B-54F8-5247-60C0-A46AA79960B4}"/>
          </ac:spMkLst>
        </pc:spChg>
        <pc:spChg chg="add del mod topLvl">
          <ac:chgData name="john krouskos" userId="2a7da176743a5920" providerId="LiveId" clId="{CD5B0464-4164-4F55-A274-6B3B10EE213A}" dt="2024-07-09T10:14:58.844" v="2781" actId="165"/>
          <ac:spMkLst>
            <pc:docMk/>
            <pc:sldMk cId="3861599303" sldId="316"/>
            <ac:spMk id="443" creationId="{845537E4-D097-E1B1-74E9-EDCF5933B428}"/>
          </ac:spMkLst>
        </pc:spChg>
        <pc:spChg chg="del mod">
          <ac:chgData name="john krouskos" userId="2a7da176743a5920" providerId="LiveId" clId="{CD5B0464-4164-4F55-A274-6B3B10EE213A}" dt="2024-07-09T10:10:05.800" v="2718" actId="478"/>
          <ac:spMkLst>
            <pc:docMk/>
            <pc:sldMk cId="3861599303" sldId="316"/>
            <ac:spMk id="444" creationId="{F6DD73BA-A44E-7E12-FE6B-7379756380D1}"/>
          </ac:spMkLst>
        </pc:spChg>
        <pc:spChg chg="add del mod topLvl">
          <ac:chgData name="john krouskos" userId="2a7da176743a5920" providerId="LiveId" clId="{CD5B0464-4164-4F55-A274-6B3B10EE213A}" dt="2024-07-09T10:14:58.844" v="2781" actId="165"/>
          <ac:spMkLst>
            <pc:docMk/>
            <pc:sldMk cId="3861599303" sldId="316"/>
            <ac:spMk id="445" creationId="{3E5ADC07-ABE7-EDB5-4A7B-8E91821459C3}"/>
          </ac:spMkLst>
        </pc:spChg>
        <pc:spChg chg="del mod">
          <ac:chgData name="john krouskos" userId="2a7da176743a5920" providerId="LiveId" clId="{CD5B0464-4164-4F55-A274-6B3B10EE213A}" dt="2024-07-09T10:10:14.471" v="2723" actId="478"/>
          <ac:spMkLst>
            <pc:docMk/>
            <pc:sldMk cId="3861599303" sldId="316"/>
            <ac:spMk id="446" creationId="{14EC042E-0509-DC69-6578-82FB806F8B67}"/>
          </ac:spMkLst>
        </pc:spChg>
        <pc:spChg chg="add del mod topLvl">
          <ac:chgData name="john krouskos" userId="2a7da176743a5920" providerId="LiveId" clId="{CD5B0464-4164-4F55-A274-6B3B10EE213A}" dt="2024-07-09T10:14:58.844" v="2781" actId="165"/>
          <ac:spMkLst>
            <pc:docMk/>
            <pc:sldMk cId="3861599303" sldId="316"/>
            <ac:spMk id="447" creationId="{2E3039FF-2623-2EF8-E2DA-0086E3352BF0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448" creationId="{B59BD2CC-58AC-5497-7F89-A3B48974DC87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449" creationId="{7AA91760-E9DE-44E2-FCE8-EBAD1F6EDB18}"/>
          </ac:spMkLst>
        </pc:spChg>
        <pc:spChg chg="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450" creationId="{A6F376BC-178E-935E-684B-C4030A016804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451" creationId="{C5D6C825-0F04-2D6A-7E39-0BCCCAFAD081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452" creationId="{3B015871-6E43-83D6-1880-BFAC1CAE895D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453" creationId="{08545F26-F11A-78AF-F32C-C98C8221F2BA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454" creationId="{E3859628-0024-21F0-C278-74EC90E69C75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455" creationId="{167D58B2-34DE-A95C-402D-98E54CB86A5D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456" creationId="{801C10B3-AD0C-B8C4-68AE-CFA49004F8FD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457" creationId="{9D3F7CA5-0F87-5A50-E8C0-03337E97426F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458" creationId="{F4FB8A68-5928-E8EE-7D85-DE471F74A2B3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459" creationId="{907B2DEB-C656-A421-7C3A-3A38A4E1AA91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460" creationId="{83B1997D-BF25-17C2-CC1A-D689CEA539EC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461" creationId="{9EEB2F55-77FE-88EC-D993-627EC8B4A97D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462" creationId="{4F185C89-29D3-F0B0-31BC-3263D505B0A1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463" creationId="{DB05F86B-9065-A39E-472A-A96ADAE4035E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464" creationId="{1F12CC73-37E4-D9BD-6840-3BB1384B36F9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465" creationId="{48609950-AB35-5CC0-D269-EA909921823E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466" creationId="{19D15C35-A897-3B98-1359-A35AD70A9466}"/>
          </ac:spMkLst>
        </pc:spChg>
        <pc:spChg chg="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467" creationId="{9921B39C-2631-2781-6B5C-A993FC4C92C9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468" creationId="{3F11A31B-A347-5171-6FD2-C0532C334478}"/>
          </ac:spMkLst>
        </pc:spChg>
        <pc:spChg chg="add del mod">
          <ac:chgData name="john krouskos" userId="2a7da176743a5920" providerId="LiveId" clId="{CD5B0464-4164-4F55-A274-6B3B10EE213A}" dt="2024-07-09T10:04:20.560" v="2660"/>
          <ac:spMkLst>
            <pc:docMk/>
            <pc:sldMk cId="3861599303" sldId="316"/>
            <ac:spMk id="469" creationId="{EF31BE52-059D-B077-7070-6B23609EF7A5}"/>
          </ac:spMkLst>
        </pc:spChg>
        <pc:spChg chg="mod">
          <ac:chgData name="john krouskos" userId="2a7da176743a5920" providerId="LiveId" clId="{CD5B0464-4164-4F55-A274-6B3B10EE213A}" dt="2024-07-09T10:43:58.930" v="3213" actId="164"/>
          <ac:spMkLst>
            <pc:docMk/>
            <pc:sldMk cId="3861599303" sldId="316"/>
            <ac:spMk id="472" creationId="{F2B1588B-0CBC-B231-FE16-BFB477F07495}"/>
          </ac:spMkLst>
        </pc:spChg>
        <pc:spChg chg="mod">
          <ac:chgData name="john krouskos" userId="2a7da176743a5920" providerId="LiveId" clId="{CD5B0464-4164-4F55-A274-6B3B10EE213A}" dt="2024-07-09T10:43:58.930" v="3213" actId="164"/>
          <ac:spMkLst>
            <pc:docMk/>
            <pc:sldMk cId="3861599303" sldId="316"/>
            <ac:spMk id="473" creationId="{87284C4E-8B34-5776-D37B-A9800ED8FBFE}"/>
          </ac:spMkLst>
        </pc:spChg>
        <pc:spChg chg="mod">
          <ac:chgData name="john krouskos" userId="2a7da176743a5920" providerId="LiveId" clId="{CD5B0464-4164-4F55-A274-6B3B10EE213A}" dt="2024-07-09T10:43:58.930" v="3213" actId="164"/>
          <ac:spMkLst>
            <pc:docMk/>
            <pc:sldMk cId="3861599303" sldId="316"/>
            <ac:spMk id="474" creationId="{964934AD-170A-732D-2DF3-214789BB8049}"/>
          </ac:spMkLst>
        </pc:spChg>
        <pc:spChg chg="mod">
          <ac:chgData name="john krouskos" userId="2a7da176743a5920" providerId="LiveId" clId="{CD5B0464-4164-4F55-A274-6B3B10EE213A}" dt="2024-07-09T10:43:58.930" v="3213" actId="164"/>
          <ac:spMkLst>
            <pc:docMk/>
            <pc:sldMk cId="3861599303" sldId="316"/>
            <ac:spMk id="475" creationId="{31439698-33F9-DDBE-8A6C-ED974A0B7686}"/>
          </ac:spMkLst>
        </pc:spChg>
        <pc:spChg chg="mod">
          <ac:chgData name="john krouskos" userId="2a7da176743a5920" providerId="LiveId" clId="{CD5B0464-4164-4F55-A274-6B3B10EE213A}" dt="2024-07-09T10:43:58.930" v="3213" actId="164"/>
          <ac:spMkLst>
            <pc:docMk/>
            <pc:sldMk cId="3861599303" sldId="316"/>
            <ac:spMk id="476" creationId="{CA8B5F11-FCE6-42AF-B8DD-45A9DAEC2695}"/>
          </ac:spMkLst>
        </pc:spChg>
        <pc:spChg chg="mod">
          <ac:chgData name="john krouskos" userId="2a7da176743a5920" providerId="LiveId" clId="{CD5B0464-4164-4F55-A274-6B3B10EE213A}" dt="2024-07-09T10:43:58.930" v="3213" actId="164"/>
          <ac:spMkLst>
            <pc:docMk/>
            <pc:sldMk cId="3861599303" sldId="316"/>
            <ac:spMk id="477" creationId="{CD27EC2B-C620-02DC-D192-4FD65BE45564}"/>
          </ac:spMkLst>
        </pc:spChg>
        <pc:spChg chg="mod">
          <ac:chgData name="john krouskos" userId="2a7da176743a5920" providerId="LiveId" clId="{CD5B0464-4164-4F55-A274-6B3B10EE213A}" dt="2024-07-09T10:43:58.930" v="3213" actId="164"/>
          <ac:spMkLst>
            <pc:docMk/>
            <pc:sldMk cId="3861599303" sldId="316"/>
            <ac:spMk id="478" creationId="{88623AAD-C0E1-0EBD-B7E1-AB80721E45B4}"/>
          </ac:spMkLst>
        </pc:spChg>
        <pc:spChg chg="mod">
          <ac:chgData name="john krouskos" userId="2a7da176743a5920" providerId="LiveId" clId="{CD5B0464-4164-4F55-A274-6B3B10EE213A}" dt="2024-07-09T10:43:58.930" v="3213" actId="164"/>
          <ac:spMkLst>
            <pc:docMk/>
            <pc:sldMk cId="3861599303" sldId="316"/>
            <ac:spMk id="479" creationId="{7A48F30A-2F51-1290-B5B8-240F23B93D09}"/>
          </ac:spMkLst>
        </pc:spChg>
        <pc:spChg chg="mod">
          <ac:chgData name="john krouskos" userId="2a7da176743a5920" providerId="LiveId" clId="{CD5B0464-4164-4F55-A274-6B3B10EE213A}" dt="2024-07-09T10:43:58.930" v="3213" actId="164"/>
          <ac:spMkLst>
            <pc:docMk/>
            <pc:sldMk cId="3861599303" sldId="316"/>
            <ac:spMk id="480" creationId="{86F8AC1D-B28F-5AA5-9F56-D9A7AE1E0887}"/>
          </ac:spMkLst>
        </pc:spChg>
        <pc:spChg chg="mod">
          <ac:chgData name="john krouskos" userId="2a7da176743a5920" providerId="LiveId" clId="{CD5B0464-4164-4F55-A274-6B3B10EE213A}" dt="2024-07-09T10:43:58.930" v="3213" actId="164"/>
          <ac:spMkLst>
            <pc:docMk/>
            <pc:sldMk cId="3861599303" sldId="316"/>
            <ac:spMk id="481" creationId="{E152FCAF-49EB-F70D-4F12-692538944CCE}"/>
          </ac:spMkLst>
        </pc:spChg>
        <pc:spChg chg="mod">
          <ac:chgData name="john krouskos" userId="2a7da176743a5920" providerId="LiveId" clId="{CD5B0464-4164-4F55-A274-6B3B10EE213A}" dt="2024-07-09T10:43:58.930" v="3213" actId="164"/>
          <ac:spMkLst>
            <pc:docMk/>
            <pc:sldMk cId="3861599303" sldId="316"/>
            <ac:spMk id="482" creationId="{55548002-0624-DF9C-EE03-6380B25E32B1}"/>
          </ac:spMkLst>
        </pc:spChg>
        <pc:spChg chg="mod">
          <ac:chgData name="john krouskos" userId="2a7da176743a5920" providerId="LiveId" clId="{CD5B0464-4164-4F55-A274-6B3B10EE213A}" dt="2024-07-09T10:43:58.930" v="3213" actId="164"/>
          <ac:spMkLst>
            <pc:docMk/>
            <pc:sldMk cId="3861599303" sldId="316"/>
            <ac:spMk id="483" creationId="{FBAA24D5-3FB2-65A1-62F7-001B9B19CB17}"/>
          </ac:spMkLst>
        </pc:spChg>
        <pc:spChg chg="mod">
          <ac:chgData name="john krouskos" userId="2a7da176743a5920" providerId="LiveId" clId="{CD5B0464-4164-4F55-A274-6B3B10EE213A}" dt="2024-07-09T10:43:58.930" v="3213" actId="164"/>
          <ac:spMkLst>
            <pc:docMk/>
            <pc:sldMk cId="3861599303" sldId="316"/>
            <ac:spMk id="484" creationId="{4BDF8627-0ADB-9F6E-4927-7251C6C1D87C}"/>
          </ac:spMkLst>
        </pc:spChg>
        <pc:spChg chg="mod">
          <ac:chgData name="john krouskos" userId="2a7da176743a5920" providerId="LiveId" clId="{CD5B0464-4164-4F55-A274-6B3B10EE213A}" dt="2024-07-09T10:43:58.930" v="3213" actId="164"/>
          <ac:spMkLst>
            <pc:docMk/>
            <pc:sldMk cId="3861599303" sldId="316"/>
            <ac:spMk id="485" creationId="{F98CB300-2861-E79F-51F6-FA41607B88B5}"/>
          </ac:spMkLst>
        </pc:spChg>
        <pc:spChg chg="mod">
          <ac:chgData name="john krouskos" userId="2a7da176743a5920" providerId="LiveId" clId="{CD5B0464-4164-4F55-A274-6B3B10EE213A}" dt="2024-07-09T10:43:58.930" v="3213" actId="164"/>
          <ac:spMkLst>
            <pc:docMk/>
            <pc:sldMk cId="3861599303" sldId="316"/>
            <ac:spMk id="486" creationId="{744A4EF9-5988-6E17-EBE4-F253DF73C210}"/>
          </ac:spMkLst>
        </pc:spChg>
        <pc:spChg chg="mod">
          <ac:chgData name="john krouskos" userId="2a7da176743a5920" providerId="LiveId" clId="{CD5B0464-4164-4F55-A274-6B3B10EE213A}" dt="2024-07-09T10:43:58.930" v="3213" actId="164"/>
          <ac:spMkLst>
            <pc:docMk/>
            <pc:sldMk cId="3861599303" sldId="316"/>
            <ac:spMk id="487" creationId="{6B8EBD19-5B36-515B-8C2F-764D577FA305}"/>
          </ac:spMkLst>
        </pc:spChg>
        <pc:spChg chg="mod">
          <ac:chgData name="john krouskos" userId="2a7da176743a5920" providerId="LiveId" clId="{CD5B0464-4164-4F55-A274-6B3B10EE213A}" dt="2024-07-09T10:48:43.688" v="3272" actId="164"/>
          <ac:spMkLst>
            <pc:docMk/>
            <pc:sldMk cId="3861599303" sldId="316"/>
            <ac:spMk id="493" creationId="{42305BCF-0AA9-83CB-2AD3-F27F9A44AB8F}"/>
          </ac:spMkLst>
        </pc:spChg>
        <pc:spChg chg="mod">
          <ac:chgData name="john krouskos" userId="2a7da176743a5920" providerId="LiveId" clId="{CD5B0464-4164-4F55-A274-6B3B10EE213A}" dt="2024-07-09T10:48:43.688" v="3272" actId="164"/>
          <ac:spMkLst>
            <pc:docMk/>
            <pc:sldMk cId="3861599303" sldId="316"/>
            <ac:spMk id="494" creationId="{714056A4-6285-3E8C-DBE6-28B06D75C255}"/>
          </ac:spMkLst>
        </pc:spChg>
        <pc:spChg chg="mod">
          <ac:chgData name="john krouskos" userId="2a7da176743a5920" providerId="LiveId" clId="{CD5B0464-4164-4F55-A274-6B3B10EE213A}" dt="2024-07-09T10:48:43.688" v="3272" actId="164"/>
          <ac:spMkLst>
            <pc:docMk/>
            <pc:sldMk cId="3861599303" sldId="316"/>
            <ac:spMk id="495" creationId="{233F7FED-61CA-3A72-DE1D-55479B7C85D1}"/>
          </ac:spMkLst>
        </pc:spChg>
        <pc:spChg chg="mod">
          <ac:chgData name="john krouskos" userId="2a7da176743a5920" providerId="LiveId" clId="{CD5B0464-4164-4F55-A274-6B3B10EE213A}" dt="2024-07-09T10:48:43.688" v="3272" actId="164"/>
          <ac:spMkLst>
            <pc:docMk/>
            <pc:sldMk cId="3861599303" sldId="316"/>
            <ac:spMk id="496" creationId="{E65E68BC-A32E-3838-2215-174F5E7B0496}"/>
          </ac:spMkLst>
        </pc:spChg>
        <pc:spChg chg="mod">
          <ac:chgData name="john krouskos" userId="2a7da176743a5920" providerId="LiveId" clId="{CD5B0464-4164-4F55-A274-6B3B10EE213A}" dt="2024-07-09T10:48:43.688" v="3272" actId="164"/>
          <ac:spMkLst>
            <pc:docMk/>
            <pc:sldMk cId="3861599303" sldId="316"/>
            <ac:spMk id="497" creationId="{163BAFE7-C479-D608-2252-423EE9A1DCE4}"/>
          </ac:spMkLst>
        </pc:spChg>
        <pc:spChg chg="mod">
          <ac:chgData name="john krouskos" userId="2a7da176743a5920" providerId="LiveId" clId="{CD5B0464-4164-4F55-A274-6B3B10EE213A}" dt="2024-07-09T10:48:43.688" v="3272" actId="164"/>
          <ac:spMkLst>
            <pc:docMk/>
            <pc:sldMk cId="3861599303" sldId="316"/>
            <ac:spMk id="498" creationId="{37B24D27-4DDF-9810-E669-97B6ABBA7116}"/>
          </ac:spMkLst>
        </pc:spChg>
        <pc:spChg chg="mod">
          <ac:chgData name="john krouskos" userId="2a7da176743a5920" providerId="LiveId" clId="{CD5B0464-4164-4F55-A274-6B3B10EE213A}" dt="2024-07-09T10:48:43.688" v="3272" actId="164"/>
          <ac:spMkLst>
            <pc:docMk/>
            <pc:sldMk cId="3861599303" sldId="316"/>
            <ac:spMk id="499" creationId="{D0EB42B8-E086-561B-E2FF-7259188F61D2}"/>
          </ac:spMkLst>
        </pc:spChg>
        <pc:spChg chg="mod">
          <ac:chgData name="john krouskos" userId="2a7da176743a5920" providerId="LiveId" clId="{CD5B0464-4164-4F55-A274-6B3B10EE213A}" dt="2024-07-09T10:48:43.688" v="3272" actId="164"/>
          <ac:spMkLst>
            <pc:docMk/>
            <pc:sldMk cId="3861599303" sldId="316"/>
            <ac:spMk id="500" creationId="{01FB254B-FB0E-32FA-6CE0-04DC365E2229}"/>
          </ac:spMkLst>
        </pc:spChg>
        <pc:spChg chg="mod">
          <ac:chgData name="john krouskos" userId="2a7da176743a5920" providerId="LiveId" clId="{CD5B0464-4164-4F55-A274-6B3B10EE213A}" dt="2024-07-09T10:48:43.688" v="3272" actId="164"/>
          <ac:spMkLst>
            <pc:docMk/>
            <pc:sldMk cId="3861599303" sldId="316"/>
            <ac:spMk id="501" creationId="{8C88C766-204A-F975-F4A7-DD31AE56B63E}"/>
          </ac:spMkLst>
        </pc:spChg>
        <pc:spChg chg="mod">
          <ac:chgData name="john krouskos" userId="2a7da176743a5920" providerId="LiveId" clId="{CD5B0464-4164-4F55-A274-6B3B10EE213A}" dt="2024-07-09T10:48:43.688" v="3272" actId="164"/>
          <ac:spMkLst>
            <pc:docMk/>
            <pc:sldMk cId="3861599303" sldId="316"/>
            <ac:spMk id="502" creationId="{BF023475-0723-200B-DAAA-1F579C80FB2E}"/>
          </ac:spMkLst>
        </pc:spChg>
        <pc:spChg chg="mod">
          <ac:chgData name="john krouskos" userId="2a7da176743a5920" providerId="LiveId" clId="{CD5B0464-4164-4F55-A274-6B3B10EE213A}" dt="2024-07-09T10:48:43.688" v="3272" actId="164"/>
          <ac:spMkLst>
            <pc:docMk/>
            <pc:sldMk cId="3861599303" sldId="316"/>
            <ac:spMk id="503" creationId="{D5259DE4-31C3-105B-B43F-94B26722C35F}"/>
          </ac:spMkLst>
        </pc:spChg>
        <pc:spChg chg="mod">
          <ac:chgData name="john krouskos" userId="2a7da176743a5920" providerId="LiveId" clId="{CD5B0464-4164-4F55-A274-6B3B10EE213A}" dt="2024-07-09T10:48:43.688" v="3272" actId="164"/>
          <ac:spMkLst>
            <pc:docMk/>
            <pc:sldMk cId="3861599303" sldId="316"/>
            <ac:spMk id="504" creationId="{CD2C11E4-F4BF-04DD-7330-2644BA8EF044}"/>
          </ac:spMkLst>
        </pc:spChg>
        <pc:spChg chg="mod">
          <ac:chgData name="john krouskos" userId="2a7da176743a5920" providerId="LiveId" clId="{CD5B0464-4164-4F55-A274-6B3B10EE213A}" dt="2024-07-09T10:48:43.688" v="3272" actId="164"/>
          <ac:spMkLst>
            <pc:docMk/>
            <pc:sldMk cId="3861599303" sldId="316"/>
            <ac:spMk id="505" creationId="{DEF762A8-9B23-6B60-8090-FACF7A21AAEA}"/>
          </ac:spMkLst>
        </pc:spChg>
        <pc:spChg chg="mod">
          <ac:chgData name="john krouskos" userId="2a7da176743a5920" providerId="LiveId" clId="{CD5B0464-4164-4F55-A274-6B3B10EE213A}" dt="2024-07-09T10:48:43.688" v="3272" actId="164"/>
          <ac:spMkLst>
            <pc:docMk/>
            <pc:sldMk cId="3861599303" sldId="316"/>
            <ac:spMk id="506" creationId="{9DE45A81-E4B8-A6AF-9DEE-AB8041A1B38F}"/>
          </ac:spMkLst>
        </pc:spChg>
        <pc:spChg chg="mod">
          <ac:chgData name="john krouskos" userId="2a7da176743a5920" providerId="LiveId" clId="{CD5B0464-4164-4F55-A274-6B3B10EE213A}" dt="2024-07-09T10:48:43.688" v="3272" actId="164"/>
          <ac:spMkLst>
            <pc:docMk/>
            <pc:sldMk cId="3861599303" sldId="316"/>
            <ac:spMk id="507" creationId="{614D8CBE-DC70-BCBD-D8BD-E3DA2983AEAD}"/>
          </ac:spMkLst>
        </pc:spChg>
        <pc:spChg chg="mod">
          <ac:chgData name="john krouskos" userId="2a7da176743a5920" providerId="LiveId" clId="{CD5B0464-4164-4F55-A274-6B3B10EE213A}" dt="2024-07-09T10:04:20.039" v="2658"/>
          <ac:spMkLst>
            <pc:docMk/>
            <pc:sldMk cId="3861599303" sldId="316"/>
            <ac:spMk id="517" creationId="{A1FF71DE-2AFC-4DEA-97E7-78964306E97C}"/>
          </ac:spMkLst>
        </pc:spChg>
        <pc:spChg chg="mod">
          <ac:chgData name="john krouskos" userId="2a7da176743a5920" providerId="LiveId" clId="{CD5B0464-4164-4F55-A274-6B3B10EE213A}" dt="2024-07-09T10:04:19.870" v="2657"/>
          <ac:spMkLst>
            <pc:docMk/>
            <pc:sldMk cId="3861599303" sldId="316"/>
            <ac:spMk id="520" creationId="{2F13B766-D268-BC62-4009-C5B785616422}"/>
          </ac:spMkLst>
        </pc:spChg>
        <pc:spChg chg="mod">
          <ac:chgData name="john krouskos" userId="2a7da176743a5920" providerId="LiveId" clId="{CD5B0464-4164-4F55-A274-6B3B10EE213A}" dt="2024-07-09T10:04:19.726" v="2656"/>
          <ac:spMkLst>
            <pc:docMk/>
            <pc:sldMk cId="3861599303" sldId="316"/>
            <ac:spMk id="529" creationId="{75C3EB6A-B3EF-7C9A-61F0-5F48C0F264EE}"/>
          </ac:spMkLst>
        </pc:spChg>
        <pc:spChg chg="mod">
          <ac:chgData name="john krouskos" userId="2a7da176743a5920" providerId="LiveId" clId="{CD5B0464-4164-4F55-A274-6B3B10EE213A}" dt="2024-07-09T10:04:19.550" v="2655"/>
          <ac:spMkLst>
            <pc:docMk/>
            <pc:sldMk cId="3861599303" sldId="316"/>
            <ac:spMk id="530" creationId="{E72E8DA2-CA2B-2ED9-B332-6129805E3D71}"/>
          </ac:spMkLst>
        </pc:spChg>
        <pc:spChg chg="del">
          <ac:chgData name="john krouskos" userId="2a7da176743a5920" providerId="LiveId" clId="{CD5B0464-4164-4F55-A274-6B3B10EE213A}" dt="2024-07-09T10:09:09.851" v="2694" actId="478"/>
          <ac:spMkLst>
            <pc:docMk/>
            <pc:sldMk cId="3861599303" sldId="316"/>
            <ac:spMk id="531" creationId="{C0BC3BA3-3880-BCCD-16B9-19101E3BD5E7}"/>
          </ac:spMkLst>
        </pc:spChg>
        <pc:spChg chg="mod">
          <ac:chgData name="john krouskos" userId="2a7da176743a5920" providerId="LiveId" clId="{CD5B0464-4164-4F55-A274-6B3B10EE213A}" dt="2024-07-09T10:04:19.374" v="2654"/>
          <ac:spMkLst>
            <pc:docMk/>
            <pc:sldMk cId="3861599303" sldId="316"/>
            <ac:spMk id="532" creationId="{6A58D3C1-CAE8-E1F5-AB09-733C5B8F0612}"/>
          </ac:spMkLst>
        </pc:spChg>
        <pc:spChg chg="add del mod">
          <ac:chgData name="john krouskos" userId="2a7da176743a5920" providerId="LiveId" clId="{CD5B0464-4164-4F55-A274-6B3B10EE213A}" dt="2024-07-09T10:04:19.172" v="2653" actId="571"/>
          <ac:spMkLst>
            <pc:docMk/>
            <pc:sldMk cId="3861599303" sldId="316"/>
            <ac:spMk id="534" creationId="{74D85713-C48B-E8AF-BE13-01D0C1D5C410}"/>
          </ac:spMkLst>
        </pc:spChg>
        <pc:spChg chg="add del mod">
          <ac:chgData name="john krouskos" userId="2a7da176743a5920" providerId="LiveId" clId="{CD5B0464-4164-4F55-A274-6B3B10EE213A}" dt="2024-07-09T10:04:19.172" v="2653" actId="571"/>
          <ac:spMkLst>
            <pc:docMk/>
            <pc:sldMk cId="3861599303" sldId="316"/>
            <ac:spMk id="535" creationId="{791CADC2-8C1A-845A-6C1D-EA04B0869A2F}"/>
          </ac:spMkLst>
        </pc:spChg>
        <pc:spChg chg="mod">
          <ac:chgData name="john krouskos" userId="2a7da176743a5920" providerId="LiveId" clId="{CD5B0464-4164-4F55-A274-6B3B10EE213A}" dt="2024-07-09T10:04:18.959" v="2652"/>
          <ac:spMkLst>
            <pc:docMk/>
            <pc:sldMk cId="3861599303" sldId="316"/>
            <ac:spMk id="536" creationId="{5C05F21E-A90C-69A1-D1F4-D73EB493C545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537" creationId="{15D44E58-1167-2986-4161-A87BACD4C17B}"/>
          </ac:spMkLst>
        </pc:spChg>
        <pc:spChg chg="add del 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538" creationId="{D1C9BC93-72F6-055A-EA43-5A20AEB813D0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539" creationId="{9EC67FD2-24AE-281D-224C-DE4E2806F5F9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540" creationId="{EABE0162-1722-D785-8D9E-A73F8DA860E7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541" creationId="{880B66BA-D719-EC83-5DFC-1FCF30C19CEE}"/>
          </ac:spMkLst>
        </pc:spChg>
        <pc:spChg chg="add del 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542" creationId="{D4247D0C-6D8D-ACAA-223E-5D082EA2A08B}"/>
          </ac:spMkLst>
        </pc:spChg>
        <pc:spChg chg="mod">
          <ac:chgData name="john krouskos" userId="2a7da176743a5920" providerId="LiveId" clId="{CD5B0464-4164-4F55-A274-6B3B10EE213A}" dt="2024-07-09T10:07:36.622" v="2684"/>
          <ac:spMkLst>
            <pc:docMk/>
            <pc:sldMk cId="3861599303" sldId="316"/>
            <ac:spMk id="543" creationId="{AAD34774-3618-8639-9E73-0307086B95C1}"/>
          </ac:spMkLst>
        </pc:spChg>
        <pc:spChg chg="del mod">
          <ac:chgData name="john krouskos" userId="2a7da176743a5920" providerId="LiveId" clId="{CD5B0464-4164-4F55-A274-6B3B10EE213A}" dt="2024-07-09T10:10:12.708" v="2722" actId="478"/>
          <ac:spMkLst>
            <pc:docMk/>
            <pc:sldMk cId="3861599303" sldId="316"/>
            <ac:spMk id="544" creationId="{0316A17C-5D35-AAD9-C8E7-9F27FFC3DA9F}"/>
          </ac:spMkLst>
        </pc:spChg>
        <pc:spChg chg="add del mod topLvl">
          <ac:chgData name="john krouskos" userId="2a7da176743a5920" providerId="LiveId" clId="{CD5B0464-4164-4F55-A274-6B3B10EE213A}" dt="2024-07-09T10:14:58.844" v="2781" actId="165"/>
          <ac:spMkLst>
            <pc:docMk/>
            <pc:sldMk cId="3861599303" sldId="316"/>
            <ac:spMk id="545" creationId="{507BF090-AEDB-8E44-679D-214E52609C8D}"/>
          </ac:spMkLst>
        </pc:spChg>
        <pc:spChg chg="del mod">
          <ac:chgData name="john krouskos" userId="2a7da176743a5920" providerId="LiveId" clId="{CD5B0464-4164-4F55-A274-6B3B10EE213A}" dt="2024-07-09T10:10:10.853" v="2721" actId="478"/>
          <ac:spMkLst>
            <pc:docMk/>
            <pc:sldMk cId="3861599303" sldId="316"/>
            <ac:spMk id="546" creationId="{F07F271D-B213-C1CB-09AA-105C5A64EA23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47" creationId="{14F34056-42C6-A41E-95F3-9BC9F914DCA7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48" creationId="{927923D9-D24F-276F-7445-F6404D380401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49" creationId="{5A81BC13-3AFA-4A1A-5C6B-1D9D475A2461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50" creationId="{3B6D7F39-70A1-B80D-198B-7FE3C3576B26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51" creationId="{87A17AE4-5BF7-F7F2-B99A-A691186A90BD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52" creationId="{890BAFB2-17CA-A301-00E6-BA01AF9EA32B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53" creationId="{BBB8FC7A-24CD-62FE-036C-CBCC1C435155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54" creationId="{8E873A2B-66F9-3584-0758-7C3CB8591BFE}"/>
          </ac:spMkLst>
        </pc:spChg>
        <pc:spChg chg="add del 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55" creationId="{4684BB3E-DB41-B2C5-585E-119A1EEF4C88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56" creationId="{4099AA58-FF5F-CDE0-622A-AC5935726481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57" creationId="{A403CCF3-3A64-42B0-DFF1-BB65C8AC4FCF}"/>
          </ac:spMkLst>
        </pc:spChg>
        <pc:spChg chg="add del 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58" creationId="{8D822984-E767-61FA-153F-A45E63D089D9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59" creationId="{5A91D63F-F42C-AE53-752C-A8CB65017EEB}"/>
          </ac:spMkLst>
        </pc:spChg>
        <pc:spChg chg="add del 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60" creationId="{239DE409-0F12-2BD2-17B2-14352A4C2798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61" creationId="{B25EDB3F-F886-73CF-8F3C-EE835B292315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62" creationId="{5D698EF5-0A1A-7360-80D5-F235C06326B1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63" creationId="{DBE2F23E-76FD-48B8-C9A9-18845413375C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64" creationId="{2B8FF2AA-5EC3-5081-265B-C7489E8CB0E5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65" creationId="{1FED1FE1-A528-E64C-5E34-C1463D036DCC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66" creationId="{080CFD17-1F1E-AF4F-0980-A5706459CA79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67" creationId="{B4A88388-027C-2E01-C2A0-EC8E3E30D2C9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68" creationId="{B2B31C79-1140-9269-61D4-FC76CA4E2F54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69" creationId="{6EBAEADE-0425-4655-E374-07C7DD87CBF1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70" creationId="{7EDC46F3-46FE-02EC-E7B0-43CEEE10A3D3}"/>
          </ac:spMkLst>
        </pc:spChg>
        <pc:spChg chg="add del 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71" creationId="{48235792-7A1B-519A-7DD4-4843BCBAFE2F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72" creationId="{2234EFDA-C37D-51A9-4437-F3F2321B6CFD}"/>
          </ac:spMkLst>
        </pc:spChg>
        <pc:spChg chg="add del 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73" creationId="{C5030BC5-3AF3-C89B-6D10-A66288DD0788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74" creationId="{C3285217-4DE0-4FD9-5CB5-6F2AAD657DA8}"/>
          </ac:spMkLst>
        </pc:spChg>
        <pc:spChg chg="add del 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75" creationId="{900CFE5C-6A26-CAAF-9669-3CC36BB73222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76" creationId="{B68FF740-17DB-F984-D8E8-67AEDE37D1DD}"/>
          </ac:spMkLst>
        </pc:spChg>
        <pc:spChg chg="mod">
          <ac:chgData name="john krouskos" userId="2a7da176743a5920" providerId="LiveId" clId="{CD5B0464-4164-4F55-A274-6B3B10EE213A}" dt="2024-07-09T10:14:58.061" v="2780"/>
          <ac:spMkLst>
            <pc:docMk/>
            <pc:sldMk cId="3861599303" sldId="316"/>
            <ac:spMk id="577" creationId="{F8A7013A-E53E-9E33-E320-C358A2A24780}"/>
          </ac:spMkLst>
        </pc:spChg>
        <pc:spChg chg="add del mod">
          <ac:chgData name="john krouskos" userId="2a7da176743a5920" providerId="LiveId" clId="{CD5B0464-4164-4F55-A274-6B3B10EE213A}" dt="2024-07-09T10:12:29.190" v="2742"/>
          <ac:spMkLst>
            <pc:docMk/>
            <pc:sldMk cId="3861599303" sldId="316"/>
            <ac:spMk id="578" creationId="{71F24F40-FEFB-133A-B5DA-D5878DD79054}"/>
          </ac:spMkLst>
        </pc:spChg>
        <pc:spChg chg="add del mod">
          <ac:chgData name="john krouskos" userId="2a7da176743a5920" providerId="LiveId" clId="{CD5B0464-4164-4F55-A274-6B3B10EE213A}" dt="2024-07-09T10:12:29.190" v="2742"/>
          <ac:spMkLst>
            <pc:docMk/>
            <pc:sldMk cId="3861599303" sldId="316"/>
            <ac:spMk id="579" creationId="{D0E830F4-F87B-8D51-3588-BF9C24E6E4AF}"/>
          </ac:spMkLst>
        </pc:spChg>
        <pc:spChg chg="add del mod">
          <ac:chgData name="john krouskos" userId="2a7da176743a5920" providerId="LiveId" clId="{CD5B0464-4164-4F55-A274-6B3B10EE213A}" dt="2024-07-09T10:12:29.190" v="2742"/>
          <ac:spMkLst>
            <pc:docMk/>
            <pc:sldMk cId="3861599303" sldId="316"/>
            <ac:spMk id="580" creationId="{EC4BBA21-319A-DF01-A983-9B6D19537B74}"/>
          </ac:spMkLst>
        </pc:spChg>
        <pc:spChg chg="add del mod">
          <ac:chgData name="john krouskos" userId="2a7da176743a5920" providerId="LiveId" clId="{CD5B0464-4164-4F55-A274-6B3B10EE213A}" dt="2024-07-09T10:12:28.661" v="2741"/>
          <ac:spMkLst>
            <pc:docMk/>
            <pc:sldMk cId="3861599303" sldId="316"/>
            <ac:spMk id="581" creationId="{56B5E5CE-BEB6-FD37-6D6D-F8339F08EDAB}"/>
          </ac:spMkLst>
        </pc:spChg>
        <pc:spChg chg="add del mod">
          <ac:chgData name="john krouskos" userId="2a7da176743a5920" providerId="LiveId" clId="{CD5B0464-4164-4F55-A274-6B3B10EE213A}" dt="2024-07-09T10:12:28.661" v="2741"/>
          <ac:spMkLst>
            <pc:docMk/>
            <pc:sldMk cId="3861599303" sldId="316"/>
            <ac:spMk id="582" creationId="{4B5F0AD9-7992-2EFB-AF55-3EDEA395257D}"/>
          </ac:spMkLst>
        </pc:spChg>
        <pc:spChg chg="add del mod">
          <ac:chgData name="john krouskos" userId="2a7da176743a5920" providerId="LiveId" clId="{CD5B0464-4164-4F55-A274-6B3B10EE213A}" dt="2024-07-09T10:12:28.661" v="2741"/>
          <ac:spMkLst>
            <pc:docMk/>
            <pc:sldMk cId="3861599303" sldId="316"/>
            <ac:spMk id="583" creationId="{82144DFD-E62A-6D90-07C9-0F616E549DA9}"/>
          </ac:spMkLst>
        </pc:spChg>
        <pc:spChg chg="mod">
          <ac:chgData name="john krouskos" userId="2a7da176743a5920" providerId="LiveId" clId="{CD5B0464-4164-4F55-A274-6B3B10EE213A}" dt="2024-07-09T10:12:28.365" v="2740"/>
          <ac:spMkLst>
            <pc:docMk/>
            <pc:sldMk cId="3861599303" sldId="316"/>
            <ac:spMk id="584" creationId="{5F4F6B46-8C5A-E93E-7B54-4EA074C0934F}"/>
          </ac:spMkLst>
        </pc:spChg>
        <pc:spChg chg="add mod">
          <ac:chgData name="john krouskos" userId="2a7da176743a5920" providerId="LiveId" clId="{CD5B0464-4164-4F55-A274-6B3B10EE213A}" dt="2024-07-09T10:13:00.509" v="2748" actId="571"/>
          <ac:spMkLst>
            <pc:docMk/>
            <pc:sldMk cId="3861599303" sldId="316"/>
            <ac:spMk id="585" creationId="{95BC5D14-DA2C-8965-1702-0B6C75C2D8B1}"/>
          </ac:spMkLst>
        </pc:spChg>
        <pc:spChg chg="add mod">
          <ac:chgData name="john krouskos" userId="2a7da176743a5920" providerId="LiveId" clId="{CD5B0464-4164-4F55-A274-6B3B10EE213A}" dt="2024-07-09T10:13:00.509" v="2748" actId="571"/>
          <ac:spMkLst>
            <pc:docMk/>
            <pc:sldMk cId="3861599303" sldId="316"/>
            <ac:spMk id="586" creationId="{E2EF01D9-3540-C921-9789-5CA6123C0F66}"/>
          </ac:spMkLst>
        </pc:spChg>
        <pc:spChg chg="add mod">
          <ac:chgData name="john krouskos" userId="2a7da176743a5920" providerId="LiveId" clId="{CD5B0464-4164-4F55-A274-6B3B10EE213A}" dt="2024-07-09T10:13:00.509" v="2748" actId="571"/>
          <ac:spMkLst>
            <pc:docMk/>
            <pc:sldMk cId="3861599303" sldId="316"/>
            <ac:spMk id="587" creationId="{78DCE3E7-6A05-71E4-7B77-61F673FD85F3}"/>
          </ac:spMkLst>
        </pc:spChg>
        <pc:spChg chg="add mod">
          <ac:chgData name="john krouskos" userId="2a7da176743a5920" providerId="LiveId" clId="{CD5B0464-4164-4F55-A274-6B3B10EE213A}" dt="2024-07-09T10:13:00.509" v="2748" actId="571"/>
          <ac:spMkLst>
            <pc:docMk/>
            <pc:sldMk cId="3861599303" sldId="316"/>
            <ac:spMk id="588" creationId="{AB406B22-EF25-90E2-FBC9-04D30A602712}"/>
          </ac:spMkLst>
        </pc:spChg>
        <pc:spChg chg="add del mod">
          <ac:chgData name="john krouskos" userId="2a7da176743a5920" providerId="LiveId" clId="{CD5B0464-4164-4F55-A274-6B3B10EE213A}" dt="2024-07-09T10:14:56.869" v="2774"/>
          <ac:spMkLst>
            <pc:docMk/>
            <pc:sldMk cId="3861599303" sldId="316"/>
            <ac:spMk id="589" creationId="{276494D2-D65D-C955-56AD-A8C0CE22352D}"/>
          </ac:spMkLst>
        </pc:spChg>
        <pc:spChg chg="add del mod">
          <ac:chgData name="john krouskos" userId="2a7da176743a5920" providerId="LiveId" clId="{CD5B0464-4164-4F55-A274-6B3B10EE213A}" dt="2024-07-09T10:14:56.692" v="2773"/>
          <ac:spMkLst>
            <pc:docMk/>
            <pc:sldMk cId="3861599303" sldId="316"/>
            <ac:spMk id="590" creationId="{26E93E8A-3E32-5BC8-05CD-905AE3BE3259}"/>
          </ac:spMkLst>
        </pc:spChg>
        <pc:spChg chg="add del mod">
          <ac:chgData name="john krouskos" userId="2a7da176743a5920" providerId="LiveId" clId="{CD5B0464-4164-4F55-A274-6B3B10EE213A}" dt="2024-07-09T10:14:56.485" v="2772" actId="571"/>
          <ac:spMkLst>
            <pc:docMk/>
            <pc:sldMk cId="3861599303" sldId="316"/>
            <ac:spMk id="591" creationId="{57FC6D7B-2D9F-3128-2525-CA06B39F3CFD}"/>
          </ac:spMkLst>
        </pc:spChg>
        <pc:spChg chg="add del mod">
          <ac:chgData name="john krouskos" userId="2a7da176743a5920" providerId="LiveId" clId="{CD5B0464-4164-4F55-A274-6B3B10EE213A}" dt="2024-07-09T10:14:56.485" v="2772" actId="571"/>
          <ac:spMkLst>
            <pc:docMk/>
            <pc:sldMk cId="3861599303" sldId="316"/>
            <ac:spMk id="592" creationId="{C96B1336-B3D4-8357-2C3C-E71FDACC3AA0}"/>
          </ac:spMkLst>
        </pc:spChg>
        <pc:spChg chg="add del mod">
          <ac:chgData name="john krouskos" userId="2a7da176743a5920" providerId="LiveId" clId="{CD5B0464-4164-4F55-A274-6B3B10EE213A}" dt="2024-07-09T10:14:56.485" v="2772" actId="571"/>
          <ac:spMkLst>
            <pc:docMk/>
            <pc:sldMk cId="3861599303" sldId="316"/>
            <ac:spMk id="593" creationId="{74C5E98B-FBB7-B6E9-CF9E-3C7CEB825FE2}"/>
          </ac:spMkLst>
        </pc:spChg>
        <pc:spChg chg="mod">
          <ac:chgData name="john krouskos" userId="2a7da176743a5920" providerId="LiveId" clId="{CD5B0464-4164-4F55-A274-6B3B10EE213A}" dt="2024-07-09T10:14:56.286" v="2771"/>
          <ac:spMkLst>
            <pc:docMk/>
            <pc:sldMk cId="3861599303" sldId="316"/>
            <ac:spMk id="594" creationId="{8A6F1BB1-0462-8B10-70DF-4B23D7931E65}"/>
          </ac:spMkLst>
        </pc:spChg>
        <pc:spChg chg="mod">
          <ac:chgData name="john krouskos" userId="2a7da176743a5920" providerId="LiveId" clId="{CD5B0464-4164-4F55-A274-6B3B10EE213A}" dt="2024-07-09T10:14:55.815" v="2769"/>
          <ac:spMkLst>
            <pc:docMk/>
            <pc:sldMk cId="3861599303" sldId="316"/>
            <ac:spMk id="595" creationId="{A5670929-0B44-18D9-DFB5-BACD8E9B19BB}"/>
          </ac:spMkLst>
        </pc:spChg>
        <pc:spChg chg="add del mod">
          <ac:chgData name="john krouskos" userId="2a7da176743a5920" providerId="LiveId" clId="{CD5B0464-4164-4F55-A274-6B3B10EE213A}" dt="2024-07-09T10:15:36.816" v="2803" actId="12084"/>
          <ac:spMkLst>
            <pc:docMk/>
            <pc:sldMk cId="3861599303" sldId="316"/>
            <ac:spMk id="596" creationId="{DC07D26D-100F-7D15-AF77-3C96A822E4A8}"/>
          </ac:spMkLst>
        </pc:spChg>
        <pc:spChg chg="add del mod topLvl">
          <ac:chgData name="john krouskos" userId="2a7da176743a5920" providerId="LiveId" clId="{CD5B0464-4164-4F55-A274-6B3B10EE213A}" dt="2024-07-09T10:20:39.902" v="2841"/>
          <ac:spMkLst>
            <pc:docMk/>
            <pc:sldMk cId="3861599303" sldId="316"/>
            <ac:spMk id="599" creationId="{E6D02B6F-23C5-9A17-8B78-542ADFCFE4C8}"/>
          </ac:spMkLst>
        </pc:spChg>
        <pc:spChg chg="del mod">
          <ac:chgData name="john krouskos" userId="2a7da176743a5920" providerId="LiveId" clId="{CD5B0464-4164-4F55-A274-6B3B10EE213A}" dt="2024-07-09T10:15:48.309" v="2807" actId="478"/>
          <ac:spMkLst>
            <pc:docMk/>
            <pc:sldMk cId="3861599303" sldId="316"/>
            <ac:spMk id="600" creationId="{11C3D5B0-4250-516B-9284-4F45B6EBF927}"/>
          </ac:spMkLst>
        </pc:spChg>
        <pc:spChg chg="add del mod topLvl">
          <ac:chgData name="john krouskos" userId="2a7da176743a5920" providerId="LiveId" clId="{CD5B0464-4164-4F55-A274-6B3B10EE213A}" dt="2024-07-09T10:20:39.902" v="2841"/>
          <ac:spMkLst>
            <pc:docMk/>
            <pc:sldMk cId="3861599303" sldId="316"/>
            <ac:spMk id="601" creationId="{5E0ADC59-A7DD-DCCB-4EC3-7CDD296CF511}"/>
          </ac:spMkLst>
        </pc:spChg>
        <pc:spChg chg="del mod">
          <ac:chgData name="john krouskos" userId="2a7da176743a5920" providerId="LiveId" clId="{CD5B0464-4164-4F55-A274-6B3B10EE213A}" dt="2024-07-09T10:15:46.900" v="2806" actId="478"/>
          <ac:spMkLst>
            <pc:docMk/>
            <pc:sldMk cId="3861599303" sldId="316"/>
            <ac:spMk id="602" creationId="{056A36A1-107D-E3E1-2DCD-6446B7911122}"/>
          </ac:spMkLst>
        </pc:spChg>
        <pc:spChg chg="add del mod topLvl">
          <ac:chgData name="john krouskos" userId="2a7da176743a5920" providerId="LiveId" clId="{CD5B0464-4164-4F55-A274-6B3B10EE213A}" dt="2024-07-09T10:20:39.902" v="2841"/>
          <ac:spMkLst>
            <pc:docMk/>
            <pc:sldMk cId="3861599303" sldId="316"/>
            <ac:spMk id="603" creationId="{409160BB-2CC8-3080-9E5D-2CD4CF49984A}"/>
          </ac:spMkLst>
        </pc:spChg>
        <pc:spChg chg="del mod">
          <ac:chgData name="john krouskos" userId="2a7da176743a5920" providerId="LiveId" clId="{CD5B0464-4164-4F55-A274-6B3B10EE213A}" dt="2024-07-09T10:15:44.663" v="2805" actId="478"/>
          <ac:spMkLst>
            <pc:docMk/>
            <pc:sldMk cId="3861599303" sldId="316"/>
            <ac:spMk id="604" creationId="{C94C2561-3712-00E2-01B5-626F1A2CC600}"/>
          </ac:spMkLst>
        </pc:spChg>
        <pc:spChg chg="add del mod topLvl">
          <ac:chgData name="john krouskos" userId="2a7da176743a5920" providerId="LiveId" clId="{CD5B0464-4164-4F55-A274-6B3B10EE213A}" dt="2024-07-09T10:20:39.902" v="2841"/>
          <ac:spMkLst>
            <pc:docMk/>
            <pc:sldMk cId="3861599303" sldId="316"/>
            <ac:spMk id="605" creationId="{AF11925E-812B-9774-245F-442A813C9B0A}"/>
          </ac:spMkLst>
        </pc:spChg>
        <pc:spChg chg="del mod">
          <ac:chgData name="john krouskos" userId="2a7da176743a5920" providerId="LiveId" clId="{CD5B0464-4164-4F55-A274-6B3B10EE213A}" dt="2024-07-09T10:15:52.809" v="2810" actId="478"/>
          <ac:spMkLst>
            <pc:docMk/>
            <pc:sldMk cId="3861599303" sldId="316"/>
            <ac:spMk id="606" creationId="{92453D3C-4C21-C6CC-9002-A780088A9FBE}"/>
          </ac:spMkLst>
        </pc:spChg>
        <pc:spChg chg="add del mod topLvl">
          <ac:chgData name="john krouskos" userId="2a7da176743a5920" providerId="LiveId" clId="{CD5B0464-4164-4F55-A274-6B3B10EE213A}" dt="2024-07-09T10:20:39.902" v="2841"/>
          <ac:spMkLst>
            <pc:docMk/>
            <pc:sldMk cId="3861599303" sldId="316"/>
            <ac:spMk id="607" creationId="{E6BB6118-6C77-CB90-2DE5-A695C55B241B}"/>
          </ac:spMkLst>
        </pc:spChg>
        <pc:spChg chg="del mod">
          <ac:chgData name="john krouskos" userId="2a7da176743a5920" providerId="LiveId" clId="{CD5B0464-4164-4F55-A274-6B3B10EE213A}" dt="2024-07-09T10:15:50.998" v="2809" actId="478"/>
          <ac:spMkLst>
            <pc:docMk/>
            <pc:sldMk cId="3861599303" sldId="316"/>
            <ac:spMk id="608" creationId="{6480385F-E7AB-C1F3-943F-FDBD3A819586}"/>
          </ac:spMkLst>
        </pc:spChg>
        <pc:spChg chg="add del mod topLvl">
          <ac:chgData name="john krouskos" userId="2a7da176743a5920" providerId="LiveId" clId="{CD5B0464-4164-4F55-A274-6B3B10EE213A}" dt="2024-07-09T10:20:39.902" v="2841"/>
          <ac:spMkLst>
            <pc:docMk/>
            <pc:sldMk cId="3861599303" sldId="316"/>
            <ac:spMk id="609" creationId="{1F1A58AD-EBBB-E77E-AB26-26DFD6C6738C}"/>
          </ac:spMkLst>
        </pc:spChg>
        <pc:spChg chg="del mod">
          <ac:chgData name="john krouskos" userId="2a7da176743a5920" providerId="LiveId" clId="{CD5B0464-4164-4F55-A274-6B3B10EE213A}" dt="2024-07-09T10:15:49.557" v="2808" actId="478"/>
          <ac:spMkLst>
            <pc:docMk/>
            <pc:sldMk cId="3861599303" sldId="316"/>
            <ac:spMk id="610" creationId="{F143CD50-CA12-E91C-EA3A-98BDDF89CD06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11" creationId="{68782ABD-5451-AC5D-4A7D-132D6A6EA50D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12" creationId="{4006FE6B-17BC-A34F-7291-C25E801DFC48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13" creationId="{67150B66-3628-2CD1-F77C-3D7A482EF797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14" creationId="{32F50BFA-2705-FDBB-8E6D-DA47F6482E9E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15" creationId="{0FEC184C-777A-9074-223E-D0BAC87C5813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16" creationId="{316743F5-3171-CA03-777E-0BA8E113C978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17" creationId="{BB89F68D-9E86-C769-B495-876B95AB16A5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18" creationId="{BA739553-0219-CF59-0019-2C47462466CF}"/>
          </ac:spMkLst>
        </pc:spChg>
        <pc:spChg chg="add del 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19" creationId="{8F2654FE-43EF-8074-4AF0-718A451B7982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20" creationId="{242B7774-C8D5-491B-6DC3-A07C3829DFC3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21" creationId="{D82362ED-B2B4-2612-88D0-15185B6C18C9}"/>
          </ac:spMkLst>
        </pc:spChg>
        <pc:spChg chg="add del 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22" creationId="{664B125F-393A-0371-3776-B5A00410D8AD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23" creationId="{F8F064D0-23D1-A4CD-108E-8FC8477EFC80}"/>
          </ac:spMkLst>
        </pc:spChg>
        <pc:spChg chg="add del 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24" creationId="{48280E6A-3D44-FF65-EA38-740AD7F02BF3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25" creationId="{CA16A52D-6692-63ED-9C84-F413D0BF3D73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26" creationId="{94AF42CF-9D10-ACEE-3881-76726F462B16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27" creationId="{FB753E2C-1FDB-63FB-A011-5EFCA3BFBF9D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28" creationId="{AB350F80-F014-1375-E9E6-3AD79D9EE4C5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29" creationId="{DEB897EA-EFAF-4186-4B8B-26A4D52E5F74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30" creationId="{EE6376E6-D482-B79E-B6B6-C6BC4AFADF2E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31" creationId="{53907F68-09AC-F3F3-DB70-3204100A5420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32" creationId="{AC01909F-D66F-6619-E45D-E1C8188864F9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33" creationId="{200EB5EA-6DCB-8F3E-1CA9-217ABE712022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34" creationId="{741D642D-41DA-9E55-6E72-3E0CB6F20C27}"/>
          </ac:spMkLst>
        </pc:spChg>
        <pc:spChg chg="add del 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35" creationId="{406D72A0-3692-D62D-CA1E-DFD1835CBB55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36" creationId="{804A4839-569D-B687-452A-E1E042D8A061}"/>
          </ac:spMkLst>
        </pc:spChg>
        <pc:spChg chg="add del 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37" creationId="{2B6DC035-01A7-8D65-3674-5484EC295467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38" creationId="{47DFD121-4886-255F-ADC2-4827E5A79557}"/>
          </ac:spMkLst>
        </pc:spChg>
        <pc:spChg chg="add del 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39" creationId="{51D2F3DA-C85C-CB44-93F2-F61BE8CD603E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40" creationId="{DD971A16-BC68-58C8-3A54-67CD47A30F9D}"/>
          </ac:spMkLst>
        </pc:spChg>
        <pc:spChg chg="mod">
          <ac:chgData name="john krouskos" userId="2a7da176743a5920" providerId="LiveId" clId="{CD5B0464-4164-4F55-A274-6B3B10EE213A}" dt="2024-07-09T10:18:10.446" v="2822"/>
          <ac:spMkLst>
            <pc:docMk/>
            <pc:sldMk cId="3861599303" sldId="316"/>
            <ac:spMk id="641" creationId="{D6F0F113-DC84-67D5-BBCB-99CD597A68A0}"/>
          </ac:spMkLst>
        </pc:spChg>
        <pc:spChg chg="add del mod">
          <ac:chgData name="john krouskos" userId="2a7da176743a5920" providerId="LiveId" clId="{CD5B0464-4164-4F55-A274-6B3B10EE213A}" dt="2024-07-09T10:17:39.533" v="2820"/>
          <ac:spMkLst>
            <pc:docMk/>
            <pc:sldMk cId="3861599303" sldId="316"/>
            <ac:spMk id="642" creationId="{236255E7-6A2A-6A1A-1520-AED380996827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43" creationId="{A03744BC-853A-D2B5-33B4-8AEF46D27890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44" creationId="{6E355DCE-DC19-4491-672E-0464CDCF72F5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45" creationId="{37B2BF52-6804-9E32-DB18-5DF8D51AE009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46" creationId="{DC30E272-71D2-CD05-C3F6-444405752326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47" creationId="{CCAC8BF7-E25E-1A8C-514D-5A21742A05D2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48" creationId="{EFA3E58F-AE96-CD2C-156C-B25CBD60DCCB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49" creationId="{605D911D-F890-FA3C-3990-C505D6BB5C28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50" creationId="{BA603F64-FD70-30F6-8C77-ECC7F4128551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51" creationId="{4936C305-B2D0-0E70-F97C-2CE93406CD4F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52" creationId="{D4D86F8E-747F-5A9B-7327-693BB76F3E45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53" creationId="{01106DB9-E357-3AD3-C046-DA5C9712B9F2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54" creationId="{A3FD5343-4163-F0AE-15FE-743DE0F8272F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55" creationId="{352AD542-981F-B7FB-3860-27BF2470E710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56" creationId="{F2FFF75A-4063-7F4C-FD83-7E689EBADF4A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57" creationId="{2F476F15-E1D2-19C9-8614-942916FFD717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58" creationId="{1777AF8E-C3FF-79F7-C47B-B5558D515A6C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59" creationId="{194366B1-2142-4003-A6F5-67F1FA9131BD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60" creationId="{27219654-5051-C3D4-5934-FDCF19108AB9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61" creationId="{0B54EAE1-1B39-F442-AD94-5AA22B969649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62" creationId="{B782B642-715A-BA8E-1E1F-739214453E99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63" creationId="{41781145-8857-F996-C1DD-AA52B07D9F4C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64" creationId="{82BAB386-B556-7BAD-73E5-D95C825760C4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65" creationId="{4A96A3A2-1EE4-605D-5C8F-CFF4A6A74280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66" creationId="{07BE73BD-F8FD-008E-C807-629E3B07B673}"/>
          </ac:spMkLst>
        </pc:spChg>
        <pc:spChg chg="add del 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67" creationId="{F17D9642-F509-297F-9755-6B2743013898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68" creationId="{CE64F7E9-EF7B-9A6A-17FE-F06DA7870F28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69" creationId="{4ABF645F-8A2D-A463-0B26-94D79FD8F2BC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70" creationId="{51997B94-5B00-FC78-76F2-441F9F152EFB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71" creationId="{20A481F9-3A1F-D42B-B9D5-DCE8B937C6FC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72" creationId="{F2139214-F9D8-5B83-42F6-4DC64DC8B7EA}"/>
          </ac:spMkLst>
        </pc:spChg>
        <pc:spChg chg="mod">
          <ac:chgData name="john krouskos" userId="2a7da176743a5920" providerId="LiveId" clId="{CD5B0464-4164-4F55-A274-6B3B10EE213A}" dt="2024-07-09T10:19:50.542" v="2834"/>
          <ac:spMkLst>
            <pc:docMk/>
            <pc:sldMk cId="3861599303" sldId="316"/>
            <ac:spMk id="673" creationId="{D5D59BEE-C6C8-B827-16DC-B998C8FF76E7}"/>
          </ac:spMkLst>
        </pc:spChg>
        <pc:spChg chg="del mod">
          <ac:chgData name="john krouskos" userId="2a7da176743a5920" providerId="LiveId" clId="{CD5B0464-4164-4F55-A274-6B3B10EE213A}" dt="2024-07-09T10:21:00.509" v="2843"/>
          <ac:spMkLst>
            <pc:docMk/>
            <pc:sldMk cId="3861599303" sldId="316"/>
            <ac:spMk id="674" creationId="{D3311965-9A3D-CDDA-A46E-4A6A54B161DB}"/>
          </ac:spMkLst>
        </pc:spChg>
        <pc:spChg chg="del mod">
          <ac:chgData name="john krouskos" userId="2a7da176743a5920" providerId="LiveId" clId="{CD5B0464-4164-4F55-A274-6B3B10EE213A}" dt="2024-07-09T10:21:08.557" v="2844"/>
          <ac:spMkLst>
            <pc:docMk/>
            <pc:sldMk cId="3861599303" sldId="316"/>
            <ac:spMk id="675" creationId="{BE55126B-3C4B-B18F-F62D-32FDCE077A53}"/>
          </ac:spMkLst>
        </pc:spChg>
        <pc:spChg chg="del mod">
          <ac:chgData name="john krouskos" userId="2a7da176743a5920" providerId="LiveId" clId="{CD5B0464-4164-4F55-A274-6B3B10EE213A}" dt="2024-07-09T10:21:15.379" v="2845"/>
          <ac:spMkLst>
            <pc:docMk/>
            <pc:sldMk cId="3861599303" sldId="316"/>
            <ac:spMk id="676" creationId="{9C92EC58-7DE2-AD0A-0E42-37358AF0A875}"/>
          </ac:spMkLst>
        </pc:spChg>
        <pc:spChg chg="del mod">
          <ac:chgData name="john krouskos" userId="2a7da176743a5920" providerId="LiveId" clId="{CD5B0464-4164-4F55-A274-6B3B10EE213A}" dt="2024-07-09T10:21:15.379" v="2845"/>
          <ac:spMkLst>
            <pc:docMk/>
            <pc:sldMk cId="3861599303" sldId="316"/>
            <ac:spMk id="677" creationId="{B5AFC095-2A67-1DC9-C2F9-66D64D90AA35}"/>
          </ac:spMkLst>
        </pc:spChg>
        <pc:spChg chg="del mod">
          <ac:chgData name="john krouskos" userId="2a7da176743a5920" providerId="LiveId" clId="{CD5B0464-4164-4F55-A274-6B3B10EE213A}" dt="2024-07-09T10:21:00.509" v="2843"/>
          <ac:spMkLst>
            <pc:docMk/>
            <pc:sldMk cId="3861599303" sldId="316"/>
            <ac:spMk id="678" creationId="{E76F9CCD-1A3D-FA18-4661-D8AC36A2E3DC}"/>
          </ac:spMkLst>
        </pc:spChg>
        <pc:spChg chg="del mod">
          <ac:chgData name="john krouskos" userId="2a7da176743a5920" providerId="LiveId" clId="{CD5B0464-4164-4F55-A274-6B3B10EE213A}" dt="2024-07-09T10:21:22.294" v="2846"/>
          <ac:spMkLst>
            <pc:docMk/>
            <pc:sldMk cId="3861599303" sldId="316"/>
            <ac:spMk id="679" creationId="{91DA8364-499D-DF1C-384B-B24C3F945CC9}"/>
          </ac:spMkLst>
        </pc:spChg>
        <pc:spChg chg="del mod">
          <ac:chgData name="john krouskos" userId="2a7da176743a5920" providerId="LiveId" clId="{CD5B0464-4164-4F55-A274-6B3B10EE213A}" dt="2024-07-09T10:21:08.557" v="2844"/>
          <ac:spMkLst>
            <pc:docMk/>
            <pc:sldMk cId="3861599303" sldId="316"/>
            <ac:spMk id="680" creationId="{88C2D76B-9FC7-E864-D0A0-5A742148D082}"/>
          </ac:spMkLst>
        </pc:spChg>
        <pc:spChg chg="del mod">
          <ac:chgData name="john krouskos" userId="2a7da176743a5920" providerId="LiveId" clId="{CD5B0464-4164-4F55-A274-6B3B10EE213A}" dt="2024-07-09T10:21:08.557" v="2844"/>
          <ac:spMkLst>
            <pc:docMk/>
            <pc:sldMk cId="3861599303" sldId="316"/>
            <ac:spMk id="681" creationId="{33D472FB-7992-6F20-2949-9A4A8817F58D}"/>
          </ac:spMkLst>
        </pc:spChg>
        <pc:spChg chg="del mod">
          <ac:chgData name="john krouskos" userId="2a7da176743a5920" providerId="LiveId" clId="{CD5B0464-4164-4F55-A274-6B3B10EE213A}" dt="2024-07-09T10:20:51.510" v="2842"/>
          <ac:spMkLst>
            <pc:docMk/>
            <pc:sldMk cId="3861599303" sldId="316"/>
            <ac:spMk id="682" creationId="{4A798A6D-A367-44E7-C762-2892FD506756}"/>
          </ac:spMkLst>
        </pc:spChg>
        <pc:spChg chg="del mod">
          <ac:chgData name="john krouskos" userId="2a7da176743a5920" providerId="LiveId" clId="{CD5B0464-4164-4F55-A274-6B3B10EE213A}" dt="2024-07-09T10:21:00.509" v="2843"/>
          <ac:spMkLst>
            <pc:docMk/>
            <pc:sldMk cId="3861599303" sldId="316"/>
            <ac:spMk id="683" creationId="{E04D4530-3EA2-F98D-EBDE-AC98BBE75149}"/>
          </ac:spMkLst>
        </pc:spChg>
        <pc:spChg chg="del mod">
          <ac:chgData name="john krouskos" userId="2a7da176743a5920" providerId="LiveId" clId="{CD5B0464-4164-4F55-A274-6B3B10EE213A}" dt="2024-07-09T10:21:30.949" v="2847"/>
          <ac:spMkLst>
            <pc:docMk/>
            <pc:sldMk cId="3861599303" sldId="316"/>
            <ac:spMk id="684" creationId="{CF5CCB71-6402-CDC6-6005-078A83442E0B}"/>
          </ac:spMkLst>
        </pc:spChg>
        <pc:spChg chg="del mod">
          <ac:chgData name="john krouskos" userId="2a7da176743a5920" providerId="LiveId" clId="{CD5B0464-4164-4F55-A274-6B3B10EE213A}" dt="2024-07-09T10:20:51.510" v="2842"/>
          <ac:spMkLst>
            <pc:docMk/>
            <pc:sldMk cId="3861599303" sldId="316"/>
            <ac:spMk id="685" creationId="{2A1C7A9A-FD0A-79D9-BC09-FB81970F7B89}"/>
          </ac:spMkLst>
        </pc:spChg>
        <pc:spChg chg="del mod">
          <ac:chgData name="john krouskos" userId="2a7da176743a5920" providerId="LiveId" clId="{CD5B0464-4164-4F55-A274-6B3B10EE213A}" dt="2024-07-09T10:21:22.294" v="2846"/>
          <ac:spMkLst>
            <pc:docMk/>
            <pc:sldMk cId="3861599303" sldId="316"/>
            <ac:spMk id="686" creationId="{94BC0C97-1E8E-EBB6-F0A5-7EF7DC26C06C}"/>
          </ac:spMkLst>
        </pc:spChg>
        <pc:spChg chg="del mod">
          <ac:chgData name="john krouskos" userId="2a7da176743a5920" providerId="LiveId" clId="{CD5B0464-4164-4F55-A274-6B3B10EE213A}" dt="2024-07-09T10:20:51.510" v="2842"/>
          <ac:spMkLst>
            <pc:docMk/>
            <pc:sldMk cId="3861599303" sldId="316"/>
            <ac:spMk id="687" creationId="{03C64FC2-C41F-4002-52A2-0EFB9AC4D2D8}"/>
          </ac:spMkLst>
        </pc:spChg>
        <pc:spChg chg="del mod">
          <ac:chgData name="john krouskos" userId="2a7da176743a5920" providerId="LiveId" clId="{CD5B0464-4164-4F55-A274-6B3B10EE213A}" dt="2024-07-09T10:21:30.949" v="2847"/>
          <ac:spMkLst>
            <pc:docMk/>
            <pc:sldMk cId="3861599303" sldId="316"/>
            <ac:spMk id="688" creationId="{F32F5F31-BC48-BC2F-7EB0-3D6FE8F8233E}"/>
          </ac:spMkLst>
        </pc:spChg>
        <pc:spChg chg="del mod">
          <ac:chgData name="john krouskos" userId="2a7da176743a5920" providerId="LiveId" clId="{CD5B0464-4164-4F55-A274-6B3B10EE213A}" dt="2024-07-09T10:21:30.949" v="2847"/>
          <ac:spMkLst>
            <pc:docMk/>
            <pc:sldMk cId="3861599303" sldId="316"/>
            <ac:spMk id="689" creationId="{915FEC88-A046-AB5B-D3C2-6FF5FB6FAC06}"/>
          </ac:spMkLst>
        </pc:spChg>
        <pc:spChg chg="del mod">
          <ac:chgData name="john krouskos" userId="2a7da176743a5920" providerId="LiveId" clId="{CD5B0464-4164-4F55-A274-6B3B10EE213A}" dt="2024-07-09T10:21:15.379" v="2845"/>
          <ac:spMkLst>
            <pc:docMk/>
            <pc:sldMk cId="3861599303" sldId="316"/>
            <ac:spMk id="690" creationId="{4AC5DBA1-C418-349C-23FE-E28BBADE98D0}"/>
          </ac:spMkLst>
        </pc:spChg>
        <pc:spChg chg="del mod">
          <ac:chgData name="john krouskos" userId="2a7da176743a5920" providerId="LiveId" clId="{CD5B0464-4164-4F55-A274-6B3B10EE213A}" dt="2024-07-09T10:21:22.294" v="2846"/>
          <ac:spMkLst>
            <pc:docMk/>
            <pc:sldMk cId="3861599303" sldId="316"/>
            <ac:spMk id="691" creationId="{D075D212-BC7C-CC77-981D-4D5F4FA586DA}"/>
          </ac:spMkLst>
        </pc:spChg>
        <pc:spChg chg="del mod">
          <ac:chgData name="john krouskos" userId="2a7da176743a5920" providerId="LiveId" clId="{CD5B0464-4164-4F55-A274-6B3B10EE213A}" dt="2024-07-09T10:21:08.557" v="2844"/>
          <ac:spMkLst>
            <pc:docMk/>
            <pc:sldMk cId="3861599303" sldId="316"/>
            <ac:spMk id="692" creationId="{DBA7C860-57AD-B31E-C9D2-93E4BBCFD07C}"/>
          </ac:spMkLst>
        </pc:spChg>
        <pc:spChg chg="del mod">
          <ac:chgData name="john krouskos" userId="2a7da176743a5920" providerId="LiveId" clId="{CD5B0464-4164-4F55-A274-6B3B10EE213A}" dt="2024-07-09T10:21:00.509" v="2843"/>
          <ac:spMkLst>
            <pc:docMk/>
            <pc:sldMk cId="3861599303" sldId="316"/>
            <ac:spMk id="693" creationId="{D6A6ED8B-9953-705F-96B1-E1A64E14FF2E}"/>
          </ac:spMkLst>
        </pc:spChg>
        <pc:spChg chg="del mod">
          <ac:chgData name="john krouskos" userId="2a7da176743a5920" providerId="LiveId" clId="{CD5B0464-4164-4F55-A274-6B3B10EE213A}" dt="2024-07-09T10:21:15.379" v="2845"/>
          <ac:spMkLst>
            <pc:docMk/>
            <pc:sldMk cId="3861599303" sldId="316"/>
            <ac:spMk id="694" creationId="{5C73C68F-A4AE-0742-0F08-27DF34C5E7DB}"/>
          </ac:spMkLst>
        </pc:spChg>
        <pc:spChg chg="del mod">
          <ac:chgData name="john krouskos" userId="2a7da176743a5920" providerId="LiveId" clId="{CD5B0464-4164-4F55-A274-6B3B10EE213A}" dt="2024-07-09T10:21:08.557" v="2844"/>
          <ac:spMkLst>
            <pc:docMk/>
            <pc:sldMk cId="3861599303" sldId="316"/>
            <ac:spMk id="695" creationId="{9DDF0730-3896-A3BD-8CAE-D25E354C5990}"/>
          </ac:spMkLst>
        </pc:spChg>
        <pc:spChg chg="del mod">
          <ac:chgData name="john krouskos" userId="2a7da176743a5920" providerId="LiveId" clId="{CD5B0464-4164-4F55-A274-6B3B10EE213A}" dt="2024-07-09T10:21:22.294" v="2846"/>
          <ac:spMkLst>
            <pc:docMk/>
            <pc:sldMk cId="3861599303" sldId="316"/>
            <ac:spMk id="696" creationId="{DA59C421-F453-E700-F278-7599041A98FB}"/>
          </ac:spMkLst>
        </pc:spChg>
        <pc:spChg chg="del mod">
          <ac:chgData name="john krouskos" userId="2a7da176743a5920" providerId="LiveId" clId="{CD5B0464-4164-4F55-A274-6B3B10EE213A}" dt="2024-07-09T10:21:00.509" v="2843"/>
          <ac:spMkLst>
            <pc:docMk/>
            <pc:sldMk cId="3861599303" sldId="316"/>
            <ac:spMk id="697" creationId="{FA37DE50-BCDF-29B0-282E-9B33A27CC7C8}"/>
          </ac:spMkLst>
        </pc:spChg>
        <pc:spChg chg="del mod">
          <ac:chgData name="john krouskos" userId="2a7da176743a5920" providerId="LiveId" clId="{CD5B0464-4164-4F55-A274-6B3B10EE213A}" dt="2024-07-09T10:21:47.923" v="2850" actId="478"/>
          <ac:spMkLst>
            <pc:docMk/>
            <pc:sldMk cId="3861599303" sldId="316"/>
            <ac:spMk id="698" creationId="{F4174712-B377-E63B-BA96-C69C0A605F8A}"/>
          </ac:spMkLst>
        </pc:spChg>
        <pc:spChg chg="del mod">
          <ac:chgData name="john krouskos" userId="2a7da176743a5920" providerId="LiveId" clId="{CD5B0464-4164-4F55-A274-6B3B10EE213A}" dt="2024-07-09T10:21:15.379" v="2845"/>
          <ac:spMkLst>
            <pc:docMk/>
            <pc:sldMk cId="3861599303" sldId="316"/>
            <ac:spMk id="699" creationId="{6EE4C058-7E2D-E545-CAB7-0609C6339CC4}"/>
          </ac:spMkLst>
        </pc:spChg>
        <pc:spChg chg="del mod">
          <ac:chgData name="john krouskos" userId="2a7da176743a5920" providerId="LiveId" clId="{CD5B0464-4164-4F55-A274-6B3B10EE213A}" dt="2024-07-09T10:20:51.510" v="2842"/>
          <ac:spMkLst>
            <pc:docMk/>
            <pc:sldMk cId="3861599303" sldId="316"/>
            <ac:spMk id="700" creationId="{D6E35A43-2F17-481A-2A6A-6CA7674ED2AD}"/>
          </ac:spMkLst>
        </pc:spChg>
        <pc:spChg chg="del mod">
          <ac:chgData name="john krouskos" userId="2a7da176743a5920" providerId="LiveId" clId="{CD5B0464-4164-4F55-A274-6B3B10EE213A}" dt="2024-07-09T10:20:51.510" v="2842"/>
          <ac:spMkLst>
            <pc:docMk/>
            <pc:sldMk cId="3861599303" sldId="316"/>
            <ac:spMk id="701" creationId="{BB369D2D-D405-609E-7513-D689EC30B1D7}"/>
          </ac:spMkLst>
        </pc:spChg>
        <pc:spChg chg="del mod">
          <ac:chgData name="john krouskos" userId="2a7da176743a5920" providerId="LiveId" clId="{CD5B0464-4164-4F55-A274-6B3B10EE213A}" dt="2024-07-09T10:21:30.949" v="2847"/>
          <ac:spMkLst>
            <pc:docMk/>
            <pc:sldMk cId="3861599303" sldId="316"/>
            <ac:spMk id="702" creationId="{0B0CA1BB-A218-A0E7-A5CF-709BE10B07ED}"/>
          </ac:spMkLst>
        </pc:spChg>
        <pc:spChg chg="del mod">
          <ac:chgData name="john krouskos" userId="2a7da176743a5920" providerId="LiveId" clId="{CD5B0464-4164-4F55-A274-6B3B10EE213A}" dt="2024-07-09T10:21:22.294" v="2846"/>
          <ac:spMkLst>
            <pc:docMk/>
            <pc:sldMk cId="3861599303" sldId="316"/>
            <ac:spMk id="703" creationId="{7145B656-70BB-9A77-EA9C-C0163892BE31}"/>
          </ac:spMkLst>
        </pc:spChg>
        <pc:spChg chg="del mod">
          <ac:chgData name="john krouskos" userId="2a7da176743a5920" providerId="LiveId" clId="{CD5B0464-4164-4F55-A274-6B3B10EE213A}" dt="2024-07-09T10:21:30.949" v="2847"/>
          <ac:spMkLst>
            <pc:docMk/>
            <pc:sldMk cId="3861599303" sldId="316"/>
            <ac:spMk id="704" creationId="{4A7DDD1E-743C-0157-EFCB-2F3551944473}"/>
          </ac:spMkLst>
        </pc:spChg>
        <pc:spChg chg="del mod">
          <ac:chgData name="john krouskos" userId="2a7da176743a5920" providerId="LiveId" clId="{CD5B0464-4164-4F55-A274-6B3B10EE213A}" dt="2024-07-09T10:25:53.301" v="2927" actId="478"/>
          <ac:spMkLst>
            <pc:docMk/>
            <pc:sldMk cId="3861599303" sldId="316"/>
            <ac:spMk id="705" creationId="{C886D7D8-A97E-1845-F439-5F54B81786A4}"/>
          </ac:spMkLst>
        </pc:spChg>
        <pc:spChg chg="del mod">
          <ac:chgData name="john krouskos" userId="2a7da176743a5920" providerId="LiveId" clId="{CD5B0464-4164-4F55-A274-6B3B10EE213A}" dt="2024-07-09T10:25:53.301" v="2927" actId="478"/>
          <ac:spMkLst>
            <pc:docMk/>
            <pc:sldMk cId="3861599303" sldId="316"/>
            <ac:spMk id="706" creationId="{DC577A27-8A50-B8BE-8743-CA8C4C86E91E}"/>
          </ac:spMkLst>
        </pc:spChg>
        <pc:spChg chg="del mod">
          <ac:chgData name="john krouskos" userId="2a7da176743a5920" providerId="LiveId" clId="{CD5B0464-4164-4F55-A274-6B3B10EE213A}" dt="2024-07-09T10:25:58.119" v="2928" actId="478"/>
          <ac:spMkLst>
            <pc:docMk/>
            <pc:sldMk cId="3861599303" sldId="316"/>
            <ac:spMk id="707" creationId="{4BEDE36D-4DDE-A694-A3A9-63554EE0F7B1}"/>
          </ac:spMkLst>
        </pc:spChg>
        <pc:spChg chg="del mod">
          <ac:chgData name="john krouskos" userId="2a7da176743a5920" providerId="LiveId" clId="{CD5B0464-4164-4F55-A274-6B3B10EE213A}" dt="2024-07-09T10:25:58.119" v="2928" actId="478"/>
          <ac:spMkLst>
            <pc:docMk/>
            <pc:sldMk cId="3861599303" sldId="316"/>
            <ac:spMk id="708" creationId="{2088235F-31D6-1BE0-7556-008AD9484D61}"/>
          </ac:spMkLst>
        </pc:spChg>
        <pc:spChg chg="del mod">
          <ac:chgData name="john krouskos" userId="2a7da176743a5920" providerId="LiveId" clId="{CD5B0464-4164-4F55-A274-6B3B10EE213A}" dt="2024-07-09T10:25:53.301" v="2927" actId="478"/>
          <ac:spMkLst>
            <pc:docMk/>
            <pc:sldMk cId="3861599303" sldId="316"/>
            <ac:spMk id="709" creationId="{C36C3DAF-DAA0-EB06-7793-98D7C8860357}"/>
          </ac:spMkLst>
        </pc:spChg>
        <pc:spChg chg="del mod">
          <ac:chgData name="john krouskos" userId="2a7da176743a5920" providerId="LiveId" clId="{CD5B0464-4164-4F55-A274-6B3B10EE213A}" dt="2024-07-09T10:25:53.301" v="2927" actId="478"/>
          <ac:spMkLst>
            <pc:docMk/>
            <pc:sldMk cId="3861599303" sldId="316"/>
            <ac:spMk id="710" creationId="{AF1A37B2-1676-3C7A-CA6C-C5D7DFD52958}"/>
          </ac:spMkLst>
        </pc:spChg>
        <pc:spChg chg="add mod">
          <ac:chgData name="john krouskos" userId="2a7da176743a5920" providerId="LiveId" clId="{CD5B0464-4164-4F55-A274-6B3B10EE213A}" dt="2024-07-09T10:25:48.820" v="2915" actId="571"/>
          <ac:spMkLst>
            <pc:docMk/>
            <pc:sldMk cId="3861599303" sldId="316"/>
            <ac:spMk id="711" creationId="{8AA660ED-A758-9DCB-824B-D2BA7BF23900}"/>
          </ac:spMkLst>
        </pc:spChg>
        <pc:spChg chg="add mod">
          <ac:chgData name="john krouskos" userId="2a7da176743a5920" providerId="LiveId" clId="{CD5B0464-4164-4F55-A274-6B3B10EE213A}" dt="2024-07-09T10:25:48.820" v="2915" actId="571"/>
          <ac:spMkLst>
            <pc:docMk/>
            <pc:sldMk cId="3861599303" sldId="316"/>
            <ac:spMk id="712" creationId="{CFB4B370-494D-5FFD-F649-79375C7EE657}"/>
          </ac:spMkLst>
        </pc:spChg>
        <pc:spChg chg="add mod">
          <ac:chgData name="john krouskos" userId="2a7da176743a5920" providerId="LiveId" clId="{CD5B0464-4164-4F55-A274-6B3B10EE213A}" dt="2024-07-09T10:25:48.820" v="2915" actId="571"/>
          <ac:spMkLst>
            <pc:docMk/>
            <pc:sldMk cId="3861599303" sldId="316"/>
            <ac:spMk id="713" creationId="{D7231A93-2CCF-5546-5240-EE019C9AFF80}"/>
          </ac:spMkLst>
        </pc:spChg>
        <pc:spChg chg="add mod">
          <ac:chgData name="john krouskos" userId="2a7da176743a5920" providerId="LiveId" clId="{CD5B0464-4164-4F55-A274-6B3B10EE213A}" dt="2024-07-09T10:25:48.820" v="2915" actId="571"/>
          <ac:spMkLst>
            <pc:docMk/>
            <pc:sldMk cId="3861599303" sldId="316"/>
            <ac:spMk id="714" creationId="{4686F2B0-010D-CBE8-68BB-77D077919C6A}"/>
          </ac:spMkLst>
        </pc:spChg>
        <pc:spChg chg="add del mod">
          <ac:chgData name="john krouskos" userId="2a7da176743a5920" providerId="LiveId" clId="{CD5B0464-4164-4F55-A274-6B3B10EE213A}" dt="2024-07-09T10:26:10.190" v="2941" actId="12084"/>
          <ac:spMkLst>
            <pc:docMk/>
            <pc:sldMk cId="3861599303" sldId="316"/>
            <ac:spMk id="715" creationId="{581321B4-F866-B5B9-D3F5-0B30453E1EB0}"/>
          </ac:spMkLst>
        </pc:spChg>
        <pc:spChg chg="del mod topLvl">
          <ac:chgData name="john krouskos" userId="2a7da176743a5920" providerId="LiveId" clId="{CD5B0464-4164-4F55-A274-6B3B10EE213A}" dt="2024-07-09T10:27:21.539" v="2957"/>
          <ac:spMkLst>
            <pc:docMk/>
            <pc:sldMk cId="3861599303" sldId="316"/>
            <ac:spMk id="718" creationId="{1E9B168C-63E2-9D18-DAB0-6953D0AC8931}"/>
          </ac:spMkLst>
        </pc:spChg>
        <pc:spChg chg="del mod">
          <ac:chgData name="john krouskos" userId="2a7da176743a5920" providerId="LiveId" clId="{CD5B0464-4164-4F55-A274-6B3B10EE213A}" dt="2024-07-09T10:26:32.067" v="2945" actId="478"/>
          <ac:spMkLst>
            <pc:docMk/>
            <pc:sldMk cId="3861599303" sldId="316"/>
            <ac:spMk id="719" creationId="{9A7057E4-F5B1-E118-D412-36C749E936DB}"/>
          </ac:spMkLst>
        </pc:spChg>
        <pc:spChg chg="del mod topLvl">
          <ac:chgData name="john krouskos" userId="2a7da176743a5920" providerId="LiveId" clId="{CD5B0464-4164-4F55-A274-6B3B10EE213A}" dt="2024-07-09T10:27:21.539" v="2957"/>
          <ac:spMkLst>
            <pc:docMk/>
            <pc:sldMk cId="3861599303" sldId="316"/>
            <ac:spMk id="720" creationId="{7E57DE9F-6F6C-1B27-B924-8DEAC833C67B}"/>
          </ac:spMkLst>
        </pc:spChg>
        <pc:spChg chg="del mod">
          <ac:chgData name="john krouskos" userId="2a7da176743a5920" providerId="LiveId" clId="{CD5B0464-4164-4F55-A274-6B3B10EE213A}" dt="2024-07-09T10:26:30.079" v="2944" actId="478"/>
          <ac:spMkLst>
            <pc:docMk/>
            <pc:sldMk cId="3861599303" sldId="316"/>
            <ac:spMk id="721" creationId="{62C935CA-73F7-F4FB-9356-FC751DAF5940}"/>
          </ac:spMkLst>
        </pc:spChg>
        <pc:spChg chg="del mod topLvl">
          <ac:chgData name="john krouskos" userId="2a7da176743a5920" providerId="LiveId" clId="{CD5B0464-4164-4F55-A274-6B3B10EE213A}" dt="2024-07-09T10:27:21.539" v="2957"/>
          <ac:spMkLst>
            <pc:docMk/>
            <pc:sldMk cId="3861599303" sldId="316"/>
            <ac:spMk id="722" creationId="{BA4B0FE8-5232-1EC2-D7FC-61DB495504BE}"/>
          </ac:spMkLst>
        </pc:spChg>
        <pc:spChg chg="del mod">
          <ac:chgData name="john krouskos" userId="2a7da176743a5920" providerId="LiveId" clId="{CD5B0464-4164-4F55-A274-6B3B10EE213A}" dt="2024-07-09T10:26:27.033" v="2943" actId="478"/>
          <ac:spMkLst>
            <pc:docMk/>
            <pc:sldMk cId="3861599303" sldId="316"/>
            <ac:spMk id="723" creationId="{01200D4E-6F9E-2B29-D476-E9B144D4FF4E}"/>
          </ac:spMkLst>
        </pc:spChg>
        <pc:spChg chg="del mod topLvl">
          <ac:chgData name="john krouskos" userId="2a7da176743a5920" providerId="LiveId" clId="{CD5B0464-4164-4F55-A274-6B3B10EE213A}" dt="2024-07-09T10:27:21.539" v="2957"/>
          <ac:spMkLst>
            <pc:docMk/>
            <pc:sldMk cId="3861599303" sldId="316"/>
            <ac:spMk id="724" creationId="{85119A33-621D-F29C-7855-1B34E9F2BD48}"/>
          </ac:spMkLst>
        </pc:spChg>
        <pc:spChg chg="del mod">
          <ac:chgData name="john krouskos" userId="2a7da176743a5920" providerId="LiveId" clId="{CD5B0464-4164-4F55-A274-6B3B10EE213A}" dt="2024-07-09T10:26:38.296" v="2948" actId="478"/>
          <ac:spMkLst>
            <pc:docMk/>
            <pc:sldMk cId="3861599303" sldId="316"/>
            <ac:spMk id="725" creationId="{147E905B-B5DE-3148-B300-F647A1029559}"/>
          </ac:spMkLst>
        </pc:spChg>
        <pc:spChg chg="del mod topLvl">
          <ac:chgData name="john krouskos" userId="2a7da176743a5920" providerId="LiveId" clId="{CD5B0464-4164-4F55-A274-6B3B10EE213A}" dt="2024-07-09T10:27:21.539" v="2957"/>
          <ac:spMkLst>
            <pc:docMk/>
            <pc:sldMk cId="3861599303" sldId="316"/>
            <ac:spMk id="726" creationId="{8FBDA8F2-8674-C70C-9D80-2A8A756EF252}"/>
          </ac:spMkLst>
        </pc:spChg>
        <pc:spChg chg="del mod">
          <ac:chgData name="john krouskos" userId="2a7da176743a5920" providerId="LiveId" clId="{CD5B0464-4164-4F55-A274-6B3B10EE213A}" dt="2024-07-09T10:26:36.649" v="2947" actId="478"/>
          <ac:spMkLst>
            <pc:docMk/>
            <pc:sldMk cId="3861599303" sldId="316"/>
            <ac:spMk id="727" creationId="{8C30E17D-4F2E-7BE6-E325-119B56BB4375}"/>
          </ac:spMkLst>
        </pc:spChg>
        <pc:spChg chg="del mod topLvl">
          <ac:chgData name="john krouskos" userId="2a7da176743a5920" providerId="LiveId" clId="{CD5B0464-4164-4F55-A274-6B3B10EE213A}" dt="2024-07-09T10:27:21.539" v="2957"/>
          <ac:spMkLst>
            <pc:docMk/>
            <pc:sldMk cId="3861599303" sldId="316"/>
            <ac:spMk id="728" creationId="{4F007CC0-EBBA-7FB6-8316-868D8459A79A}"/>
          </ac:spMkLst>
        </pc:spChg>
        <pc:spChg chg="del mod">
          <ac:chgData name="john krouskos" userId="2a7da176743a5920" providerId="LiveId" clId="{CD5B0464-4164-4F55-A274-6B3B10EE213A}" dt="2024-07-09T10:26:35.210" v="2946" actId="478"/>
          <ac:spMkLst>
            <pc:docMk/>
            <pc:sldMk cId="3861599303" sldId="316"/>
            <ac:spMk id="729" creationId="{BE169D1F-B2FF-64AC-11F7-03E37323D8BB}"/>
          </ac:spMkLst>
        </pc:spChg>
        <pc:spChg chg="del mod">
          <ac:chgData name="john krouskos" userId="2a7da176743a5920" providerId="LiveId" clId="{CD5B0464-4164-4F55-A274-6B3B10EE213A}" dt="2024-07-09T10:27:58.378" v="2970"/>
          <ac:spMkLst>
            <pc:docMk/>
            <pc:sldMk cId="3861599303" sldId="316"/>
            <ac:spMk id="730" creationId="{D87B7882-52A4-BFB5-0F17-B87345C3743D}"/>
          </ac:spMkLst>
        </pc:spChg>
        <pc:spChg chg="add del mod">
          <ac:chgData name="john krouskos" userId="2a7da176743a5920" providerId="LiveId" clId="{CD5B0464-4164-4F55-A274-6B3B10EE213A}" dt="2024-07-09T10:28:04.991" v="2971"/>
          <ac:spMkLst>
            <pc:docMk/>
            <pc:sldMk cId="3861599303" sldId="316"/>
            <ac:spMk id="731" creationId="{18830486-6AE6-836A-0C3F-E1E4B9DCC59E}"/>
          </ac:spMkLst>
        </pc:spChg>
        <pc:spChg chg="del mod">
          <ac:chgData name="john krouskos" userId="2a7da176743a5920" providerId="LiveId" clId="{CD5B0464-4164-4F55-A274-6B3B10EE213A}" dt="2024-07-09T10:28:11.428" v="2972"/>
          <ac:spMkLst>
            <pc:docMk/>
            <pc:sldMk cId="3861599303" sldId="316"/>
            <ac:spMk id="732" creationId="{6E2C089F-3C33-E980-2526-92D748E34D5C}"/>
          </ac:spMkLst>
        </pc:spChg>
        <pc:spChg chg="del mod">
          <ac:chgData name="john krouskos" userId="2a7da176743a5920" providerId="LiveId" clId="{CD5B0464-4164-4F55-A274-6B3B10EE213A}" dt="2024-07-09T10:28:11.428" v="2972"/>
          <ac:spMkLst>
            <pc:docMk/>
            <pc:sldMk cId="3861599303" sldId="316"/>
            <ac:spMk id="733" creationId="{D11ABBC7-D79D-A758-9111-866C3DFBBE4F}"/>
          </ac:spMkLst>
        </pc:spChg>
        <pc:spChg chg="del mod">
          <ac:chgData name="john krouskos" userId="2a7da176743a5920" providerId="LiveId" clId="{CD5B0464-4164-4F55-A274-6B3B10EE213A}" dt="2024-07-09T10:27:58.378" v="2970"/>
          <ac:spMkLst>
            <pc:docMk/>
            <pc:sldMk cId="3861599303" sldId="316"/>
            <ac:spMk id="734" creationId="{AB5026A9-0C6E-C9D1-4893-6EF7F844570B}"/>
          </ac:spMkLst>
        </pc:spChg>
        <pc:spChg chg="add del mod">
          <ac:chgData name="john krouskos" userId="2a7da176743a5920" providerId="LiveId" clId="{CD5B0464-4164-4F55-A274-6B3B10EE213A}" dt="2024-07-09T10:28:04.991" v="2971"/>
          <ac:spMkLst>
            <pc:docMk/>
            <pc:sldMk cId="3861599303" sldId="316"/>
            <ac:spMk id="735" creationId="{8E60A751-A7BE-07E7-5459-2AC551DFDB30}"/>
          </ac:spMkLst>
        </pc:spChg>
        <pc:spChg chg="del mod">
          <ac:chgData name="john krouskos" userId="2a7da176743a5920" providerId="LiveId" clId="{CD5B0464-4164-4F55-A274-6B3B10EE213A}" dt="2024-07-09T10:28:17.104" v="2973"/>
          <ac:spMkLst>
            <pc:docMk/>
            <pc:sldMk cId="3861599303" sldId="316"/>
            <ac:spMk id="736" creationId="{20353A26-1295-87A3-214C-6A0977106AA4}"/>
          </ac:spMkLst>
        </pc:spChg>
        <pc:spChg chg="add del mod">
          <ac:chgData name="john krouskos" userId="2a7da176743a5920" providerId="LiveId" clId="{CD5B0464-4164-4F55-A274-6B3B10EE213A}" dt="2024-07-09T10:28:04.991" v="2971"/>
          <ac:spMkLst>
            <pc:docMk/>
            <pc:sldMk cId="3861599303" sldId="316"/>
            <ac:spMk id="737" creationId="{D17E1BB4-9DE2-901E-F4E4-ED73E5D6BE90}"/>
          </ac:spMkLst>
        </pc:spChg>
        <pc:spChg chg="del mod">
          <ac:chgData name="john krouskos" userId="2a7da176743a5920" providerId="LiveId" clId="{CD5B0464-4164-4F55-A274-6B3B10EE213A}" dt="2024-07-09T10:27:34.989" v="2959"/>
          <ac:spMkLst>
            <pc:docMk/>
            <pc:sldMk cId="3861599303" sldId="316"/>
            <ac:spMk id="738" creationId="{D103F095-58FF-CF0E-2CE0-A3F490D47F81}"/>
          </ac:spMkLst>
        </pc:spChg>
        <pc:spChg chg="del mod">
          <ac:chgData name="john krouskos" userId="2a7da176743a5920" providerId="LiveId" clId="{CD5B0464-4164-4F55-A274-6B3B10EE213A}" dt="2024-07-09T10:27:58.378" v="2970"/>
          <ac:spMkLst>
            <pc:docMk/>
            <pc:sldMk cId="3861599303" sldId="316"/>
            <ac:spMk id="739" creationId="{9E225AF2-AA6E-D4F4-0B81-01E9571781C3}"/>
          </ac:spMkLst>
        </pc:spChg>
        <pc:spChg chg="del mod">
          <ac:chgData name="john krouskos" userId="2a7da176743a5920" providerId="LiveId" clId="{CD5B0464-4164-4F55-A274-6B3B10EE213A}" dt="2024-07-09T10:27:28.919" v="2958"/>
          <ac:spMkLst>
            <pc:docMk/>
            <pc:sldMk cId="3861599303" sldId="316"/>
            <ac:spMk id="740" creationId="{C3AC911C-96B4-1E27-9E42-9A63C02935EB}"/>
          </ac:spMkLst>
        </pc:spChg>
        <pc:spChg chg="del mod">
          <ac:chgData name="john krouskos" userId="2a7da176743a5920" providerId="LiveId" clId="{CD5B0464-4164-4F55-A274-6B3B10EE213A}" dt="2024-07-09T10:27:34.989" v="2959"/>
          <ac:spMkLst>
            <pc:docMk/>
            <pc:sldMk cId="3861599303" sldId="316"/>
            <ac:spMk id="741" creationId="{CCB9601F-0971-7607-9086-05A4D16111DC}"/>
          </ac:spMkLst>
        </pc:spChg>
        <pc:spChg chg="del mod">
          <ac:chgData name="john krouskos" userId="2a7da176743a5920" providerId="LiveId" clId="{CD5B0464-4164-4F55-A274-6B3B10EE213A}" dt="2024-07-09T10:28:17.104" v="2973"/>
          <ac:spMkLst>
            <pc:docMk/>
            <pc:sldMk cId="3861599303" sldId="316"/>
            <ac:spMk id="742" creationId="{C0FCDB2E-18F0-7DA0-DCC6-2C257592749C}"/>
          </ac:spMkLst>
        </pc:spChg>
        <pc:spChg chg="del mod">
          <ac:chgData name="john krouskos" userId="2a7da176743a5920" providerId="LiveId" clId="{CD5B0464-4164-4F55-A274-6B3B10EE213A}" dt="2024-07-09T10:27:34.989" v="2959"/>
          <ac:spMkLst>
            <pc:docMk/>
            <pc:sldMk cId="3861599303" sldId="316"/>
            <ac:spMk id="743" creationId="{8853E065-5AB8-037D-FC0C-818802A4C486}"/>
          </ac:spMkLst>
        </pc:spChg>
        <pc:spChg chg="del mod">
          <ac:chgData name="john krouskos" userId="2a7da176743a5920" providerId="LiveId" clId="{CD5B0464-4164-4F55-A274-6B3B10EE213A}" dt="2024-07-09T10:27:28.919" v="2958"/>
          <ac:spMkLst>
            <pc:docMk/>
            <pc:sldMk cId="3861599303" sldId="316"/>
            <ac:spMk id="744" creationId="{6EBCF232-FB36-6AAE-DBE0-9F8E68DC18C6}"/>
          </ac:spMkLst>
        </pc:spChg>
        <pc:spChg chg="del mod">
          <ac:chgData name="john krouskos" userId="2a7da176743a5920" providerId="LiveId" clId="{CD5B0464-4164-4F55-A274-6B3B10EE213A}" dt="2024-07-09T10:28:11.428" v="2972"/>
          <ac:spMkLst>
            <pc:docMk/>
            <pc:sldMk cId="3861599303" sldId="316"/>
            <ac:spMk id="745" creationId="{0126FD37-8101-7C2B-AC40-E558994C3139}"/>
          </ac:spMkLst>
        </pc:spChg>
        <pc:spChg chg="del mod">
          <ac:chgData name="john krouskos" userId="2a7da176743a5920" providerId="LiveId" clId="{CD5B0464-4164-4F55-A274-6B3B10EE213A}" dt="2024-07-09T10:27:28.919" v="2958"/>
          <ac:spMkLst>
            <pc:docMk/>
            <pc:sldMk cId="3861599303" sldId="316"/>
            <ac:spMk id="746" creationId="{801C178F-5274-BE63-7BA0-22A5037939C8}"/>
          </ac:spMkLst>
        </pc:spChg>
        <pc:spChg chg="del mod">
          <ac:chgData name="john krouskos" userId="2a7da176743a5920" providerId="LiveId" clId="{CD5B0464-4164-4F55-A274-6B3B10EE213A}" dt="2024-07-09T10:28:17.104" v="2973"/>
          <ac:spMkLst>
            <pc:docMk/>
            <pc:sldMk cId="3861599303" sldId="316"/>
            <ac:spMk id="747" creationId="{87241AB5-074B-EB87-CD38-C05A71357E67}"/>
          </ac:spMkLst>
        </pc:spChg>
        <pc:spChg chg="del mod">
          <ac:chgData name="john krouskos" userId="2a7da176743a5920" providerId="LiveId" clId="{CD5B0464-4164-4F55-A274-6B3B10EE213A}" dt="2024-07-09T10:27:58.378" v="2970"/>
          <ac:spMkLst>
            <pc:docMk/>
            <pc:sldMk cId="3861599303" sldId="316"/>
            <ac:spMk id="748" creationId="{EEBF51DD-2C9B-52A6-224A-5154ED7660B5}"/>
          </ac:spMkLst>
        </pc:spChg>
        <pc:spChg chg="add del mod">
          <ac:chgData name="john krouskos" userId="2a7da176743a5920" providerId="LiveId" clId="{CD5B0464-4164-4F55-A274-6B3B10EE213A}" dt="2024-07-09T10:28:04.991" v="2971"/>
          <ac:spMkLst>
            <pc:docMk/>
            <pc:sldMk cId="3861599303" sldId="316"/>
            <ac:spMk id="749" creationId="{E488B04D-B5D8-9B29-DCAC-FC18EF86515F}"/>
          </ac:spMkLst>
        </pc:spChg>
        <pc:spChg chg="del mod">
          <ac:chgData name="john krouskos" userId="2a7da176743a5920" providerId="LiveId" clId="{CD5B0464-4164-4F55-A274-6B3B10EE213A}" dt="2024-07-09T10:28:11.428" v="2972"/>
          <ac:spMkLst>
            <pc:docMk/>
            <pc:sldMk cId="3861599303" sldId="316"/>
            <ac:spMk id="750" creationId="{6CC3C496-8073-D716-F084-7E4C844C2052}"/>
          </ac:spMkLst>
        </pc:spChg>
        <pc:spChg chg="add del mod">
          <ac:chgData name="john krouskos" userId="2a7da176743a5920" providerId="LiveId" clId="{CD5B0464-4164-4F55-A274-6B3B10EE213A}" dt="2024-07-09T10:28:04.991" v="2971"/>
          <ac:spMkLst>
            <pc:docMk/>
            <pc:sldMk cId="3861599303" sldId="316"/>
            <ac:spMk id="751" creationId="{4FADF9E3-EE36-50E2-FB10-139DA228197E}"/>
          </ac:spMkLst>
        </pc:spChg>
        <pc:spChg chg="del mod">
          <ac:chgData name="john krouskos" userId="2a7da176743a5920" providerId="LiveId" clId="{CD5B0464-4164-4F55-A274-6B3B10EE213A}" dt="2024-07-09T10:27:58.378" v="2970"/>
          <ac:spMkLst>
            <pc:docMk/>
            <pc:sldMk cId="3861599303" sldId="316"/>
            <ac:spMk id="752" creationId="{FEA0AF79-F62B-B157-BE41-5D0A1EFCB84D}"/>
          </ac:spMkLst>
        </pc:spChg>
        <pc:spChg chg="del mod">
          <ac:chgData name="john krouskos" userId="2a7da176743a5920" providerId="LiveId" clId="{CD5B0464-4164-4F55-A274-6B3B10EE213A}" dt="2024-07-09T10:28:17.104" v="2973"/>
          <ac:spMkLst>
            <pc:docMk/>
            <pc:sldMk cId="3861599303" sldId="316"/>
            <ac:spMk id="753" creationId="{ABDC5DFB-8E06-ADA1-004A-CBAA4BE7FEC8}"/>
          </ac:spMkLst>
        </pc:spChg>
        <pc:spChg chg="del mod">
          <ac:chgData name="john krouskos" userId="2a7da176743a5920" providerId="LiveId" clId="{CD5B0464-4164-4F55-A274-6B3B10EE213A}" dt="2024-07-09T10:29:08.611" v="2976" actId="478"/>
          <ac:spMkLst>
            <pc:docMk/>
            <pc:sldMk cId="3861599303" sldId="316"/>
            <ac:spMk id="754" creationId="{673CFA72-8D51-FDC0-AD1C-ED6F2EACCAA2}"/>
          </ac:spMkLst>
        </pc:spChg>
        <pc:spChg chg="del mod">
          <ac:chgData name="john krouskos" userId="2a7da176743a5920" providerId="LiveId" clId="{CD5B0464-4164-4F55-A274-6B3B10EE213A}" dt="2024-07-09T10:28:11.428" v="2972"/>
          <ac:spMkLst>
            <pc:docMk/>
            <pc:sldMk cId="3861599303" sldId="316"/>
            <ac:spMk id="755" creationId="{685ED975-6736-A6BF-4E46-6AC6971A1273}"/>
          </ac:spMkLst>
        </pc:spChg>
        <pc:spChg chg="del mod">
          <ac:chgData name="john krouskos" userId="2a7da176743a5920" providerId="LiveId" clId="{CD5B0464-4164-4F55-A274-6B3B10EE213A}" dt="2024-07-09T10:27:34.989" v="2959"/>
          <ac:spMkLst>
            <pc:docMk/>
            <pc:sldMk cId="3861599303" sldId="316"/>
            <ac:spMk id="756" creationId="{880C1F21-C909-1CED-0BA6-91C9D459CA85}"/>
          </ac:spMkLst>
        </pc:spChg>
        <pc:spChg chg="del mod">
          <ac:chgData name="john krouskos" userId="2a7da176743a5920" providerId="LiveId" clId="{CD5B0464-4164-4F55-A274-6B3B10EE213A}" dt="2024-07-09T10:27:28.919" v="2958"/>
          <ac:spMkLst>
            <pc:docMk/>
            <pc:sldMk cId="3861599303" sldId="316"/>
            <ac:spMk id="757" creationId="{B0A91CF0-0C4B-A6C7-2340-699E7C68BE1D}"/>
          </ac:spMkLst>
        </pc:spChg>
        <pc:spChg chg="del mod">
          <ac:chgData name="john krouskos" userId="2a7da176743a5920" providerId="LiveId" clId="{CD5B0464-4164-4F55-A274-6B3B10EE213A}" dt="2024-07-09T10:27:34.989" v="2959"/>
          <ac:spMkLst>
            <pc:docMk/>
            <pc:sldMk cId="3861599303" sldId="316"/>
            <ac:spMk id="758" creationId="{E90AEDF4-785B-4A86-806A-3BE19729FCC8}"/>
          </ac:spMkLst>
        </pc:spChg>
        <pc:spChg chg="del mod">
          <ac:chgData name="john krouskos" userId="2a7da176743a5920" providerId="LiveId" clId="{CD5B0464-4164-4F55-A274-6B3B10EE213A}" dt="2024-07-09T10:28:17.104" v="2973"/>
          <ac:spMkLst>
            <pc:docMk/>
            <pc:sldMk cId="3861599303" sldId="316"/>
            <ac:spMk id="759" creationId="{63D0E7A0-64AC-80C7-8248-A236E164F339}"/>
          </ac:spMkLst>
        </pc:spChg>
        <pc:spChg chg="del mod">
          <ac:chgData name="john krouskos" userId="2a7da176743a5920" providerId="LiveId" clId="{CD5B0464-4164-4F55-A274-6B3B10EE213A}" dt="2024-07-09T10:27:28.919" v="2958"/>
          <ac:spMkLst>
            <pc:docMk/>
            <pc:sldMk cId="3861599303" sldId="316"/>
            <ac:spMk id="760" creationId="{B029EEBB-5923-363D-238E-FBB4E6AF40D3}"/>
          </ac:spMkLst>
        </pc:spChg>
        <pc:spChg chg="mod topLvl">
          <ac:chgData name="john krouskos" userId="2a7da176743a5920" providerId="LiveId" clId="{CD5B0464-4164-4F55-A274-6B3B10EE213A}" dt="2024-07-09T10:46:39.938" v="3243" actId="164"/>
          <ac:spMkLst>
            <pc:docMk/>
            <pc:sldMk cId="3861599303" sldId="316"/>
            <ac:spMk id="761" creationId="{00103927-E36F-4611-3990-3CBDE60C66BF}"/>
          </ac:spMkLst>
        </pc:spChg>
        <pc:spChg chg="mod topLvl">
          <ac:chgData name="john krouskos" userId="2a7da176743a5920" providerId="LiveId" clId="{CD5B0464-4164-4F55-A274-6B3B10EE213A}" dt="2024-07-09T10:48:47.967" v="3275" actId="164"/>
          <ac:spMkLst>
            <pc:docMk/>
            <pc:sldMk cId="3861599303" sldId="316"/>
            <ac:spMk id="762" creationId="{E6A01744-0BEB-C079-8C64-BF057C5C3AC7}"/>
          </ac:spMkLst>
        </pc:spChg>
        <pc:spChg chg="add del mod">
          <ac:chgData name="john krouskos" userId="2a7da176743a5920" providerId="LiveId" clId="{CD5B0464-4164-4F55-A274-6B3B10EE213A}" dt="2024-07-09T10:27:53.941" v="2969" actId="571"/>
          <ac:spMkLst>
            <pc:docMk/>
            <pc:sldMk cId="3861599303" sldId="316"/>
            <ac:spMk id="763" creationId="{E988B28B-108B-6066-1F70-9F42C7CF5DEB}"/>
          </ac:spMkLst>
        </pc:spChg>
        <pc:spChg chg="add del mod">
          <ac:chgData name="john krouskos" userId="2a7da176743a5920" providerId="LiveId" clId="{CD5B0464-4164-4F55-A274-6B3B10EE213A}" dt="2024-07-09T10:27:53.941" v="2969" actId="571"/>
          <ac:spMkLst>
            <pc:docMk/>
            <pc:sldMk cId="3861599303" sldId="316"/>
            <ac:spMk id="764" creationId="{79BD7CBD-0B43-EDE6-E36E-918A09828B8A}"/>
          </ac:spMkLst>
        </pc:spChg>
        <pc:spChg chg="add del mod">
          <ac:chgData name="john krouskos" userId="2a7da176743a5920" providerId="LiveId" clId="{CD5B0464-4164-4F55-A274-6B3B10EE213A}" dt="2024-07-09T10:27:53.941" v="2969" actId="571"/>
          <ac:spMkLst>
            <pc:docMk/>
            <pc:sldMk cId="3861599303" sldId="316"/>
            <ac:spMk id="765" creationId="{95217227-BBFF-111A-C830-9059BC91FFC6}"/>
          </ac:spMkLst>
        </pc:spChg>
        <pc:spChg chg="add del mod">
          <ac:chgData name="john krouskos" userId="2a7da176743a5920" providerId="LiveId" clId="{CD5B0464-4164-4F55-A274-6B3B10EE213A}" dt="2024-07-09T10:27:53.941" v="2969" actId="571"/>
          <ac:spMkLst>
            <pc:docMk/>
            <pc:sldMk cId="3861599303" sldId="316"/>
            <ac:spMk id="766" creationId="{0357ABCD-B6E1-9532-8879-F35C0159622D}"/>
          </ac:spMkLst>
        </pc:spChg>
        <pc:spChg chg="add del mod">
          <ac:chgData name="john krouskos" userId="2a7da176743a5920" providerId="LiveId" clId="{CD5B0464-4164-4F55-A274-6B3B10EE213A}" dt="2024-07-09T10:27:53.941" v="2969" actId="571"/>
          <ac:spMkLst>
            <pc:docMk/>
            <pc:sldMk cId="3861599303" sldId="316"/>
            <ac:spMk id="767" creationId="{E773C99F-68DA-A38C-DCDF-2222F56B4B7F}"/>
          </ac:spMkLst>
        </pc:spChg>
        <pc:spChg chg="mod">
          <ac:chgData name="john krouskos" userId="2a7da176743a5920" providerId="LiveId" clId="{CD5B0464-4164-4F55-A274-6B3B10EE213A}" dt="2024-07-09T10:27:52.949" v="2968"/>
          <ac:spMkLst>
            <pc:docMk/>
            <pc:sldMk cId="3861599303" sldId="316"/>
            <ac:spMk id="768" creationId="{5F00ACD6-6358-8E7C-3984-7333B13E4979}"/>
          </ac:spMkLst>
        </pc:spChg>
        <pc:spChg chg="mod">
          <ac:chgData name="john krouskos" userId="2a7da176743a5920" providerId="LiveId" clId="{CD5B0464-4164-4F55-A274-6B3B10EE213A}" dt="2024-07-09T10:27:51.748" v="2966"/>
          <ac:spMkLst>
            <pc:docMk/>
            <pc:sldMk cId="3861599303" sldId="316"/>
            <ac:spMk id="769" creationId="{FC5F2A9C-6FC8-83B1-D50C-6427844C5024}"/>
          </ac:spMkLst>
        </pc:spChg>
        <pc:spChg chg="mod topLvl">
          <ac:chgData name="john krouskos" userId="2a7da176743a5920" providerId="LiveId" clId="{CD5B0464-4164-4F55-A274-6B3B10EE213A}" dt="2024-07-09T10:48:47.313" v="3274" actId="164"/>
          <ac:spMkLst>
            <pc:docMk/>
            <pc:sldMk cId="3861599303" sldId="316"/>
            <ac:spMk id="770" creationId="{4FA9E479-8E47-A0DD-89E1-9BD651236EEF}"/>
          </ac:spMkLst>
        </pc:spChg>
        <pc:spChg chg="mod topLvl">
          <ac:chgData name="john krouskos" userId="2a7da176743a5920" providerId="LiveId" clId="{CD5B0464-4164-4F55-A274-6B3B10EE213A}" dt="2024-07-09T10:46:59.038" v="3248" actId="164"/>
          <ac:spMkLst>
            <pc:docMk/>
            <pc:sldMk cId="3861599303" sldId="316"/>
            <ac:spMk id="771" creationId="{5379F8CD-1B2D-4A4F-9BC2-DDC7751FA884}"/>
          </ac:spMkLst>
        </pc:spChg>
        <pc:spChg chg="mod topLvl">
          <ac:chgData name="john krouskos" userId="2a7da176743a5920" providerId="LiveId" clId="{CD5B0464-4164-4F55-A274-6B3B10EE213A}" dt="2024-07-09T10:46:54.901" v="3247" actId="164"/>
          <ac:spMkLst>
            <pc:docMk/>
            <pc:sldMk cId="3861599303" sldId="316"/>
            <ac:spMk id="772" creationId="{C2EFE685-1726-9032-6C27-A502532A59F3}"/>
          </ac:spMkLst>
        </pc:spChg>
        <pc:spChg chg="del mod">
          <ac:chgData name="john krouskos" userId="2a7da176743a5920" providerId="LiveId" clId="{CD5B0464-4164-4F55-A274-6B3B10EE213A}" dt="2024-07-09T10:30:34.686" v="3020" actId="478"/>
          <ac:spMkLst>
            <pc:docMk/>
            <pc:sldMk cId="3861599303" sldId="316"/>
            <ac:spMk id="773" creationId="{769BE65E-2298-C9AF-A60F-0879BBFEE4FD}"/>
          </ac:spMkLst>
        </pc:spChg>
        <pc:spChg chg="add mod topLvl">
          <ac:chgData name="john krouskos" userId="2a7da176743a5920" providerId="LiveId" clId="{CD5B0464-4164-4F55-A274-6B3B10EE213A}" dt="2024-07-09T10:46:45.499" v="3244" actId="164"/>
          <ac:spMkLst>
            <pc:docMk/>
            <pc:sldMk cId="3861599303" sldId="316"/>
            <ac:spMk id="774" creationId="{3976841E-637F-564D-6752-A1B935211081}"/>
          </ac:spMkLst>
        </pc:spChg>
        <pc:grpChg chg="add del mod">
          <ac:chgData name="john krouskos" userId="2a7da176743a5920" providerId="LiveId" clId="{CD5B0464-4164-4F55-A274-6B3B10EE213A}" dt="2024-07-09T10:09:07.819" v="2693" actId="478"/>
          <ac:grpSpMkLst>
            <pc:docMk/>
            <pc:sldMk cId="3861599303" sldId="316"/>
            <ac:grpSpMk id="10" creationId="{AAF4971C-F3F6-9F56-08ED-2A68FDDE84FD}"/>
          </ac:grpSpMkLst>
        </pc:grpChg>
        <pc:grpChg chg="mod ord topLvl">
          <ac:chgData name="john krouskos" userId="2a7da176743a5920" providerId="LiveId" clId="{CD5B0464-4164-4F55-A274-6B3B10EE213A}" dt="2024-07-09T10:46:54.901" v="3247" actId="164"/>
          <ac:grpSpMkLst>
            <pc:docMk/>
            <pc:sldMk cId="3861599303" sldId="316"/>
            <ac:grpSpMk id="306" creationId="{9EABDD50-105F-E8BF-759A-8174CD3B813F}"/>
          </ac:grpSpMkLst>
        </pc:grpChg>
        <pc:grpChg chg="mod ord topLvl">
          <ac:chgData name="john krouskos" userId="2a7da176743a5920" providerId="LiveId" clId="{CD5B0464-4164-4F55-A274-6B3B10EE213A}" dt="2024-07-09T10:48:47.313" v="3274" actId="164"/>
          <ac:grpSpMkLst>
            <pc:docMk/>
            <pc:sldMk cId="3861599303" sldId="316"/>
            <ac:grpSpMk id="317" creationId="{15371F10-0414-03BB-287F-5F8DE52EE9C5}"/>
          </ac:grpSpMkLst>
        </pc:grpChg>
        <pc:grpChg chg="mod ord topLvl">
          <ac:chgData name="john krouskos" userId="2a7da176743a5920" providerId="LiveId" clId="{CD5B0464-4164-4F55-A274-6B3B10EE213A}" dt="2024-07-09T10:46:59.038" v="3248" actId="164"/>
          <ac:grpSpMkLst>
            <pc:docMk/>
            <pc:sldMk cId="3861599303" sldId="316"/>
            <ac:grpSpMk id="331" creationId="{265A0B22-3AC8-018A-8863-D758536C2FC8}"/>
          </ac:grpSpMkLst>
        </pc:grpChg>
        <pc:grpChg chg="add del mod">
          <ac:chgData name="john krouskos" userId="2a7da176743a5920" providerId="LiveId" clId="{CD5B0464-4164-4F55-A274-6B3B10EE213A}" dt="2024-07-09T10:15:02.569" v="2787" actId="478"/>
          <ac:grpSpMkLst>
            <pc:docMk/>
            <pc:sldMk cId="3861599303" sldId="316"/>
            <ac:grpSpMk id="438" creationId="{4C71660A-21E2-A9DF-71FC-986DD9A4B2C6}"/>
          </ac:grpSpMkLst>
        </pc:grpChg>
        <pc:grpChg chg="add mod">
          <ac:chgData name="john krouskos" userId="2a7da176743a5920" providerId="LiveId" clId="{CD5B0464-4164-4F55-A274-6B3B10EE213A}" dt="2024-07-09T10:02:21.702" v="2642" actId="164"/>
          <ac:grpSpMkLst>
            <pc:docMk/>
            <pc:sldMk cId="3861599303" sldId="316"/>
            <ac:grpSpMk id="470" creationId="{61D699FA-8731-337D-C012-3C08E40F6FCF}"/>
          </ac:grpSpMkLst>
        </pc:grpChg>
        <pc:grpChg chg="mod ord topLvl">
          <ac:chgData name="john krouskos" userId="2a7da176743a5920" providerId="LiveId" clId="{CD5B0464-4164-4F55-A274-6B3B10EE213A}" dt="2024-07-09T10:46:45.499" v="3244" actId="164"/>
          <ac:grpSpMkLst>
            <pc:docMk/>
            <pc:sldMk cId="3861599303" sldId="316"/>
            <ac:grpSpMk id="471" creationId="{22155297-8C1E-DF4A-67BD-568AFE6BC892}"/>
          </ac:grpSpMkLst>
        </pc:grpChg>
        <pc:grpChg chg="mod ord topLvl">
          <ac:chgData name="john krouskos" userId="2a7da176743a5920" providerId="LiveId" clId="{CD5B0464-4164-4F55-A274-6B3B10EE213A}" dt="2024-07-09T10:48:47.967" v="3275" actId="164"/>
          <ac:grpSpMkLst>
            <pc:docMk/>
            <pc:sldMk cId="3861599303" sldId="316"/>
            <ac:grpSpMk id="492" creationId="{A07AA295-4FEC-DDC3-3449-F5BB9FBBD3A1}"/>
          </ac:grpSpMkLst>
        </pc:grpChg>
        <pc:grpChg chg="del">
          <ac:chgData name="john krouskos" userId="2a7da176743a5920" providerId="LiveId" clId="{CD5B0464-4164-4F55-A274-6B3B10EE213A}" dt="2024-07-09T10:37:34.566" v="3111" actId="165"/>
          <ac:grpSpMkLst>
            <pc:docMk/>
            <pc:sldMk cId="3861599303" sldId="316"/>
            <ac:grpSpMk id="512" creationId="{085AA484-4779-AD7F-DE51-5014A1255A86}"/>
          </ac:grpSpMkLst>
        </pc:grpChg>
        <pc:grpChg chg="del">
          <ac:chgData name="john krouskos" userId="2a7da176743a5920" providerId="LiveId" clId="{CD5B0464-4164-4F55-A274-6B3B10EE213A}" dt="2024-07-09T10:32:25.844" v="3043" actId="165"/>
          <ac:grpSpMkLst>
            <pc:docMk/>
            <pc:sldMk cId="3861599303" sldId="316"/>
            <ac:grpSpMk id="513" creationId="{7F5171B8-E7A5-7E72-6C4A-AEAA55EA9B86}"/>
          </ac:grpSpMkLst>
        </pc:grpChg>
        <pc:grpChg chg="del">
          <ac:chgData name="john krouskos" userId="2a7da176743a5920" providerId="LiveId" clId="{CD5B0464-4164-4F55-A274-6B3B10EE213A}" dt="2024-07-09T10:36:48.181" v="3099" actId="165"/>
          <ac:grpSpMkLst>
            <pc:docMk/>
            <pc:sldMk cId="3861599303" sldId="316"/>
            <ac:grpSpMk id="514" creationId="{346613CF-84B4-8520-100C-5744A6F6F204}"/>
          </ac:grpSpMkLst>
        </pc:grpChg>
        <pc:grpChg chg="del mod">
          <ac:chgData name="john krouskos" userId="2a7da176743a5920" providerId="LiveId" clId="{CD5B0464-4164-4F55-A274-6B3B10EE213A}" dt="2024-07-09T10:36:14.805" v="3093" actId="165"/>
          <ac:grpSpMkLst>
            <pc:docMk/>
            <pc:sldMk cId="3861599303" sldId="316"/>
            <ac:grpSpMk id="515" creationId="{A58FEC0D-55E1-A24C-800C-9B6CBCB38ECF}"/>
          </ac:grpSpMkLst>
        </pc:grpChg>
        <pc:grpChg chg="del">
          <ac:chgData name="john krouskos" userId="2a7da176743a5920" providerId="LiveId" clId="{CD5B0464-4164-4F55-A274-6B3B10EE213A}" dt="2024-07-09T10:35:24.987" v="3068" actId="165"/>
          <ac:grpSpMkLst>
            <pc:docMk/>
            <pc:sldMk cId="3861599303" sldId="316"/>
            <ac:grpSpMk id="516" creationId="{A72DE8EA-841A-7C00-F01B-E1F345AD7722}"/>
          </ac:grpSpMkLst>
        </pc:grpChg>
        <pc:grpChg chg="add del mod">
          <ac:chgData name="john krouskos" userId="2a7da176743a5920" providerId="LiveId" clId="{CD5B0464-4164-4F55-A274-6B3B10EE213A}" dt="2024-07-09T10:20:13.246" v="2840" actId="165"/>
          <ac:grpSpMkLst>
            <pc:docMk/>
            <pc:sldMk cId="3861599303" sldId="316"/>
            <ac:grpSpMk id="598" creationId="{27E4C510-919F-7792-9958-5E61C46F3ECA}"/>
          </ac:grpSpMkLst>
        </pc:grpChg>
        <pc:grpChg chg="del mod">
          <ac:chgData name="john krouskos" userId="2a7da176743a5920" providerId="LiveId" clId="{CD5B0464-4164-4F55-A274-6B3B10EE213A}" dt="2024-07-09T10:27:17.864" v="2956" actId="165"/>
          <ac:grpSpMkLst>
            <pc:docMk/>
            <pc:sldMk cId="3861599303" sldId="316"/>
            <ac:grpSpMk id="717" creationId="{FCE3FCA0-7780-91CE-048C-FF739C36DC7F}"/>
          </ac:grpSpMkLst>
        </pc:grpChg>
        <pc:grpChg chg="add del mod">
          <ac:chgData name="john krouskos" userId="2a7da176743a5920" providerId="LiveId" clId="{CD5B0464-4164-4F55-A274-6B3B10EE213A}" dt="2024-07-09T10:32:19.027" v="3042" actId="165"/>
          <ac:grpSpMkLst>
            <pc:docMk/>
            <pc:sldMk cId="3861599303" sldId="316"/>
            <ac:grpSpMk id="775" creationId="{47D149E1-0173-F1B4-9EF6-0BD83FFDBCA4}"/>
          </ac:grpSpMkLst>
        </pc:grpChg>
        <pc:grpChg chg="add mod">
          <ac:chgData name="john krouskos" userId="2a7da176743a5920" providerId="LiveId" clId="{CD5B0464-4164-4F55-A274-6B3B10EE213A}" dt="2024-07-09T10:43:59.387" v="3214" actId="164"/>
          <ac:grpSpMkLst>
            <pc:docMk/>
            <pc:sldMk cId="3861599303" sldId="316"/>
            <ac:grpSpMk id="778" creationId="{361D75E2-7C7C-1790-85A6-2B653F0AF1EB}"/>
          </ac:grpSpMkLst>
        </pc:grpChg>
        <pc:grpChg chg="add mod">
          <ac:chgData name="john krouskos" userId="2a7da176743a5920" providerId="LiveId" clId="{CD5B0464-4164-4F55-A274-6B3B10EE213A}" dt="2024-07-09T10:43:58.930" v="3213" actId="164"/>
          <ac:grpSpMkLst>
            <pc:docMk/>
            <pc:sldMk cId="3861599303" sldId="316"/>
            <ac:grpSpMk id="779" creationId="{B2B36BF6-0991-BCE6-E24C-B7D3810D85FC}"/>
          </ac:grpSpMkLst>
        </pc:grpChg>
        <pc:grpChg chg="add mod">
          <ac:chgData name="john krouskos" userId="2a7da176743a5920" providerId="LiveId" clId="{CD5B0464-4164-4F55-A274-6B3B10EE213A}" dt="2024-07-09T10:43:58.611" v="3212" actId="164"/>
          <ac:grpSpMkLst>
            <pc:docMk/>
            <pc:sldMk cId="3861599303" sldId="316"/>
            <ac:grpSpMk id="780" creationId="{8FCD3B55-E5DB-7317-F998-833D67EDD6C3}"/>
          </ac:grpSpMkLst>
        </pc:grpChg>
        <pc:grpChg chg="add mod">
          <ac:chgData name="john krouskos" userId="2a7da176743a5920" providerId="LiveId" clId="{CD5B0464-4164-4F55-A274-6B3B10EE213A}" dt="2024-07-09T10:43:58.273" v="3211" actId="164"/>
          <ac:grpSpMkLst>
            <pc:docMk/>
            <pc:sldMk cId="3861599303" sldId="316"/>
            <ac:grpSpMk id="781" creationId="{61C1D346-6B5C-26DC-C542-ECC64AD3D548}"/>
          </ac:grpSpMkLst>
        </pc:grpChg>
        <pc:grpChg chg="add mod">
          <ac:chgData name="john krouskos" userId="2a7da176743a5920" providerId="LiveId" clId="{CD5B0464-4164-4F55-A274-6B3B10EE213A}" dt="2024-07-09T10:43:57.833" v="3210" actId="164"/>
          <ac:grpSpMkLst>
            <pc:docMk/>
            <pc:sldMk cId="3861599303" sldId="316"/>
            <ac:grpSpMk id="782" creationId="{48B9AEB4-C821-E1B2-D495-3C84AFE92BC1}"/>
          </ac:grpSpMkLst>
        </pc:grpChg>
        <pc:grpChg chg="add mod">
          <ac:chgData name="john krouskos" userId="2a7da176743a5920" providerId="LiveId" clId="{CD5B0464-4164-4F55-A274-6B3B10EE213A}" dt="2024-07-09T10:43:57.522" v="3209" actId="164"/>
          <ac:grpSpMkLst>
            <pc:docMk/>
            <pc:sldMk cId="3861599303" sldId="316"/>
            <ac:grpSpMk id="783" creationId="{F09091C8-3428-FE3D-F8A2-4C6A5AEC8533}"/>
          </ac:grpSpMkLst>
        </pc:grpChg>
        <pc:grpChg chg="add mod">
          <ac:chgData name="john krouskos" userId="2a7da176743a5920" providerId="LiveId" clId="{CD5B0464-4164-4F55-A274-6B3B10EE213A}" dt="2024-07-09T10:49:01.508" v="3296" actId="1038"/>
          <ac:grpSpMkLst>
            <pc:docMk/>
            <pc:sldMk cId="3861599303" sldId="316"/>
            <ac:grpSpMk id="784" creationId="{9D818719-3F17-D891-D4D9-4D187070152C}"/>
          </ac:grpSpMkLst>
        </pc:grpChg>
        <pc:grpChg chg="add mod">
          <ac:chgData name="john krouskos" userId="2a7da176743a5920" providerId="LiveId" clId="{CD5B0464-4164-4F55-A274-6B3B10EE213A}" dt="2024-07-09T10:49:01.508" v="3296" actId="1038"/>
          <ac:grpSpMkLst>
            <pc:docMk/>
            <pc:sldMk cId="3861599303" sldId="316"/>
            <ac:grpSpMk id="785" creationId="{6FE28330-E7EA-529B-3BDD-020D8AE7ACCC}"/>
          </ac:grpSpMkLst>
        </pc:grpChg>
        <pc:grpChg chg="add mod">
          <ac:chgData name="john krouskos" userId="2a7da176743a5920" providerId="LiveId" clId="{CD5B0464-4164-4F55-A274-6B3B10EE213A}" dt="2024-07-09T10:49:01.508" v="3296" actId="1038"/>
          <ac:grpSpMkLst>
            <pc:docMk/>
            <pc:sldMk cId="3861599303" sldId="316"/>
            <ac:grpSpMk id="786" creationId="{DC25E43A-D03E-458F-2D7F-E4FF3AC02587}"/>
          </ac:grpSpMkLst>
        </pc:grpChg>
        <pc:grpChg chg="add mod">
          <ac:chgData name="john krouskos" userId="2a7da176743a5920" providerId="LiveId" clId="{CD5B0464-4164-4F55-A274-6B3B10EE213A}" dt="2024-07-09T10:49:01.508" v="3296" actId="1038"/>
          <ac:grpSpMkLst>
            <pc:docMk/>
            <pc:sldMk cId="3861599303" sldId="316"/>
            <ac:grpSpMk id="787" creationId="{400DBF2E-22D1-C372-9993-678B64BECEB2}"/>
          </ac:grpSpMkLst>
        </pc:grpChg>
        <pc:grpChg chg="add mod">
          <ac:chgData name="john krouskos" userId="2a7da176743a5920" providerId="LiveId" clId="{CD5B0464-4164-4F55-A274-6B3B10EE213A}" dt="2024-07-09T10:49:01.508" v="3296" actId="1038"/>
          <ac:grpSpMkLst>
            <pc:docMk/>
            <pc:sldMk cId="3861599303" sldId="316"/>
            <ac:grpSpMk id="788" creationId="{EB34DCE7-8D76-4281-67F1-1256D7858627}"/>
          </ac:grpSpMkLst>
        </pc:grpChg>
        <pc:grpChg chg="add mod">
          <ac:chgData name="john krouskos" userId="2a7da176743a5920" providerId="LiveId" clId="{CD5B0464-4164-4F55-A274-6B3B10EE213A}" dt="2024-07-09T10:49:01.508" v="3296" actId="1038"/>
          <ac:grpSpMkLst>
            <pc:docMk/>
            <pc:sldMk cId="3861599303" sldId="316"/>
            <ac:grpSpMk id="789" creationId="{C618E904-F876-DC3B-4F8F-C3ED685CE84B}"/>
          </ac:grpSpMkLst>
        </pc:grpChg>
        <pc:graphicFrameChg chg="add del modGraphic">
          <ac:chgData name="john krouskos" userId="2a7da176743a5920" providerId="LiveId" clId="{CD5B0464-4164-4F55-A274-6B3B10EE213A}" dt="2024-07-09T09:54:09.053" v="2529" actId="478"/>
          <ac:graphicFrameMkLst>
            <pc:docMk/>
            <pc:sldMk cId="3861599303" sldId="316"/>
            <ac:graphicFrameMk id="6" creationId="{A0E52D26-CBD9-9E07-4F3D-8C4E7CC2A419}"/>
          </ac:graphicFrameMkLst>
        </pc:graphicFrameChg>
        <pc:graphicFrameChg chg="add del mod">
          <ac:chgData name="john krouskos" userId="2a7da176743a5920" providerId="LiveId" clId="{CD5B0464-4164-4F55-A274-6B3B10EE213A}" dt="2024-07-09T09:59:18.355" v="2596" actId="478"/>
          <ac:graphicFrameMkLst>
            <pc:docMk/>
            <pc:sldMk cId="3861599303" sldId="316"/>
            <ac:graphicFrameMk id="7" creationId="{4D86F87C-EE76-C400-BB21-C861FCC4457F}"/>
          </ac:graphicFrameMkLst>
        </pc:graphicFrameChg>
        <pc:graphicFrameChg chg="add del mod">
          <ac:chgData name="john krouskos" userId="2a7da176743a5920" providerId="LiveId" clId="{CD5B0464-4164-4F55-A274-6B3B10EE213A}" dt="2024-07-09T09:59:47.952" v="2613" actId="18245"/>
          <ac:graphicFrameMkLst>
            <pc:docMk/>
            <pc:sldMk cId="3861599303" sldId="316"/>
            <ac:graphicFrameMk id="9" creationId="{78CC3C15-F267-E582-E616-0195536D69E2}"/>
          </ac:graphicFrameMkLst>
        </pc:graphicFrameChg>
        <pc:graphicFrameChg chg="add del mod">
          <ac:chgData name="john krouskos" userId="2a7da176743a5920" providerId="LiveId" clId="{CD5B0464-4164-4F55-A274-6B3B10EE213A}" dt="2024-07-09T10:10:03.349" v="2717" actId="18245"/>
          <ac:graphicFrameMkLst>
            <pc:docMk/>
            <pc:sldMk cId="3861599303" sldId="316"/>
            <ac:graphicFrameMk id="437" creationId="{8B9DD9C2-78B1-BF39-6390-3877A38F5830}"/>
          </ac:graphicFrameMkLst>
        </pc:graphicFrameChg>
        <pc:graphicFrameChg chg="add del mod">
          <ac:chgData name="john krouskos" userId="2a7da176743a5920" providerId="LiveId" clId="{CD5B0464-4164-4F55-A274-6B3B10EE213A}" dt="2024-07-09T10:15:41.010" v="2804" actId="18245"/>
          <ac:graphicFrameMkLst>
            <pc:docMk/>
            <pc:sldMk cId="3861599303" sldId="316"/>
            <ac:graphicFrameMk id="597" creationId="{084BEB0E-F2C0-23E3-9EFF-73964D0225B1}"/>
          </ac:graphicFrameMkLst>
        </pc:graphicFrameChg>
        <pc:graphicFrameChg chg="add del mod">
          <ac:chgData name="john krouskos" userId="2a7da176743a5920" providerId="LiveId" clId="{CD5B0464-4164-4F55-A274-6B3B10EE213A}" dt="2024-07-09T10:26:18.858" v="2942" actId="18245"/>
          <ac:graphicFrameMkLst>
            <pc:docMk/>
            <pc:sldMk cId="3861599303" sldId="316"/>
            <ac:graphicFrameMk id="716" creationId="{17174D3E-2E14-FEB4-481D-F381D6110B90}"/>
          </ac:graphicFrameMkLst>
        </pc:graphicFrameChg>
        <pc:picChg chg="add mod">
          <ac:chgData name="john krouskos" userId="2a7da176743a5920" providerId="LiveId" clId="{CD5B0464-4164-4F55-A274-6B3B10EE213A}" dt="2024-07-09T10:46:39.938" v="3243" actId="164"/>
          <ac:picMkLst>
            <pc:docMk/>
            <pc:sldMk cId="3861599303" sldId="316"/>
            <ac:picMk id="777" creationId="{BB50FA4E-3848-A1F6-836F-52EC0D07D5E3}"/>
          </ac:picMkLst>
        </pc:pic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2" name="Google Shape;1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" name="Google Shape;569;g61f45587f5_0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0" name="Google Shape;570;g61f45587f5_0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Google Shape;285;g61f45587f5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6" name="Google Shape;286;g61f45587f5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Google Shape;285;g61f45587f5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6" name="Google Shape;286;g61f45587f5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632788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Google Shape;285;g61f45587f5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6" name="Google Shape;286;g61f45587f5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4866190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Google Shape;285;g61f45587f5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6" name="Google Shape;286;g61f45587f5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4394501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Google Shape;285;g61f45587f5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6" name="Google Shape;286;g61f45587f5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9400183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Google Shape;285;g61f45587f5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6" name="Google Shape;286;g61f45587f5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393178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166;g61f45587f5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" name="Google Shape;167;g61f45587f5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4710552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" name="Google Shape;236;g61f45587f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" name="Google Shape;237;g61f45587f5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1135806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" name="Google Shape;236;g61f45587f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" name="Google Shape;237;g61f45587f5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2903987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g62f000d427_1_1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" name="Google Shape;159;g62f000d427_1_1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" name="Google Shape;746;g62f000d427_1_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7" name="Google Shape;747;g62f000d427_1_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" name="Google Shape;1149;g61f45587f5_0_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0" name="Google Shape;1150;g61f45587f5_0_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6511746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166;g61f45587f5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" name="Google Shape;167;g61f45587f5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9941492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166;g61f45587f5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" name="Google Shape;167;g61f45587f5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8361722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166;g61f45587f5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" name="Google Shape;167;g61f45587f5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9443962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" name="Google Shape;746;g62f000d427_1_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7" name="Google Shape;747;g62f000d427_1_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3516017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166;g61f45587f5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" name="Google Shape;167;g61f45587f5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" name="Google Shape;236;g61f45587f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" name="Google Shape;237;g61f45587f5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g61f45587f5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0" name="Google Shape;190;g61f45587f5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g62f000d427_1_1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" name="Google Shape;159;g62f000d427_1_1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920176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Google Shape;197;g61f45587f5_3_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" name="Google Shape;198;g61f45587f5_3_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Google Shape;197;g61f45587f5_3_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" name="Google Shape;198;g61f45587f5_3_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3119458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g61f45587f5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8" name="Google Shape;218;g61f45587f5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rot="-3600118" flipH="1">
            <a:off x="1682245" y="1771522"/>
            <a:ext cx="2374941" cy="2054109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 flipH="1">
            <a:off x="3843900" y="-7875"/>
            <a:ext cx="5300100" cy="5143500"/>
          </a:xfrm>
          <a:prstGeom prst="snip1Rect">
            <a:avLst>
              <a:gd name="adj" fmla="val 22859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" name="Google Shape;11;p2"/>
          <p:cNvPicPr preferRelativeResize="0"/>
          <p:nvPr/>
        </p:nvPicPr>
        <p:blipFill rotWithShape="1">
          <a:blip r:embed="rId2">
            <a:alphaModFix/>
          </a:blip>
          <a:srcRect l="201" t="35073" r="15736"/>
          <a:stretch/>
        </p:blipFill>
        <p:spPr>
          <a:xfrm>
            <a:off x="0" y="1819275"/>
            <a:ext cx="7686677" cy="3339525"/>
          </a:xfrm>
          <a:prstGeom prst="rect">
            <a:avLst/>
          </a:prstGeom>
          <a:noFill/>
          <a:ln>
            <a:noFill/>
          </a:ln>
        </p:spPr>
      </p:pic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4391781" y="482025"/>
            <a:ext cx="3961200" cy="17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5885921" y="2006250"/>
            <a:ext cx="2402100" cy="71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R="14081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200">
                <a:solidFill>
                  <a:srgbClr val="000000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22"/>
          <p:cNvSpPr txBox="1">
            <a:spLocks noGrp="1"/>
          </p:cNvSpPr>
          <p:nvPr>
            <p:ph type="body" idx="1"/>
          </p:nvPr>
        </p:nvSpPr>
        <p:spPr>
          <a:xfrm>
            <a:off x="642050" y="1096575"/>
            <a:ext cx="4463400" cy="338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Catamaran Light"/>
              <a:buChar char="⬣"/>
              <a:defRPr>
                <a:solidFill>
                  <a:srgbClr val="000000"/>
                </a:solidFill>
              </a:defRPr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tamaran Light"/>
              <a:buChar char="○"/>
              <a:defRPr>
                <a:solidFill>
                  <a:srgbClr val="000000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tamaran Light"/>
              <a:buChar char="■"/>
              <a:defRPr>
                <a:solidFill>
                  <a:srgbClr val="000000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tamaran Light"/>
              <a:buChar char="●"/>
              <a:defRPr>
                <a:solidFill>
                  <a:srgbClr val="000000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tamaran Light"/>
              <a:buAutoNum type="alphaLcPeriod"/>
              <a:defRPr>
                <a:solidFill>
                  <a:srgbClr val="000000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tamaran Light"/>
              <a:buAutoNum type="romanLcPeriod"/>
              <a:defRPr>
                <a:solidFill>
                  <a:srgbClr val="000000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tamaran Light"/>
              <a:buAutoNum type="arabicPeriod"/>
              <a:defRPr>
                <a:solidFill>
                  <a:srgbClr val="000000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tamaran Light"/>
              <a:buAutoNum type="alphaLcPeriod"/>
              <a:defRPr>
                <a:solidFill>
                  <a:srgbClr val="000000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200"/>
              <a:buFont typeface="Catamaran Light"/>
              <a:buAutoNum type="romanLcPeriod"/>
              <a:defRPr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29" name="Google Shape;129;p22"/>
          <p:cNvSpPr txBox="1">
            <a:spLocks noGrp="1"/>
          </p:cNvSpPr>
          <p:nvPr>
            <p:ph type="ctrTitle"/>
          </p:nvPr>
        </p:nvSpPr>
        <p:spPr>
          <a:xfrm>
            <a:off x="610474" y="371750"/>
            <a:ext cx="43722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23"/>
          <p:cNvSpPr txBox="1">
            <a:spLocks noGrp="1"/>
          </p:cNvSpPr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24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34" name="Google Shape;134;p24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35" name="Google Shape;135;p24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25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26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40" name="Google Shape;140;p26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oogle Shape;15;p3"/>
          <p:cNvGrpSpPr/>
          <p:nvPr/>
        </p:nvGrpSpPr>
        <p:grpSpPr>
          <a:xfrm>
            <a:off x="5970250" y="263551"/>
            <a:ext cx="3351902" cy="4696331"/>
            <a:chOff x="5913100" y="263551"/>
            <a:chExt cx="3351902" cy="4696331"/>
          </a:xfrm>
        </p:grpSpPr>
        <p:sp>
          <p:nvSpPr>
            <p:cNvPr id="16" name="Google Shape;16;p3"/>
            <p:cNvSpPr/>
            <p:nvPr/>
          </p:nvSpPr>
          <p:spPr>
            <a:xfrm rot="5400000">
              <a:off x="4779863" y="1396789"/>
              <a:ext cx="4694800" cy="2428325"/>
            </a:xfrm>
            <a:prstGeom prst="flowChartPreparation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7131402" y="265183"/>
              <a:ext cx="2133600" cy="46947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" name="Google Shape;18;p3"/>
          <p:cNvSpPr txBox="1">
            <a:spLocks noGrp="1"/>
          </p:cNvSpPr>
          <p:nvPr>
            <p:ph type="ctrTitle"/>
          </p:nvPr>
        </p:nvSpPr>
        <p:spPr>
          <a:xfrm>
            <a:off x="2275389" y="488400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2620689" y="903448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2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title" idx="2" hasCustomPrompt="1"/>
          </p:nvPr>
        </p:nvSpPr>
        <p:spPr>
          <a:xfrm>
            <a:off x="5455900" y="693225"/>
            <a:ext cx="11604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1" name="Google Shape;21;p3"/>
          <p:cNvSpPr txBox="1">
            <a:spLocks noGrp="1"/>
          </p:cNvSpPr>
          <p:nvPr>
            <p:ph type="ctrTitle" idx="3"/>
          </p:nvPr>
        </p:nvSpPr>
        <p:spPr>
          <a:xfrm>
            <a:off x="2275389" y="1527850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subTitle" idx="4"/>
          </p:nvPr>
        </p:nvSpPr>
        <p:spPr>
          <a:xfrm>
            <a:off x="2550489" y="1941008"/>
            <a:ext cx="19767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2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" name="Google Shape;23;p3"/>
          <p:cNvSpPr txBox="1">
            <a:spLocks noGrp="1"/>
          </p:cNvSpPr>
          <p:nvPr>
            <p:ph type="title" idx="5" hasCustomPrompt="1"/>
          </p:nvPr>
        </p:nvSpPr>
        <p:spPr>
          <a:xfrm>
            <a:off x="5455900" y="1765951"/>
            <a:ext cx="11604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" name="Google Shape;24;p3"/>
          <p:cNvSpPr txBox="1">
            <a:spLocks noGrp="1"/>
          </p:cNvSpPr>
          <p:nvPr>
            <p:ph type="ctrTitle" idx="6"/>
          </p:nvPr>
        </p:nvSpPr>
        <p:spPr>
          <a:xfrm>
            <a:off x="2275389" y="3626109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3"/>
          <p:cNvSpPr txBox="1">
            <a:spLocks noGrp="1"/>
          </p:cNvSpPr>
          <p:nvPr>
            <p:ph type="title" idx="7" hasCustomPrompt="1"/>
          </p:nvPr>
        </p:nvSpPr>
        <p:spPr>
          <a:xfrm>
            <a:off x="5455900" y="2787361"/>
            <a:ext cx="11604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6" name="Google Shape;26;p3"/>
          <p:cNvSpPr txBox="1">
            <a:spLocks noGrp="1"/>
          </p:cNvSpPr>
          <p:nvPr>
            <p:ph type="ctrTitle" idx="8"/>
          </p:nvPr>
        </p:nvSpPr>
        <p:spPr>
          <a:xfrm>
            <a:off x="2275389" y="2587407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7" name="Google Shape;27;p3"/>
          <p:cNvSpPr txBox="1">
            <a:spLocks noGrp="1"/>
          </p:cNvSpPr>
          <p:nvPr>
            <p:ph type="title" idx="9" hasCustomPrompt="1"/>
          </p:nvPr>
        </p:nvSpPr>
        <p:spPr>
          <a:xfrm>
            <a:off x="5455900" y="3808750"/>
            <a:ext cx="11604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8" name="Google Shape;28;p3"/>
          <p:cNvSpPr txBox="1">
            <a:spLocks noGrp="1"/>
          </p:cNvSpPr>
          <p:nvPr>
            <p:ph type="subTitle" idx="13"/>
          </p:nvPr>
        </p:nvSpPr>
        <p:spPr>
          <a:xfrm>
            <a:off x="2620689" y="4038707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2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9" name="Google Shape;29;p3"/>
          <p:cNvSpPr txBox="1">
            <a:spLocks noGrp="1"/>
          </p:cNvSpPr>
          <p:nvPr>
            <p:ph type="subTitle" idx="14"/>
          </p:nvPr>
        </p:nvSpPr>
        <p:spPr>
          <a:xfrm>
            <a:off x="2550489" y="2999477"/>
            <a:ext cx="19767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2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ctrTitle" idx="15"/>
          </p:nvPr>
        </p:nvSpPr>
        <p:spPr>
          <a:xfrm>
            <a:off x="610477" y="37174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5"/>
          <p:cNvSpPr txBox="1">
            <a:spLocks noGrp="1"/>
          </p:cNvSpPr>
          <p:nvPr>
            <p:ph type="ctrTitle"/>
          </p:nvPr>
        </p:nvSpPr>
        <p:spPr>
          <a:xfrm>
            <a:off x="614078" y="1573299"/>
            <a:ext cx="38673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35" name="Google Shape;35;p5"/>
          <p:cNvSpPr txBox="1">
            <a:spLocks noGrp="1"/>
          </p:cNvSpPr>
          <p:nvPr>
            <p:ph type="subTitle" idx="1"/>
          </p:nvPr>
        </p:nvSpPr>
        <p:spPr>
          <a:xfrm>
            <a:off x="614075" y="2314225"/>
            <a:ext cx="31953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5"/>
          <p:cNvSpPr/>
          <p:nvPr/>
        </p:nvSpPr>
        <p:spPr>
          <a:xfrm flipH="1">
            <a:off x="4321500" y="2430600"/>
            <a:ext cx="4822500" cy="2762100"/>
          </a:xfrm>
          <a:prstGeom prst="snip1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type="titleOnly">
  <p:cSld name="TITLE_ONLY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7"/>
          <p:cNvSpPr txBox="1">
            <a:spLocks noGrp="1"/>
          </p:cNvSpPr>
          <p:nvPr>
            <p:ph type="ctrTitle"/>
          </p:nvPr>
        </p:nvSpPr>
        <p:spPr>
          <a:xfrm>
            <a:off x="610477" y="37174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45" name="Google Shape;45;p7"/>
          <p:cNvSpPr/>
          <p:nvPr/>
        </p:nvSpPr>
        <p:spPr>
          <a:xfrm>
            <a:off x="-1774550" y="3619350"/>
            <a:ext cx="5300100" cy="2762100"/>
          </a:xfrm>
          <a:prstGeom prst="snip1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1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8"/>
          <p:cNvSpPr txBox="1">
            <a:spLocks noGrp="1"/>
          </p:cNvSpPr>
          <p:nvPr>
            <p:ph type="ctrTitle"/>
          </p:nvPr>
        </p:nvSpPr>
        <p:spPr>
          <a:xfrm>
            <a:off x="610477" y="37174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9"/>
          <p:cNvSpPr/>
          <p:nvPr/>
        </p:nvSpPr>
        <p:spPr>
          <a:xfrm rot="5400000">
            <a:off x="3056930" y="1749400"/>
            <a:ext cx="3043875" cy="2428325"/>
          </a:xfrm>
          <a:prstGeom prst="flowChartPreparation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" name="Google Shape;50;p9"/>
          <p:cNvSpPr/>
          <p:nvPr/>
        </p:nvSpPr>
        <p:spPr>
          <a:xfrm rot="5400000">
            <a:off x="6238638" y="203500"/>
            <a:ext cx="4230650" cy="2428325"/>
          </a:xfrm>
          <a:prstGeom prst="flowChartPreparation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" name="Google Shape;51;p9"/>
          <p:cNvSpPr/>
          <p:nvPr/>
        </p:nvSpPr>
        <p:spPr>
          <a:xfrm rot="5400000">
            <a:off x="-1451700" y="2830175"/>
            <a:ext cx="4230650" cy="2428325"/>
          </a:xfrm>
          <a:prstGeom prst="flowChartPreparation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52;p9"/>
          <p:cNvSpPr txBox="1">
            <a:spLocks noGrp="1"/>
          </p:cNvSpPr>
          <p:nvPr>
            <p:ph type="subTitle" idx="1"/>
          </p:nvPr>
        </p:nvSpPr>
        <p:spPr>
          <a:xfrm>
            <a:off x="865200" y="2807050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3" name="Google Shape;53;p9"/>
          <p:cNvSpPr txBox="1">
            <a:spLocks noGrp="1"/>
          </p:cNvSpPr>
          <p:nvPr>
            <p:ph type="subTitle" idx="2"/>
          </p:nvPr>
        </p:nvSpPr>
        <p:spPr>
          <a:xfrm>
            <a:off x="3669867" y="2807050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4" name="Google Shape;54;p9"/>
          <p:cNvSpPr txBox="1">
            <a:spLocks noGrp="1"/>
          </p:cNvSpPr>
          <p:nvPr>
            <p:ph type="ctrTitle"/>
          </p:nvPr>
        </p:nvSpPr>
        <p:spPr>
          <a:xfrm>
            <a:off x="471467" y="2544536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5" name="Google Shape;55;p9"/>
          <p:cNvSpPr txBox="1">
            <a:spLocks noGrp="1"/>
          </p:cNvSpPr>
          <p:nvPr>
            <p:ph type="ctrTitle" idx="3"/>
          </p:nvPr>
        </p:nvSpPr>
        <p:spPr>
          <a:xfrm>
            <a:off x="3269217" y="2544536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6" name="Google Shape;56;p9"/>
          <p:cNvSpPr txBox="1">
            <a:spLocks noGrp="1"/>
          </p:cNvSpPr>
          <p:nvPr>
            <p:ph type="subTitle" idx="4"/>
          </p:nvPr>
        </p:nvSpPr>
        <p:spPr>
          <a:xfrm>
            <a:off x="6460750" y="2807050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7" name="Google Shape;57;p9"/>
          <p:cNvSpPr txBox="1">
            <a:spLocks noGrp="1"/>
          </p:cNvSpPr>
          <p:nvPr>
            <p:ph type="ctrTitle" idx="5"/>
          </p:nvPr>
        </p:nvSpPr>
        <p:spPr>
          <a:xfrm>
            <a:off x="6066967" y="2544536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 b="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8" name="Google Shape;58;p9"/>
          <p:cNvSpPr txBox="1">
            <a:spLocks noGrp="1"/>
          </p:cNvSpPr>
          <p:nvPr>
            <p:ph type="ctrTitle" idx="6"/>
          </p:nvPr>
        </p:nvSpPr>
        <p:spPr>
          <a:xfrm>
            <a:off x="610477" y="37174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_ONLY_3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11"/>
          <p:cNvSpPr txBox="1">
            <a:spLocks noGrp="1"/>
          </p:cNvSpPr>
          <p:nvPr>
            <p:ph type="ctrTitle"/>
          </p:nvPr>
        </p:nvSpPr>
        <p:spPr>
          <a:xfrm>
            <a:off x="610477" y="37174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65" name="Google Shape;65;p11"/>
          <p:cNvSpPr/>
          <p:nvPr/>
        </p:nvSpPr>
        <p:spPr>
          <a:xfrm>
            <a:off x="-219925" y="1675225"/>
            <a:ext cx="6757200" cy="3498900"/>
          </a:xfrm>
          <a:prstGeom prst="snip2SameRect">
            <a:avLst>
              <a:gd name="adj1" fmla="val 16667"/>
              <a:gd name="adj2" fmla="val 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3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2"/>
          <p:cNvSpPr/>
          <p:nvPr/>
        </p:nvSpPr>
        <p:spPr>
          <a:xfrm flipH="1">
            <a:off x="6019850" y="1827800"/>
            <a:ext cx="3153000" cy="3315600"/>
          </a:xfrm>
          <a:prstGeom prst="snip1Rect">
            <a:avLst>
              <a:gd name="adj" fmla="val 29781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68;p12"/>
          <p:cNvSpPr txBox="1">
            <a:spLocks noGrp="1"/>
          </p:cNvSpPr>
          <p:nvPr>
            <p:ph type="ctrTitle"/>
          </p:nvPr>
        </p:nvSpPr>
        <p:spPr>
          <a:xfrm>
            <a:off x="447276" y="1922650"/>
            <a:ext cx="2835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9pPr>
          </a:lstStyle>
          <a:p>
            <a:endParaRPr/>
          </a:p>
        </p:txBody>
      </p:sp>
      <p:sp>
        <p:nvSpPr>
          <p:cNvPr id="69" name="Google Shape;69;p12"/>
          <p:cNvSpPr txBox="1">
            <a:spLocks noGrp="1"/>
          </p:cNvSpPr>
          <p:nvPr>
            <p:ph type="subTitle" idx="1"/>
          </p:nvPr>
        </p:nvSpPr>
        <p:spPr>
          <a:xfrm>
            <a:off x="803424" y="2200325"/>
            <a:ext cx="21228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" name="Google Shape;70;p12"/>
          <p:cNvSpPr txBox="1">
            <a:spLocks noGrp="1"/>
          </p:cNvSpPr>
          <p:nvPr>
            <p:ph type="ctrTitle" idx="2"/>
          </p:nvPr>
        </p:nvSpPr>
        <p:spPr>
          <a:xfrm>
            <a:off x="3107750" y="1925425"/>
            <a:ext cx="29559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9pPr>
          </a:lstStyle>
          <a:p>
            <a:endParaRPr/>
          </a:p>
        </p:txBody>
      </p:sp>
      <p:sp>
        <p:nvSpPr>
          <p:cNvPr id="71" name="Google Shape;71;p12"/>
          <p:cNvSpPr txBox="1">
            <a:spLocks noGrp="1"/>
          </p:cNvSpPr>
          <p:nvPr>
            <p:ph type="subTitle" idx="3"/>
          </p:nvPr>
        </p:nvSpPr>
        <p:spPr>
          <a:xfrm>
            <a:off x="3524674" y="2203100"/>
            <a:ext cx="2121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2" name="Google Shape;72;p12"/>
          <p:cNvSpPr txBox="1">
            <a:spLocks noGrp="1"/>
          </p:cNvSpPr>
          <p:nvPr>
            <p:ph type="ctrTitle" idx="4"/>
          </p:nvPr>
        </p:nvSpPr>
        <p:spPr>
          <a:xfrm>
            <a:off x="5828576" y="1922650"/>
            <a:ext cx="29559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9pPr>
          </a:lstStyle>
          <a:p>
            <a:endParaRPr/>
          </a:p>
        </p:txBody>
      </p:sp>
      <p:sp>
        <p:nvSpPr>
          <p:cNvPr id="73" name="Google Shape;73;p12"/>
          <p:cNvSpPr txBox="1">
            <a:spLocks noGrp="1"/>
          </p:cNvSpPr>
          <p:nvPr>
            <p:ph type="subTitle" idx="5"/>
          </p:nvPr>
        </p:nvSpPr>
        <p:spPr>
          <a:xfrm>
            <a:off x="6245924" y="2200325"/>
            <a:ext cx="2121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" name="Google Shape;74;p12"/>
          <p:cNvSpPr txBox="1">
            <a:spLocks noGrp="1"/>
          </p:cNvSpPr>
          <p:nvPr>
            <p:ph type="ctrTitle" idx="6"/>
          </p:nvPr>
        </p:nvSpPr>
        <p:spPr>
          <a:xfrm>
            <a:off x="448575" y="3405950"/>
            <a:ext cx="28341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9pPr>
          </a:lstStyle>
          <a:p>
            <a:endParaRPr/>
          </a:p>
        </p:txBody>
      </p:sp>
      <p:sp>
        <p:nvSpPr>
          <p:cNvPr id="75" name="Google Shape;75;p12"/>
          <p:cNvSpPr txBox="1">
            <a:spLocks noGrp="1"/>
          </p:cNvSpPr>
          <p:nvPr>
            <p:ph type="subTitle" idx="7"/>
          </p:nvPr>
        </p:nvSpPr>
        <p:spPr>
          <a:xfrm>
            <a:off x="804204" y="3912224"/>
            <a:ext cx="21228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6" name="Google Shape;76;p12"/>
          <p:cNvSpPr txBox="1">
            <a:spLocks noGrp="1"/>
          </p:cNvSpPr>
          <p:nvPr>
            <p:ph type="ctrTitle" idx="8"/>
          </p:nvPr>
        </p:nvSpPr>
        <p:spPr>
          <a:xfrm>
            <a:off x="3150490" y="3408725"/>
            <a:ext cx="28719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9pPr>
          </a:lstStyle>
          <a:p>
            <a:endParaRPr/>
          </a:p>
        </p:txBody>
      </p:sp>
      <p:sp>
        <p:nvSpPr>
          <p:cNvPr id="77" name="Google Shape;77;p12"/>
          <p:cNvSpPr txBox="1">
            <a:spLocks noGrp="1"/>
          </p:cNvSpPr>
          <p:nvPr>
            <p:ph type="subTitle" idx="9"/>
          </p:nvPr>
        </p:nvSpPr>
        <p:spPr>
          <a:xfrm>
            <a:off x="3525453" y="3914999"/>
            <a:ext cx="2121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8" name="Google Shape;78;p12"/>
          <p:cNvSpPr txBox="1">
            <a:spLocks noGrp="1"/>
          </p:cNvSpPr>
          <p:nvPr>
            <p:ph type="ctrTitle" idx="13"/>
          </p:nvPr>
        </p:nvSpPr>
        <p:spPr>
          <a:xfrm>
            <a:off x="5871263" y="3405950"/>
            <a:ext cx="28719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9pPr>
          </a:lstStyle>
          <a:p>
            <a:endParaRPr/>
          </a:p>
        </p:txBody>
      </p:sp>
      <p:sp>
        <p:nvSpPr>
          <p:cNvPr id="79" name="Google Shape;79;p12"/>
          <p:cNvSpPr txBox="1">
            <a:spLocks noGrp="1"/>
          </p:cNvSpPr>
          <p:nvPr>
            <p:ph type="subTitle" idx="14"/>
          </p:nvPr>
        </p:nvSpPr>
        <p:spPr>
          <a:xfrm>
            <a:off x="6246703" y="3912224"/>
            <a:ext cx="2121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0" name="Google Shape;80;p12"/>
          <p:cNvSpPr txBox="1">
            <a:spLocks noGrp="1"/>
          </p:cNvSpPr>
          <p:nvPr>
            <p:ph type="ctrTitle" idx="15"/>
          </p:nvPr>
        </p:nvSpPr>
        <p:spPr>
          <a:xfrm>
            <a:off x="610477" y="37174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_ONLY_3_1_1_1"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17"/>
          <p:cNvSpPr txBox="1">
            <a:spLocks noGrp="1"/>
          </p:cNvSpPr>
          <p:nvPr>
            <p:ph type="ctrTitle"/>
          </p:nvPr>
        </p:nvSpPr>
        <p:spPr>
          <a:xfrm>
            <a:off x="610477" y="371745"/>
            <a:ext cx="2558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01" name="Google Shape;101;p17"/>
          <p:cNvSpPr/>
          <p:nvPr/>
        </p:nvSpPr>
        <p:spPr>
          <a:xfrm flipH="1">
            <a:off x="4558700" y="1923975"/>
            <a:ext cx="4592700" cy="3253200"/>
          </a:xfrm>
          <a:prstGeom prst="snip1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 Light"/>
              <a:buChar char="●"/>
              <a:defRPr sz="1800">
                <a:solidFill>
                  <a:schemeClr val="dk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Light"/>
              <a:buChar char="○"/>
              <a:defRPr>
                <a:solidFill>
                  <a:schemeClr val="dk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Light"/>
              <a:buChar char="■"/>
              <a:defRPr>
                <a:solidFill>
                  <a:schemeClr val="dk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Light"/>
              <a:buChar char="●"/>
              <a:defRPr>
                <a:solidFill>
                  <a:schemeClr val="dk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Light"/>
              <a:buChar char="○"/>
              <a:defRPr>
                <a:solidFill>
                  <a:schemeClr val="dk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Light"/>
              <a:buChar char="■"/>
              <a:defRPr>
                <a:solidFill>
                  <a:schemeClr val="dk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Light"/>
              <a:buChar char="●"/>
              <a:defRPr>
                <a:solidFill>
                  <a:schemeClr val="dk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Light"/>
              <a:buChar char="○"/>
              <a:defRPr>
                <a:solidFill>
                  <a:schemeClr val="dk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Open Sans Light"/>
              <a:buChar char="■"/>
              <a:defRPr>
                <a:solidFill>
                  <a:schemeClr val="dk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3" r:id="rId4"/>
    <p:sldLayoutId id="2147483654" r:id="rId5"/>
    <p:sldLayoutId id="2147483655" r:id="rId6"/>
    <p:sldLayoutId id="2147483657" r:id="rId7"/>
    <p:sldLayoutId id="2147483658" r:id="rId8"/>
    <p:sldLayoutId id="2147483663" r:id="rId9"/>
    <p:sldLayoutId id="2147483668" r:id="rId10"/>
    <p:sldLayoutId id="2147483669" r:id="rId11"/>
    <p:sldLayoutId id="2147483670" r:id="rId12"/>
    <p:sldLayoutId id="2147483671" r:id="rId13"/>
    <p:sldLayoutId id="2147483672" r:id="rId14"/>
    <p:sldLayoutId id="2147483673" r:id="rId1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jpe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jpeg"/><Relationship Id="rId5" Type="http://schemas.openxmlformats.org/officeDocument/2006/relationships/image" Target="../media/image10.png"/><Relationship Id="rId4" Type="http://schemas.openxmlformats.org/officeDocument/2006/relationships/image" Target="../media/image11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8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image" Target="../media/image10.png"/><Relationship Id="rId4" Type="http://schemas.openxmlformats.org/officeDocument/2006/relationships/image" Target="../media/image11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8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image" Target="../media/image10.png"/><Relationship Id="rId4" Type="http://schemas.openxmlformats.org/officeDocument/2006/relationships/image" Target="../media/image11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jpeg"/><Relationship Id="rId5" Type="http://schemas.openxmlformats.org/officeDocument/2006/relationships/image" Target="../media/image8.jpeg"/><Relationship Id="rId4" Type="http://schemas.openxmlformats.org/officeDocument/2006/relationships/image" Target="../media/image1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jpeg"/><Relationship Id="rId5" Type="http://schemas.openxmlformats.org/officeDocument/2006/relationships/image" Target="../media/image11.jpeg"/><Relationship Id="rId4" Type="http://schemas.openxmlformats.org/officeDocument/2006/relationships/image" Target="../media/image10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4.svg"/><Relationship Id="rId18" Type="http://schemas.openxmlformats.org/officeDocument/2006/relationships/image" Target="../media/image29.png"/><Relationship Id="rId26" Type="http://schemas.openxmlformats.org/officeDocument/2006/relationships/image" Target="../media/image37.png"/><Relationship Id="rId3" Type="http://schemas.openxmlformats.org/officeDocument/2006/relationships/image" Target="../media/image14.png"/><Relationship Id="rId21" Type="http://schemas.openxmlformats.org/officeDocument/2006/relationships/image" Target="../media/image32.svg"/><Relationship Id="rId7" Type="http://schemas.openxmlformats.org/officeDocument/2006/relationships/image" Target="../media/image18.svg"/><Relationship Id="rId12" Type="http://schemas.openxmlformats.org/officeDocument/2006/relationships/image" Target="../media/image23.png"/><Relationship Id="rId17" Type="http://schemas.openxmlformats.org/officeDocument/2006/relationships/image" Target="../media/image28.svg"/><Relationship Id="rId25" Type="http://schemas.openxmlformats.org/officeDocument/2006/relationships/image" Target="../media/image36.svg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27.png"/><Relationship Id="rId20" Type="http://schemas.openxmlformats.org/officeDocument/2006/relationships/image" Target="../media/image31.png"/><Relationship Id="rId29" Type="http://schemas.openxmlformats.org/officeDocument/2006/relationships/image" Target="../media/image40.sv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7.png"/><Relationship Id="rId11" Type="http://schemas.openxmlformats.org/officeDocument/2006/relationships/image" Target="../media/image22.svg"/><Relationship Id="rId24" Type="http://schemas.openxmlformats.org/officeDocument/2006/relationships/image" Target="../media/image35.png"/><Relationship Id="rId5" Type="http://schemas.openxmlformats.org/officeDocument/2006/relationships/image" Target="../media/image16.svg"/><Relationship Id="rId15" Type="http://schemas.openxmlformats.org/officeDocument/2006/relationships/image" Target="../media/image26.svg"/><Relationship Id="rId23" Type="http://schemas.openxmlformats.org/officeDocument/2006/relationships/image" Target="../media/image34.svg"/><Relationship Id="rId28" Type="http://schemas.openxmlformats.org/officeDocument/2006/relationships/image" Target="../media/image39.png"/><Relationship Id="rId10" Type="http://schemas.openxmlformats.org/officeDocument/2006/relationships/image" Target="../media/image21.png"/><Relationship Id="rId19" Type="http://schemas.openxmlformats.org/officeDocument/2006/relationships/image" Target="../media/image30.svg"/><Relationship Id="rId31" Type="http://schemas.openxmlformats.org/officeDocument/2006/relationships/image" Target="../media/image42.svg"/><Relationship Id="rId4" Type="http://schemas.openxmlformats.org/officeDocument/2006/relationships/image" Target="../media/image15.png"/><Relationship Id="rId9" Type="http://schemas.openxmlformats.org/officeDocument/2006/relationships/image" Target="../media/image20.svg"/><Relationship Id="rId14" Type="http://schemas.openxmlformats.org/officeDocument/2006/relationships/image" Target="../media/image25.png"/><Relationship Id="rId22" Type="http://schemas.openxmlformats.org/officeDocument/2006/relationships/image" Target="../media/image33.png"/><Relationship Id="rId27" Type="http://schemas.openxmlformats.org/officeDocument/2006/relationships/image" Target="../media/image38.svg"/><Relationship Id="rId30" Type="http://schemas.openxmlformats.org/officeDocument/2006/relationships/image" Target="../media/image4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44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9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pattFill prst="pct5">
          <a:fgClr>
            <a:schemeClr val="lt1"/>
          </a:fgClr>
          <a:bgClr>
            <a:schemeClr val="bg1"/>
          </a:bgClr>
        </a:patt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Ορθογώνιο 4">
            <a:extLst>
              <a:ext uri="{FF2B5EF4-FFF2-40B4-BE49-F238E27FC236}">
                <a16:creationId xmlns:a16="http://schemas.microsoft.com/office/drawing/2014/main" id="{33A146F6-818B-1BC7-FE0E-9E33C78D191F}"/>
              </a:ext>
            </a:extLst>
          </p:cNvPr>
          <p:cNvSpPr/>
          <p:nvPr/>
        </p:nvSpPr>
        <p:spPr>
          <a:xfrm>
            <a:off x="1491343" y="2298099"/>
            <a:ext cx="2265902" cy="2845401"/>
          </a:xfrm>
          <a:prstGeom prst="rect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4" name="Ορθογώνιο: Ψαλίδισμα μίας γωνίας 3">
            <a:extLst>
              <a:ext uri="{FF2B5EF4-FFF2-40B4-BE49-F238E27FC236}">
                <a16:creationId xmlns:a16="http://schemas.microsoft.com/office/drawing/2014/main" id="{4CF4E0FE-D768-9DE2-4B33-EB52545CF94F}"/>
              </a:ext>
            </a:extLst>
          </p:cNvPr>
          <p:cNvSpPr/>
          <p:nvPr/>
        </p:nvSpPr>
        <p:spPr>
          <a:xfrm rot="16200000">
            <a:off x="3813768" y="-284637"/>
            <a:ext cx="7319578" cy="7888851"/>
          </a:xfrm>
          <a:prstGeom prst="snip1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pic>
        <p:nvPicPr>
          <p:cNvPr id="1026" name="Picture 2" descr="Digital Twin in Construction: Best Practices &amp; Example">
            <a:extLst>
              <a:ext uri="{FF2B5EF4-FFF2-40B4-BE49-F238E27FC236}">
                <a16:creationId xmlns:a16="http://schemas.microsoft.com/office/drawing/2014/main" id="{CEC5961F-CE75-7DFC-FA77-8C2C1C715F8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835" b="44559"/>
          <a:stretch/>
        </p:blipFill>
        <p:spPr bwMode="auto">
          <a:xfrm>
            <a:off x="0" y="1730164"/>
            <a:ext cx="6369552" cy="34133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56" name="Google Shape;156;p32"/>
          <p:cNvCxnSpPr/>
          <p:nvPr/>
        </p:nvCxnSpPr>
        <p:spPr>
          <a:xfrm>
            <a:off x="8386610" y="-48388"/>
            <a:ext cx="0" cy="7857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54" name="Google Shape;154;p32"/>
          <p:cNvSpPr txBox="1">
            <a:spLocks noGrp="1"/>
          </p:cNvSpPr>
          <p:nvPr>
            <p:ph type="subTitle" idx="1"/>
          </p:nvPr>
        </p:nvSpPr>
        <p:spPr>
          <a:xfrm>
            <a:off x="5280664" y="67232"/>
            <a:ext cx="3105946" cy="71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1400" dirty="0"/>
              <a:t>ΕΘΝΙΚΟ ΜΕΤΣΟΒΙΟ ΠΟΛΥΤΕΧΝΕΙΟ</a:t>
            </a: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1400" dirty="0"/>
              <a:t>Σχολή Πολιτικών Μηχανικών</a:t>
            </a: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1400" dirty="0"/>
              <a:t>Τομέας </a:t>
            </a:r>
            <a:r>
              <a:rPr lang="el-GR" sz="1400" dirty="0" err="1"/>
              <a:t>Δομοστατικής</a:t>
            </a:r>
            <a:endParaRPr lang="el-GR" dirty="0"/>
          </a:p>
        </p:txBody>
      </p:sp>
      <p:pic>
        <p:nvPicPr>
          <p:cNvPr id="1028" name="Picture 4" descr="Digital Twin in Construction: Best Practices &amp; Example">
            <a:extLst>
              <a:ext uri="{FF2B5EF4-FFF2-40B4-BE49-F238E27FC236}">
                <a16:creationId xmlns:a16="http://schemas.microsoft.com/office/drawing/2014/main" id="{24C4CEB1-D8B9-902D-B807-1944B95E5A2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868" r="455" b="44910"/>
          <a:stretch/>
        </p:blipFill>
        <p:spPr bwMode="auto">
          <a:xfrm flipH="1">
            <a:off x="6369549" y="1730164"/>
            <a:ext cx="5048431" cy="34133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Google Shape;154;p32">
            <a:extLst>
              <a:ext uri="{FF2B5EF4-FFF2-40B4-BE49-F238E27FC236}">
                <a16:creationId xmlns:a16="http://schemas.microsoft.com/office/drawing/2014/main" id="{72F1BA65-35BD-5814-A85D-51ECF1BA83BB}"/>
              </a:ext>
            </a:extLst>
          </p:cNvPr>
          <p:cNvSpPr txBox="1">
            <a:spLocks/>
          </p:cNvSpPr>
          <p:nvPr/>
        </p:nvSpPr>
        <p:spPr>
          <a:xfrm>
            <a:off x="7331845" y="4458589"/>
            <a:ext cx="2903221" cy="71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14081" lvl="0" indent="-3429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Open Sans Light"/>
              <a:buNone/>
              <a:defRPr sz="1200" b="0" i="0" u="none" strike="noStrike" cap="none">
                <a:solidFill>
                  <a:srgbClr val="000000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marL="914400" marR="0" lvl="1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2pPr>
            <a:lvl3pPr marL="1371600" marR="0" lvl="2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3pPr>
            <a:lvl4pPr marL="1828800" marR="0" lvl="3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4pPr>
            <a:lvl5pPr marL="2286000" marR="0" lvl="4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5pPr>
            <a:lvl6pPr marL="2743200" marR="0" lvl="5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6pPr>
            <a:lvl7pPr marL="3200400" marR="0" lvl="6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7pPr>
            <a:lvl8pPr marL="3657600" marR="0" lvl="7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8pPr>
            <a:lvl9pPr marL="4114800" marR="0" lvl="8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9pPr>
          </a:lstStyle>
          <a:p>
            <a:pPr marL="0" indent="0" algn="l"/>
            <a:r>
              <a:rPr lang="el-GR" sz="1400" dirty="0"/>
              <a:t>Ιωάννης </a:t>
            </a:r>
            <a:r>
              <a:rPr lang="el-GR" sz="1400" dirty="0" err="1"/>
              <a:t>Κρούσκος</a:t>
            </a:r>
            <a:endParaRPr lang="el-GR" sz="1400" dirty="0"/>
          </a:p>
          <a:p>
            <a:pPr marL="0" indent="0" algn="l"/>
            <a:r>
              <a:rPr lang="el-GR" sz="1400" dirty="0"/>
              <a:t>Αθήνα, Ιούλιος 2024</a:t>
            </a:r>
          </a:p>
        </p:txBody>
      </p:sp>
      <p:sp>
        <p:nvSpPr>
          <p:cNvPr id="155" name="Google Shape;155;p32"/>
          <p:cNvSpPr txBox="1">
            <a:spLocks noGrp="1"/>
          </p:cNvSpPr>
          <p:nvPr>
            <p:ph type="ctrTitle"/>
          </p:nvPr>
        </p:nvSpPr>
        <p:spPr>
          <a:xfrm>
            <a:off x="3385548" y="1612333"/>
            <a:ext cx="5705553" cy="2196408"/>
          </a:xfrm>
          <a:prstGeom prst="rect">
            <a:avLst/>
          </a:prstGeom>
        </p:spPr>
        <p:txBody>
          <a:bodyPr spcFirstLastPara="1" wrap="square" lIns="91425" tIns="91425" rIns="136650" bIns="91425" anchor="b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3200" dirty="0"/>
              <a:t>Διερεύνηση της χρήσης των Ψηφιακών Διδύμων</a:t>
            </a:r>
            <a:br>
              <a:rPr lang="el-GR" sz="3200" dirty="0"/>
            </a:br>
            <a:r>
              <a:rPr lang="el-GR" sz="3200" dirty="0"/>
              <a:t>από τον Ελληνικό</a:t>
            </a:r>
            <a:br>
              <a:rPr lang="el-GR" sz="3200" dirty="0"/>
            </a:br>
            <a:r>
              <a:rPr lang="el-GR" sz="3200" dirty="0"/>
              <a:t>Κατασκευαστικό Κλάδο</a:t>
            </a:r>
            <a:endParaRPr lang="en-US" sz="3200" dirty="0"/>
          </a:p>
        </p:txBody>
      </p:sp>
      <p:cxnSp>
        <p:nvCxnSpPr>
          <p:cNvPr id="7" name="Google Shape;156;p32">
            <a:extLst>
              <a:ext uri="{FF2B5EF4-FFF2-40B4-BE49-F238E27FC236}">
                <a16:creationId xmlns:a16="http://schemas.microsoft.com/office/drawing/2014/main" id="{96853F45-A04C-6A2E-5F7A-566CCDD70C11}"/>
              </a:ext>
            </a:extLst>
          </p:cNvPr>
          <p:cNvCxnSpPr/>
          <p:nvPr/>
        </p:nvCxnSpPr>
        <p:spPr>
          <a:xfrm>
            <a:off x="7321213" y="4528589"/>
            <a:ext cx="0" cy="7857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" name="Google Shape;154;p32">
            <a:extLst>
              <a:ext uri="{FF2B5EF4-FFF2-40B4-BE49-F238E27FC236}">
                <a16:creationId xmlns:a16="http://schemas.microsoft.com/office/drawing/2014/main" id="{AE978E8D-416D-3C4B-6430-23A9DAA3981B}"/>
              </a:ext>
            </a:extLst>
          </p:cNvPr>
          <p:cNvSpPr txBox="1">
            <a:spLocks/>
          </p:cNvSpPr>
          <p:nvPr/>
        </p:nvSpPr>
        <p:spPr>
          <a:xfrm>
            <a:off x="3535017" y="1037656"/>
            <a:ext cx="2903221" cy="71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14081" lvl="0" indent="-3429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Open Sans Light"/>
              <a:buNone/>
              <a:defRPr sz="1200" b="0" i="0" u="none" strike="noStrike" cap="none">
                <a:solidFill>
                  <a:srgbClr val="000000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marL="914400" marR="0" lvl="1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2pPr>
            <a:lvl3pPr marL="1371600" marR="0" lvl="2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3pPr>
            <a:lvl4pPr marL="1828800" marR="0" lvl="3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4pPr>
            <a:lvl5pPr marL="2286000" marR="0" lvl="4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5pPr>
            <a:lvl6pPr marL="2743200" marR="0" lvl="5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6pPr>
            <a:lvl7pPr marL="3200400" marR="0" lvl="6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7pPr>
            <a:lvl8pPr marL="3657600" marR="0" lvl="7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8pPr>
            <a:lvl9pPr marL="4114800" marR="0" lvl="8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9pPr>
          </a:lstStyle>
          <a:p>
            <a:pPr marL="0" indent="0" algn="l"/>
            <a:r>
              <a:rPr lang="el-GR" sz="1400" dirty="0"/>
              <a:t>Διπλωματική Εργασία</a:t>
            </a:r>
          </a:p>
        </p:txBody>
      </p:sp>
      <p:sp>
        <p:nvSpPr>
          <p:cNvPr id="10" name="Google Shape;154;p32">
            <a:extLst>
              <a:ext uri="{FF2B5EF4-FFF2-40B4-BE49-F238E27FC236}">
                <a16:creationId xmlns:a16="http://schemas.microsoft.com/office/drawing/2014/main" id="{F7035853-9512-57E2-17CD-1EE0F1F1F425}"/>
              </a:ext>
            </a:extLst>
          </p:cNvPr>
          <p:cNvSpPr txBox="1">
            <a:spLocks/>
          </p:cNvSpPr>
          <p:nvPr/>
        </p:nvSpPr>
        <p:spPr>
          <a:xfrm>
            <a:off x="6424389" y="3406584"/>
            <a:ext cx="2903221" cy="71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14081" lvl="0" indent="-3429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Open Sans Light"/>
              <a:buNone/>
              <a:defRPr sz="1200" b="0" i="0" u="none" strike="noStrike" cap="none">
                <a:solidFill>
                  <a:srgbClr val="000000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marL="914400" marR="0" lvl="1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2pPr>
            <a:lvl3pPr marL="1371600" marR="0" lvl="2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3pPr>
            <a:lvl4pPr marL="1828800" marR="0" lvl="3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4pPr>
            <a:lvl5pPr marL="2286000" marR="0" lvl="4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5pPr>
            <a:lvl6pPr marL="2743200" marR="0" lvl="5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6pPr>
            <a:lvl7pPr marL="3200400" marR="0" lvl="6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7pPr>
            <a:lvl8pPr marL="3657600" marR="0" lvl="7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8pPr>
            <a:lvl9pPr marL="4114800" marR="0" lvl="8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 Light"/>
              <a:buNone/>
              <a:defRPr sz="2800" b="0" i="0" u="none" strike="noStrike" cap="none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9pPr>
          </a:lstStyle>
          <a:p>
            <a:pPr marL="0" indent="0" algn="l"/>
            <a:r>
              <a:rPr lang="el-GR" sz="1400" dirty="0"/>
              <a:t>Επιβλέπων: Ι. Π. </a:t>
            </a:r>
            <a:r>
              <a:rPr lang="el-GR" sz="1400" dirty="0" err="1"/>
              <a:t>Παντουβάκης</a:t>
            </a:r>
            <a:endParaRPr lang="el-GR" sz="1400" dirty="0"/>
          </a:p>
        </p:txBody>
      </p:sp>
      <p:pic>
        <p:nvPicPr>
          <p:cNvPr id="1032" name="Picture 8" descr="Digital Twin in Construction: Best Practices &amp; Example">
            <a:extLst>
              <a:ext uri="{FF2B5EF4-FFF2-40B4-BE49-F238E27FC236}">
                <a16:creationId xmlns:a16="http://schemas.microsoft.com/office/drawing/2014/main" id="{12A5AAC7-4A6C-A211-39C5-3AFC23D4F1D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551" t="55614" r="-4" b="276"/>
          <a:stretch/>
        </p:blipFill>
        <p:spPr bwMode="auto">
          <a:xfrm>
            <a:off x="-10636" y="5143500"/>
            <a:ext cx="6369553" cy="26939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" name="Ορθογώνιο 736">
            <a:extLst>
              <a:ext uri="{FF2B5EF4-FFF2-40B4-BE49-F238E27FC236}">
                <a16:creationId xmlns:a16="http://schemas.microsoft.com/office/drawing/2014/main" id="{C92A0DF7-9A9C-559C-9AD1-353C44C8ED27}"/>
              </a:ext>
            </a:extLst>
          </p:cNvPr>
          <p:cNvSpPr/>
          <p:nvPr/>
        </p:nvSpPr>
        <p:spPr>
          <a:xfrm>
            <a:off x="6463318" y="5011055"/>
            <a:ext cx="2680682" cy="14221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699" name="Ορθογώνιο 698">
            <a:extLst>
              <a:ext uri="{FF2B5EF4-FFF2-40B4-BE49-F238E27FC236}">
                <a16:creationId xmlns:a16="http://schemas.microsoft.com/office/drawing/2014/main" id="{969D0DCA-6D60-D244-AB16-FC7F3623505F}"/>
              </a:ext>
            </a:extLst>
          </p:cNvPr>
          <p:cNvSpPr/>
          <p:nvPr/>
        </p:nvSpPr>
        <p:spPr>
          <a:xfrm>
            <a:off x="5694095" y="1524000"/>
            <a:ext cx="769222" cy="37168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cxnSp>
        <p:nvCxnSpPr>
          <p:cNvPr id="2" name="Google Shape;182;p34">
            <a:extLst>
              <a:ext uri="{FF2B5EF4-FFF2-40B4-BE49-F238E27FC236}">
                <a16:creationId xmlns:a16="http://schemas.microsoft.com/office/drawing/2014/main" id="{09C4AD31-A7D9-CDDB-EF91-1AE481258666}"/>
              </a:ext>
            </a:extLst>
          </p:cNvPr>
          <p:cNvCxnSpPr>
            <a:cxnSpLocks/>
          </p:cNvCxnSpPr>
          <p:nvPr/>
        </p:nvCxnSpPr>
        <p:spPr>
          <a:xfrm>
            <a:off x="8375837" y="-15240"/>
            <a:ext cx="0" cy="25908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" name="Google Shape;182;p34">
            <a:extLst>
              <a:ext uri="{FF2B5EF4-FFF2-40B4-BE49-F238E27FC236}">
                <a16:creationId xmlns:a16="http://schemas.microsoft.com/office/drawing/2014/main" id="{D8E64596-32DD-88F0-7CCB-F3A4F5B37BDB}"/>
              </a:ext>
            </a:extLst>
          </p:cNvPr>
          <p:cNvCxnSpPr>
            <a:cxnSpLocks/>
          </p:cNvCxnSpPr>
          <p:nvPr/>
        </p:nvCxnSpPr>
        <p:spPr>
          <a:xfrm>
            <a:off x="8375837" y="556260"/>
            <a:ext cx="0" cy="46101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" name="Google Shape;201;p36">
            <a:extLst>
              <a:ext uri="{FF2B5EF4-FFF2-40B4-BE49-F238E27FC236}">
                <a16:creationId xmlns:a16="http://schemas.microsoft.com/office/drawing/2014/main" id="{0CB0A535-3A16-24FF-C905-7C18F59A289C}"/>
              </a:ext>
            </a:extLst>
          </p:cNvPr>
          <p:cNvSpPr txBox="1">
            <a:spLocks/>
          </p:cNvSpPr>
          <p:nvPr/>
        </p:nvSpPr>
        <p:spPr>
          <a:xfrm>
            <a:off x="3421382" y="127905"/>
            <a:ext cx="5661656" cy="5340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l"/>
            <a:r>
              <a:rPr lang="el-GR" sz="2400" dirty="0"/>
              <a:t>ΨΗΦΙΑΚΑ ΔΙΔΥΜΑ ΣΤΙΣ ΚΑΤΑΣΚΕΥΕΣ</a:t>
            </a:r>
          </a:p>
        </p:txBody>
      </p:sp>
      <p:sp>
        <p:nvSpPr>
          <p:cNvPr id="545" name="Ορθογώνιο: Ψαλίδισμα μίας γωνίας 544">
            <a:extLst>
              <a:ext uri="{FF2B5EF4-FFF2-40B4-BE49-F238E27FC236}">
                <a16:creationId xmlns:a16="http://schemas.microsoft.com/office/drawing/2014/main" id="{D00EB798-DB6D-D026-7D10-7DC6B78154C1}"/>
              </a:ext>
            </a:extLst>
          </p:cNvPr>
          <p:cNvSpPr/>
          <p:nvPr/>
        </p:nvSpPr>
        <p:spPr>
          <a:xfrm flipV="1">
            <a:off x="-781296" y="-301050"/>
            <a:ext cx="3005099" cy="596198"/>
          </a:xfrm>
          <a:prstGeom prst="snip1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cxnSp>
        <p:nvCxnSpPr>
          <p:cNvPr id="549" name="Google Shape;182;p34">
            <a:extLst>
              <a:ext uri="{FF2B5EF4-FFF2-40B4-BE49-F238E27FC236}">
                <a16:creationId xmlns:a16="http://schemas.microsoft.com/office/drawing/2014/main" id="{21CDBD93-1A57-4730-4D25-9C396BD6E5EB}"/>
              </a:ext>
            </a:extLst>
          </p:cNvPr>
          <p:cNvCxnSpPr>
            <a:cxnSpLocks/>
          </p:cNvCxnSpPr>
          <p:nvPr/>
        </p:nvCxnSpPr>
        <p:spPr>
          <a:xfrm>
            <a:off x="8100060" y="753383"/>
            <a:ext cx="35052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52" name="Google Shape;171;p34">
            <a:extLst>
              <a:ext uri="{FF2B5EF4-FFF2-40B4-BE49-F238E27FC236}">
                <a16:creationId xmlns:a16="http://schemas.microsoft.com/office/drawing/2014/main" id="{F1FE7B68-A314-DECC-840A-C3E2809F9B78}"/>
              </a:ext>
            </a:extLst>
          </p:cNvPr>
          <p:cNvSpPr txBox="1">
            <a:spLocks/>
          </p:cNvSpPr>
          <p:nvPr/>
        </p:nvSpPr>
        <p:spPr>
          <a:xfrm rot="5400000">
            <a:off x="6544448" y="2607129"/>
            <a:ext cx="4091185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b="0" dirty="0">
                <a:solidFill>
                  <a:srgbClr val="2E1B11"/>
                </a:solidFill>
              </a:rPr>
              <a:t>Εξέλιξη Κατασκευαστικού Κλάδου</a:t>
            </a:r>
            <a:endParaRPr lang="el-GR" sz="2000" dirty="0">
              <a:solidFill>
                <a:srgbClr val="2E1B11"/>
              </a:solidFill>
            </a:endParaRPr>
          </a:p>
        </p:txBody>
      </p:sp>
      <p:cxnSp>
        <p:nvCxnSpPr>
          <p:cNvPr id="555" name="Google Shape;182;p34">
            <a:extLst>
              <a:ext uri="{FF2B5EF4-FFF2-40B4-BE49-F238E27FC236}">
                <a16:creationId xmlns:a16="http://schemas.microsoft.com/office/drawing/2014/main" id="{DF59C875-14A5-6584-9F93-F32DA4C6FA70}"/>
              </a:ext>
            </a:extLst>
          </p:cNvPr>
          <p:cNvCxnSpPr>
            <a:cxnSpLocks/>
          </p:cNvCxnSpPr>
          <p:nvPr/>
        </p:nvCxnSpPr>
        <p:spPr>
          <a:xfrm>
            <a:off x="8100060" y="4853190"/>
            <a:ext cx="35052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661" name="Ομάδα 660">
            <a:extLst>
              <a:ext uri="{FF2B5EF4-FFF2-40B4-BE49-F238E27FC236}">
                <a16:creationId xmlns:a16="http://schemas.microsoft.com/office/drawing/2014/main" id="{6AB7FB35-9B97-69C7-9025-31EC66992604}"/>
              </a:ext>
            </a:extLst>
          </p:cNvPr>
          <p:cNvGrpSpPr/>
          <p:nvPr/>
        </p:nvGrpSpPr>
        <p:grpSpPr>
          <a:xfrm flipV="1">
            <a:off x="1243117" y="2022428"/>
            <a:ext cx="6364447" cy="1611942"/>
            <a:chOff x="1024105" y="2395262"/>
            <a:chExt cx="6364447" cy="1611942"/>
          </a:xfrm>
        </p:grpSpPr>
        <p:sp>
          <p:nvSpPr>
            <p:cNvPr id="662" name="Google Shape;2002;p60">
              <a:extLst>
                <a:ext uri="{FF2B5EF4-FFF2-40B4-BE49-F238E27FC236}">
                  <a16:creationId xmlns:a16="http://schemas.microsoft.com/office/drawing/2014/main" id="{F52547BD-3720-6A80-92BA-7A44C1A04FEA}"/>
                </a:ext>
              </a:extLst>
            </p:cNvPr>
            <p:cNvSpPr/>
            <p:nvPr/>
          </p:nvSpPr>
          <p:spPr>
            <a:xfrm rot="16200000">
              <a:off x="3630344" y="248664"/>
              <a:ext cx="1419947" cy="5946625"/>
            </a:xfrm>
            <a:custGeom>
              <a:avLst/>
              <a:gdLst/>
              <a:ahLst/>
              <a:cxnLst/>
              <a:rect l="l" t="t" r="r" b="b"/>
              <a:pathLst>
                <a:path w="21750" h="91118" extrusionOk="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3" name="Google Shape;2004;p60">
              <a:extLst>
                <a:ext uri="{FF2B5EF4-FFF2-40B4-BE49-F238E27FC236}">
                  <a16:creationId xmlns:a16="http://schemas.microsoft.com/office/drawing/2014/main" id="{9FEAF21D-4114-877B-4FFD-3353DE6ECB82}"/>
                </a:ext>
              </a:extLst>
            </p:cNvPr>
            <p:cNvSpPr/>
            <p:nvPr/>
          </p:nvSpPr>
          <p:spPr>
            <a:xfrm rot="16200000">
              <a:off x="3592086" y="211564"/>
              <a:ext cx="1496463" cy="6020826"/>
            </a:xfrm>
            <a:custGeom>
              <a:avLst/>
              <a:gdLst/>
              <a:ahLst/>
              <a:cxnLst/>
              <a:rect l="l" t="t" r="r" b="b"/>
              <a:pathLst>
                <a:path w="22922" h="92255" extrusionOk="0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2003;p60">
              <a:extLst>
                <a:ext uri="{FF2B5EF4-FFF2-40B4-BE49-F238E27FC236}">
                  <a16:creationId xmlns:a16="http://schemas.microsoft.com/office/drawing/2014/main" id="{4D7ACBE7-CB25-50D6-A446-A04CED33E93F}"/>
                </a:ext>
              </a:extLst>
            </p:cNvPr>
            <p:cNvSpPr/>
            <p:nvPr/>
          </p:nvSpPr>
          <p:spPr>
            <a:xfrm rot="16200000">
              <a:off x="3554287" y="172675"/>
              <a:ext cx="1572062" cy="6096469"/>
            </a:xfrm>
            <a:custGeom>
              <a:avLst/>
              <a:gdLst/>
              <a:ahLst/>
              <a:cxnLst/>
              <a:rect l="l" t="t" r="r" b="b"/>
              <a:pathLst>
                <a:path w="24080" h="93414" extrusionOk="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Ορθογώνιο 664">
              <a:extLst>
                <a:ext uri="{FF2B5EF4-FFF2-40B4-BE49-F238E27FC236}">
                  <a16:creationId xmlns:a16="http://schemas.microsoft.com/office/drawing/2014/main" id="{08BE4494-5980-5EC7-C2AA-9AEB1A091540}"/>
                </a:ext>
              </a:extLst>
            </p:cNvPr>
            <p:cNvSpPr/>
            <p:nvPr/>
          </p:nvSpPr>
          <p:spPr>
            <a:xfrm>
              <a:off x="1065179" y="2395262"/>
              <a:ext cx="4836762" cy="81398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666" name="Ορθογώνιο 665">
              <a:extLst>
                <a:ext uri="{FF2B5EF4-FFF2-40B4-BE49-F238E27FC236}">
                  <a16:creationId xmlns:a16="http://schemas.microsoft.com/office/drawing/2014/main" id="{6A037BC3-722C-1FEF-39C8-97FCF4F9BF3F}"/>
                </a:ext>
              </a:extLst>
            </p:cNvPr>
            <p:cNvSpPr/>
            <p:nvPr/>
          </p:nvSpPr>
          <p:spPr>
            <a:xfrm>
              <a:off x="1024105" y="3193215"/>
              <a:ext cx="5240781" cy="81398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 dirty="0"/>
            </a:p>
          </p:txBody>
        </p:sp>
      </p:grpSp>
      <p:sp>
        <p:nvSpPr>
          <p:cNvPr id="668" name="Google Shape;2002;p60">
            <a:extLst>
              <a:ext uri="{FF2B5EF4-FFF2-40B4-BE49-F238E27FC236}">
                <a16:creationId xmlns:a16="http://schemas.microsoft.com/office/drawing/2014/main" id="{28E938E9-2535-8D46-8040-3F09BF29CB41}"/>
              </a:ext>
            </a:extLst>
          </p:cNvPr>
          <p:cNvSpPr/>
          <p:nvPr/>
        </p:nvSpPr>
        <p:spPr>
          <a:xfrm rot="16200000">
            <a:off x="2875813" y="-181124"/>
            <a:ext cx="1430976" cy="5992806"/>
          </a:xfrm>
          <a:custGeom>
            <a:avLst/>
            <a:gdLst/>
            <a:ahLst/>
            <a:cxnLst/>
            <a:rect l="l" t="t" r="r" b="b"/>
            <a:pathLst>
              <a:path w="21750" h="91118" extrusionOk="0">
                <a:moveTo>
                  <a:pt x="13027" y="0"/>
                </a:moveTo>
                <a:lnTo>
                  <a:pt x="13027" y="884"/>
                </a:lnTo>
                <a:cubicBezTo>
                  <a:pt x="13027" y="2077"/>
                  <a:pt x="12063" y="3042"/>
                  <a:pt x="10869" y="3042"/>
                </a:cubicBezTo>
                <a:lnTo>
                  <a:pt x="8000" y="3042"/>
                </a:lnTo>
                <a:cubicBezTo>
                  <a:pt x="3570" y="3042"/>
                  <a:pt x="0" y="6680"/>
                  <a:pt x="81" y="11110"/>
                </a:cubicBezTo>
                <a:cubicBezTo>
                  <a:pt x="150" y="15414"/>
                  <a:pt x="3753" y="18915"/>
                  <a:pt x="8126" y="18915"/>
                </a:cubicBezTo>
                <a:lnTo>
                  <a:pt x="13750" y="18915"/>
                </a:lnTo>
                <a:cubicBezTo>
                  <a:pt x="17377" y="18915"/>
                  <a:pt x="20315" y="21887"/>
                  <a:pt x="20246" y="25525"/>
                </a:cubicBezTo>
                <a:cubicBezTo>
                  <a:pt x="20189" y="29049"/>
                  <a:pt x="17216" y="31918"/>
                  <a:pt x="13635" y="31918"/>
                </a:cubicBezTo>
                <a:lnTo>
                  <a:pt x="8000" y="31918"/>
                </a:lnTo>
                <a:cubicBezTo>
                  <a:pt x="3570" y="31918"/>
                  <a:pt x="0" y="35557"/>
                  <a:pt x="81" y="39987"/>
                </a:cubicBezTo>
                <a:cubicBezTo>
                  <a:pt x="150" y="44291"/>
                  <a:pt x="3753" y="47791"/>
                  <a:pt x="8126" y="47791"/>
                </a:cubicBezTo>
                <a:lnTo>
                  <a:pt x="13750" y="47791"/>
                </a:lnTo>
                <a:cubicBezTo>
                  <a:pt x="17377" y="47791"/>
                  <a:pt x="20315" y="50775"/>
                  <a:pt x="20246" y="54402"/>
                </a:cubicBezTo>
                <a:cubicBezTo>
                  <a:pt x="20189" y="57926"/>
                  <a:pt x="17216" y="60795"/>
                  <a:pt x="13635" y="60795"/>
                </a:cubicBezTo>
                <a:lnTo>
                  <a:pt x="8000" y="60795"/>
                </a:lnTo>
                <a:cubicBezTo>
                  <a:pt x="3570" y="60795"/>
                  <a:pt x="0" y="64433"/>
                  <a:pt x="81" y="68875"/>
                </a:cubicBezTo>
                <a:cubicBezTo>
                  <a:pt x="150" y="73179"/>
                  <a:pt x="3753" y="76668"/>
                  <a:pt x="8126" y="76668"/>
                </a:cubicBezTo>
                <a:lnTo>
                  <a:pt x="13750" y="76668"/>
                </a:lnTo>
                <a:cubicBezTo>
                  <a:pt x="17377" y="76668"/>
                  <a:pt x="20315" y="79652"/>
                  <a:pt x="20246" y="83290"/>
                </a:cubicBezTo>
                <a:cubicBezTo>
                  <a:pt x="20189" y="86814"/>
                  <a:pt x="17216" y="89683"/>
                  <a:pt x="13635" y="89683"/>
                </a:cubicBezTo>
                <a:lnTo>
                  <a:pt x="8574" y="89683"/>
                </a:lnTo>
                <a:lnTo>
                  <a:pt x="8574" y="91118"/>
                </a:lnTo>
                <a:lnTo>
                  <a:pt x="13624" y="91118"/>
                </a:lnTo>
                <a:cubicBezTo>
                  <a:pt x="17997" y="91118"/>
                  <a:pt x="21601" y="87606"/>
                  <a:pt x="21681" y="83313"/>
                </a:cubicBezTo>
                <a:cubicBezTo>
                  <a:pt x="21750" y="78872"/>
                  <a:pt x="18180" y="75233"/>
                  <a:pt x="13739" y="75233"/>
                </a:cubicBezTo>
                <a:lnTo>
                  <a:pt x="8126" y="75233"/>
                </a:lnTo>
                <a:cubicBezTo>
                  <a:pt x="4534" y="75233"/>
                  <a:pt x="1561" y="72364"/>
                  <a:pt x="1504" y="68852"/>
                </a:cubicBezTo>
                <a:cubicBezTo>
                  <a:pt x="1435" y="65214"/>
                  <a:pt x="4373" y="62230"/>
                  <a:pt x="8000" y="62230"/>
                </a:cubicBezTo>
                <a:lnTo>
                  <a:pt x="13624" y="62230"/>
                </a:lnTo>
                <a:cubicBezTo>
                  <a:pt x="17997" y="62230"/>
                  <a:pt x="21601" y="58729"/>
                  <a:pt x="21681" y="54425"/>
                </a:cubicBezTo>
                <a:cubicBezTo>
                  <a:pt x="21750" y="49995"/>
                  <a:pt x="18180" y="46357"/>
                  <a:pt x="13739" y="46357"/>
                </a:cubicBezTo>
                <a:lnTo>
                  <a:pt x="8126" y="46357"/>
                </a:lnTo>
                <a:cubicBezTo>
                  <a:pt x="4534" y="46357"/>
                  <a:pt x="1561" y="43487"/>
                  <a:pt x="1504" y="39964"/>
                </a:cubicBezTo>
                <a:cubicBezTo>
                  <a:pt x="1435" y="36337"/>
                  <a:pt x="4373" y="33353"/>
                  <a:pt x="8000" y="33353"/>
                </a:cubicBezTo>
                <a:lnTo>
                  <a:pt x="13624" y="33353"/>
                </a:lnTo>
                <a:cubicBezTo>
                  <a:pt x="17997" y="33353"/>
                  <a:pt x="21601" y="29852"/>
                  <a:pt x="21681" y="25548"/>
                </a:cubicBezTo>
                <a:cubicBezTo>
                  <a:pt x="21750" y="21118"/>
                  <a:pt x="18180" y="17480"/>
                  <a:pt x="13739" y="17480"/>
                </a:cubicBezTo>
                <a:lnTo>
                  <a:pt x="8126" y="17480"/>
                </a:lnTo>
                <a:cubicBezTo>
                  <a:pt x="4534" y="17480"/>
                  <a:pt x="1561" y="14611"/>
                  <a:pt x="1504" y="11087"/>
                </a:cubicBezTo>
                <a:cubicBezTo>
                  <a:pt x="1435" y="7449"/>
                  <a:pt x="4373" y="4476"/>
                  <a:pt x="8000" y="4476"/>
                </a:cubicBezTo>
                <a:lnTo>
                  <a:pt x="10869" y="4476"/>
                </a:lnTo>
                <a:cubicBezTo>
                  <a:pt x="12855" y="4476"/>
                  <a:pt x="14462" y="2869"/>
                  <a:pt x="14462" y="884"/>
                </a:cubicBezTo>
                <a:lnTo>
                  <a:pt x="14462" y="0"/>
                </a:lnTo>
                <a:close/>
              </a:path>
            </a:pathLst>
          </a:custGeom>
          <a:solidFill>
            <a:srgbClr val="0E2A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" name="Google Shape;2003;p60">
            <a:extLst>
              <a:ext uri="{FF2B5EF4-FFF2-40B4-BE49-F238E27FC236}">
                <a16:creationId xmlns:a16="http://schemas.microsoft.com/office/drawing/2014/main" id="{B915B1AC-D8DC-7104-3017-EAA872AB5338}"/>
              </a:ext>
            </a:extLst>
          </p:cNvPr>
          <p:cNvSpPr/>
          <p:nvPr/>
        </p:nvSpPr>
        <p:spPr>
          <a:xfrm rot="16200000">
            <a:off x="2799165" y="-256246"/>
            <a:ext cx="1584273" cy="6143814"/>
          </a:xfrm>
          <a:custGeom>
            <a:avLst/>
            <a:gdLst/>
            <a:ahLst/>
            <a:cxnLst/>
            <a:rect l="l" t="t" r="r" b="b"/>
            <a:pathLst>
              <a:path w="24080" h="93414" extrusionOk="0">
                <a:moveTo>
                  <a:pt x="16207" y="574"/>
                </a:moveTo>
                <a:lnTo>
                  <a:pt x="16207" y="2032"/>
                </a:lnTo>
                <a:cubicBezTo>
                  <a:pt x="16207" y="4327"/>
                  <a:pt x="14336" y="6198"/>
                  <a:pt x="12040" y="6198"/>
                </a:cubicBezTo>
                <a:lnTo>
                  <a:pt x="9171" y="6198"/>
                </a:lnTo>
                <a:cubicBezTo>
                  <a:pt x="5866" y="6198"/>
                  <a:pt x="3191" y="8907"/>
                  <a:pt x="3249" y="12224"/>
                </a:cubicBezTo>
                <a:cubicBezTo>
                  <a:pt x="3295" y="15437"/>
                  <a:pt x="6015" y="18043"/>
                  <a:pt x="9297" y="18043"/>
                </a:cubicBezTo>
                <a:lnTo>
                  <a:pt x="14910" y="18043"/>
                </a:lnTo>
                <a:cubicBezTo>
                  <a:pt x="19673" y="18043"/>
                  <a:pt x="23506" y="21945"/>
                  <a:pt x="23426" y="26708"/>
                </a:cubicBezTo>
                <a:cubicBezTo>
                  <a:pt x="23345" y="31322"/>
                  <a:pt x="19478" y="35075"/>
                  <a:pt x="14795" y="35075"/>
                </a:cubicBezTo>
                <a:lnTo>
                  <a:pt x="9171" y="35075"/>
                </a:lnTo>
                <a:cubicBezTo>
                  <a:pt x="5866" y="35075"/>
                  <a:pt x="3191" y="37783"/>
                  <a:pt x="3249" y="41100"/>
                </a:cubicBezTo>
                <a:cubicBezTo>
                  <a:pt x="3295" y="44314"/>
                  <a:pt x="6015" y="46919"/>
                  <a:pt x="9297" y="46919"/>
                </a:cubicBezTo>
                <a:lnTo>
                  <a:pt x="14910" y="46919"/>
                </a:lnTo>
                <a:cubicBezTo>
                  <a:pt x="19673" y="46919"/>
                  <a:pt x="23506" y="50822"/>
                  <a:pt x="23426" y="55573"/>
                </a:cubicBezTo>
                <a:cubicBezTo>
                  <a:pt x="23345" y="60187"/>
                  <a:pt x="19478" y="63940"/>
                  <a:pt x="14795" y="63940"/>
                </a:cubicBezTo>
                <a:lnTo>
                  <a:pt x="9171" y="63940"/>
                </a:lnTo>
                <a:cubicBezTo>
                  <a:pt x="5866" y="63940"/>
                  <a:pt x="3191" y="66660"/>
                  <a:pt x="3249" y="69966"/>
                </a:cubicBezTo>
                <a:cubicBezTo>
                  <a:pt x="3295" y="73179"/>
                  <a:pt x="6015" y="75796"/>
                  <a:pt x="9297" y="75796"/>
                </a:cubicBezTo>
                <a:lnTo>
                  <a:pt x="14910" y="75796"/>
                </a:lnTo>
                <a:cubicBezTo>
                  <a:pt x="19673" y="75796"/>
                  <a:pt x="23506" y="79698"/>
                  <a:pt x="23426" y="84450"/>
                </a:cubicBezTo>
                <a:cubicBezTo>
                  <a:pt x="23345" y="89075"/>
                  <a:pt x="19478" y="92840"/>
                  <a:pt x="14795" y="92840"/>
                </a:cubicBezTo>
                <a:lnTo>
                  <a:pt x="9171" y="92840"/>
                </a:lnTo>
                <a:lnTo>
                  <a:pt x="9171" y="90257"/>
                </a:lnTo>
                <a:lnTo>
                  <a:pt x="14795" y="90257"/>
                </a:lnTo>
                <a:cubicBezTo>
                  <a:pt x="18077" y="90257"/>
                  <a:pt x="20786" y="87640"/>
                  <a:pt x="20843" y="84427"/>
                </a:cubicBezTo>
                <a:cubicBezTo>
                  <a:pt x="20889" y="81110"/>
                  <a:pt x="18227" y="78401"/>
                  <a:pt x="14910" y="78401"/>
                </a:cubicBezTo>
                <a:lnTo>
                  <a:pt x="9297" y="78401"/>
                </a:lnTo>
                <a:cubicBezTo>
                  <a:pt x="4614" y="78401"/>
                  <a:pt x="747" y="74648"/>
                  <a:pt x="666" y="70034"/>
                </a:cubicBezTo>
                <a:cubicBezTo>
                  <a:pt x="586" y="65271"/>
                  <a:pt x="4419" y="61381"/>
                  <a:pt x="9171" y="61381"/>
                </a:cubicBezTo>
                <a:lnTo>
                  <a:pt x="14795" y="61381"/>
                </a:lnTo>
                <a:cubicBezTo>
                  <a:pt x="18077" y="61381"/>
                  <a:pt x="20786" y="58764"/>
                  <a:pt x="20843" y="55550"/>
                </a:cubicBezTo>
                <a:cubicBezTo>
                  <a:pt x="20889" y="52233"/>
                  <a:pt x="18227" y="49525"/>
                  <a:pt x="14910" y="49525"/>
                </a:cubicBezTo>
                <a:lnTo>
                  <a:pt x="9297" y="49525"/>
                </a:lnTo>
                <a:cubicBezTo>
                  <a:pt x="4614" y="49525"/>
                  <a:pt x="747" y="45772"/>
                  <a:pt x="666" y="41158"/>
                </a:cubicBezTo>
                <a:cubicBezTo>
                  <a:pt x="586" y="36395"/>
                  <a:pt x="4419" y="32504"/>
                  <a:pt x="9171" y="32504"/>
                </a:cubicBezTo>
                <a:lnTo>
                  <a:pt x="14795" y="32504"/>
                </a:lnTo>
                <a:cubicBezTo>
                  <a:pt x="18077" y="32504"/>
                  <a:pt x="20786" y="29887"/>
                  <a:pt x="20843" y="26673"/>
                </a:cubicBezTo>
                <a:cubicBezTo>
                  <a:pt x="20889" y="23357"/>
                  <a:pt x="18227" y="20648"/>
                  <a:pt x="14910" y="20648"/>
                </a:cubicBezTo>
                <a:lnTo>
                  <a:pt x="9297" y="20648"/>
                </a:lnTo>
                <a:cubicBezTo>
                  <a:pt x="4614" y="20648"/>
                  <a:pt x="747" y="16895"/>
                  <a:pt x="666" y="12281"/>
                </a:cubicBezTo>
                <a:cubicBezTo>
                  <a:pt x="586" y="7529"/>
                  <a:pt x="4419" y="3627"/>
                  <a:pt x="9171" y="3627"/>
                </a:cubicBezTo>
                <a:lnTo>
                  <a:pt x="12040" y="3627"/>
                </a:lnTo>
                <a:cubicBezTo>
                  <a:pt x="12913" y="3627"/>
                  <a:pt x="13624" y="2916"/>
                  <a:pt x="13624" y="2043"/>
                </a:cubicBezTo>
                <a:lnTo>
                  <a:pt x="13624" y="574"/>
                </a:lnTo>
                <a:close/>
                <a:moveTo>
                  <a:pt x="13050" y="0"/>
                </a:moveTo>
                <a:lnTo>
                  <a:pt x="13050" y="2032"/>
                </a:lnTo>
                <a:cubicBezTo>
                  <a:pt x="13050" y="2594"/>
                  <a:pt x="12603" y="3042"/>
                  <a:pt x="12040" y="3042"/>
                </a:cubicBezTo>
                <a:lnTo>
                  <a:pt x="9171" y="3042"/>
                </a:lnTo>
                <a:cubicBezTo>
                  <a:pt x="4098" y="3042"/>
                  <a:pt x="12" y="7208"/>
                  <a:pt x="104" y="12281"/>
                </a:cubicBezTo>
                <a:cubicBezTo>
                  <a:pt x="184" y="17205"/>
                  <a:pt x="4305" y="21210"/>
                  <a:pt x="9297" y="21210"/>
                </a:cubicBezTo>
                <a:lnTo>
                  <a:pt x="14921" y="21210"/>
                </a:lnTo>
                <a:cubicBezTo>
                  <a:pt x="17917" y="21210"/>
                  <a:pt x="20327" y="23666"/>
                  <a:pt x="20270" y="26662"/>
                </a:cubicBezTo>
                <a:cubicBezTo>
                  <a:pt x="20224" y="29566"/>
                  <a:pt x="17767" y="31919"/>
                  <a:pt x="14806" y="31919"/>
                </a:cubicBezTo>
                <a:lnTo>
                  <a:pt x="9171" y="31919"/>
                </a:lnTo>
                <a:cubicBezTo>
                  <a:pt x="4098" y="31930"/>
                  <a:pt x="12" y="36085"/>
                  <a:pt x="104" y="41158"/>
                </a:cubicBezTo>
                <a:cubicBezTo>
                  <a:pt x="184" y="46081"/>
                  <a:pt x="4305" y="50087"/>
                  <a:pt x="9297" y="50087"/>
                </a:cubicBezTo>
                <a:lnTo>
                  <a:pt x="14921" y="50087"/>
                </a:lnTo>
                <a:cubicBezTo>
                  <a:pt x="17917" y="50087"/>
                  <a:pt x="20327" y="52543"/>
                  <a:pt x="20270" y="55539"/>
                </a:cubicBezTo>
                <a:cubicBezTo>
                  <a:pt x="20224" y="58442"/>
                  <a:pt x="17767" y="60807"/>
                  <a:pt x="14806" y="60807"/>
                </a:cubicBezTo>
                <a:lnTo>
                  <a:pt x="9171" y="60807"/>
                </a:lnTo>
                <a:cubicBezTo>
                  <a:pt x="4098" y="60807"/>
                  <a:pt x="1" y="64961"/>
                  <a:pt x="92" y="70046"/>
                </a:cubicBezTo>
                <a:cubicBezTo>
                  <a:pt x="173" y="74970"/>
                  <a:pt x="4305" y="78975"/>
                  <a:pt x="9297" y="78975"/>
                </a:cubicBezTo>
                <a:lnTo>
                  <a:pt x="14910" y="78975"/>
                </a:lnTo>
                <a:cubicBezTo>
                  <a:pt x="17905" y="78975"/>
                  <a:pt x="20315" y="81431"/>
                  <a:pt x="20270" y="84427"/>
                </a:cubicBezTo>
                <a:cubicBezTo>
                  <a:pt x="20224" y="87331"/>
                  <a:pt x="17767" y="89683"/>
                  <a:pt x="14795" y="89683"/>
                </a:cubicBezTo>
                <a:lnTo>
                  <a:pt x="8597" y="89683"/>
                </a:lnTo>
                <a:lnTo>
                  <a:pt x="8597" y="93414"/>
                </a:lnTo>
                <a:lnTo>
                  <a:pt x="14795" y="93414"/>
                </a:lnTo>
                <a:cubicBezTo>
                  <a:pt x="19787" y="93414"/>
                  <a:pt x="23919" y="89408"/>
                  <a:pt x="24000" y="84484"/>
                </a:cubicBezTo>
                <a:cubicBezTo>
                  <a:pt x="24080" y="79411"/>
                  <a:pt x="19994" y="75245"/>
                  <a:pt x="14910" y="75245"/>
                </a:cubicBezTo>
                <a:lnTo>
                  <a:pt x="14910" y="75234"/>
                </a:lnTo>
                <a:lnTo>
                  <a:pt x="9297" y="75234"/>
                </a:lnTo>
                <a:cubicBezTo>
                  <a:pt x="6325" y="75234"/>
                  <a:pt x="3868" y="72881"/>
                  <a:pt x="3823" y="69977"/>
                </a:cubicBezTo>
                <a:cubicBezTo>
                  <a:pt x="3765" y="66981"/>
                  <a:pt x="6175" y="64525"/>
                  <a:pt x="9171" y="64525"/>
                </a:cubicBezTo>
                <a:lnTo>
                  <a:pt x="14795" y="64525"/>
                </a:lnTo>
                <a:cubicBezTo>
                  <a:pt x="19787" y="64525"/>
                  <a:pt x="23919" y="60520"/>
                  <a:pt x="24000" y="55596"/>
                </a:cubicBezTo>
                <a:cubicBezTo>
                  <a:pt x="24080" y="50512"/>
                  <a:pt x="19994" y="46357"/>
                  <a:pt x="14910" y="46357"/>
                </a:cubicBezTo>
                <a:lnTo>
                  <a:pt x="9297" y="46357"/>
                </a:lnTo>
                <a:cubicBezTo>
                  <a:pt x="6325" y="46357"/>
                  <a:pt x="3868" y="43993"/>
                  <a:pt x="3823" y="41089"/>
                </a:cubicBezTo>
                <a:cubicBezTo>
                  <a:pt x="3765" y="38093"/>
                  <a:pt x="6175" y="35637"/>
                  <a:pt x="9171" y="35637"/>
                </a:cubicBezTo>
                <a:lnTo>
                  <a:pt x="14795" y="35637"/>
                </a:lnTo>
                <a:cubicBezTo>
                  <a:pt x="19787" y="35637"/>
                  <a:pt x="23919" y="31632"/>
                  <a:pt x="24000" y="26708"/>
                </a:cubicBezTo>
                <a:cubicBezTo>
                  <a:pt x="24080" y="21635"/>
                  <a:pt x="19994" y="17469"/>
                  <a:pt x="14910" y="17469"/>
                </a:cubicBezTo>
                <a:lnTo>
                  <a:pt x="9297" y="17469"/>
                </a:lnTo>
                <a:cubicBezTo>
                  <a:pt x="6325" y="17469"/>
                  <a:pt x="3868" y="15104"/>
                  <a:pt x="3823" y="12212"/>
                </a:cubicBezTo>
                <a:cubicBezTo>
                  <a:pt x="3765" y="9217"/>
                  <a:pt x="6175" y="6760"/>
                  <a:pt x="9171" y="6760"/>
                </a:cubicBezTo>
                <a:lnTo>
                  <a:pt x="12040" y="6760"/>
                </a:lnTo>
                <a:cubicBezTo>
                  <a:pt x="14657" y="6760"/>
                  <a:pt x="16780" y="4637"/>
                  <a:pt x="16780" y="2020"/>
                </a:cubicBezTo>
                <a:lnTo>
                  <a:pt x="1678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" name="Google Shape;2004;p60">
            <a:extLst>
              <a:ext uri="{FF2B5EF4-FFF2-40B4-BE49-F238E27FC236}">
                <a16:creationId xmlns:a16="http://schemas.microsoft.com/office/drawing/2014/main" id="{5A44FB7A-1133-5DEC-0DA2-B719683F7BBB}"/>
              </a:ext>
            </a:extLst>
          </p:cNvPr>
          <p:cNvSpPr/>
          <p:nvPr/>
        </p:nvSpPr>
        <p:spPr>
          <a:xfrm rot="16200000">
            <a:off x="2836899" y="-218521"/>
            <a:ext cx="1508087" cy="6067592"/>
          </a:xfrm>
          <a:custGeom>
            <a:avLst/>
            <a:gdLst/>
            <a:ahLst/>
            <a:cxnLst/>
            <a:rect l="l" t="t" r="r" b="b"/>
            <a:pathLst>
              <a:path w="22922" h="92255" extrusionOk="0">
                <a:moveTo>
                  <a:pt x="15048" y="574"/>
                </a:moveTo>
                <a:lnTo>
                  <a:pt x="15048" y="1458"/>
                </a:lnTo>
                <a:cubicBezTo>
                  <a:pt x="15048" y="3443"/>
                  <a:pt x="13441" y="5050"/>
                  <a:pt x="11455" y="5050"/>
                </a:cubicBezTo>
                <a:lnTo>
                  <a:pt x="8586" y="5050"/>
                </a:lnTo>
                <a:cubicBezTo>
                  <a:pt x="4948" y="5050"/>
                  <a:pt x="2021" y="8034"/>
                  <a:pt x="2090" y="11673"/>
                </a:cubicBezTo>
                <a:cubicBezTo>
                  <a:pt x="2147" y="15196"/>
                  <a:pt x="5120" y="18054"/>
                  <a:pt x="8712" y="18054"/>
                </a:cubicBezTo>
                <a:lnTo>
                  <a:pt x="14325" y="18054"/>
                </a:lnTo>
                <a:cubicBezTo>
                  <a:pt x="18766" y="18054"/>
                  <a:pt x="22336" y="21692"/>
                  <a:pt x="22267" y="26134"/>
                </a:cubicBezTo>
                <a:cubicBezTo>
                  <a:pt x="22187" y="30438"/>
                  <a:pt x="18583" y="33927"/>
                  <a:pt x="14210" y="33927"/>
                </a:cubicBezTo>
                <a:lnTo>
                  <a:pt x="8586" y="33927"/>
                </a:lnTo>
                <a:cubicBezTo>
                  <a:pt x="4959" y="33938"/>
                  <a:pt x="2021" y="36911"/>
                  <a:pt x="2090" y="40549"/>
                </a:cubicBezTo>
                <a:cubicBezTo>
                  <a:pt x="2147" y="44073"/>
                  <a:pt x="5120" y="46942"/>
                  <a:pt x="8712" y="46942"/>
                </a:cubicBezTo>
                <a:lnTo>
                  <a:pt x="14325" y="46942"/>
                </a:lnTo>
                <a:cubicBezTo>
                  <a:pt x="18766" y="46942"/>
                  <a:pt x="22336" y="50569"/>
                  <a:pt x="22267" y="55011"/>
                </a:cubicBezTo>
                <a:cubicBezTo>
                  <a:pt x="22187" y="59315"/>
                  <a:pt x="18571" y="62815"/>
                  <a:pt x="14210" y="62815"/>
                </a:cubicBezTo>
                <a:lnTo>
                  <a:pt x="8586" y="62815"/>
                </a:lnTo>
                <a:cubicBezTo>
                  <a:pt x="4959" y="62815"/>
                  <a:pt x="2021" y="65788"/>
                  <a:pt x="2090" y="69426"/>
                </a:cubicBezTo>
                <a:cubicBezTo>
                  <a:pt x="2147" y="72950"/>
                  <a:pt x="5120" y="75819"/>
                  <a:pt x="8712" y="75819"/>
                </a:cubicBezTo>
                <a:lnTo>
                  <a:pt x="14325" y="75819"/>
                </a:lnTo>
                <a:cubicBezTo>
                  <a:pt x="18766" y="75819"/>
                  <a:pt x="22336" y="79457"/>
                  <a:pt x="22267" y="83887"/>
                </a:cubicBezTo>
                <a:cubicBezTo>
                  <a:pt x="22187" y="88180"/>
                  <a:pt x="18583" y="91692"/>
                  <a:pt x="14210" y="91692"/>
                </a:cubicBezTo>
                <a:lnTo>
                  <a:pt x="9160" y="91692"/>
                </a:lnTo>
                <a:lnTo>
                  <a:pt x="9160" y="90257"/>
                </a:lnTo>
                <a:lnTo>
                  <a:pt x="14210" y="90257"/>
                </a:lnTo>
                <a:cubicBezTo>
                  <a:pt x="17791" y="90257"/>
                  <a:pt x="20775" y="87388"/>
                  <a:pt x="20832" y="83864"/>
                </a:cubicBezTo>
                <a:cubicBezTo>
                  <a:pt x="20890" y="80226"/>
                  <a:pt x="17963" y="77242"/>
                  <a:pt x="14325" y="77242"/>
                </a:cubicBezTo>
                <a:lnTo>
                  <a:pt x="8712" y="77242"/>
                </a:lnTo>
                <a:cubicBezTo>
                  <a:pt x="4339" y="77242"/>
                  <a:pt x="724" y="73741"/>
                  <a:pt x="655" y="69449"/>
                </a:cubicBezTo>
                <a:cubicBezTo>
                  <a:pt x="575" y="65007"/>
                  <a:pt x="4156" y="61369"/>
                  <a:pt x="8586" y="61369"/>
                </a:cubicBezTo>
                <a:lnTo>
                  <a:pt x="14210" y="61369"/>
                </a:lnTo>
                <a:cubicBezTo>
                  <a:pt x="17791" y="61369"/>
                  <a:pt x="20775" y="58500"/>
                  <a:pt x="20832" y="54976"/>
                </a:cubicBezTo>
                <a:cubicBezTo>
                  <a:pt x="20890" y="51349"/>
                  <a:pt x="17963" y="48365"/>
                  <a:pt x="14325" y="48365"/>
                </a:cubicBezTo>
                <a:lnTo>
                  <a:pt x="8712" y="48365"/>
                </a:lnTo>
                <a:cubicBezTo>
                  <a:pt x="4339" y="48365"/>
                  <a:pt x="724" y="44865"/>
                  <a:pt x="655" y="40561"/>
                </a:cubicBezTo>
                <a:cubicBezTo>
                  <a:pt x="575" y="36131"/>
                  <a:pt x="4156" y="32492"/>
                  <a:pt x="8586" y="32492"/>
                </a:cubicBezTo>
                <a:lnTo>
                  <a:pt x="14210" y="32492"/>
                </a:lnTo>
                <a:cubicBezTo>
                  <a:pt x="17791" y="32492"/>
                  <a:pt x="20775" y="29623"/>
                  <a:pt x="20832" y="26099"/>
                </a:cubicBezTo>
                <a:cubicBezTo>
                  <a:pt x="20890" y="22461"/>
                  <a:pt x="17963" y="19489"/>
                  <a:pt x="14325" y="19489"/>
                </a:cubicBezTo>
                <a:lnTo>
                  <a:pt x="8712" y="19489"/>
                </a:lnTo>
                <a:cubicBezTo>
                  <a:pt x="4339" y="19489"/>
                  <a:pt x="724" y="15988"/>
                  <a:pt x="655" y="11684"/>
                </a:cubicBezTo>
                <a:cubicBezTo>
                  <a:pt x="575" y="7254"/>
                  <a:pt x="4156" y="3616"/>
                  <a:pt x="8586" y="3616"/>
                </a:cubicBezTo>
                <a:lnTo>
                  <a:pt x="11455" y="3616"/>
                </a:lnTo>
                <a:cubicBezTo>
                  <a:pt x="12649" y="3616"/>
                  <a:pt x="13613" y="2651"/>
                  <a:pt x="13613" y="1458"/>
                </a:cubicBezTo>
                <a:lnTo>
                  <a:pt x="13613" y="574"/>
                </a:lnTo>
                <a:close/>
                <a:moveTo>
                  <a:pt x="13039" y="0"/>
                </a:moveTo>
                <a:lnTo>
                  <a:pt x="13039" y="1458"/>
                </a:lnTo>
                <a:cubicBezTo>
                  <a:pt x="13039" y="2330"/>
                  <a:pt x="12328" y="3042"/>
                  <a:pt x="11455" y="3042"/>
                </a:cubicBezTo>
                <a:lnTo>
                  <a:pt x="8586" y="3042"/>
                </a:lnTo>
                <a:cubicBezTo>
                  <a:pt x="3834" y="3042"/>
                  <a:pt x="1" y="6944"/>
                  <a:pt x="93" y="11696"/>
                </a:cubicBezTo>
                <a:cubicBezTo>
                  <a:pt x="162" y="16309"/>
                  <a:pt x="4029" y="20062"/>
                  <a:pt x="8712" y="20062"/>
                </a:cubicBezTo>
                <a:lnTo>
                  <a:pt x="14336" y="20062"/>
                </a:lnTo>
                <a:cubicBezTo>
                  <a:pt x="17642" y="20062"/>
                  <a:pt x="20316" y="22771"/>
                  <a:pt x="20258" y="26088"/>
                </a:cubicBezTo>
                <a:cubicBezTo>
                  <a:pt x="20212" y="29302"/>
                  <a:pt x="17492" y="31907"/>
                  <a:pt x="14221" y="31907"/>
                </a:cubicBezTo>
                <a:lnTo>
                  <a:pt x="8586" y="31907"/>
                </a:lnTo>
                <a:cubicBezTo>
                  <a:pt x="3834" y="31918"/>
                  <a:pt x="1" y="35821"/>
                  <a:pt x="93" y="40572"/>
                </a:cubicBezTo>
                <a:cubicBezTo>
                  <a:pt x="162" y="45186"/>
                  <a:pt x="4029" y="48939"/>
                  <a:pt x="8712" y="48939"/>
                </a:cubicBezTo>
                <a:lnTo>
                  <a:pt x="14336" y="48939"/>
                </a:lnTo>
                <a:cubicBezTo>
                  <a:pt x="17642" y="48939"/>
                  <a:pt x="20316" y="51659"/>
                  <a:pt x="20258" y="54965"/>
                </a:cubicBezTo>
                <a:cubicBezTo>
                  <a:pt x="20212" y="58178"/>
                  <a:pt x="17492" y="60795"/>
                  <a:pt x="14221" y="60795"/>
                </a:cubicBezTo>
                <a:lnTo>
                  <a:pt x="8586" y="60795"/>
                </a:lnTo>
                <a:cubicBezTo>
                  <a:pt x="3834" y="60795"/>
                  <a:pt x="1" y="64697"/>
                  <a:pt x="93" y="69449"/>
                </a:cubicBezTo>
                <a:cubicBezTo>
                  <a:pt x="162" y="74063"/>
                  <a:pt x="4029" y="77816"/>
                  <a:pt x="8712" y="77816"/>
                </a:cubicBezTo>
                <a:lnTo>
                  <a:pt x="14336" y="77816"/>
                </a:lnTo>
                <a:cubicBezTo>
                  <a:pt x="17642" y="77816"/>
                  <a:pt x="20316" y="80536"/>
                  <a:pt x="20258" y="83841"/>
                </a:cubicBezTo>
                <a:cubicBezTo>
                  <a:pt x="20212" y="87055"/>
                  <a:pt x="17492" y="89672"/>
                  <a:pt x="14221" y="89672"/>
                </a:cubicBezTo>
                <a:lnTo>
                  <a:pt x="8586" y="89672"/>
                </a:lnTo>
                <a:lnTo>
                  <a:pt x="8586" y="92254"/>
                </a:lnTo>
                <a:lnTo>
                  <a:pt x="14210" y="92254"/>
                </a:lnTo>
                <a:cubicBezTo>
                  <a:pt x="18893" y="92254"/>
                  <a:pt x="22760" y="88501"/>
                  <a:pt x="22841" y="83887"/>
                </a:cubicBezTo>
                <a:cubicBezTo>
                  <a:pt x="22921" y="79136"/>
                  <a:pt x="19088" y="75233"/>
                  <a:pt x="14325" y="75233"/>
                </a:cubicBezTo>
                <a:lnTo>
                  <a:pt x="8712" y="75233"/>
                </a:lnTo>
                <a:cubicBezTo>
                  <a:pt x="5430" y="75233"/>
                  <a:pt x="2721" y="72628"/>
                  <a:pt x="2664" y="69415"/>
                </a:cubicBezTo>
                <a:cubicBezTo>
                  <a:pt x="2606" y="66098"/>
                  <a:pt x="5281" y="63389"/>
                  <a:pt x="8586" y="63389"/>
                </a:cubicBezTo>
                <a:lnTo>
                  <a:pt x="14210" y="63389"/>
                </a:lnTo>
                <a:cubicBezTo>
                  <a:pt x="18893" y="63389"/>
                  <a:pt x="22760" y="59636"/>
                  <a:pt x="22841" y="55022"/>
                </a:cubicBezTo>
                <a:cubicBezTo>
                  <a:pt x="22921" y="50266"/>
                  <a:pt x="19099" y="46368"/>
                  <a:pt x="14346" y="46368"/>
                </a:cubicBezTo>
                <a:cubicBezTo>
                  <a:pt x="14339" y="46368"/>
                  <a:pt x="14332" y="46368"/>
                  <a:pt x="14325" y="46368"/>
                </a:cubicBezTo>
                <a:lnTo>
                  <a:pt x="8712" y="46368"/>
                </a:lnTo>
                <a:cubicBezTo>
                  <a:pt x="5430" y="46368"/>
                  <a:pt x="2721" y="43751"/>
                  <a:pt x="2664" y="40538"/>
                </a:cubicBezTo>
                <a:cubicBezTo>
                  <a:pt x="2606" y="37221"/>
                  <a:pt x="5281" y="34512"/>
                  <a:pt x="8586" y="34512"/>
                </a:cubicBezTo>
                <a:lnTo>
                  <a:pt x="14210" y="34512"/>
                </a:lnTo>
                <a:cubicBezTo>
                  <a:pt x="18893" y="34512"/>
                  <a:pt x="22760" y="30759"/>
                  <a:pt x="22841" y="26145"/>
                </a:cubicBezTo>
                <a:cubicBezTo>
                  <a:pt x="22921" y="21382"/>
                  <a:pt x="19088" y="17492"/>
                  <a:pt x="14325" y="17492"/>
                </a:cubicBezTo>
                <a:lnTo>
                  <a:pt x="8712" y="17492"/>
                </a:lnTo>
                <a:cubicBezTo>
                  <a:pt x="5430" y="17492"/>
                  <a:pt x="2721" y="14875"/>
                  <a:pt x="2664" y="11661"/>
                </a:cubicBezTo>
                <a:cubicBezTo>
                  <a:pt x="2606" y="8344"/>
                  <a:pt x="5281" y="5636"/>
                  <a:pt x="8586" y="5636"/>
                </a:cubicBezTo>
                <a:lnTo>
                  <a:pt x="11455" y="5636"/>
                </a:lnTo>
                <a:cubicBezTo>
                  <a:pt x="13751" y="5636"/>
                  <a:pt x="15622" y="3776"/>
                  <a:pt x="15622" y="1481"/>
                </a:cubicBezTo>
                <a:lnTo>
                  <a:pt x="15622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" name="Google Shape;2005;p60">
            <a:extLst>
              <a:ext uri="{FF2B5EF4-FFF2-40B4-BE49-F238E27FC236}">
                <a16:creationId xmlns:a16="http://schemas.microsoft.com/office/drawing/2014/main" id="{B2BFE2B1-0822-9615-F10B-D8ECEAEAC80E}"/>
              </a:ext>
            </a:extLst>
          </p:cNvPr>
          <p:cNvSpPr/>
          <p:nvPr/>
        </p:nvSpPr>
        <p:spPr>
          <a:xfrm rot="16200000">
            <a:off x="2813001" y="2633444"/>
            <a:ext cx="811614" cy="682165"/>
          </a:xfrm>
          <a:custGeom>
            <a:avLst/>
            <a:gdLst/>
            <a:ahLst/>
            <a:cxnLst/>
            <a:rect l="l" t="t" r="r" b="b"/>
            <a:pathLst>
              <a:path w="12336" h="10372" extrusionOk="0">
                <a:moveTo>
                  <a:pt x="6164" y="0"/>
                </a:moveTo>
                <a:cubicBezTo>
                  <a:pt x="4125" y="0"/>
                  <a:pt x="2125" y="1195"/>
                  <a:pt x="1306" y="3338"/>
                </a:cubicBezTo>
                <a:cubicBezTo>
                  <a:pt x="1" y="6752"/>
                  <a:pt x="2545" y="10371"/>
                  <a:pt x="6134" y="10371"/>
                </a:cubicBezTo>
                <a:cubicBezTo>
                  <a:pt x="6238" y="10371"/>
                  <a:pt x="6342" y="10368"/>
                  <a:pt x="6448" y="10362"/>
                </a:cubicBezTo>
                <a:lnTo>
                  <a:pt x="3716" y="7631"/>
                </a:lnTo>
                <a:lnTo>
                  <a:pt x="3693" y="7608"/>
                </a:lnTo>
                <a:cubicBezTo>
                  <a:pt x="2396" y="6242"/>
                  <a:pt x="2419" y="4096"/>
                  <a:pt x="3762" y="2764"/>
                </a:cubicBezTo>
                <a:cubicBezTo>
                  <a:pt x="4430" y="2101"/>
                  <a:pt x="5307" y="1769"/>
                  <a:pt x="6185" y="1769"/>
                </a:cubicBezTo>
                <a:cubicBezTo>
                  <a:pt x="7055" y="1769"/>
                  <a:pt x="7925" y="2096"/>
                  <a:pt x="8594" y="2753"/>
                </a:cubicBezTo>
                <a:lnTo>
                  <a:pt x="11325" y="5484"/>
                </a:lnTo>
                <a:lnTo>
                  <a:pt x="11325" y="5542"/>
                </a:lnTo>
                <a:lnTo>
                  <a:pt x="12335" y="5542"/>
                </a:lnTo>
                <a:lnTo>
                  <a:pt x="12335" y="4830"/>
                </a:lnTo>
                <a:lnTo>
                  <a:pt x="11325" y="4830"/>
                </a:lnTo>
                <a:cubicBezTo>
                  <a:pt x="11245" y="3579"/>
                  <a:pt x="10706" y="2408"/>
                  <a:pt x="9822" y="1525"/>
                </a:cubicBezTo>
                <a:cubicBezTo>
                  <a:pt x="8784" y="487"/>
                  <a:pt x="7466" y="0"/>
                  <a:pt x="616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" name="Google Shape;2007;p60">
            <a:extLst>
              <a:ext uri="{FF2B5EF4-FFF2-40B4-BE49-F238E27FC236}">
                <a16:creationId xmlns:a16="http://schemas.microsoft.com/office/drawing/2014/main" id="{5E1BF58E-4BCB-73A0-D355-038E063823BF}"/>
              </a:ext>
            </a:extLst>
          </p:cNvPr>
          <p:cNvSpPr/>
          <p:nvPr/>
        </p:nvSpPr>
        <p:spPr>
          <a:xfrm rot="16200000">
            <a:off x="3058286" y="2634939"/>
            <a:ext cx="501466" cy="500577"/>
          </a:xfrm>
          <a:custGeom>
            <a:avLst/>
            <a:gdLst/>
            <a:ahLst/>
            <a:cxnLst/>
            <a:rect l="l" t="t" r="r" b="b"/>
            <a:pathLst>
              <a:path w="7622" h="7611" extrusionOk="0">
                <a:moveTo>
                  <a:pt x="4879" y="1"/>
                </a:moveTo>
                <a:lnTo>
                  <a:pt x="5093" y="214"/>
                </a:lnTo>
                <a:lnTo>
                  <a:pt x="5093" y="214"/>
                </a:lnTo>
                <a:cubicBezTo>
                  <a:pt x="5025" y="140"/>
                  <a:pt x="4954" y="69"/>
                  <a:pt x="4879" y="1"/>
                </a:cubicBezTo>
                <a:close/>
                <a:moveTo>
                  <a:pt x="1" y="4879"/>
                </a:moveTo>
                <a:lnTo>
                  <a:pt x="1" y="4879"/>
                </a:lnTo>
                <a:cubicBezTo>
                  <a:pt x="64" y="4947"/>
                  <a:pt x="130" y="5012"/>
                  <a:pt x="197" y="5074"/>
                </a:cubicBezTo>
                <a:lnTo>
                  <a:pt x="197" y="5074"/>
                </a:lnTo>
                <a:lnTo>
                  <a:pt x="1" y="4879"/>
                </a:lnTo>
                <a:close/>
                <a:moveTo>
                  <a:pt x="5093" y="214"/>
                </a:moveTo>
                <a:lnTo>
                  <a:pt x="5093" y="214"/>
                </a:lnTo>
                <a:cubicBezTo>
                  <a:pt x="6325" y="1553"/>
                  <a:pt x="6288" y="3654"/>
                  <a:pt x="4982" y="4970"/>
                </a:cubicBezTo>
                <a:cubicBezTo>
                  <a:pt x="4305" y="5648"/>
                  <a:pt x="3420" y="5984"/>
                  <a:pt x="2536" y="5984"/>
                </a:cubicBezTo>
                <a:cubicBezTo>
                  <a:pt x="1695" y="5984"/>
                  <a:pt x="855" y="5679"/>
                  <a:pt x="197" y="5074"/>
                </a:cubicBezTo>
                <a:lnTo>
                  <a:pt x="197" y="5074"/>
                </a:lnTo>
                <a:lnTo>
                  <a:pt x="2744" y="7610"/>
                </a:lnTo>
                <a:cubicBezTo>
                  <a:pt x="5349" y="7461"/>
                  <a:pt x="7438" y="5395"/>
                  <a:pt x="7622" y="2790"/>
                </a:cubicBezTo>
                <a:lnTo>
                  <a:pt x="7622" y="2732"/>
                </a:lnTo>
                <a:lnTo>
                  <a:pt x="5093" y="214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" name="Google Shape;2008;p60">
            <a:extLst>
              <a:ext uri="{FF2B5EF4-FFF2-40B4-BE49-F238E27FC236}">
                <a16:creationId xmlns:a16="http://schemas.microsoft.com/office/drawing/2014/main" id="{E61EC0BC-6F0C-BC0C-E280-DE99CB31CD03}"/>
              </a:ext>
            </a:extLst>
          </p:cNvPr>
          <p:cNvSpPr/>
          <p:nvPr/>
        </p:nvSpPr>
        <p:spPr>
          <a:xfrm rot="16200000">
            <a:off x="2972056" y="2748607"/>
            <a:ext cx="496143" cy="452099"/>
          </a:xfrm>
          <a:custGeom>
            <a:avLst/>
            <a:gdLst/>
            <a:ahLst/>
            <a:cxnLst/>
            <a:rect l="l" t="t" r="r" b="b"/>
            <a:pathLst>
              <a:path w="7541" h="6874" extrusionOk="0">
                <a:moveTo>
                  <a:pt x="3795" y="1"/>
                </a:moveTo>
                <a:cubicBezTo>
                  <a:pt x="2915" y="1"/>
                  <a:pt x="2036" y="337"/>
                  <a:pt x="1366" y="1007"/>
                </a:cubicBezTo>
                <a:cubicBezTo>
                  <a:pt x="23" y="2327"/>
                  <a:pt x="0" y="4473"/>
                  <a:pt x="1297" y="5839"/>
                </a:cubicBezTo>
                <a:lnTo>
                  <a:pt x="1320" y="5862"/>
                </a:lnTo>
                <a:cubicBezTo>
                  <a:pt x="1990" y="6537"/>
                  <a:pt x="2871" y="6873"/>
                  <a:pt x="3753" y="6873"/>
                </a:cubicBezTo>
                <a:cubicBezTo>
                  <a:pt x="4639" y="6873"/>
                  <a:pt x="5525" y="6534"/>
                  <a:pt x="6198" y="5862"/>
                </a:cubicBezTo>
                <a:cubicBezTo>
                  <a:pt x="7541" y="4507"/>
                  <a:pt x="7541" y="2327"/>
                  <a:pt x="6198" y="984"/>
                </a:cubicBezTo>
                <a:cubicBezTo>
                  <a:pt x="5531" y="328"/>
                  <a:pt x="4663" y="1"/>
                  <a:pt x="379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2009;p60">
            <a:extLst>
              <a:ext uri="{FF2B5EF4-FFF2-40B4-BE49-F238E27FC236}">
                <a16:creationId xmlns:a16="http://schemas.microsoft.com/office/drawing/2014/main" id="{DC28C134-822F-2477-2021-97DB669D3F0E}"/>
              </a:ext>
            </a:extLst>
          </p:cNvPr>
          <p:cNvSpPr/>
          <p:nvPr/>
        </p:nvSpPr>
        <p:spPr>
          <a:xfrm rot="16200000">
            <a:off x="906185" y="2633444"/>
            <a:ext cx="811614" cy="682165"/>
          </a:xfrm>
          <a:custGeom>
            <a:avLst/>
            <a:gdLst/>
            <a:ahLst/>
            <a:cxnLst/>
            <a:rect l="l" t="t" r="r" b="b"/>
            <a:pathLst>
              <a:path w="12336" h="10372" extrusionOk="0">
                <a:moveTo>
                  <a:pt x="6164" y="1"/>
                </a:moveTo>
                <a:cubicBezTo>
                  <a:pt x="4125" y="1"/>
                  <a:pt x="2125" y="1195"/>
                  <a:pt x="1306" y="3339"/>
                </a:cubicBezTo>
                <a:cubicBezTo>
                  <a:pt x="1" y="6752"/>
                  <a:pt x="2545" y="10372"/>
                  <a:pt x="6134" y="10372"/>
                </a:cubicBezTo>
                <a:cubicBezTo>
                  <a:pt x="6238" y="10372"/>
                  <a:pt x="6342" y="10369"/>
                  <a:pt x="6448" y="10363"/>
                </a:cubicBezTo>
                <a:lnTo>
                  <a:pt x="3716" y="7631"/>
                </a:lnTo>
                <a:cubicBezTo>
                  <a:pt x="3716" y="7620"/>
                  <a:pt x="3693" y="7608"/>
                  <a:pt x="3693" y="7608"/>
                </a:cubicBezTo>
                <a:cubicBezTo>
                  <a:pt x="2362" y="6242"/>
                  <a:pt x="2385" y="4073"/>
                  <a:pt x="3727" y="2730"/>
                </a:cubicBezTo>
                <a:cubicBezTo>
                  <a:pt x="4403" y="2066"/>
                  <a:pt x="5282" y="1733"/>
                  <a:pt x="6159" y="1733"/>
                </a:cubicBezTo>
                <a:cubicBezTo>
                  <a:pt x="7041" y="1733"/>
                  <a:pt x="7921" y="2069"/>
                  <a:pt x="8594" y="2742"/>
                </a:cubicBezTo>
                <a:lnTo>
                  <a:pt x="11325" y="5485"/>
                </a:lnTo>
                <a:lnTo>
                  <a:pt x="11325" y="5542"/>
                </a:lnTo>
                <a:lnTo>
                  <a:pt x="12335" y="5542"/>
                </a:lnTo>
                <a:lnTo>
                  <a:pt x="12335" y="4831"/>
                </a:lnTo>
                <a:lnTo>
                  <a:pt x="11325" y="4831"/>
                </a:lnTo>
                <a:cubicBezTo>
                  <a:pt x="11245" y="3580"/>
                  <a:pt x="10706" y="2397"/>
                  <a:pt x="9822" y="1525"/>
                </a:cubicBezTo>
                <a:cubicBezTo>
                  <a:pt x="8784" y="488"/>
                  <a:pt x="7466" y="1"/>
                  <a:pt x="6164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2011;p60">
            <a:extLst>
              <a:ext uri="{FF2B5EF4-FFF2-40B4-BE49-F238E27FC236}">
                <a16:creationId xmlns:a16="http://schemas.microsoft.com/office/drawing/2014/main" id="{C2359323-7B83-321D-16C9-A7569B8DEE94}"/>
              </a:ext>
            </a:extLst>
          </p:cNvPr>
          <p:cNvSpPr/>
          <p:nvPr/>
        </p:nvSpPr>
        <p:spPr>
          <a:xfrm rot="16200000">
            <a:off x="1151102" y="2634580"/>
            <a:ext cx="501466" cy="501295"/>
          </a:xfrm>
          <a:custGeom>
            <a:avLst/>
            <a:gdLst/>
            <a:ahLst/>
            <a:cxnLst/>
            <a:rect l="l" t="t" r="r" b="b"/>
            <a:pathLst>
              <a:path w="7622" h="7622" extrusionOk="0">
                <a:moveTo>
                  <a:pt x="4879" y="1"/>
                </a:moveTo>
                <a:cubicBezTo>
                  <a:pt x="6141" y="1367"/>
                  <a:pt x="6095" y="3478"/>
                  <a:pt x="4787" y="4787"/>
                </a:cubicBezTo>
                <a:cubicBezTo>
                  <a:pt x="4115" y="5459"/>
                  <a:pt x="3232" y="5798"/>
                  <a:pt x="2346" y="5798"/>
                </a:cubicBezTo>
                <a:cubicBezTo>
                  <a:pt x="1507" y="5798"/>
                  <a:pt x="666" y="5493"/>
                  <a:pt x="1" y="4879"/>
                </a:cubicBezTo>
                <a:lnTo>
                  <a:pt x="1" y="4879"/>
                </a:lnTo>
                <a:lnTo>
                  <a:pt x="2744" y="7622"/>
                </a:lnTo>
                <a:cubicBezTo>
                  <a:pt x="5349" y="7472"/>
                  <a:pt x="7438" y="5407"/>
                  <a:pt x="7622" y="2801"/>
                </a:cubicBezTo>
                <a:lnTo>
                  <a:pt x="7622" y="2732"/>
                </a:lnTo>
                <a:lnTo>
                  <a:pt x="4879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2012;p60">
            <a:extLst>
              <a:ext uri="{FF2B5EF4-FFF2-40B4-BE49-F238E27FC236}">
                <a16:creationId xmlns:a16="http://schemas.microsoft.com/office/drawing/2014/main" id="{8F728592-1465-AEA6-0A64-FC37EC4585E9}"/>
              </a:ext>
            </a:extLst>
          </p:cNvPr>
          <p:cNvSpPr/>
          <p:nvPr/>
        </p:nvSpPr>
        <p:spPr>
          <a:xfrm rot="16200000">
            <a:off x="1063001" y="2748935"/>
            <a:ext cx="498441" cy="453742"/>
          </a:xfrm>
          <a:custGeom>
            <a:avLst/>
            <a:gdLst/>
            <a:ahLst/>
            <a:cxnLst/>
            <a:rect l="l" t="t" r="r" b="b"/>
            <a:pathLst>
              <a:path w="7576" h="6899" extrusionOk="0">
                <a:moveTo>
                  <a:pt x="3793" y="0"/>
                </a:moveTo>
                <a:cubicBezTo>
                  <a:pt x="2917" y="0"/>
                  <a:pt x="2041" y="333"/>
                  <a:pt x="1366" y="1002"/>
                </a:cubicBezTo>
                <a:cubicBezTo>
                  <a:pt x="24" y="2333"/>
                  <a:pt x="1" y="4514"/>
                  <a:pt x="1332" y="5868"/>
                </a:cubicBezTo>
                <a:cubicBezTo>
                  <a:pt x="1343" y="5880"/>
                  <a:pt x="1343" y="5880"/>
                  <a:pt x="1355" y="5891"/>
                </a:cubicBezTo>
                <a:cubicBezTo>
                  <a:pt x="2026" y="6563"/>
                  <a:pt x="2910" y="6898"/>
                  <a:pt x="3794" y="6898"/>
                </a:cubicBezTo>
                <a:cubicBezTo>
                  <a:pt x="4678" y="6898"/>
                  <a:pt x="5561" y="6563"/>
                  <a:pt x="6233" y="5891"/>
                </a:cubicBezTo>
                <a:cubicBezTo>
                  <a:pt x="7576" y="4537"/>
                  <a:pt x="7576" y="2356"/>
                  <a:pt x="6233" y="1013"/>
                </a:cubicBezTo>
                <a:cubicBezTo>
                  <a:pt x="5558" y="339"/>
                  <a:pt x="4676" y="0"/>
                  <a:pt x="379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" name="Google Shape;2014;p60">
            <a:extLst>
              <a:ext uri="{FF2B5EF4-FFF2-40B4-BE49-F238E27FC236}">
                <a16:creationId xmlns:a16="http://schemas.microsoft.com/office/drawing/2014/main" id="{2A047C6D-8999-4B4B-4CC1-B7AC7E2B8D31}"/>
              </a:ext>
            </a:extLst>
          </p:cNvPr>
          <p:cNvSpPr/>
          <p:nvPr/>
        </p:nvSpPr>
        <p:spPr>
          <a:xfrm rot="16200000">
            <a:off x="1810348" y="2423636"/>
            <a:ext cx="909252" cy="684463"/>
          </a:xfrm>
          <a:custGeom>
            <a:avLst/>
            <a:gdLst/>
            <a:ahLst/>
            <a:cxnLst/>
            <a:rect l="l" t="t" r="r" b="b"/>
            <a:pathLst>
              <a:path w="13820" h="10407" extrusionOk="0">
                <a:moveTo>
                  <a:pt x="8445" y="0"/>
                </a:moveTo>
                <a:cubicBezTo>
                  <a:pt x="5733" y="0"/>
                  <a:pt x="3459" y="2121"/>
                  <a:pt x="3283" y="4866"/>
                </a:cubicBezTo>
                <a:lnTo>
                  <a:pt x="0" y="4866"/>
                </a:lnTo>
                <a:lnTo>
                  <a:pt x="0" y="5577"/>
                </a:lnTo>
                <a:lnTo>
                  <a:pt x="3283" y="5577"/>
                </a:lnTo>
                <a:cubicBezTo>
                  <a:pt x="3471" y="8312"/>
                  <a:pt x="5753" y="10406"/>
                  <a:pt x="8459" y="10406"/>
                </a:cubicBezTo>
                <a:cubicBezTo>
                  <a:pt x="8558" y="10406"/>
                  <a:pt x="8658" y="10404"/>
                  <a:pt x="8758" y="10398"/>
                </a:cubicBezTo>
                <a:lnTo>
                  <a:pt x="6015" y="7666"/>
                </a:lnTo>
                <a:lnTo>
                  <a:pt x="5992" y="7643"/>
                </a:lnTo>
                <a:cubicBezTo>
                  <a:pt x="4672" y="6278"/>
                  <a:pt x="4683" y="4108"/>
                  <a:pt x="6038" y="2766"/>
                </a:cubicBezTo>
                <a:cubicBezTo>
                  <a:pt x="6708" y="2101"/>
                  <a:pt x="7586" y="1768"/>
                  <a:pt x="8465" y="1768"/>
                </a:cubicBezTo>
                <a:cubicBezTo>
                  <a:pt x="9348" y="1768"/>
                  <a:pt x="10231" y="2104"/>
                  <a:pt x="10904" y="2777"/>
                </a:cubicBezTo>
                <a:lnTo>
                  <a:pt x="13635" y="5520"/>
                </a:lnTo>
                <a:cubicBezTo>
                  <a:pt x="13819" y="2651"/>
                  <a:pt x="11638" y="195"/>
                  <a:pt x="8781" y="11"/>
                </a:cubicBezTo>
                <a:cubicBezTo>
                  <a:pt x="8668" y="4"/>
                  <a:pt x="8556" y="0"/>
                  <a:pt x="8445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" name="Google Shape;2015;p60">
            <a:extLst>
              <a:ext uri="{FF2B5EF4-FFF2-40B4-BE49-F238E27FC236}">
                <a16:creationId xmlns:a16="http://schemas.microsoft.com/office/drawing/2014/main" id="{BA58AA70-F9DC-D66B-98D1-B06F99EC563F}"/>
              </a:ext>
            </a:extLst>
          </p:cNvPr>
          <p:cNvSpPr/>
          <p:nvPr/>
        </p:nvSpPr>
        <p:spPr>
          <a:xfrm rot="16200000">
            <a:off x="2106022" y="2323516"/>
            <a:ext cx="500676" cy="500505"/>
          </a:xfrm>
          <a:custGeom>
            <a:avLst/>
            <a:gdLst/>
            <a:ahLst/>
            <a:cxnLst/>
            <a:rect l="l" t="t" r="r" b="b"/>
            <a:pathLst>
              <a:path w="7610" h="7610" extrusionOk="0">
                <a:moveTo>
                  <a:pt x="4878" y="1"/>
                </a:moveTo>
                <a:cubicBezTo>
                  <a:pt x="6221" y="1344"/>
                  <a:pt x="6221" y="3524"/>
                  <a:pt x="4878" y="4878"/>
                </a:cubicBezTo>
                <a:cubicBezTo>
                  <a:pt x="4201" y="5550"/>
                  <a:pt x="3317" y="5885"/>
                  <a:pt x="2435" y="5885"/>
                </a:cubicBezTo>
                <a:cubicBezTo>
                  <a:pt x="1552" y="5885"/>
                  <a:pt x="672" y="5550"/>
                  <a:pt x="0" y="4878"/>
                </a:cubicBezTo>
                <a:lnTo>
                  <a:pt x="0" y="4878"/>
                </a:lnTo>
                <a:lnTo>
                  <a:pt x="2732" y="7610"/>
                </a:lnTo>
                <a:cubicBezTo>
                  <a:pt x="5360" y="7461"/>
                  <a:pt x="7460" y="5360"/>
                  <a:pt x="7609" y="2732"/>
                </a:cubicBezTo>
                <a:lnTo>
                  <a:pt x="487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" name="Google Shape;2016;p60">
            <a:extLst>
              <a:ext uri="{FF2B5EF4-FFF2-40B4-BE49-F238E27FC236}">
                <a16:creationId xmlns:a16="http://schemas.microsoft.com/office/drawing/2014/main" id="{654FBCC2-024A-AE5C-40A9-F0A41979061D}"/>
              </a:ext>
            </a:extLst>
          </p:cNvPr>
          <p:cNvSpPr/>
          <p:nvPr/>
        </p:nvSpPr>
        <p:spPr>
          <a:xfrm rot="16200000">
            <a:off x="2016709" y="2443625"/>
            <a:ext cx="493109" cy="447566"/>
          </a:xfrm>
          <a:custGeom>
            <a:avLst/>
            <a:gdLst/>
            <a:ahLst/>
            <a:cxnLst/>
            <a:rect l="l" t="t" r="r" b="b"/>
            <a:pathLst>
              <a:path w="7495" h="6805" extrusionOk="0">
                <a:moveTo>
                  <a:pt x="3792" y="1"/>
                </a:moveTo>
                <a:cubicBezTo>
                  <a:pt x="2917" y="1"/>
                  <a:pt x="2040" y="333"/>
                  <a:pt x="1366" y="1002"/>
                </a:cubicBezTo>
                <a:cubicBezTo>
                  <a:pt x="23" y="2333"/>
                  <a:pt x="0" y="4514"/>
                  <a:pt x="1332" y="5868"/>
                </a:cubicBezTo>
                <a:lnTo>
                  <a:pt x="1332" y="5857"/>
                </a:lnTo>
                <a:lnTo>
                  <a:pt x="1355" y="5891"/>
                </a:lnTo>
                <a:cubicBezTo>
                  <a:pt x="2019" y="6500"/>
                  <a:pt x="2860" y="6804"/>
                  <a:pt x="3700" y="6804"/>
                </a:cubicBezTo>
                <a:cubicBezTo>
                  <a:pt x="4585" y="6804"/>
                  <a:pt x="5469" y="6466"/>
                  <a:pt x="6141" y="5788"/>
                </a:cubicBezTo>
                <a:cubicBezTo>
                  <a:pt x="7449" y="4480"/>
                  <a:pt x="7495" y="2368"/>
                  <a:pt x="6232" y="1014"/>
                </a:cubicBezTo>
                <a:cubicBezTo>
                  <a:pt x="5558" y="339"/>
                  <a:pt x="4675" y="1"/>
                  <a:pt x="379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" name="Google Shape;2018;p60">
            <a:extLst>
              <a:ext uri="{FF2B5EF4-FFF2-40B4-BE49-F238E27FC236}">
                <a16:creationId xmlns:a16="http://schemas.microsoft.com/office/drawing/2014/main" id="{EEB45C71-C7BD-DAA5-1D7E-D5E4B7FE6FDF}"/>
              </a:ext>
            </a:extLst>
          </p:cNvPr>
          <p:cNvSpPr/>
          <p:nvPr/>
        </p:nvSpPr>
        <p:spPr>
          <a:xfrm rot="16200000">
            <a:off x="3711841" y="2423636"/>
            <a:ext cx="909252" cy="684463"/>
          </a:xfrm>
          <a:custGeom>
            <a:avLst/>
            <a:gdLst/>
            <a:ahLst/>
            <a:cxnLst/>
            <a:rect l="l" t="t" r="r" b="b"/>
            <a:pathLst>
              <a:path w="13820" h="10407" extrusionOk="0">
                <a:moveTo>
                  <a:pt x="8445" y="0"/>
                </a:moveTo>
                <a:cubicBezTo>
                  <a:pt x="5733" y="0"/>
                  <a:pt x="3459" y="2121"/>
                  <a:pt x="3283" y="4866"/>
                </a:cubicBezTo>
                <a:lnTo>
                  <a:pt x="0" y="4866"/>
                </a:lnTo>
                <a:lnTo>
                  <a:pt x="0" y="5578"/>
                </a:lnTo>
                <a:lnTo>
                  <a:pt x="3283" y="5578"/>
                </a:lnTo>
                <a:cubicBezTo>
                  <a:pt x="3471" y="8313"/>
                  <a:pt x="5753" y="10407"/>
                  <a:pt x="8459" y="10407"/>
                </a:cubicBezTo>
                <a:cubicBezTo>
                  <a:pt x="8558" y="10407"/>
                  <a:pt x="8658" y="10404"/>
                  <a:pt x="8758" y="10398"/>
                </a:cubicBezTo>
                <a:lnTo>
                  <a:pt x="6015" y="7666"/>
                </a:lnTo>
                <a:lnTo>
                  <a:pt x="5992" y="7632"/>
                </a:lnTo>
                <a:cubicBezTo>
                  <a:pt x="4695" y="6278"/>
                  <a:pt x="4729" y="4120"/>
                  <a:pt x="6060" y="2800"/>
                </a:cubicBezTo>
                <a:cubicBezTo>
                  <a:pt x="6736" y="2136"/>
                  <a:pt x="7616" y="1803"/>
                  <a:pt x="8495" y="1803"/>
                </a:cubicBezTo>
                <a:cubicBezTo>
                  <a:pt x="9363" y="1803"/>
                  <a:pt x="10231" y="2127"/>
                  <a:pt x="10904" y="2777"/>
                </a:cubicBezTo>
                <a:lnTo>
                  <a:pt x="13635" y="5509"/>
                </a:lnTo>
                <a:cubicBezTo>
                  <a:pt x="13819" y="2651"/>
                  <a:pt x="11638" y="195"/>
                  <a:pt x="8781" y="11"/>
                </a:cubicBezTo>
                <a:cubicBezTo>
                  <a:pt x="8668" y="4"/>
                  <a:pt x="8556" y="0"/>
                  <a:pt x="8445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2019;p60">
            <a:extLst>
              <a:ext uri="{FF2B5EF4-FFF2-40B4-BE49-F238E27FC236}">
                <a16:creationId xmlns:a16="http://schemas.microsoft.com/office/drawing/2014/main" id="{FC187DA3-2D98-2EAC-72CB-C081023659C0}"/>
              </a:ext>
            </a:extLst>
          </p:cNvPr>
          <p:cNvSpPr/>
          <p:nvPr/>
        </p:nvSpPr>
        <p:spPr>
          <a:xfrm rot="16200000">
            <a:off x="4007551" y="2323480"/>
            <a:ext cx="500676" cy="500577"/>
          </a:xfrm>
          <a:custGeom>
            <a:avLst/>
            <a:gdLst/>
            <a:ahLst/>
            <a:cxnLst/>
            <a:rect l="l" t="t" r="r" b="b"/>
            <a:pathLst>
              <a:path w="7610" h="7611" extrusionOk="0">
                <a:moveTo>
                  <a:pt x="4878" y="1"/>
                </a:moveTo>
                <a:lnTo>
                  <a:pt x="4878" y="1"/>
                </a:lnTo>
                <a:cubicBezTo>
                  <a:pt x="6221" y="1344"/>
                  <a:pt x="6221" y="3524"/>
                  <a:pt x="4878" y="4878"/>
                </a:cubicBezTo>
                <a:cubicBezTo>
                  <a:pt x="4201" y="5550"/>
                  <a:pt x="3317" y="5886"/>
                  <a:pt x="2435" y="5886"/>
                </a:cubicBezTo>
                <a:cubicBezTo>
                  <a:pt x="1552" y="5886"/>
                  <a:pt x="672" y="5550"/>
                  <a:pt x="0" y="4879"/>
                </a:cubicBezTo>
                <a:lnTo>
                  <a:pt x="0" y="4879"/>
                </a:lnTo>
                <a:lnTo>
                  <a:pt x="2732" y="7610"/>
                </a:lnTo>
                <a:cubicBezTo>
                  <a:pt x="5360" y="7461"/>
                  <a:pt x="7460" y="5361"/>
                  <a:pt x="7609" y="2732"/>
                </a:cubicBezTo>
                <a:lnTo>
                  <a:pt x="487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2020;p60">
            <a:extLst>
              <a:ext uri="{FF2B5EF4-FFF2-40B4-BE49-F238E27FC236}">
                <a16:creationId xmlns:a16="http://schemas.microsoft.com/office/drawing/2014/main" id="{D8905724-FD67-A103-E48F-2F509FD57D57}"/>
              </a:ext>
            </a:extLst>
          </p:cNvPr>
          <p:cNvSpPr/>
          <p:nvPr/>
        </p:nvSpPr>
        <p:spPr>
          <a:xfrm rot="16200000">
            <a:off x="3919418" y="2429969"/>
            <a:ext cx="505218" cy="458283"/>
          </a:xfrm>
          <a:custGeom>
            <a:avLst/>
            <a:gdLst/>
            <a:ahLst/>
            <a:cxnLst/>
            <a:rect l="l" t="t" r="r" b="b"/>
            <a:pathLst>
              <a:path w="7679" h="6968" extrusionOk="0">
                <a:moveTo>
                  <a:pt x="3790" y="0"/>
                </a:moveTo>
                <a:cubicBezTo>
                  <a:pt x="2912" y="0"/>
                  <a:pt x="2035" y="333"/>
                  <a:pt x="1366" y="996"/>
                </a:cubicBezTo>
                <a:cubicBezTo>
                  <a:pt x="24" y="2327"/>
                  <a:pt x="1" y="4474"/>
                  <a:pt x="1298" y="5840"/>
                </a:cubicBezTo>
                <a:lnTo>
                  <a:pt x="1298" y="5828"/>
                </a:lnTo>
                <a:lnTo>
                  <a:pt x="1321" y="5862"/>
                </a:lnTo>
                <a:cubicBezTo>
                  <a:pt x="2002" y="6597"/>
                  <a:pt x="2928" y="6968"/>
                  <a:pt x="3856" y="6968"/>
                </a:cubicBezTo>
                <a:cubicBezTo>
                  <a:pt x="4739" y="6968"/>
                  <a:pt x="5624" y="6632"/>
                  <a:pt x="6302" y="5954"/>
                </a:cubicBezTo>
                <a:cubicBezTo>
                  <a:pt x="7679" y="4566"/>
                  <a:pt x="7645" y="2316"/>
                  <a:pt x="6198" y="985"/>
                </a:cubicBezTo>
                <a:cubicBezTo>
                  <a:pt x="5530" y="328"/>
                  <a:pt x="4659" y="0"/>
                  <a:pt x="37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2021;p60">
            <a:extLst>
              <a:ext uri="{FF2B5EF4-FFF2-40B4-BE49-F238E27FC236}">
                <a16:creationId xmlns:a16="http://schemas.microsoft.com/office/drawing/2014/main" id="{6F95992A-6815-92D4-507B-02233B22E47F}"/>
              </a:ext>
            </a:extLst>
          </p:cNvPr>
          <p:cNvSpPr/>
          <p:nvPr/>
        </p:nvSpPr>
        <p:spPr>
          <a:xfrm rot="16200000">
            <a:off x="4710284" y="2633184"/>
            <a:ext cx="811748" cy="682821"/>
          </a:xfrm>
          <a:custGeom>
            <a:avLst/>
            <a:gdLst/>
            <a:ahLst/>
            <a:cxnLst/>
            <a:rect l="l" t="t" r="r" b="b"/>
            <a:pathLst>
              <a:path w="12338" h="10382" extrusionOk="0">
                <a:moveTo>
                  <a:pt x="6169" y="0"/>
                </a:moveTo>
                <a:cubicBezTo>
                  <a:pt x="4129" y="0"/>
                  <a:pt x="2128" y="1197"/>
                  <a:pt x="1308" y="3349"/>
                </a:cubicBezTo>
                <a:cubicBezTo>
                  <a:pt x="1" y="6767"/>
                  <a:pt x="2554" y="10381"/>
                  <a:pt x="6151" y="10381"/>
                </a:cubicBezTo>
                <a:cubicBezTo>
                  <a:pt x="6250" y="10381"/>
                  <a:pt x="6349" y="10378"/>
                  <a:pt x="6450" y="10373"/>
                </a:cubicBezTo>
                <a:lnTo>
                  <a:pt x="3718" y="7630"/>
                </a:lnTo>
                <a:cubicBezTo>
                  <a:pt x="3638" y="7550"/>
                  <a:pt x="3557" y="7458"/>
                  <a:pt x="3477" y="7377"/>
                </a:cubicBezTo>
                <a:cubicBezTo>
                  <a:pt x="2318" y="5943"/>
                  <a:pt x="2478" y="3854"/>
                  <a:pt x="3844" y="2626"/>
                </a:cubicBezTo>
                <a:cubicBezTo>
                  <a:pt x="4504" y="2033"/>
                  <a:pt x="5332" y="1737"/>
                  <a:pt x="6159" y="1737"/>
                </a:cubicBezTo>
                <a:cubicBezTo>
                  <a:pt x="7043" y="1737"/>
                  <a:pt x="7925" y="2076"/>
                  <a:pt x="8596" y="2752"/>
                </a:cubicBezTo>
                <a:lnTo>
                  <a:pt x="11327" y="5484"/>
                </a:lnTo>
                <a:lnTo>
                  <a:pt x="11327" y="5552"/>
                </a:lnTo>
                <a:lnTo>
                  <a:pt x="12337" y="5552"/>
                </a:lnTo>
                <a:lnTo>
                  <a:pt x="12337" y="4841"/>
                </a:lnTo>
                <a:lnTo>
                  <a:pt x="11327" y="4841"/>
                </a:lnTo>
                <a:cubicBezTo>
                  <a:pt x="11247" y="3590"/>
                  <a:pt x="10708" y="2408"/>
                  <a:pt x="9824" y="1524"/>
                </a:cubicBezTo>
                <a:cubicBezTo>
                  <a:pt x="8787" y="487"/>
                  <a:pt x="7470" y="0"/>
                  <a:pt x="6169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" name="Google Shape;2023;p60">
            <a:extLst>
              <a:ext uri="{FF2B5EF4-FFF2-40B4-BE49-F238E27FC236}">
                <a16:creationId xmlns:a16="http://schemas.microsoft.com/office/drawing/2014/main" id="{DD19369F-8124-87D9-E04A-6CEEF0137018}"/>
              </a:ext>
            </a:extLst>
          </p:cNvPr>
          <p:cNvSpPr/>
          <p:nvPr/>
        </p:nvSpPr>
        <p:spPr>
          <a:xfrm rot="16200000">
            <a:off x="4955264" y="2634975"/>
            <a:ext cx="501466" cy="500505"/>
          </a:xfrm>
          <a:custGeom>
            <a:avLst/>
            <a:gdLst/>
            <a:ahLst/>
            <a:cxnLst/>
            <a:rect l="l" t="t" r="r" b="b"/>
            <a:pathLst>
              <a:path w="7622" h="7610" extrusionOk="0">
                <a:moveTo>
                  <a:pt x="4879" y="0"/>
                </a:moveTo>
                <a:lnTo>
                  <a:pt x="5074" y="194"/>
                </a:lnTo>
                <a:lnTo>
                  <a:pt x="5074" y="194"/>
                </a:lnTo>
                <a:cubicBezTo>
                  <a:pt x="5012" y="128"/>
                  <a:pt x="4947" y="63"/>
                  <a:pt x="4879" y="0"/>
                </a:cubicBezTo>
                <a:close/>
                <a:moveTo>
                  <a:pt x="1" y="4878"/>
                </a:moveTo>
                <a:lnTo>
                  <a:pt x="1" y="4878"/>
                </a:lnTo>
                <a:cubicBezTo>
                  <a:pt x="64" y="4946"/>
                  <a:pt x="130" y="5011"/>
                  <a:pt x="197" y="5073"/>
                </a:cubicBezTo>
                <a:lnTo>
                  <a:pt x="197" y="5073"/>
                </a:lnTo>
                <a:lnTo>
                  <a:pt x="1" y="4878"/>
                </a:lnTo>
                <a:close/>
                <a:moveTo>
                  <a:pt x="5074" y="194"/>
                </a:moveTo>
                <a:lnTo>
                  <a:pt x="5074" y="194"/>
                </a:lnTo>
                <a:cubicBezTo>
                  <a:pt x="6325" y="1543"/>
                  <a:pt x="6294" y="3657"/>
                  <a:pt x="4982" y="4970"/>
                </a:cubicBezTo>
                <a:cubicBezTo>
                  <a:pt x="4305" y="5647"/>
                  <a:pt x="3420" y="5983"/>
                  <a:pt x="2536" y="5983"/>
                </a:cubicBezTo>
                <a:cubicBezTo>
                  <a:pt x="1695" y="5983"/>
                  <a:pt x="855" y="5678"/>
                  <a:pt x="197" y="5073"/>
                </a:cubicBezTo>
                <a:lnTo>
                  <a:pt x="197" y="5073"/>
                </a:lnTo>
                <a:lnTo>
                  <a:pt x="2744" y="7609"/>
                </a:lnTo>
                <a:cubicBezTo>
                  <a:pt x="5349" y="7472"/>
                  <a:pt x="7438" y="5406"/>
                  <a:pt x="7622" y="2800"/>
                </a:cubicBezTo>
                <a:lnTo>
                  <a:pt x="7622" y="2732"/>
                </a:lnTo>
                <a:lnTo>
                  <a:pt x="5074" y="194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" name="Google Shape;2024;p60">
            <a:extLst>
              <a:ext uri="{FF2B5EF4-FFF2-40B4-BE49-F238E27FC236}">
                <a16:creationId xmlns:a16="http://schemas.microsoft.com/office/drawing/2014/main" id="{00335A7D-9C86-7060-E6F0-3601EAA34648}"/>
              </a:ext>
            </a:extLst>
          </p:cNvPr>
          <p:cNvSpPr/>
          <p:nvPr/>
        </p:nvSpPr>
        <p:spPr>
          <a:xfrm rot="16200000">
            <a:off x="4865623" y="2750151"/>
            <a:ext cx="501466" cy="454334"/>
          </a:xfrm>
          <a:custGeom>
            <a:avLst/>
            <a:gdLst/>
            <a:ahLst/>
            <a:cxnLst/>
            <a:rect l="l" t="t" r="r" b="b"/>
            <a:pathLst>
              <a:path w="7622" h="6908" extrusionOk="0">
                <a:moveTo>
                  <a:pt x="3836" y="1"/>
                </a:moveTo>
                <a:cubicBezTo>
                  <a:pt x="3011" y="1"/>
                  <a:pt x="2185" y="294"/>
                  <a:pt x="1527" y="886"/>
                </a:cubicBezTo>
                <a:cubicBezTo>
                  <a:pt x="161" y="2125"/>
                  <a:pt x="1" y="4214"/>
                  <a:pt x="1160" y="5637"/>
                </a:cubicBezTo>
                <a:cubicBezTo>
                  <a:pt x="1240" y="5729"/>
                  <a:pt x="1321" y="5810"/>
                  <a:pt x="1401" y="5901"/>
                </a:cubicBezTo>
                <a:cubicBezTo>
                  <a:pt x="2071" y="6571"/>
                  <a:pt x="2952" y="6907"/>
                  <a:pt x="3834" y="6907"/>
                </a:cubicBezTo>
                <a:cubicBezTo>
                  <a:pt x="4720" y="6907"/>
                  <a:pt x="5606" y="6568"/>
                  <a:pt x="6279" y="5890"/>
                </a:cubicBezTo>
                <a:cubicBezTo>
                  <a:pt x="7622" y="4547"/>
                  <a:pt x="7622" y="2366"/>
                  <a:pt x="6279" y="1012"/>
                </a:cubicBezTo>
                <a:cubicBezTo>
                  <a:pt x="5607" y="340"/>
                  <a:pt x="4722" y="1"/>
                  <a:pt x="383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" name="Google Shape;2026;p60">
            <a:extLst>
              <a:ext uri="{FF2B5EF4-FFF2-40B4-BE49-F238E27FC236}">
                <a16:creationId xmlns:a16="http://schemas.microsoft.com/office/drawing/2014/main" id="{DC49704C-7902-B78E-C3F6-177C5F6BFD87}"/>
              </a:ext>
            </a:extLst>
          </p:cNvPr>
          <p:cNvSpPr/>
          <p:nvPr/>
        </p:nvSpPr>
        <p:spPr>
          <a:xfrm rot="16200000">
            <a:off x="5617538" y="2423964"/>
            <a:ext cx="909252" cy="683808"/>
          </a:xfrm>
          <a:custGeom>
            <a:avLst/>
            <a:gdLst/>
            <a:ahLst/>
            <a:cxnLst/>
            <a:rect l="l" t="t" r="r" b="b"/>
            <a:pathLst>
              <a:path w="13820" h="10397" extrusionOk="0">
                <a:moveTo>
                  <a:pt x="8443" y="0"/>
                </a:moveTo>
                <a:cubicBezTo>
                  <a:pt x="5732" y="0"/>
                  <a:pt x="3459" y="2110"/>
                  <a:pt x="3283" y="4855"/>
                </a:cubicBezTo>
                <a:lnTo>
                  <a:pt x="0" y="4855"/>
                </a:lnTo>
                <a:lnTo>
                  <a:pt x="0" y="5578"/>
                </a:lnTo>
                <a:lnTo>
                  <a:pt x="3283" y="5578"/>
                </a:lnTo>
                <a:cubicBezTo>
                  <a:pt x="3471" y="8295"/>
                  <a:pt x="5743" y="10396"/>
                  <a:pt x="8441" y="10396"/>
                </a:cubicBezTo>
                <a:cubicBezTo>
                  <a:pt x="8546" y="10396"/>
                  <a:pt x="8651" y="10393"/>
                  <a:pt x="8758" y="10387"/>
                </a:cubicBezTo>
                <a:lnTo>
                  <a:pt x="6015" y="7655"/>
                </a:lnTo>
                <a:lnTo>
                  <a:pt x="5992" y="7632"/>
                </a:lnTo>
                <a:cubicBezTo>
                  <a:pt x="4672" y="6278"/>
                  <a:pt x="4683" y="4097"/>
                  <a:pt x="6038" y="2766"/>
                </a:cubicBezTo>
                <a:cubicBezTo>
                  <a:pt x="6708" y="2101"/>
                  <a:pt x="7586" y="1769"/>
                  <a:pt x="8465" y="1769"/>
                </a:cubicBezTo>
                <a:cubicBezTo>
                  <a:pt x="9348" y="1769"/>
                  <a:pt x="10231" y="2104"/>
                  <a:pt x="10904" y="2777"/>
                </a:cubicBezTo>
                <a:lnTo>
                  <a:pt x="13635" y="5509"/>
                </a:lnTo>
                <a:cubicBezTo>
                  <a:pt x="13819" y="2651"/>
                  <a:pt x="11638" y="183"/>
                  <a:pt x="8781" y="11"/>
                </a:cubicBezTo>
                <a:cubicBezTo>
                  <a:pt x="8667" y="4"/>
                  <a:pt x="8555" y="0"/>
                  <a:pt x="844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2027;p60">
            <a:extLst>
              <a:ext uri="{FF2B5EF4-FFF2-40B4-BE49-F238E27FC236}">
                <a16:creationId xmlns:a16="http://schemas.microsoft.com/office/drawing/2014/main" id="{A4726142-72C5-9392-7D9C-9FF0E2D9771A}"/>
              </a:ext>
            </a:extLst>
          </p:cNvPr>
          <p:cNvSpPr/>
          <p:nvPr/>
        </p:nvSpPr>
        <p:spPr>
          <a:xfrm rot="16200000">
            <a:off x="5912822" y="2323516"/>
            <a:ext cx="500676" cy="500505"/>
          </a:xfrm>
          <a:custGeom>
            <a:avLst/>
            <a:gdLst/>
            <a:ahLst/>
            <a:cxnLst/>
            <a:rect l="l" t="t" r="r" b="b"/>
            <a:pathLst>
              <a:path w="7610" h="7610" extrusionOk="0">
                <a:moveTo>
                  <a:pt x="4878" y="0"/>
                </a:moveTo>
                <a:cubicBezTo>
                  <a:pt x="6221" y="1343"/>
                  <a:pt x="6221" y="3535"/>
                  <a:pt x="4878" y="4878"/>
                </a:cubicBezTo>
                <a:cubicBezTo>
                  <a:pt x="4201" y="5549"/>
                  <a:pt x="3317" y="5885"/>
                  <a:pt x="2435" y="5885"/>
                </a:cubicBezTo>
                <a:cubicBezTo>
                  <a:pt x="1552" y="5885"/>
                  <a:pt x="672" y="5549"/>
                  <a:pt x="0" y="4878"/>
                </a:cubicBezTo>
                <a:lnTo>
                  <a:pt x="0" y="4878"/>
                </a:lnTo>
                <a:lnTo>
                  <a:pt x="2732" y="7610"/>
                </a:lnTo>
                <a:cubicBezTo>
                  <a:pt x="5360" y="7460"/>
                  <a:pt x="7460" y="5360"/>
                  <a:pt x="7609" y="2732"/>
                </a:cubicBezTo>
                <a:lnTo>
                  <a:pt x="4878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2028;p60">
            <a:extLst>
              <a:ext uri="{FF2B5EF4-FFF2-40B4-BE49-F238E27FC236}">
                <a16:creationId xmlns:a16="http://schemas.microsoft.com/office/drawing/2014/main" id="{D9986144-210E-E578-81B6-A598B224DC64}"/>
              </a:ext>
            </a:extLst>
          </p:cNvPr>
          <p:cNvSpPr/>
          <p:nvPr/>
        </p:nvSpPr>
        <p:spPr>
          <a:xfrm rot="16200000">
            <a:off x="5823801" y="2443594"/>
            <a:ext cx="493109" cy="447629"/>
          </a:xfrm>
          <a:custGeom>
            <a:avLst/>
            <a:gdLst/>
            <a:ahLst/>
            <a:cxnLst/>
            <a:rect l="l" t="t" r="r" b="b"/>
            <a:pathLst>
              <a:path w="7495" h="6806" extrusionOk="0">
                <a:moveTo>
                  <a:pt x="3798" y="1"/>
                </a:moveTo>
                <a:cubicBezTo>
                  <a:pt x="2920" y="1"/>
                  <a:pt x="2042" y="333"/>
                  <a:pt x="1366" y="998"/>
                </a:cubicBezTo>
                <a:cubicBezTo>
                  <a:pt x="23" y="2341"/>
                  <a:pt x="0" y="4510"/>
                  <a:pt x="1332" y="5864"/>
                </a:cubicBezTo>
                <a:lnTo>
                  <a:pt x="1355" y="5887"/>
                </a:lnTo>
                <a:cubicBezTo>
                  <a:pt x="2019" y="6501"/>
                  <a:pt x="2860" y="6806"/>
                  <a:pt x="3700" y="6806"/>
                </a:cubicBezTo>
                <a:cubicBezTo>
                  <a:pt x="4585" y="6806"/>
                  <a:pt x="5469" y="6467"/>
                  <a:pt x="6141" y="5795"/>
                </a:cubicBezTo>
                <a:cubicBezTo>
                  <a:pt x="7449" y="4487"/>
                  <a:pt x="7495" y="2375"/>
                  <a:pt x="6232" y="1009"/>
                </a:cubicBezTo>
                <a:cubicBezTo>
                  <a:pt x="5560" y="336"/>
                  <a:pt x="4679" y="1"/>
                  <a:pt x="379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2021;p60">
            <a:extLst>
              <a:ext uri="{FF2B5EF4-FFF2-40B4-BE49-F238E27FC236}">
                <a16:creationId xmlns:a16="http://schemas.microsoft.com/office/drawing/2014/main" id="{ABB04FFD-A8C8-49CC-1128-C1DEBBE32D80}"/>
              </a:ext>
            </a:extLst>
          </p:cNvPr>
          <p:cNvSpPr/>
          <p:nvPr/>
        </p:nvSpPr>
        <p:spPr>
          <a:xfrm rot="16200000">
            <a:off x="6605855" y="2609181"/>
            <a:ext cx="811748" cy="682821"/>
          </a:xfrm>
          <a:custGeom>
            <a:avLst/>
            <a:gdLst/>
            <a:ahLst/>
            <a:cxnLst/>
            <a:rect l="l" t="t" r="r" b="b"/>
            <a:pathLst>
              <a:path w="12338" h="10382" extrusionOk="0">
                <a:moveTo>
                  <a:pt x="6169" y="0"/>
                </a:moveTo>
                <a:cubicBezTo>
                  <a:pt x="4129" y="0"/>
                  <a:pt x="2128" y="1197"/>
                  <a:pt x="1308" y="3349"/>
                </a:cubicBezTo>
                <a:cubicBezTo>
                  <a:pt x="1" y="6767"/>
                  <a:pt x="2554" y="10381"/>
                  <a:pt x="6151" y="10381"/>
                </a:cubicBezTo>
                <a:cubicBezTo>
                  <a:pt x="6250" y="10381"/>
                  <a:pt x="6349" y="10378"/>
                  <a:pt x="6450" y="10373"/>
                </a:cubicBezTo>
                <a:lnTo>
                  <a:pt x="3718" y="7630"/>
                </a:lnTo>
                <a:cubicBezTo>
                  <a:pt x="3638" y="7550"/>
                  <a:pt x="3557" y="7458"/>
                  <a:pt x="3477" y="7377"/>
                </a:cubicBezTo>
                <a:cubicBezTo>
                  <a:pt x="2318" y="5943"/>
                  <a:pt x="2478" y="3854"/>
                  <a:pt x="3844" y="2626"/>
                </a:cubicBezTo>
                <a:cubicBezTo>
                  <a:pt x="4504" y="2033"/>
                  <a:pt x="5332" y="1737"/>
                  <a:pt x="6159" y="1737"/>
                </a:cubicBezTo>
                <a:cubicBezTo>
                  <a:pt x="7043" y="1737"/>
                  <a:pt x="7925" y="2076"/>
                  <a:pt x="8596" y="2752"/>
                </a:cubicBezTo>
                <a:lnTo>
                  <a:pt x="11327" y="5484"/>
                </a:lnTo>
                <a:lnTo>
                  <a:pt x="11327" y="5552"/>
                </a:lnTo>
                <a:lnTo>
                  <a:pt x="12337" y="5552"/>
                </a:lnTo>
                <a:lnTo>
                  <a:pt x="12337" y="4841"/>
                </a:lnTo>
                <a:lnTo>
                  <a:pt x="11327" y="4841"/>
                </a:lnTo>
                <a:cubicBezTo>
                  <a:pt x="11247" y="3590"/>
                  <a:pt x="10708" y="2408"/>
                  <a:pt x="9824" y="1524"/>
                </a:cubicBezTo>
                <a:cubicBezTo>
                  <a:pt x="8787" y="487"/>
                  <a:pt x="7470" y="0"/>
                  <a:pt x="6169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7" name="Google Shape;2023;p60">
            <a:extLst>
              <a:ext uri="{FF2B5EF4-FFF2-40B4-BE49-F238E27FC236}">
                <a16:creationId xmlns:a16="http://schemas.microsoft.com/office/drawing/2014/main" id="{350CF2CA-6D1B-81C9-E9E5-E93048010747}"/>
              </a:ext>
            </a:extLst>
          </p:cNvPr>
          <p:cNvSpPr/>
          <p:nvPr/>
        </p:nvSpPr>
        <p:spPr>
          <a:xfrm rot="16200000">
            <a:off x="6850835" y="2610972"/>
            <a:ext cx="501466" cy="500505"/>
          </a:xfrm>
          <a:custGeom>
            <a:avLst/>
            <a:gdLst/>
            <a:ahLst/>
            <a:cxnLst/>
            <a:rect l="l" t="t" r="r" b="b"/>
            <a:pathLst>
              <a:path w="7622" h="7610" extrusionOk="0">
                <a:moveTo>
                  <a:pt x="4879" y="0"/>
                </a:moveTo>
                <a:lnTo>
                  <a:pt x="5074" y="194"/>
                </a:lnTo>
                <a:lnTo>
                  <a:pt x="5074" y="194"/>
                </a:lnTo>
                <a:cubicBezTo>
                  <a:pt x="5012" y="128"/>
                  <a:pt x="4947" y="63"/>
                  <a:pt x="4879" y="0"/>
                </a:cubicBezTo>
                <a:close/>
                <a:moveTo>
                  <a:pt x="1" y="4878"/>
                </a:moveTo>
                <a:lnTo>
                  <a:pt x="1" y="4878"/>
                </a:lnTo>
                <a:cubicBezTo>
                  <a:pt x="64" y="4946"/>
                  <a:pt x="130" y="5011"/>
                  <a:pt x="197" y="5073"/>
                </a:cubicBezTo>
                <a:lnTo>
                  <a:pt x="197" y="5073"/>
                </a:lnTo>
                <a:lnTo>
                  <a:pt x="1" y="4878"/>
                </a:lnTo>
                <a:close/>
                <a:moveTo>
                  <a:pt x="5074" y="194"/>
                </a:moveTo>
                <a:lnTo>
                  <a:pt x="5074" y="194"/>
                </a:lnTo>
                <a:cubicBezTo>
                  <a:pt x="6325" y="1543"/>
                  <a:pt x="6294" y="3657"/>
                  <a:pt x="4982" y="4970"/>
                </a:cubicBezTo>
                <a:cubicBezTo>
                  <a:pt x="4305" y="5647"/>
                  <a:pt x="3420" y="5983"/>
                  <a:pt x="2536" y="5983"/>
                </a:cubicBezTo>
                <a:cubicBezTo>
                  <a:pt x="1695" y="5983"/>
                  <a:pt x="855" y="5678"/>
                  <a:pt x="197" y="5073"/>
                </a:cubicBezTo>
                <a:lnTo>
                  <a:pt x="197" y="5073"/>
                </a:lnTo>
                <a:lnTo>
                  <a:pt x="2744" y="7609"/>
                </a:lnTo>
                <a:cubicBezTo>
                  <a:pt x="5349" y="7472"/>
                  <a:pt x="7438" y="5406"/>
                  <a:pt x="7622" y="2800"/>
                </a:cubicBezTo>
                <a:lnTo>
                  <a:pt x="7622" y="2732"/>
                </a:lnTo>
                <a:lnTo>
                  <a:pt x="5074" y="194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" name="Google Shape;2024;p60">
            <a:extLst>
              <a:ext uri="{FF2B5EF4-FFF2-40B4-BE49-F238E27FC236}">
                <a16:creationId xmlns:a16="http://schemas.microsoft.com/office/drawing/2014/main" id="{498D5DD1-2F86-3A51-C905-4F9ECFD2A522}"/>
              </a:ext>
            </a:extLst>
          </p:cNvPr>
          <p:cNvSpPr/>
          <p:nvPr/>
        </p:nvSpPr>
        <p:spPr>
          <a:xfrm rot="16200000">
            <a:off x="6761194" y="2726148"/>
            <a:ext cx="501466" cy="454334"/>
          </a:xfrm>
          <a:custGeom>
            <a:avLst/>
            <a:gdLst/>
            <a:ahLst/>
            <a:cxnLst/>
            <a:rect l="l" t="t" r="r" b="b"/>
            <a:pathLst>
              <a:path w="7622" h="6908" extrusionOk="0">
                <a:moveTo>
                  <a:pt x="3836" y="1"/>
                </a:moveTo>
                <a:cubicBezTo>
                  <a:pt x="3011" y="1"/>
                  <a:pt x="2185" y="294"/>
                  <a:pt x="1527" y="886"/>
                </a:cubicBezTo>
                <a:cubicBezTo>
                  <a:pt x="161" y="2125"/>
                  <a:pt x="1" y="4214"/>
                  <a:pt x="1160" y="5637"/>
                </a:cubicBezTo>
                <a:cubicBezTo>
                  <a:pt x="1240" y="5729"/>
                  <a:pt x="1321" y="5810"/>
                  <a:pt x="1401" y="5901"/>
                </a:cubicBezTo>
                <a:cubicBezTo>
                  <a:pt x="2071" y="6571"/>
                  <a:pt x="2952" y="6907"/>
                  <a:pt x="3834" y="6907"/>
                </a:cubicBezTo>
                <a:cubicBezTo>
                  <a:pt x="4720" y="6907"/>
                  <a:pt x="5606" y="6568"/>
                  <a:pt x="6279" y="5890"/>
                </a:cubicBezTo>
                <a:cubicBezTo>
                  <a:pt x="7622" y="4547"/>
                  <a:pt x="7622" y="2366"/>
                  <a:pt x="6279" y="1012"/>
                </a:cubicBezTo>
                <a:cubicBezTo>
                  <a:pt x="5607" y="340"/>
                  <a:pt x="4722" y="1"/>
                  <a:pt x="383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" name="Ορθογώνιο 704">
            <a:extLst>
              <a:ext uri="{FF2B5EF4-FFF2-40B4-BE49-F238E27FC236}">
                <a16:creationId xmlns:a16="http://schemas.microsoft.com/office/drawing/2014/main" id="{B82AE7AE-55D5-1744-4128-6FD8EF111DDC}"/>
              </a:ext>
            </a:extLst>
          </p:cNvPr>
          <p:cNvSpPr/>
          <p:nvPr/>
        </p:nvSpPr>
        <p:spPr>
          <a:xfrm rot="21165707">
            <a:off x="6460338" y="2979006"/>
            <a:ext cx="165285" cy="78060"/>
          </a:xfrm>
          <a:prstGeom prst="rect">
            <a:avLst/>
          </a:prstGeom>
          <a:solidFill>
            <a:srgbClr val="37495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704" name="Ορθογώνιο 703">
            <a:extLst>
              <a:ext uri="{FF2B5EF4-FFF2-40B4-BE49-F238E27FC236}">
                <a16:creationId xmlns:a16="http://schemas.microsoft.com/office/drawing/2014/main" id="{DA1E35D4-388A-DA44-CA6C-8870E1635193}"/>
              </a:ext>
            </a:extLst>
          </p:cNvPr>
          <p:cNvSpPr/>
          <p:nvPr/>
        </p:nvSpPr>
        <p:spPr>
          <a:xfrm rot="21207167">
            <a:off x="6501818" y="2953211"/>
            <a:ext cx="92737" cy="139011"/>
          </a:xfrm>
          <a:prstGeom prst="rect">
            <a:avLst/>
          </a:prstGeom>
          <a:solidFill>
            <a:srgbClr val="0E2A4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grpSp>
        <p:nvGrpSpPr>
          <p:cNvPr id="6" name="Ομάδα 5">
            <a:extLst>
              <a:ext uri="{FF2B5EF4-FFF2-40B4-BE49-F238E27FC236}">
                <a16:creationId xmlns:a16="http://schemas.microsoft.com/office/drawing/2014/main" id="{FBA71B24-9D02-DDFE-9219-4CC58C898CAE}"/>
              </a:ext>
            </a:extLst>
          </p:cNvPr>
          <p:cNvGrpSpPr/>
          <p:nvPr/>
        </p:nvGrpSpPr>
        <p:grpSpPr>
          <a:xfrm>
            <a:off x="6252246" y="1060319"/>
            <a:ext cx="1514404" cy="1369621"/>
            <a:chOff x="5652171" y="1107944"/>
            <a:chExt cx="1514404" cy="1369621"/>
          </a:xfrm>
        </p:grpSpPr>
        <p:sp>
          <p:nvSpPr>
            <p:cNvPr id="696" name="Google Shape;2022;p60">
              <a:extLst>
                <a:ext uri="{FF2B5EF4-FFF2-40B4-BE49-F238E27FC236}">
                  <a16:creationId xmlns:a16="http://schemas.microsoft.com/office/drawing/2014/main" id="{2CCABF78-6788-75FA-088A-22643D176D8B}"/>
                </a:ext>
              </a:extLst>
            </p:cNvPr>
            <p:cNvSpPr/>
            <p:nvPr/>
          </p:nvSpPr>
          <p:spPr>
            <a:xfrm rot="16200000">
              <a:off x="6004730" y="1950938"/>
              <a:ext cx="813852" cy="239401"/>
            </a:xfrm>
            <a:custGeom>
              <a:avLst/>
              <a:gdLst/>
              <a:ahLst/>
              <a:cxnLst/>
              <a:rect l="l" t="t" r="r" b="b"/>
              <a:pathLst>
                <a:path w="20879" h="3640" extrusionOk="0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Διάγραμμα ροής: Στοιχείο τερματισμού 723">
              <a:extLst>
                <a:ext uri="{FF2B5EF4-FFF2-40B4-BE49-F238E27FC236}">
                  <a16:creationId xmlns:a16="http://schemas.microsoft.com/office/drawing/2014/main" id="{635C9100-1251-0B57-CABE-FD52C93B647E}"/>
                </a:ext>
              </a:extLst>
            </p:cNvPr>
            <p:cNvSpPr/>
            <p:nvPr/>
          </p:nvSpPr>
          <p:spPr>
            <a:xfrm>
              <a:off x="5754346" y="1122616"/>
              <a:ext cx="1314831" cy="687782"/>
            </a:xfrm>
            <a:prstGeom prst="flowChartTerminator">
              <a:avLst/>
            </a:prstGeom>
            <a:solidFill>
              <a:srgbClr val="CFD9E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709" name="TextBox 708">
              <a:extLst>
                <a:ext uri="{FF2B5EF4-FFF2-40B4-BE49-F238E27FC236}">
                  <a16:creationId xmlns:a16="http://schemas.microsoft.com/office/drawing/2014/main" id="{5B7E6683-B441-77B5-6EF2-840E70BC53B9}"/>
                </a:ext>
              </a:extLst>
            </p:cNvPr>
            <p:cNvSpPr txBox="1"/>
            <p:nvPr/>
          </p:nvSpPr>
          <p:spPr>
            <a:xfrm>
              <a:off x="5652171" y="1107944"/>
              <a:ext cx="151440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sz="2000" b="1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Ψηφιακά Δίδυμα</a:t>
              </a:r>
            </a:p>
          </p:txBody>
        </p:sp>
      </p:grpSp>
      <p:grpSp>
        <p:nvGrpSpPr>
          <p:cNvPr id="748" name="Ομάδα 747">
            <a:extLst>
              <a:ext uri="{FF2B5EF4-FFF2-40B4-BE49-F238E27FC236}">
                <a16:creationId xmlns:a16="http://schemas.microsoft.com/office/drawing/2014/main" id="{044E8668-2CCC-A316-8199-32E38355D007}"/>
              </a:ext>
            </a:extLst>
          </p:cNvPr>
          <p:cNvGrpSpPr/>
          <p:nvPr/>
        </p:nvGrpSpPr>
        <p:grpSpPr>
          <a:xfrm>
            <a:off x="5225247" y="3310786"/>
            <a:ext cx="1769410" cy="1423401"/>
            <a:chOff x="4625172" y="3358411"/>
            <a:chExt cx="1769410" cy="1423401"/>
          </a:xfrm>
        </p:grpSpPr>
        <p:sp>
          <p:nvSpPr>
            <p:cNvPr id="691" name="Google Shape;2025;p60">
              <a:extLst>
                <a:ext uri="{FF2B5EF4-FFF2-40B4-BE49-F238E27FC236}">
                  <a16:creationId xmlns:a16="http://schemas.microsoft.com/office/drawing/2014/main" id="{DE86F978-3407-A094-105A-E0DB2E722A24}"/>
                </a:ext>
              </a:extLst>
            </p:cNvPr>
            <p:cNvSpPr/>
            <p:nvPr/>
          </p:nvSpPr>
          <p:spPr>
            <a:xfrm rot="16200000">
              <a:off x="5035822" y="3675938"/>
              <a:ext cx="874849" cy="239796"/>
            </a:xfrm>
            <a:custGeom>
              <a:avLst/>
              <a:gdLst/>
              <a:ahLst/>
              <a:cxnLst/>
              <a:rect l="l" t="t" r="r" b="b"/>
              <a:pathLst>
                <a:path w="18643" h="3646" extrusionOk="0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Διάγραμμα ροής: Στοιχείο τερματισμού 721">
              <a:extLst>
                <a:ext uri="{FF2B5EF4-FFF2-40B4-BE49-F238E27FC236}">
                  <a16:creationId xmlns:a16="http://schemas.microsoft.com/office/drawing/2014/main" id="{D548A959-E1C5-D5B3-73F1-F27D3D923348}"/>
                </a:ext>
              </a:extLst>
            </p:cNvPr>
            <p:cNvSpPr/>
            <p:nvPr/>
          </p:nvSpPr>
          <p:spPr>
            <a:xfrm>
              <a:off x="4945593" y="4073926"/>
              <a:ext cx="1055863" cy="707886"/>
            </a:xfrm>
            <a:prstGeom prst="flowChartTerminator">
              <a:avLst/>
            </a:prstGeom>
            <a:solidFill>
              <a:srgbClr val="CFD9E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710" name="TextBox 709">
              <a:extLst>
                <a:ext uri="{FF2B5EF4-FFF2-40B4-BE49-F238E27FC236}">
                  <a16:creationId xmlns:a16="http://schemas.microsoft.com/office/drawing/2014/main" id="{B7C7E486-9E3C-496E-E472-15222FBF2306}"/>
                </a:ext>
              </a:extLst>
            </p:cNvPr>
            <p:cNvSpPr txBox="1"/>
            <p:nvPr/>
          </p:nvSpPr>
          <p:spPr>
            <a:xfrm>
              <a:off x="4625172" y="4072799"/>
              <a:ext cx="176941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sz="20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ΒΙΜ </a:t>
              </a:r>
            </a:p>
            <a:p>
              <a:pPr algn="ctr"/>
              <a:r>
                <a:rPr lang="el-GR" sz="20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ΑΙ</a:t>
              </a:r>
              <a:endParaRPr lang="el-GR" sz="16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744" name="Ομάδα 743">
            <a:extLst>
              <a:ext uri="{FF2B5EF4-FFF2-40B4-BE49-F238E27FC236}">
                <a16:creationId xmlns:a16="http://schemas.microsoft.com/office/drawing/2014/main" id="{166DEB4D-D895-C8EB-9504-5FDB70C80FE1}"/>
              </a:ext>
            </a:extLst>
          </p:cNvPr>
          <p:cNvGrpSpPr/>
          <p:nvPr/>
        </p:nvGrpSpPr>
        <p:grpSpPr>
          <a:xfrm>
            <a:off x="4183030" y="1054887"/>
            <a:ext cx="1894201" cy="1412758"/>
            <a:chOff x="3582955" y="1102512"/>
            <a:chExt cx="1894201" cy="1412758"/>
          </a:xfrm>
        </p:grpSpPr>
        <p:sp>
          <p:nvSpPr>
            <p:cNvPr id="688" name="Google Shape;2022;p60">
              <a:extLst>
                <a:ext uri="{FF2B5EF4-FFF2-40B4-BE49-F238E27FC236}">
                  <a16:creationId xmlns:a16="http://schemas.microsoft.com/office/drawing/2014/main" id="{96CF2BD7-F874-10FA-BD8C-400A5C8071B2}"/>
                </a:ext>
              </a:extLst>
            </p:cNvPr>
            <p:cNvSpPr/>
            <p:nvPr/>
          </p:nvSpPr>
          <p:spPr>
            <a:xfrm rot="16200000">
              <a:off x="4090305" y="1969791"/>
              <a:ext cx="851557" cy="239401"/>
            </a:xfrm>
            <a:custGeom>
              <a:avLst/>
              <a:gdLst/>
              <a:ahLst/>
              <a:cxnLst/>
              <a:rect l="l" t="t" r="r" b="b"/>
              <a:pathLst>
                <a:path w="20879" h="3640" extrusionOk="0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Διάγραμμα ροής: Στοιχείο τερματισμού 722">
              <a:extLst>
                <a:ext uri="{FF2B5EF4-FFF2-40B4-BE49-F238E27FC236}">
                  <a16:creationId xmlns:a16="http://schemas.microsoft.com/office/drawing/2014/main" id="{44A9BC90-28A5-48DB-96A8-A49E737ADD2F}"/>
                </a:ext>
              </a:extLst>
            </p:cNvPr>
            <p:cNvSpPr/>
            <p:nvPr/>
          </p:nvSpPr>
          <p:spPr>
            <a:xfrm>
              <a:off x="3623732" y="1102512"/>
              <a:ext cx="1786115" cy="707886"/>
            </a:xfrm>
            <a:prstGeom prst="flowChartTerminator">
              <a:avLst/>
            </a:prstGeom>
            <a:solidFill>
              <a:srgbClr val="CFD9E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711" name="TextBox 710">
              <a:extLst>
                <a:ext uri="{FF2B5EF4-FFF2-40B4-BE49-F238E27FC236}">
                  <a16:creationId xmlns:a16="http://schemas.microsoft.com/office/drawing/2014/main" id="{02A51A44-86B6-99D4-93AB-36285275C088}"/>
                </a:ext>
              </a:extLst>
            </p:cNvPr>
            <p:cNvSpPr txBox="1"/>
            <p:nvPr/>
          </p:nvSpPr>
          <p:spPr>
            <a:xfrm>
              <a:off x="3582955" y="1128012"/>
              <a:ext cx="1894201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sz="20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Αισθητήρες </a:t>
              </a:r>
              <a:r>
                <a:rPr lang="en-US" sz="20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  </a:t>
              </a:r>
              <a:r>
                <a:rPr lang="el-GR" sz="20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ΒΙΜ</a:t>
              </a:r>
              <a:endParaRPr lang="el-GR" sz="16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747" name="Ομάδα 746">
            <a:extLst>
              <a:ext uri="{FF2B5EF4-FFF2-40B4-BE49-F238E27FC236}">
                <a16:creationId xmlns:a16="http://schemas.microsoft.com/office/drawing/2014/main" id="{0BC679B3-CB46-AC33-0DB9-624BCFAF7C03}"/>
              </a:ext>
            </a:extLst>
          </p:cNvPr>
          <p:cNvGrpSpPr/>
          <p:nvPr/>
        </p:nvGrpSpPr>
        <p:grpSpPr>
          <a:xfrm>
            <a:off x="2927588" y="3310786"/>
            <a:ext cx="2477418" cy="1417805"/>
            <a:chOff x="2327513" y="3358411"/>
            <a:chExt cx="2477418" cy="1417805"/>
          </a:xfrm>
        </p:grpSpPr>
        <p:sp>
          <p:nvSpPr>
            <p:cNvPr id="683" name="Google Shape;2017;p60">
              <a:extLst>
                <a:ext uri="{FF2B5EF4-FFF2-40B4-BE49-F238E27FC236}">
                  <a16:creationId xmlns:a16="http://schemas.microsoft.com/office/drawing/2014/main" id="{7A026ED9-C483-B4E1-4654-B758557FA39D}"/>
                </a:ext>
              </a:extLst>
            </p:cNvPr>
            <p:cNvSpPr/>
            <p:nvPr/>
          </p:nvSpPr>
          <p:spPr>
            <a:xfrm rot="16200000">
              <a:off x="3130317" y="3675938"/>
              <a:ext cx="874849" cy="239796"/>
            </a:xfrm>
            <a:custGeom>
              <a:avLst/>
              <a:gdLst/>
              <a:ahLst/>
              <a:cxnLst/>
              <a:rect l="l" t="t" r="r" b="b"/>
              <a:pathLst>
                <a:path w="19065" h="3646" extrusionOk="0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Διάγραμμα ροής: Στοιχείο τερματισμού 719">
              <a:extLst>
                <a:ext uri="{FF2B5EF4-FFF2-40B4-BE49-F238E27FC236}">
                  <a16:creationId xmlns:a16="http://schemas.microsoft.com/office/drawing/2014/main" id="{B95C9114-59F6-6E41-9A55-D34DE2C999EC}"/>
                </a:ext>
              </a:extLst>
            </p:cNvPr>
            <p:cNvSpPr/>
            <p:nvPr/>
          </p:nvSpPr>
          <p:spPr>
            <a:xfrm>
              <a:off x="2394004" y="4068330"/>
              <a:ext cx="2338156" cy="707886"/>
            </a:xfrm>
            <a:prstGeom prst="flowChartTerminator">
              <a:avLst/>
            </a:prstGeom>
            <a:solidFill>
              <a:srgbClr val="CFD9E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712" name="TextBox 711">
              <a:extLst>
                <a:ext uri="{FF2B5EF4-FFF2-40B4-BE49-F238E27FC236}">
                  <a16:creationId xmlns:a16="http://schemas.microsoft.com/office/drawing/2014/main" id="{536465B3-3A75-2196-DC4C-BB90BDC9FD7F}"/>
                </a:ext>
              </a:extLst>
            </p:cNvPr>
            <p:cNvSpPr txBox="1"/>
            <p:nvPr/>
          </p:nvSpPr>
          <p:spPr>
            <a:xfrm>
              <a:off x="2327513" y="4059640"/>
              <a:ext cx="247741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sz="20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ΒΙΜ  </a:t>
              </a:r>
            </a:p>
            <a:p>
              <a:pPr algn="ctr"/>
              <a:r>
                <a:rPr lang="el-GR" sz="20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Προσομοίωση</a:t>
              </a:r>
              <a:endParaRPr lang="el-GR" sz="16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743" name="Ομάδα 742">
            <a:extLst>
              <a:ext uri="{FF2B5EF4-FFF2-40B4-BE49-F238E27FC236}">
                <a16:creationId xmlns:a16="http://schemas.microsoft.com/office/drawing/2014/main" id="{4783F179-0412-C068-EB5C-5CDBA75286D3}"/>
              </a:ext>
            </a:extLst>
          </p:cNvPr>
          <p:cNvGrpSpPr/>
          <p:nvPr/>
        </p:nvGrpSpPr>
        <p:grpSpPr>
          <a:xfrm>
            <a:off x="1980099" y="1311291"/>
            <a:ext cx="2477418" cy="1156355"/>
            <a:chOff x="1380024" y="1358916"/>
            <a:chExt cx="2477418" cy="1156355"/>
          </a:xfrm>
        </p:grpSpPr>
        <p:sp>
          <p:nvSpPr>
            <p:cNvPr id="672" name="Google Shape;2006;p60">
              <a:extLst>
                <a:ext uri="{FF2B5EF4-FFF2-40B4-BE49-F238E27FC236}">
                  <a16:creationId xmlns:a16="http://schemas.microsoft.com/office/drawing/2014/main" id="{9321BB60-D339-D964-1F6C-14A7EBE980FD}"/>
                </a:ext>
              </a:extLst>
            </p:cNvPr>
            <p:cNvSpPr/>
            <p:nvPr/>
          </p:nvSpPr>
          <p:spPr>
            <a:xfrm rot="16200000">
              <a:off x="2193356" y="1969793"/>
              <a:ext cx="851554" cy="239401"/>
            </a:xfrm>
            <a:custGeom>
              <a:avLst/>
              <a:gdLst/>
              <a:ahLst/>
              <a:cxnLst/>
              <a:rect l="l" t="t" r="r" b="b"/>
              <a:pathLst>
                <a:path w="20488" h="3640" extrusionOk="0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Διάγραμμα ροής: Στοιχείο τερματισμού 718">
              <a:extLst>
                <a:ext uri="{FF2B5EF4-FFF2-40B4-BE49-F238E27FC236}">
                  <a16:creationId xmlns:a16="http://schemas.microsoft.com/office/drawing/2014/main" id="{4E937E0A-6951-C46E-DDA6-360E3979B933}"/>
                </a:ext>
              </a:extLst>
            </p:cNvPr>
            <p:cNvSpPr/>
            <p:nvPr/>
          </p:nvSpPr>
          <p:spPr>
            <a:xfrm>
              <a:off x="2064868" y="1358916"/>
              <a:ext cx="1087247" cy="451482"/>
            </a:xfrm>
            <a:prstGeom prst="flowChartTerminator">
              <a:avLst/>
            </a:prstGeom>
            <a:solidFill>
              <a:srgbClr val="CFD9E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713" name="TextBox 712">
              <a:extLst>
                <a:ext uri="{FF2B5EF4-FFF2-40B4-BE49-F238E27FC236}">
                  <a16:creationId xmlns:a16="http://schemas.microsoft.com/office/drawing/2014/main" id="{AB7FC614-5154-C1E9-A453-BA58C6499678}"/>
                </a:ext>
              </a:extLst>
            </p:cNvPr>
            <p:cNvSpPr txBox="1"/>
            <p:nvPr/>
          </p:nvSpPr>
          <p:spPr>
            <a:xfrm>
              <a:off x="1380024" y="1387692"/>
              <a:ext cx="24774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sz="20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ΒΙΜ  </a:t>
              </a:r>
            </a:p>
          </p:txBody>
        </p:sp>
      </p:grpSp>
      <p:grpSp>
        <p:nvGrpSpPr>
          <p:cNvPr id="746" name="Ομάδα 745">
            <a:extLst>
              <a:ext uri="{FF2B5EF4-FFF2-40B4-BE49-F238E27FC236}">
                <a16:creationId xmlns:a16="http://schemas.microsoft.com/office/drawing/2014/main" id="{48984454-C3AC-E332-CF95-5A6D5303FB79}"/>
              </a:ext>
            </a:extLst>
          </p:cNvPr>
          <p:cNvGrpSpPr/>
          <p:nvPr/>
        </p:nvGrpSpPr>
        <p:grpSpPr>
          <a:xfrm>
            <a:off x="1010335" y="3310786"/>
            <a:ext cx="2477418" cy="1161401"/>
            <a:chOff x="410260" y="3358411"/>
            <a:chExt cx="2477418" cy="1161401"/>
          </a:xfrm>
        </p:grpSpPr>
        <p:sp>
          <p:nvSpPr>
            <p:cNvPr id="679" name="Google Shape;2013;p60">
              <a:extLst>
                <a:ext uri="{FF2B5EF4-FFF2-40B4-BE49-F238E27FC236}">
                  <a16:creationId xmlns:a16="http://schemas.microsoft.com/office/drawing/2014/main" id="{E50BA2C8-AD41-DB67-5C24-A0346B6230D3}"/>
                </a:ext>
              </a:extLst>
            </p:cNvPr>
            <p:cNvSpPr/>
            <p:nvPr/>
          </p:nvSpPr>
          <p:spPr>
            <a:xfrm rot="16200000">
              <a:off x="1228263" y="3676104"/>
              <a:ext cx="874849" cy="239464"/>
            </a:xfrm>
            <a:custGeom>
              <a:avLst/>
              <a:gdLst/>
              <a:ahLst/>
              <a:cxnLst/>
              <a:rect l="l" t="t" r="r" b="b"/>
              <a:pathLst>
                <a:path w="19065" h="3641" extrusionOk="0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Διάγραμμα ροής: Στοιχείο τερματισμού 716">
              <a:extLst>
                <a:ext uri="{FF2B5EF4-FFF2-40B4-BE49-F238E27FC236}">
                  <a16:creationId xmlns:a16="http://schemas.microsoft.com/office/drawing/2014/main" id="{83C85020-40A6-DE99-0DBD-537D76EA53C7}"/>
                </a:ext>
              </a:extLst>
            </p:cNvPr>
            <p:cNvSpPr/>
            <p:nvPr/>
          </p:nvSpPr>
          <p:spPr>
            <a:xfrm>
              <a:off x="1121316" y="4068330"/>
              <a:ext cx="1087247" cy="451482"/>
            </a:xfrm>
            <a:prstGeom prst="flowChartTerminator">
              <a:avLst/>
            </a:prstGeom>
            <a:solidFill>
              <a:srgbClr val="CFD9E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714" name="TextBox 713">
              <a:extLst>
                <a:ext uri="{FF2B5EF4-FFF2-40B4-BE49-F238E27FC236}">
                  <a16:creationId xmlns:a16="http://schemas.microsoft.com/office/drawing/2014/main" id="{1377F593-B733-F6D7-1043-30C961C659E7}"/>
                </a:ext>
              </a:extLst>
            </p:cNvPr>
            <p:cNvSpPr txBox="1"/>
            <p:nvPr/>
          </p:nvSpPr>
          <p:spPr>
            <a:xfrm>
              <a:off x="410260" y="4094016"/>
              <a:ext cx="24774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sz="20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3D </a:t>
              </a:r>
              <a:r>
                <a:rPr lang="en-US" sz="20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CAD</a:t>
              </a:r>
              <a:r>
                <a:rPr lang="el-GR" sz="20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</a:p>
          </p:txBody>
        </p:sp>
      </p:grpSp>
      <p:grpSp>
        <p:nvGrpSpPr>
          <p:cNvPr id="742" name="Ομάδα 741">
            <a:extLst>
              <a:ext uri="{FF2B5EF4-FFF2-40B4-BE49-F238E27FC236}">
                <a16:creationId xmlns:a16="http://schemas.microsoft.com/office/drawing/2014/main" id="{9FD7F2FC-C49D-CE2D-E3CE-0BB6E8F865D5}"/>
              </a:ext>
            </a:extLst>
          </p:cNvPr>
          <p:cNvGrpSpPr/>
          <p:nvPr/>
        </p:nvGrpSpPr>
        <p:grpSpPr>
          <a:xfrm>
            <a:off x="83485" y="1311291"/>
            <a:ext cx="2477418" cy="1156356"/>
            <a:chOff x="-516590" y="1358916"/>
            <a:chExt cx="2477418" cy="1156356"/>
          </a:xfrm>
        </p:grpSpPr>
        <p:sp>
          <p:nvSpPr>
            <p:cNvPr id="676" name="Google Shape;2010;p60">
              <a:extLst>
                <a:ext uri="{FF2B5EF4-FFF2-40B4-BE49-F238E27FC236}">
                  <a16:creationId xmlns:a16="http://schemas.microsoft.com/office/drawing/2014/main" id="{CF526026-8AF0-6300-2306-8F1218585393}"/>
                </a:ext>
              </a:extLst>
            </p:cNvPr>
            <p:cNvSpPr/>
            <p:nvPr/>
          </p:nvSpPr>
          <p:spPr>
            <a:xfrm rot="16200000">
              <a:off x="286210" y="1970190"/>
              <a:ext cx="851553" cy="238611"/>
            </a:xfrm>
            <a:custGeom>
              <a:avLst/>
              <a:gdLst/>
              <a:ahLst/>
              <a:cxnLst/>
              <a:rect l="l" t="t" r="r" b="b"/>
              <a:pathLst>
                <a:path w="20879" h="3628" extrusionOk="0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Διάγραμμα ροής: Στοιχείο τερματισμού 715">
              <a:extLst>
                <a:ext uri="{FF2B5EF4-FFF2-40B4-BE49-F238E27FC236}">
                  <a16:creationId xmlns:a16="http://schemas.microsoft.com/office/drawing/2014/main" id="{87D89E6F-B877-CFCB-E764-22E0FD66F663}"/>
                </a:ext>
              </a:extLst>
            </p:cNvPr>
            <p:cNvSpPr/>
            <p:nvPr/>
          </p:nvSpPr>
          <p:spPr>
            <a:xfrm>
              <a:off x="220980" y="1358916"/>
              <a:ext cx="1087247" cy="451482"/>
            </a:xfrm>
            <a:prstGeom prst="flowChartTerminator">
              <a:avLst/>
            </a:prstGeom>
            <a:solidFill>
              <a:srgbClr val="CFD9E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715" name="TextBox 714">
              <a:extLst>
                <a:ext uri="{FF2B5EF4-FFF2-40B4-BE49-F238E27FC236}">
                  <a16:creationId xmlns:a16="http://schemas.microsoft.com/office/drawing/2014/main" id="{827E1041-AB37-6C9E-1EFA-61BEF1031C78}"/>
                </a:ext>
              </a:extLst>
            </p:cNvPr>
            <p:cNvSpPr txBox="1"/>
            <p:nvPr/>
          </p:nvSpPr>
          <p:spPr>
            <a:xfrm>
              <a:off x="-516590" y="1381878"/>
              <a:ext cx="247741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sz="20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2D CAD</a:t>
              </a:r>
              <a:r>
                <a:rPr lang="el-GR" sz="20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</a:p>
          </p:txBody>
        </p:sp>
      </p:grpSp>
      <p:sp>
        <p:nvSpPr>
          <p:cNvPr id="727" name="Google Shape;171;p34">
            <a:extLst>
              <a:ext uri="{FF2B5EF4-FFF2-40B4-BE49-F238E27FC236}">
                <a16:creationId xmlns:a16="http://schemas.microsoft.com/office/drawing/2014/main" id="{374C7015-40E4-6271-E921-BEE62040F399}"/>
              </a:ext>
            </a:extLst>
          </p:cNvPr>
          <p:cNvSpPr txBox="1">
            <a:spLocks/>
          </p:cNvSpPr>
          <p:nvPr/>
        </p:nvSpPr>
        <p:spPr>
          <a:xfrm>
            <a:off x="698655" y="2822152"/>
            <a:ext cx="1215282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dirty="0">
                <a:solidFill>
                  <a:srgbClr val="2E1B11"/>
                </a:solidFill>
              </a:rPr>
              <a:t>1</a:t>
            </a:r>
          </a:p>
        </p:txBody>
      </p:sp>
      <p:sp>
        <p:nvSpPr>
          <p:cNvPr id="728" name="Google Shape;171;p34">
            <a:extLst>
              <a:ext uri="{FF2B5EF4-FFF2-40B4-BE49-F238E27FC236}">
                <a16:creationId xmlns:a16="http://schemas.microsoft.com/office/drawing/2014/main" id="{0A683B32-2055-2927-B285-ACD4C617BDB3}"/>
              </a:ext>
            </a:extLst>
          </p:cNvPr>
          <p:cNvSpPr txBox="1">
            <a:spLocks/>
          </p:cNvSpPr>
          <p:nvPr/>
        </p:nvSpPr>
        <p:spPr>
          <a:xfrm>
            <a:off x="1646926" y="2517348"/>
            <a:ext cx="1215282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dirty="0">
                <a:solidFill>
                  <a:srgbClr val="2E1B11"/>
                </a:solidFill>
              </a:rPr>
              <a:t>2</a:t>
            </a:r>
          </a:p>
        </p:txBody>
      </p:sp>
      <p:sp>
        <p:nvSpPr>
          <p:cNvPr id="729" name="Google Shape;171;p34">
            <a:extLst>
              <a:ext uri="{FF2B5EF4-FFF2-40B4-BE49-F238E27FC236}">
                <a16:creationId xmlns:a16="http://schemas.microsoft.com/office/drawing/2014/main" id="{74BF978F-3AE8-4E65-62F4-C3B59F0F3A78}"/>
              </a:ext>
            </a:extLst>
          </p:cNvPr>
          <p:cNvSpPr txBox="1">
            <a:spLocks/>
          </p:cNvSpPr>
          <p:nvPr/>
        </p:nvSpPr>
        <p:spPr>
          <a:xfrm>
            <a:off x="2611513" y="2838311"/>
            <a:ext cx="1215282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dirty="0">
                <a:solidFill>
                  <a:srgbClr val="2E1B11"/>
                </a:solidFill>
              </a:rPr>
              <a:t>3</a:t>
            </a:r>
          </a:p>
        </p:txBody>
      </p:sp>
      <p:sp>
        <p:nvSpPr>
          <p:cNvPr id="730" name="Google Shape;171;p34">
            <a:extLst>
              <a:ext uri="{FF2B5EF4-FFF2-40B4-BE49-F238E27FC236}">
                <a16:creationId xmlns:a16="http://schemas.microsoft.com/office/drawing/2014/main" id="{98BD25A4-3233-C161-BBBB-5424108DBEA9}"/>
              </a:ext>
            </a:extLst>
          </p:cNvPr>
          <p:cNvSpPr txBox="1">
            <a:spLocks/>
          </p:cNvSpPr>
          <p:nvPr/>
        </p:nvSpPr>
        <p:spPr>
          <a:xfrm>
            <a:off x="3558810" y="2517348"/>
            <a:ext cx="1215282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dirty="0">
                <a:solidFill>
                  <a:srgbClr val="2E1B11"/>
                </a:solidFill>
              </a:rPr>
              <a:t>4</a:t>
            </a:r>
          </a:p>
        </p:txBody>
      </p:sp>
      <p:sp>
        <p:nvSpPr>
          <p:cNvPr id="731" name="Google Shape;171;p34">
            <a:extLst>
              <a:ext uri="{FF2B5EF4-FFF2-40B4-BE49-F238E27FC236}">
                <a16:creationId xmlns:a16="http://schemas.microsoft.com/office/drawing/2014/main" id="{018BAF2A-3FA6-7BAE-6F2D-CBE46BCED715}"/>
              </a:ext>
            </a:extLst>
          </p:cNvPr>
          <p:cNvSpPr txBox="1">
            <a:spLocks/>
          </p:cNvSpPr>
          <p:nvPr/>
        </p:nvSpPr>
        <p:spPr>
          <a:xfrm>
            <a:off x="4506162" y="2838311"/>
            <a:ext cx="1215282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dirty="0">
                <a:solidFill>
                  <a:srgbClr val="2E1B11"/>
                </a:solidFill>
              </a:rPr>
              <a:t>5</a:t>
            </a:r>
          </a:p>
        </p:txBody>
      </p:sp>
      <p:sp>
        <p:nvSpPr>
          <p:cNvPr id="732" name="Google Shape;171;p34">
            <a:extLst>
              <a:ext uri="{FF2B5EF4-FFF2-40B4-BE49-F238E27FC236}">
                <a16:creationId xmlns:a16="http://schemas.microsoft.com/office/drawing/2014/main" id="{AE616088-25CC-6AAF-B81F-32CB26B28311}"/>
              </a:ext>
            </a:extLst>
          </p:cNvPr>
          <p:cNvSpPr txBox="1">
            <a:spLocks/>
          </p:cNvSpPr>
          <p:nvPr/>
        </p:nvSpPr>
        <p:spPr>
          <a:xfrm>
            <a:off x="5454455" y="2516967"/>
            <a:ext cx="1215282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dirty="0">
                <a:solidFill>
                  <a:srgbClr val="2E1B11"/>
                </a:solidFill>
              </a:rPr>
              <a:t>6</a:t>
            </a:r>
          </a:p>
        </p:txBody>
      </p:sp>
      <p:sp>
        <p:nvSpPr>
          <p:cNvPr id="733" name="Google Shape;171;p34">
            <a:extLst>
              <a:ext uri="{FF2B5EF4-FFF2-40B4-BE49-F238E27FC236}">
                <a16:creationId xmlns:a16="http://schemas.microsoft.com/office/drawing/2014/main" id="{3A1E9011-8C63-6833-CA93-11C158496002}"/>
              </a:ext>
            </a:extLst>
          </p:cNvPr>
          <p:cNvSpPr txBox="1">
            <a:spLocks/>
          </p:cNvSpPr>
          <p:nvPr/>
        </p:nvSpPr>
        <p:spPr>
          <a:xfrm>
            <a:off x="6401807" y="2813390"/>
            <a:ext cx="1215282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dirty="0">
                <a:solidFill>
                  <a:srgbClr val="2E1B11"/>
                </a:solidFill>
              </a:rPr>
              <a:t>7</a:t>
            </a:r>
          </a:p>
        </p:txBody>
      </p:sp>
      <p:sp>
        <p:nvSpPr>
          <p:cNvPr id="9" name="Ορθογώνιο 8">
            <a:extLst>
              <a:ext uri="{FF2B5EF4-FFF2-40B4-BE49-F238E27FC236}">
                <a16:creationId xmlns:a16="http://schemas.microsoft.com/office/drawing/2014/main" id="{44D7AE3A-B9D1-F1F0-78BE-6AD14364FAB0}"/>
              </a:ext>
            </a:extLst>
          </p:cNvPr>
          <p:cNvSpPr/>
          <p:nvPr/>
        </p:nvSpPr>
        <p:spPr>
          <a:xfrm>
            <a:off x="-150200" y="2502752"/>
            <a:ext cx="682166" cy="247862"/>
          </a:xfrm>
          <a:prstGeom prst="rect">
            <a:avLst/>
          </a:prstGeom>
          <a:solidFill>
            <a:srgbClr val="435D7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A0B4401-1093-ECEF-6D6B-60281F0A9145}"/>
              </a:ext>
            </a:extLst>
          </p:cNvPr>
          <p:cNvSpPr txBox="1"/>
          <p:nvPr/>
        </p:nvSpPr>
        <p:spPr>
          <a:xfrm>
            <a:off x="8796377" y="4795950"/>
            <a:ext cx="34762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8</a:t>
            </a:r>
          </a:p>
        </p:txBody>
      </p:sp>
      <p:sp>
        <p:nvSpPr>
          <p:cNvPr id="8" name="Ορθογώνιο 7">
            <a:extLst>
              <a:ext uri="{FF2B5EF4-FFF2-40B4-BE49-F238E27FC236}">
                <a16:creationId xmlns:a16="http://schemas.microsoft.com/office/drawing/2014/main" id="{38E03619-CF9B-A06A-D07E-1117C3CA65D7}"/>
              </a:ext>
            </a:extLst>
          </p:cNvPr>
          <p:cNvSpPr/>
          <p:nvPr/>
        </p:nvSpPr>
        <p:spPr>
          <a:xfrm>
            <a:off x="-118177" y="2544867"/>
            <a:ext cx="682166" cy="163157"/>
          </a:xfrm>
          <a:prstGeom prst="rect">
            <a:avLst/>
          </a:prstGeom>
          <a:solidFill>
            <a:srgbClr val="37495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7" name="Ορθογώνιο 6">
            <a:extLst>
              <a:ext uri="{FF2B5EF4-FFF2-40B4-BE49-F238E27FC236}">
                <a16:creationId xmlns:a16="http://schemas.microsoft.com/office/drawing/2014/main" id="{20647F8E-D63E-1CA8-3C56-FAA8277A8836}"/>
              </a:ext>
            </a:extLst>
          </p:cNvPr>
          <p:cNvSpPr/>
          <p:nvPr/>
        </p:nvSpPr>
        <p:spPr>
          <a:xfrm>
            <a:off x="-48360" y="2584313"/>
            <a:ext cx="682166" cy="89777"/>
          </a:xfrm>
          <a:prstGeom prst="rect">
            <a:avLst/>
          </a:prstGeom>
          <a:solidFill>
            <a:srgbClr val="0E2A4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u"/>
      </p:transition>
    </mc:Choice>
    <mc:Fallback xmlns="">
      <p:transition spd="slow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750"/>
                                        <p:tgtEl>
                                          <p:spTgt spid="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750"/>
                                        <p:tgtEl>
                                          <p:spTgt spid="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75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750"/>
                                        <p:tgtEl>
                                          <p:spTgt spid="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750"/>
                                        <p:tgtEl>
                                          <p:spTgt spid="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5" name="Ορθογώνιο: Ψαλίδισμα επάνω γωνιών 10264">
            <a:extLst>
              <a:ext uri="{FF2B5EF4-FFF2-40B4-BE49-F238E27FC236}">
                <a16:creationId xmlns:a16="http://schemas.microsoft.com/office/drawing/2014/main" id="{E71133CB-ECF5-5963-AE12-CCC281C68A9D}"/>
              </a:ext>
            </a:extLst>
          </p:cNvPr>
          <p:cNvSpPr/>
          <p:nvPr/>
        </p:nvSpPr>
        <p:spPr>
          <a:xfrm>
            <a:off x="-411887" y="3611880"/>
            <a:ext cx="5661655" cy="2783198"/>
          </a:xfrm>
          <a:prstGeom prst="snip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grpSp>
        <p:nvGrpSpPr>
          <p:cNvPr id="10253" name="Ομάδα 10252">
            <a:extLst>
              <a:ext uri="{FF2B5EF4-FFF2-40B4-BE49-F238E27FC236}">
                <a16:creationId xmlns:a16="http://schemas.microsoft.com/office/drawing/2014/main" id="{6D15A923-BC55-9F41-9244-6BF21A941C6F}"/>
              </a:ext>
            </a:extLst>
          </p:cNvPr>
          <p:cNvGrpSpPr/>
          <p:nvPr/>
        </p:nvGrpSpPr>
        <p:grpSpPr>
          <a:xfrm>
            <a:off x="-392875" y="2063650"/>
            <a:ext cx="900000" cy="900000"/>
            <a:chOff x="434339" y="83820"/>
            <a:chExt cx="900000" cy="900000"/>
          </a:xfrm>
        </p:grpSpPr>
        <p:sp>
          <p:nvSpPr>
            <p:cNvPr id="10245" name="Οβάλ 10244">
              <a:extLst>
                <a:ext uri="{FF2B5EF4-FFF2-40B4-BE49-F238E27FC236}">
                  <a16:creationId xmlns:a16="http://schemas.microsoft.com/office/drawing/2014/main" id="{1B6A9B87-FDF8-0C89-41D2-C9CA2DA0D9A3}"/>
                </a:ext>
              </a:extLst>
            </p:cNvPr>
            <p:cNvSpPr/>
            <p:nvPr/>
          </p:nvSpPr>
          <p:spPr>
            <a:xfrm>
              <a:off x="434339" y="83820"/>
              <a:ext cx="900000" cy="9000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grpSp>
          <p:nvGrpSpPr>
            <p:cNvPr id="14" name="Google Shape;1108;p53">
              <a:extLst>
                <a:ext uri="{FF2B5EF4-FFF2-40B4-BE49-F238E27FC236}">
                  <a16:creationId xmlns:a16="http://schemas.microsoft.com/office/drawing/2014/main" id="{BA1ACEAC-31AF-D9F6-9365-BFD2012D6C73}"/>
                </a:ext>
              </a:extLst>
            </p:cNvPr>
            <p:cNvGrpSpPr/>
            <p:nvPr/>
          </p:nvGrpSpPr>
          <p:grpSpPr>
            <a:xfrm>
              <a:off x="543846" y="284069"/>
              <a:ext cx="703131" cy="423496"/>
              <a:chOff x="756177" y="1606867"/>
              <a:chExt cx="398886" cy="240249"/>
            </a:xfrm>
          </p:grpSpPr>
          <p:sp>
            <p:nvSpPr>
              <p:cNvPr id="15" name="Google Shape;1109;p53">
                <a:extLst>
                  <a:ext uri="{FF2B5EF4-FFF2-40B4-BE49-F238E27FC236}">
                    <a16:creationId xmlns:a16="http://schemas.microsoft.com/office/drawing/2014/main" id="{AE02451F-B2E3-B3E9-4D7E-3AAEFC607918}"/>
                  </a:ext>
                </a:extLst>
              </p:cNvPr>
              <p:cNvSpPr/>
              <p:nvPr/>
            </p:nvSpPr>
            <p:spPr>
              <a:xfrm>
                <a:off x="920640" y="1759733"/>
                <a:ext cx="234261" cy="87383"/>
              </a:xfrm>
              <a:custGeom>
                <a:avLst/>
                <a:gdLst/>
                <a:ahLst/>
                <a:cxnLst/>
                <a:rect l="l" t="t" r="r" b="b"/>
                <a:pathLst>
                  <a:path w="8686" h="3240" extrusionOk="0">
                    <a:moveTo>
                      <a:pt x="283" y="0"/>
                    </a:moveTo>
                    <a:cubicBezTo>
                      <a:pt x="0" y="0"/>
                      <a:pt x="0" y="431"/>
                      <a:pt x="283" y="431"/>
                    </a:cubicBezTo>
                    <a:lnTo>
                      <a:pt x="4414" y="431"/>
                    </a:lnTo>
                    <a:lnTo>
                      <a:pt x="4414" y="1254"/>
                    </a:lnTo>
                    <a:lnTo>
                      <a:pt x="4063" y="1629"/>
                    </a:lnTo>
                    <a:cubicBezTo>
                      <a:pt x="4026" y="1672"/>
                      <a:pt x="4002" y="1721"/>
                      <a:pt x="4002" y="1777"/>
                    </a:cubicBezTo>
                    <a:lnTo>
                      <a:pt x="4002" y="3024"/>
                    </a:lnTo>
                    <a:cubicBezTo>
                      <a:pt x="4002" y="3141"/>
                      <a:pt x="4100" y="3240"/>
                      <a:pt x="4217" y="3240"/>
                    </a:cubicBezTo>
                    <a:lnTo>
                      <a:pt x="6018" y="3240"/>
                    </a:lnTo>
                    <a:cubicBezTo>
                      <a:pt x="6141" y="3240"/>
                      <a:pt x="6233" y="3141"/>
                      <a:pt x="6233" y="3024"/>
                    </a:cubicBezTo>
                    <a:lnTo>
                      <a:pt x="6233" y="2785"/>
                    </a:lnTo>
                    <a:cubicBezTo>
                      <a:pt x="6233" y="2640"/>
                      <a:pt x="6126" y="2568"/>
                      <a:pt x="6018" y="2568"/>
                    </a:cubicBezTo>
                    <a:cubicBezTo>
                      <a:pt x="5910" y="2568"/>
                      <a:pt x="5803" y="2640"/>
                      <a:pt x="5803" y="2785"/>
                    </a:cubicBezTo>
                    <a:lnTo>
                      <a:pt x="5803" y="2809"/>
                    </a:lnTo>
                    <a:lnTo>
                      <a:pt x="4432" y="2809"/>
                    </a:lnTo>
                    <a:lnTo>
                      <a:pt x="4432" y="1863"/>
                    </a:lnTo>
                    <a:lnTo>
                      <a:pt x="4783" y="1488"/>
                    </a:lnTo>
                    <a:cubicBezTo>
                      <a:pt x="4819" y="1445"/>
                      <a:pt x="4844" y="1389"/>
                      <a:pt x="4844" y="1340"/>
                    </a:cubicBezTo>
                    <a:lnTo>
                      <a:pt x="4844" y="431"/>
                    </a:lnTo>
                    <a:lnTo>
                      <a:pt x="5391" y="431"/>
                    </a:lnTo>
                    <a:lnTo>
                      <a:pt x="5391" y="1340"/>
                    </a:lnTo>
                    <a:cubicBezTo>
                      <a:pt x="5391" y="1389"/>
                      <a:pt x="5416" y="1445"/>
                      <a:pt x="5453" y="1488"/>
                    </a:cubicBezTo>
                    <a:lnTo>
                      <a:pt x="5803" y="1863"/>
                    </a:lnTo>
                    <a:lnTo>
                      <a:pt x="5803" y="1924"/>
                    </a:lnTo>
                    <a:cubicBezTo>
                      <a:pt x="5803" y="2066"/>
                      <a:pt x="5910" y="2136"/>
                      <a:pt x="6018" y="2136"/>
                    </a:cubicBezTo>
                    <a:cubicBezTo>
                      <a:pt x="6126" y="2136"/>
                      <a:pt x="6233" y="2066"/>
                      <a:pt x="6233" y="1924"/>
                    </a:cubicBezTo>
                    <a:cubicBezTo>
                      <a:pt x="6221" y="1826"/>
                      <a:pt x="6258" y="1721"/>
                      <a:pt x="6172" y="1629"/>
                    </a:cubicBezTo>
                    <a:lnTo>
                      <a:pt x="5821" y="1254"/>
                    </a:lnTo>
                    <a:lnTo>
                      <a:pt x="5821" y="431"/>
                    </a:lnTo>
                    <a:lnTo>
                      <a:pt x="8397" y="431"/>
                    </a:lnTo>
                    <a:cubicBezTo>
                      <a:pt x="8686" y="431"/>
                      <a:pt x="8686" y="0"/>
                      <a:pt x="839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110;p53">
                <a:extLst>
                  <a:ext uri="{FF2B5EF4-FFF2-40B4-BE49-F238E27FC236}">
                    <a16:creationId xmlns:a16="http://schemas.microsoft.com/office/drawing/2014/main" id="{8ED52638-2D35-383C-0861-1874AC8535AB}"/>
                  </a:ext>
                </a:extLst>
              </p:cNvPr>
              <p:cNvSpPr/>
              <p:nvPr/>
            </p:nvSpPr>
            <p:spPr>
              <a:xfrm>
                <a:off x="756338" y="1759733"/>
                <a:ext cx="156534" cy="87383"/>
              </a:xfrm>
              <a:custGeom>
                <a:avLst/>
                <a:gdLst/>
                <a:ahLst/>
                <a:cxnLst/>
                <a:rect l="l" t="t" r="r" b="b"/>
                <a:pathLst>
                  <a:path w="5804" h="3240" extrusionOk="0">
                    <a:moveTo>
                      <a:pt x="290" y="0"/>
                    </a:moveTo>
                    <a:cubicBezTo>
                      <a:pt x="1" y="0"/>
                      <a:pt x="1" y="431"/>
                      <a:pt x="290" y="431"/>
                    </a:cubicBezTo>
                    <a:lnTo>
                      <a:pt x="2865" y="431"/>
                    </a:lnTo>
                    <a:lnTo>
                      <a:pt x="2865" y="1254"/>
                    </a:lnTo>
                    <a:lnTo>
                      <a:pt x="2515" y="1629"/>
                    </a:lnTo>
                    <a:cubicBezTo>
                      <a:pt x="2478" y="1672"/>
                      <a:pt x="2453" y="1721"/>
                      <a:pt x="2453" y="1777"/>
                    </a:cubicBezTo>
                    <a:lnTo>
                      <a:pt x="2453" y="3024"/>
                    </a:lnTo>
                    <a:cubicBezTo>
                      <a:pt x="2453" y="3141"/>
                      <a:pt x="2552" y="3240"/>
                      <a:pt x="2669" y="3240"/>
                    </a:cubicBezTo>
                    <a:lnTo>
                      <a:pt x="4470" y="3240"/>
                    </a:lnTo>
                    <a:cubicBezTo>
                      <a:pt x="4586" y="3240"/>
                      <a:pt x="4685" y="3141"/>
                      <a:pt x="4685" y="3024"/>
                    </a:cubicBezTo>
                    <a:lnTo>
                      <a:pt x="4685" y="2785"/>
                    </a:lnTo>
                    <a:cubicBezTo>
                      <a:pt x="4685" y="2640"/>
                      <a:pt x="4577" y="2568"/>
                      <a:pt x="4470" y="2568"/>
                    </a:cubicBezTo>
                    <a:cubicBezTo>
                      <a:pt x="4362" y="2568"/>
                      <a:pt x="4254" y="2640"/>
                      <a:pt x="4254" y="2785"/>
                    </a:cubicBezTo>
                    <a:lnTo>
                      <a:pt x="4254" y="2809"/>
                    </a:lnTo>
                    <a:lnTo>
                      <a:pt x="2884" y="2809"/>
                    </a:lnTo>
                    <a:lnTo>
                      <a:pt x="2884" y="1863"/>
                    </a:lnTo>
                    <a:lnTo>
                      <a:pt x="3234" y="1488"/>
                    </a:lnTo>
                    <a:cubicBezTo>
                      <a:pt x="3271" y="1445"/>
                      <a:pt x="3296" y="1389"/>
                      <a:pt x="3296" y="1340"/>
                    </a:cubicBezTo>
                    <a:lnTo>
                      <a:pt x="3296" y="431"/>
                    </a:lnTo>
                    <a:lnTo>
                      <a:pt x="3843" y="431"/>
                    </a:lnTo>
                    <a:lnTo>
                      <a:pt x="3843" y="1340"/>
                    </a:lnTo>
                    <a:cubicBezTo>
                      <a:pt x="3843" y="1389"/>
                      <a:pt x="3861" y="1445"/>
                      <a:pt x="3904" y="1488"/>
                    </a:cubicBezTo>
                    <a:lnTo>
                      <a:pt x="4254" y="1863"/>
                    </a:lnTo>
                    <a:lnTo>
                      <a:pt x="4254" y="1924"/>
                    </a:lnTo>
                    <a:cubicBezTo>
                      <a:pt x="4254" y="2066"/>
                      <a:pt x="4362" y="2136"/>
                      <a:pt x="4470" y="2136"/>
                    </a:cubicBezTo>
                    <a:cubicBezTo>
                      <a:pt x="4577" y="2136"/>
                      <a:pt x="4685" y="2066"/>
                      <a:pt x="4685" y="1924"/>
                    </a:cubicBezTo>
                    <a:cubicBezTo>
                      <a:pt x="4672" y="1826"/>
                      <a:pt x="4709" y="1721"/>
                      <a:pt x="4623" y="1629"/>
                    </a:cubicBezTo>
                    <a:lnTo>
                      <a:pt x="4273" y="1254"/>
                    </a:lnTo>
                    <a:lnTo>
                      <a:pt x="4273" y="431"/>
                    </a:lnTo>
                    <a:lnTo>
                      <a:pt x="5515" y="431"/>
                    </a:lnTo>
                    <a:cubicBezTo>
                      <a:pt x="5803" y="431"/>
                      <a:pt x="5803" y="0"/>
                      <a:pt x="551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111;p53">
                <a:extLst>
                  <a:ext uri="{FF2B5EF4-FFF2-40B4-BE49-F238E27FC236}">
                    <a16:creationId xmlns:a16="http://schemas.microsoft.com/office/drawing/2014/main" id="{AC23A5EE-E749-0687-6E60-D6468F5C002D}"/>
                  </a:ext>
                </a:extLst>
              </p:cNvPr>
              <p:cNvSpPr/>
              <p:nvPr/>
            </p:nvSpPr>
            <p:spPr>
              <a:xfrm>
                <a:off x="756177" y="1606867"/>
                <a:ext cx="398886" cy="141619"/>
              </a:xfrm>
              <a:custGeom>
                <a:avLst/>
                <a:gdLst/>
                <a:ahLst/>
                <a:cxnLst/>
                <a:rect l="l" t="t" r="r" b="b"/>
                <a:pathLst>
                  <a:path w="14790" h="5251" extrusionOk="0">
                    <a:moveTo>
                      <a:pt x="1876" y="3173"/>
                    </a:moveTo>
                    <a:lnTo>
                      <a:pt x="1876" y="4820"/>
                    </a:lnTo>
                    <a:lnTo>
                      <a:pt x="892" y="4820"/>
                    </a:lnTo>
                    <a:lnTo>
                      <a:pt x="892" y="3529"/>
                    </a:lnTo>
                    <a:cubicBezTo>
                      <a:pt x="1230" y="3455"/>
                      <a:pt x="1562" y="3332"/>
                      <a:pt x="1876" y="3173"/>
                    </a:cubicBezTo>
                    <a:close/>
                    <a:moveTo>
                      <a:pt x="3074" y="2257"/>
                    </a:moveTo>
                    <a:lnTo>
                      <a:pt x="3074" y="4820"/>
                    </a:lnTo>
                    <a:lnTo>
                      <a:pt x="2306" y="4820"/>
                    </a:lnTo>
                    <a:lnTo>
                      <a:pt x="2306" y="2921"/>
                    </a:lnTo>
                    <a:cubicBezTo>
                      <a:pt x="2582" y="2730"/>
                      <a:pt x="2841" y="2509"/>
                      <a:pt x="3074" y="2257"/>
                    </a:cubicBezTo>
                    <a:close/>
                    <a:moveTo>
                      <a:pt x="3652" y="425"/>
                    </a:moveTo>
                    <a:lnTo>
                      <a:pt x="3652" y="1249"/>
                    </a:lnTo>
                    <a:lnTo>
                      <a:pt x="3652" y="1267"/>
                    </a:lnTo>
                    <a:lnTo>
                      <a:pt x="3652" y="4820"/>
                    </a:lnTo>
                    <a:lnTo>
                      <a:pt x="3498" y="4820"/>
                    </a:lnTo>
                    <a:lnTo>
                      <a:pt x="3498" y="1636"/>
                    </a:lnTo>
                    <a:lnTo>
                      <a:pt x="3498" y="1624"/>
                    </a:lnTo>
                    <a:lnTo>
                      <a:pt x="3498" y="425"/>
                    </a:lnTo>
                    <a:close/>
                    <a:moveTo>
                      <a:pt x="4076" y="1999"/>
                    </a:moveTo>
                    <a:cubicBezTo>
                      <a:pt x="4353" y="2361"/>
                      <a:pt x="4685" y="2675"/>
                      <a:pt x="5066" y="2927"/>
                    </a:cubicBezTo>
                    <a:lnTo>
                      <a:pt x="5066" y="4820"/>
                    </a:lnTo>
                    <a:lnTo>
                      <a:pt x="4076" y="4820"/>
                    </a:lnTo>
                    <a:lnTo>
                      <a:pt x="4076" y="1999"/>
                    </a:lnTo>
                    <a:close/>
                    <a:moveTo>
                      <a:pt x="5490" y="3179"/>
                    </a:moveTo>
                    <a:cubicBezTo>
                      <a:pt x="5803" y="3339"/>
                      <a:pt x="6135" y="3455"/>
                      <a:pt x="6473" y="3535"/>
                    </a:cubicBezTo>
                    <a:lnTo>
                      <a:pt x="6473" y="4820"/>
                    </a:lnTo>
                    <a:lnTo>
                      <a:pt x="5490" y="4820"/>
                    </a:lnTo>
                    <a:lnTo>
                      <a:pt x="5490" y="3179"/>
                    </a:lnTo>
                    <a:close/>
                    <a:moveTo>
                      <a:pt x="7887" y="3603"/>
                    </a:moveTo>
                    <a:lnTo>
                      <a:pt x="7887" y="4820"/>
                    </a:lnTo>
                    <a:lnTo>
                      <a:pt x="6904" y="4820"/>
                    </a:lnTo>
                    <a:lnTo>
                      <a:pt x="6904" y="3603"/>
                    </a:lnTo>
                    <a:cubicBezTo>
                      <a:pt x="7066" y="3624"/>
                      <a:pt x="7231" y="3635"/>
                      <a:pt x="7395" y="3635"/>
                    </a:cubicBezTo>
                    <a:cubicBezTo>
                      <a:pt x="7560" y="3635"/>
                      <a:pt x="7724" y="3624"/>
                      <a:pt x="7887" y="3603"/>
                    </a:cubicBezTo>
                    <a:close/>
                    <a:moveTo>
                      <a:pt x="9301" y="3179"/>
                    </a:moveTo>
                    <a:lnTo>
                      <a:pt x="9301" y="4820"/>
                    </a:lnTo>
                    <a:lnTo>
                      <a:pt x="8317" y="4820"/>
                    </a:lnTo>
                    <a:lnTo>
                      <a:pt x="8317" y="3535"/>
                    </a:lnTo>
                    <a:cubicBezTo>
                      <a:pt x="8655" y="3455"/>
                      <a:pt x="8987" y="3339"/>
                      <a:pt x="9301" y="3179"/>
                    </a:cubicBezTo>
                    <a:close/>
                    <a:moveTo>
                      <a:pt x="10715" y="1999"/>
                    </a:moveTo>
                    <a:lnTo>
                      <a:pt x="10715" y="4820"/>
                    </a:lnTo>
                    <a:lnTo>
                      <a:pt x="9731" y="4820"/>
                    </a:lnTo>
                    <a:lnTo>
                      <a:pt x="9731" y="2927"/>
                    </a:lnTo>
                    <a:cubicBezTo>
                      <a:pt x="10106" y="2675"/>
                      <a:pt x="10438" y="2361"/>
                      <a:pt x="10715" y="1999"/>
                    </a:cubicBezTo>
                    <a:close/>
                    <a:moveTo>
                      <a:pt x="11292" y="425"/>
                    </a:moveTo>
                    <a:lnTo>
                      <a:pt x="11292" y="1624"/>
                    </a:lnTo>
                    <a:lnTo>
                      <a:pt x="11292" y="1636"/>
                    </a:lnTo>
                    <a:lnTo>
                      <a:pt x="11292" y="4820"/>
                    </a:lnTo>
                    <a:lnTo>
                      <a:pt x="11139" y="4820"/>
                    </a:lnTo>
                    <a:lnTo>
                      <a:pt x="11139" y="1261"/>
                    </a:lnTo>
                    <a:lnTo>
                      <a:pt x="11139" y="1249"/>
                    </a:lnTo>
                    <a:lnTo>
                      <a:pt x="11139" y="425"/>
                    </a:lnTo>
                    <a:close/>
                    <a:moveTo>
                      <a:pt x="11723" y="2257"/>
                    </a:moveTo>
                    <a:cubicBezTo>
                      <a:pt x="11950" y="2509"/>
                      <a:pt x="12208" y="2730"/>
                      <a:pt x="12491" y="2921"/>
                    </a:cubicBezTo>
                    <a:lnTo>
                      <a:pt x="12491" y="4820"/>
                    </a:lnTo>
                    <a:lnTo>
                      <a:pt x="11723" y="4820"/>
                    </a:lnTo>
                    <a:lnTo>
                      <a:pt x="11723" y="2257"/>
                    </a:lnTo>
                    <a:close/>
                    <a:moveTo>
                      <a:pt x="12915" y="3173"/>
                    </a:moveTo>
                    <a:cubicBezTo>
                      <a:pt x="13229" y="3332"/>
                      <a:pt x="13561" y="3455"/>
                      <a:pt x="13899" y="3529"/>
                    </a:cubicBezTo>
                    <a:lnTo>
                      <a:pt x="13899" y="4820"/>
                    </a:lnTo>
                    <a:lnTo>
                      <a:pt x="12915" y="4820"/>
                    </a:lnTo>
                    <a:lnTo>
                      <a:pt x="12915" y="3173"/>
                    </a:lnTo>
                    <a:close/>
                    <a:moveTo>
                      <a:pt x="3400" y="1"/>
                    </a:moveTo>
                    <a:cubicBezTo>
                      <a:pt x="3216" y="1"/>
                      <a:pt x="3068" y="148"/>
                      <a:pt x="3068" y="327"/>
                    </a:cubicBezTo>
                    <a:lnTo>
                      <a:pt x="3068" y="1568"/>
                    </a:lnTo>
                    <a:cubicBezTo>
                      <a:pt x="2785" y="1986"/>
                      <a:pt x="2423" y="2337"/>
                      <a:pt x="2005" y="2613"/>
                    </a:cubicBezTo>
                    <a:cubicBezTo>
                      <a:pt x="1980" y="2619"/>
                      <a:pt x="1962" y="2632"/>
                      <a:pt x="1949" y="2644"/>
                    </a:cubicBezTo>
                    <a:cubicBezTo>
                      <a:pt x="1550" y="2890"/>
                      <a:pt x="1113" y="3062"/>
                      <a:pt x="652" y="3142"/>
                    </a:cubicBezTo>
                    <a:lnTo>
                      <a:pt x="628" y="3148"/>
                    </a:lnTo>
                    <a:cubicBezTo>
                      <a:pt x="511" y="3167"/>
                      <a:pt x="394" y="3185"/>
                      <a:pt x="277" y="3191"/>
                    </a:cubicBezTo>
                    <a:cubicBezTo>
                      <a:pt x="1" y="3216"/>
                      <a:pt x="19" y="3621"/>
                      <a:pt x="290" y="3621"/>
                    </a:cubicBezTo>
                    <a:lnTo>
                      <a:pt x="314" y="3621"/>
                    </a:lnTo>
                    <a:cubicBezTo>
                      <a:pt x="363" y="3615"/>
                      <a:pt x="413" y="3609"/>
                      <a:pt x="468" y="3603"/>
                    </a:cubicBezTo>
                    <a:lnTo>
                      <a:pt x="468" y="4820"/>
                    </a:lnTo>
                    <a:lnTo>
                      <a:pt x="296" y="4820"/>
                    </a:lnTo>
                    <a:cubicBezTo>
                      <a:pt x="13" y="4820"/>
                      <a:pt x="13" y="5250"/>
                      <a:pt x="296" y="5250"/>
                    </a:cubicBezTo>
                    <a:lnTo>
                      <a:pt x="14501" y="5250"/>
                    </a:lnTo>
                    <a:cubicBezTo>
                      <a:pt x="14784" y="5250"/>
                      <a:pt x="14784" y="4820"/>
                      <a:pt x="14501" y="4820"/>
                    </a:cubicBezTo>
                    <a:lnTo>
                      <a:pt x="14329" y="4820"/>
                    </a:lnTo>
                    <a:lnTo>
                      <a:pt x="14329" y="3603"/>
                    </a:lnTo>
                    <a:cubicBezTo>
                      <a:pt x="14378" y="3609"/>
                      <a:pt x="14433" y="3615"/>
                      <a:pt x="14483" y="3621"/>
                    </a:cubicBezTo>
                    <a:lnTo>
                      <a:pt x="14501" y="3621"/>
                    </a:lnTo>
                    <a:cubicBezTo>
                      <a:pt x="14771" y="3621"/>
                      <a:pt x="14790" y="3216"/>
                      <a:pt x="14519" y="3191"/>
                    </a:cubicBezTo>
                    <a:cubicBezTo>
                      <a:pt x="14403" y="3185"/>
                      <a:pt x="14280" y="3167"/>
                      <a:pt x="14169" y="3148"/>
                    </a:cubicBezTo>
                    <a:lnTo>
                      <a:pt x="14144" y="3142"/>
                    </a:lnTo>
                    <a:cubicBezTo>
                      <a:pt x="13683" y="3062"/>
                      <a:pt x="13241" y="2890"/>
                      <a:pt x="12841" y="2644"/>
                    </a:cubicBezTo>
                    <a:cubicBezTo>
                      <a:pt x="12829" y="2632"/>
                      <a:pt x="12811" y="2619"/>
                      <a:pt x="12792" y="2613"/>
                    </a:cubicBezTo>
                    <a:cubicBezTo>
                      <a:pt x="12368" y="2337"/>
                      <a:pt x="12005" y="1986"/>
                      <a:pt x="11723" y="1568"/>
                    </a:cubicBezTo>
                    <a:lnTo>
                      <a:pt x="11723" y="327"/>
                    </a:lnTo>
                    <a:cubicBezTo>
                      <a:pt x="11723" y="148"/>
                      <a:pt x="11575" y="1"/>
                      <a:pt x="11391" y="1"/>
                    </a:cubicBezTo>
                    <a:lnTo>
                      <a:pt x="11040" y="1"/>
                    </a:lnTo>
                    <a:cubicBezTo>
                      <a:pt x="10862" y="1"/>
                      <a:pt x="10715" y="148"/>
                      <a:pt x="10715" y="327"/>
                    </a:cubicBezTo>
                    <a:lnTo>
                      <a:pt x="10715" y="1206"/>
                    </a:lnTo>
                    <a:cubicBezTo>
                      <a:pt x="10010" y="2542"/>
                      <a:pt x="8706" y="3204"/>
                      <a:pt x="7402" y="3204"/>
                    </a:cubicBezTo>
                    <a:cubicBezTo>
                      <a:pt x="6091" y="3204"/>
                      <a:pt x="4779" y="2534"/>
                      <a:pt x="4076" y="1206"/>
                    </a:cubicBezTo>
                    <a:lnTo>
                      <a:pt x="4076" y="327"/>
                    </a:lnTo>
                    <a:cubicBezTo>
                      <a:pt x="4076" y="148"/>
                      <a:pt x="3929" y="1"/>
                      <a:pt x="37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51" name="Ομάδα 10250">
            <a:extLst>
              <a:ext uri="{FF2B5EF4-FFF2-40B4-BE49-F238E27FC236}">
                <a16:creationId xmlns:a16="http://schemas.microsoft.com/office/drawing/2014/main" id="{52D9D7FB-F43E-1B95-FAF3-F4B2596E94B5}"/>
              </a:ext>
            </a:extLst>
          </p:cNvPr>
          <p:cNvGrpSpPr/>
          <p:nvPr/>
        </p:nvGrpSpPr>
        <p:grpSpPr>
          <a:xfrm>
            <a:off x="-475621" y="2050390"/>
            <a:ext cx="900000" cy="900000"/>
            <a:chOff x="1466111" y="3300359"/>
            <a:chExt cx="900000" cy="900000"/>
          </a:xfrm>
        </p:grpSpPr>
        <p:sp>
          <p:nvSpPr>
            <p:cNvPr id="10248" name="Οβάλ 10247">
              <a:extLst>
                <a:ext uri="{FF2B5EF4-FFF2-40B4-BE49-F238E27FC236}">
                  <a16:creationId xmlns:a16="http://schemas.microsoft.com/office/drawing/2014/main" id="{DE150466-838D-C8F0-BE86-2A6052F67A08}"/>
                </a:ext>
              </a:extLst>
            </p:cNvPr>
            <p:cNvSpPr/>
            <p:nvPr/>
          </p:nvSpPr>
          <p:spPr>
            <a:xfrm>
              <a:off x="1466111" y="3300359"/>
              <a:ext cx="900000" cy="9000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grpSp>
          <p:nvGrpSpPr>
            <p:cNvPr id="18" name="Google Shape;884;p53">
              <a:extLst>
                <a:ext uri="{FF2B5EF4-FFF2-40B4-BE49-F238E27FC236}">
                  <a16:creationId xmlns:a16="http://schemas.microsoft.com/office/drawing/2014/main" id="{064971F8-6C5F-0576-61BA-4B41273641F7}"/>
                </a:ext>
              </a:extLst>
            </p:cNvPr>
            <p:cNvGrpSpPr/>
            <p:nvPr/>
          </p:nvGrpSpPr>
          <p:grpSpPr>
            <a:xfrm>
              <a:off x="1674644" y="3411199"/>
              <a:ext cx="492928" cy="629822"/>
              <a:chOff x="4116504" y="3367846"/>
              <a:chExt cx="309211" cy="395084"/>
            </a:xfrm>
          </p:grpSpPr>
          <p:sp>
            <p:nvSpPr>
              <p:cNvPr id="19" name="Google Shape;885;p53">
                <a:extLst>
                  <a:ext uri="{FF2B5EF4-FFF2-40B4-BE49-F238E27FC236}">
                    <a16:creationId xmlns:a16="http://schemas.microsoft.com/office/drawing/2014/main" id="{F2E99EDC-817A-7325-7A64-C0459391DD0B}"/>
                  </a:ext>
                </a:extLst>
              </p:cNvPr>
              <p:cNvSpPr/>
              <p:nvPr/>
            </p:nvSpPr>
            <p:spPr>
              <a:xfrm>
                <a:off x="4192262" y="3367846"/>
                <a:ext cx="233452" cy="195991"/>
              </a:xfrm>
              <a:custGeom>
                <a:avLst/>
                <a:gdLst/>
                <a:ahLst/>
                <a:cxnLst/>
                <a:rect l="l" t="t" r="r" b="b"/>
                <a:pathLst>
                  <a:path w="8656" h="7267" extrusionOk="0">
                    <a:moveTo>
                      <a:pt x="2920" y="1885"/>
                    </a:moveTo>
                    <a:lnTo>
                      <a:pt x="3350" y="2598"/>
                    </a:lnTo>
                    <a:lnTo>
                      <a:pt x="2484" y="2598"/>
                    </a:lnTo>
                    <a:lnTo>
                      <a:pt x="2920" y="1885"/>
                    </a:lnTo>
                    <a:close/>
                    <a:moveTo>
                      <a:pt x="7032" y="4061"/>
                    </a:moveTo>
                    <a:cubicBezTo>
                      <a:pt x="7352" y="4061"/>
                      <a:pt x="7610" y="4319"/>
                      <a:pt x="7610" y="4638"/>
                    </a:cubicBezTo>
                    <a:cubicBezTo>
                      <a:pt x="7610" y="4706"/>
                      <a:pt x="7598" y="4780"/>
                      <a:pt x="7573" y="4841"/>
                    </a:cubicBezTo>
                    <a:cubicBezTo>
                      <a:pt x="7518" y="4983"/>
                      <a:pt x="7622" y="5136"/>
                      <a:pt x="7776" y="5136"/>
                    </a:cubicBezTo>
                    <a:lnTo>
                      <a:pt x="8022" y="5136"/>
                    </a:lnTo>
                    <a:cubicBezTo>
                      <a:pt x="8286" y="5136"/>
                      <a:pt x="8286" y="5530"/>
                      <a:pt x="8022" y="5530"/>
                    </a:cubicBezTo>
                    <a:lnTo>
                      <a:pt x="5834" y="5530"/>
                    </a:lnTo>
                    <a:lnTo>
                      <a:pt x="5834" y="5136"/>
                    </a:lnTo>
                    <a:lnTo>
                      <a:pt x="6295" y="5136"/>
                    </a:lnTo>
                    <a:cubicBezTo>
                      <a:pt x="6442" y="5136"/>
                      <a:pt x="6547" y="4983"/>
                      <a:pt x="6491" y="4841"/>
                    </a:cubicBezTo>
                    <a:cubicBezTo>
                      <a:pt x="6467" y="4780"/>
                      <a:pt x="6455" y="4706"/>
                      <a:pt x="6455" y="4638"/>
                    </a:cubicBezTo>
                    <a:cubicBezTo>
                      <a:pt x="6455" y="4319"/>
                      <a:pt x="6713" y="4061"/>
                      <a:pt x="7032" y="4061"/>
                    </a:cubicBezTo>
                    <a:close/>
                    <a:moveTo>
                      <a:pt x="2920" y="1"/>
                    </a:moveTo>
                    <a:cubicBezTo>
                      <a:pt x="2813" y="1"/>
                      <a:pt x="2705" y="71"/>
                      <a:pt x="2705" y="213"/>
                    </a:cubicBezTo>
                    <a:lnTo>
                      <a:pt x="2705" y="1411"/>
                    </a:lnTo>
                    <a:lnTo>
                      <a:pt x="1986" y="2598"/>
                    </a:lnTo>
                    <a:lnTo>
                      <a:pt x="1722" y="2598"/>
                    </a:lnTo>
                    <a:cubicBezTo>
                      <a:pt x="1623" y="2598"/>
                      <a:pt x="1531" y="2653"/>
                      <a:pt x="1482" y="2745"/>
                    </a:cubicBezTo>
                    <a:lnTo>
                      <a:pt x="959" y="3759"/>
                    </a:lnTo>
                    <a:lnTo>
                      <a:pt x="277" y="3759"/>
                    </a:lnTo>
                    <a:cubicBezTo>
                      <a:pt x="123" y="3759"/>
                      <a:pt x="7" y="3882"/>
                      <a:pt x="0" y="4030"/>
                    </a:cubicBezTo>
                    <a:lnTo>
                      <a:pt x="0" y="4491"/>
                    </a:lnTo>
                    <a:cubicBezTo>
                      <a:pt x="3" y="4632"/>
                      <a:pt x="111" y="4703"/>
                      <a:pt x="218" y="4703"/>
                    </a:cubicBezTo>
                    <a:cubicBezTo>
                      <a:pt x="325" y="4703"/>
                      <a:pt x="431" y="4632"/>
                      <a:pt x="431" y="4491"/>
                    </a:cubicBezTo>
                    <a:lnTo>
                      <a:pt x="431" y="4190"/>
                    </a:lnTo>
                    <a:lnTo>
                      <a:pt x="1088" y="4190"/>
                    </a:lnTo>
                    <a:cubicBezTo>
                      <a:pt x="1168" y="4190"/>
                      <a:pt x="1242" y="4147"/>
                      <a:pt x="1279" y="4073"/>
                    </a:cubicBezTo>
                    <a:lnTo>
                      <a:pt x="1820" y="3028"/>
                    </a:lnTo>
                    <a:lnTo>
                      <a:pt x="4014" y="3028"/>
                    </a:lnTo>
                    <a:lnTo>
                      <a:pt x="4549" y="4073"/>
                    </a:lnTo>
                    <a:cubicBezTo>
                      <a:pt x="4586" y="4147"/>
                      <a:pt x="4660" y="4190"/>
                      <a:pt x="4740" y="4190"/>
                    </a:cubicBezTo>
                    <a:lnTo>
                      <a:pt x="5397" y="4190"/>
                    </a:lnTo>
                    <a:lnTo>
                      <a:pt x="5397" y="7054"/>
                    </a:lnTo>
                    <a:cubicBezTo>
                      <a:pt x="5397" y="7195"/>
                      <a:pt x="5505" y="7266"/>
                      <a:pt x="5612" y="7266"/>
                    </a:cubicBezTo>
                    <a:cubicBezTo>
                      <a:pt x="5720" y="7266"/>
                      <a:pt x="5828" y="7195"/>
                      <a:pt x="5828" y="7054"/>
                    </a:cubicBezTo>
                    <a:lnTo>
                      <a:pt x="5828" y="5966"/>
                    </a:lnTo>
                    <a:lnTo>
                      <a:pt x="8016" y="5966"/>
                    </a:lnTo>
                    <a:cubicBezTo>
                      <a:pt x="8360" y="5966"/>
                      <a:pt x="8649" y="5689"/>
                      <a:pt x="8649" y="5345"/>
                    </a:cubicBezTo>
                    <a:cubicBezTo>
                      <a:pt x="8655" y="5001"/>
                      <a:pt x="8378" y="4712"/>
                      <a:pt x="8034" y="4712"/>
                    </a:cubicBezTo>
                    <a:lnTo>
                      <a:pt x="8040" y="4706"/>
                    </a:lnTo>
                    <a:lnTo>
                      <a:pt x="8040" y="4638"/>
                    </a:lnTo>
                    <a:cubicBezTo>
                      <a:pt x="8034" y="4079"/>
                      <a:pt x="7586" y="3630"/>
                      <a:pt x="7032" y="3630"/>
                    </a:cubicBezTo>
                    <a:cubicBezTo>
                      <a:pt x="6473" y="3630"/>
                      <a:pt x="6024" y="4079"/>
                      <a:pt x="6024" y="4638"/>
                    </a:cubicBezTo>
                    <a:lnTo>
                      <a:pt x="6024" y="4706"/>
                    </a:lnTo>
                    <a:lnTo>
                      <a:pt x="5834" y="4706"/>
                    </a:lnTo>
                    <a:lnTo>
                      <a:pt x="5834" y="4030"/>
                    </a:lnTo>
                    <a:cubicBezTo>
                      <a:pt x="5828" y="3882"/>
                      <a:pt x="5711" y="3759"/>
                      <a:pt x="5557" y="3759"/>
                    </a:cubicBezTo>
                    <a:lnTo>
                      <a:pt x="4875" y="3759"/>
                    </a:lnTo>
                    <a:lnTo>
                      <a:pt x="4352" y="2745"/>
                    </a:lnTo>
                    <a:cubicBezTo>
                      <a:pt x="4303" y="2653"/>
                      <a:pt x="4211" y="2598"/>
                      <a:pt x="4113" y="2598"/>
                    </a:cubicBezTo>
                    <a:lnTo>
                      <a:pt x="3848" y="2598"/>
                    </a:lnTo>
                    <a:lnTo>
                      <a:pt x="3135" y="1411"/>
                    </a:lnTo>
                    <a:lnTo>
                      <a:pt x="3135" y="213"/>
                    </a:lnTo>
                    <a:cubicBezTo>
                      <a:pt x="3135" y="71"/>
                      <a:pt x="3028" y="1"/>
                      <a:pt x="292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886;p53">
                <a:extLst>
                  <a:ext uri="{FF2B5EF4-FFF2-40B4-BE49-F238E27FC236}">
                    <a16:creationId xmlns:a16="http://schemas.microsoft.com/office/drawing/2014/main" id="{C2AF226F-9799-AFB0-21F7-D571CC52B41E}"/>
                  </a:ext>
                </a:extLst>
              </p:cNvPr>
              <p:cNvSpPr/>
              <p:nvPr/>
            </p:nvSpPr>
            <p:spPr>
              <a:xfrm>
                <a:off x="4116504" y="3401747"/>
                <a:ext cx="93856" cy="55235"/>
              </a:xfrm>
              <a:custGeom>
                <a:avLst/>
                <a:gdLst/>
                <a:ahLst/>
                <a:cxnLst/>
                <a:rect l="l" t="t" r="r" b="b"/>
                <a:pathLst>
                  <a:path w="3480" h="2048" extrusionOk="0">
                    <a:moveTo>
                      <a:pt x="2066" y="1"/>
                    </a:moveTo>
                    <a:cubicBezTo>
                      <a:pt x="1574" y="1"/>
                      <a:pt x="1174" y="400"/>
                      <a:pt x="1174" y="892"/>
                    </a:cubicBezTo>
                    <a:lnTo>
                      <a:pt x="1174" y="917"/>
                    </a:lnTo>
                    <a:lnTo>
                      <a:pt x="566" y="917"/>
                    </a:lnTo>
                    <a:cubicBezTo>
                      <a:pt x="252" y="917"/>
                      <a:pt x="0" y="1169"/>
                      <a:pt x="0" y="1482"/>
                    </a:cubicBezTo>
                    <a:cubicBezTo>
                      <a:pt x="0" y="1795"/>
                      <a:pt x="252" y="2048"/>
                      <a:pt x="566" y="2048"/>
                    </a:cubicBezTo>
                    <a:lnTo>
                      <a:pt x="1592" y="2048"/>
                    </a:lnTo>
                    <a:cubicBezTo>
                      <a:pt x="1709" y="2048"/>
                      <a:pt x="1808" y="1955"/>
                      <a:pt x="1808" y="1839"/>
                    </a:cubicBezTo>
                    <a:cubicBezTo>
                      <a:pt x="1808" y="1716"/>
                      <a:pt x="1709" y="1623"/>
                      <a:pt x="1592" y="1623"/>
                    </a:cubicBezTo>
                    <a:lnTo>
                      <a:pt x="566" y="1623"/>
                    </a:lnTo>
                    <a:cubicBezTo>
                      <a:pt x="381" y="1623"/>
                      <a:pt x="381" y="1347"/>
                      <a:pt x="566" y="1347"/>
                    </a:cubicBezTo>
                    <a:lnTo>
                      <a:pt x="1433" y="1347"/>
                    </a:lnTo>
                    <a:cubicBezTo>
                      <a:pt x="1580" y="1347"/>
                      <a:pt x="1685" y="1193"/>
                      <a:pt x="1635" y="1058"/>
                    </a:cubicBezTo>
                    <a:cubicBezTo>
                      <a:pt x="1519" y="757"/>
                      <a:pt x="1740" y="431"/>
                      <a:pt x="2066" y="431"/>
                    </a:cubicBezTo>
                    <a:cubicBezTo>
                      <a:pt x="2385" y="431"/>
                      <a:pt x="2607" y="757"/>
                      <a:pt x="2496" y="1058"/>
                    </a:cubicBezTo>
                    <a:cubicBezTo>
                      <a:pt x="2441" y="1193"/>
                      <a:pt x="2545" y="1347"/>
                      <a:pt x="2699" y="1347"/>
                    </a:cubicBezTo>
                    <a:lnTo>
                      <a:pt x="2908" y="1347"/>
                    </a:lnTo>
                    <a:cubicBezTo>
                      <a:pt x="3092" y="1347"/>
                      <a:pt x="3092" y="1623"/>
                      <a:pt x="2908" y="1623"/>
                    </a:cubicBezTo>
                    <a:lnTo>
                      <a:pt x="2447" y="1623"/>
                    </a:lnTo>
                    <a:cubicBezTo>
                      <a:pt x="2164" y="1623"/>
                      <a:pt x="2164" y="2048"/>
                      <a:pt x="2447" y="2048"/>
                    </a:cubicBezTo>
                    <a:lnTo>
                      <a:pt x="2908" y="2048"/>
                    </a:lnTo>
                    <a:cubicBezTo>
                      <a:pt x="3209" y="2048"/>
                      <a:pt x="3455" y="1808"/>
                      <a:pt x="3467" y="1507"/>
                    </a:cubicBezTo>
                    <a:cubicBezTo>
                      <a:pt x="3479" y="1205"/>
                      <a:pt x="3258" y="947"/>
                      <a:pt x="2957" y="923"/>
                    </a:cubicBezTo>
                    <a:lnTo>
                      <a:pt x="2957" y="892"/>
                    </a:lnTo>
                    <a:cubicBezTo>
                      <a:pt x="2957" y="400"/>
                      <a:pt x="2557" y="1"/>
                      <a:pt x="206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887;p53">
                <a:extLst>
                  <a:ext uri="{FF2B5EF4-FFF2-40B4-BE49-F238E27FC236}">
                    <a16:creationId xmlns:a16="http://schemas.microsoft.com/office/drawing/2014/main" id="{9A42B747-6BAD-B612-0AE4-02BE8E8D48E0}"/>
                  </a:ext>
                </a:extLst>
              </p:cNvPr>
              <p:cNvSpPr/>
              <p:nvPr/>
            </p:nvSpPr>
            <p:spPr>
              <a:xfrm>
                <a:off x="4282936" y="3490101"/>
                <a:ext cx="38324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1225" extrusionOk="0">
                    <a:moveTo>
                      <a:pt x="990" y="425"/>
                    </a:moveTo>
                    <a:lnTo>
                      <a:pt x="990" y="794"/>
                    </a:lnTo>
                    <a:lnTo>
                      <a:pt x="425" y="794"/>
                    </a:lnTo>
                    <a:lnTo>
                      <a:pt x="425" y="425"/>
                    </a:lnTo>
                    <a:close/>
                    <a:moveTo>
                      <a:pt x="260" y="1"/>
                    </a:moveTo>
                    <a:cubicBezTo>
                      <a:pt x="112" y="1"/>
                      <a:pt x="1" y="121"/>
                      <a:pt x="1" y="265"/>
                    </a:cubicBezTo>
                    <a:lnTo>
                      <a:pt x="1" y="954"/>
                    </a:lnTo>
                    <a:cubicBezTo>
                      <a:pt x="1" y="1101"/>
                      <a:pt x="117" y="1224"/>
                      <a:pt x="271" y="1224"/>
                    </a:cubicBezTo>
                    <a:lnTo>
                      <a:pt x="1150" y="1224"/>
                    </a:lnTo>
                    <a:cubicBezTo>
                      <a:pt x="1298" y="1224"/>
                      <a:pt x="1421" y="1101"/>
                      <a:pt x="1421" y="954"/>
                    </a:cubicBezTo>
                    <a:lnTo>
                      <a:pt x="1421" y="265"/>
                    </a:lnTo>
                    <a:cubicBezTo>
                      <a:pt x="1421" y="121"/>
                      <a:pt x="1303" y="1"/>
                      <a:pt x="1161" y="1"/>
                    </a:cubicBezTo>
                    <a:cubicBezTo>
                      <a:pt x="1157" y="1"/>
                      <a:pt x="1154" y="1"/>
                      <a:pt x="1150" y="1"/>
                    </a:cubicBezTo>
                    <a:lnTo>
                      <a:pt x="271" y="1"/>
                    </a:lnTo>
                    <a:cubicBezTo>
                      <a:pt x="267" y="1"/>
                      <a:pt x="264" y="1"/>
                      <a:pt x="26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888;p53">
                <a:extLst>
                  <a:ext uri="{FF2B5EF4-FFF2-40B4-BE49-F238E27FC236}">
                    <a16:creationId xmlns:a16="http://schemas.microsoft.com/office/drawing/2014/main" id="{82386061-E6EC-8FA3-E119-F1A93CE65875}"/>
                  </a:ext>
                </a:extLst>
              </p:cNvPr>
              <p:cNvSpPr/>
              <p:nvPr/>
            </p:nvSpPr>
            <p:spPr>
              <a:xfrm>
                <a:off x="4220608" y="3490101"/>
                <a:ext cx="38486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1427" h="1225" extrusionOk="0">
                    <a:moveTo>
                      <a:pt x="1002" y="425"/>
                    </a:moveTo>
                    <a:lnTo>
                      <a:pt x="1002" y="794"/>
                    </a:lnTo>
                    <a:lnTo>
                      <a:pt x="431" y="794"/>
                    </a:lnTo>
                    <a:lnTo>
                      <a:pt x="431" y="425"/>
                    </a:lnTo>
                    <a:close/>
                    <a:moveTo>
                      <a:pt x="271" y="1"/>
                    </a:moveTo>
                    <a:cubicBezTo>
                      <a:pt x="123" y="1"/>
                      <a:pt x="1" y="118"/>
                      <a:pt x="1" y="271"/>
                    </a:cubicBezTo>
                    <a:lnTo>
                      <a:pt x="1" y="954"/>
                    </a:lnTo>
                    <a:cubicBezTo>
                      <a:pt x="1" y="1101"/>
                      <a:pt x="123" y="1224"/>
                      <a:pt x="271" y="1224"/>
                    </a:cubicBezTo>
                    <a:lnTo>
                      <a:pt x="1156" y="1224"/>
                    </a:lnTo>
                    <a:cubicBezTo>
                      <a:pt x="1304" y="1224"/>
                      <a:pt x="1427" y="1101"/>
                      <a:pt x="1427" y="954"/>
                    </a:cubicBezTo>
                    <a:lnTo>
                      <a:pt x="1427" y="271"/>
                    </a:lnTo>
                    <a:cubicBezTo>
                      <a:pt x="1420" y="118"/>
                      <a:pt x="1304" y="1"/>
                      <a:pt x="115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889;p53">
                <a:extLst>
                  <a:ext uri="{FF2B5EF4-FFF2-40B4-BE49-F238E27FC236}">
                    <a16:creationId xmlns:a16="http://schemas.microsoft.com/office/drawing/2014/main" id="{74FB4FCB-28AD-762E-DCEF-601E66BC697E}"/>
                  </a:ext>
                </a:extLst>
              </p:cNvPr>
              <p:cNvSpPr/>
              <p:nvPr/>
            </p:nvSpPr>
            <p:spPr>
              <a:xfrm>
                <a:off x="4141855" y="3506310"/>
                <a:ext cx="117239" cy="256404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9507" extrusionOk="0">
                    <a:moveTo>
                      <a:pt x="3922" y="1846"/>
                    </a:moveTo>
                    <a:lnTo>
                      <a:pt x="3922" y="2215"/>
                    </a:lnTo>
                    <a:lnTo>
                      <a:pt x="3597" y="2215"/>
                    </a:lnTo>
                    <a:lnTo>
                      <a:pt x="3597" y="1846"/>
                    </a:lnTo>
                    <a:close/>
                    <a:moveTo>
                      <a:pt x="3922" y="3869"/>
                    </a:moveTo>
                    <a:lnTo>
                      <a:pt x="3922" y="4237"/>
                    </a:lnTo>
                    <a:lnTo>
                      <a:pt x="3597" y="4237"/>
                    </a:lnTo>
                    <a:lnTo>
                      <a:pt x="3597" y="3869"/>
                    </a:lnTo>
                    <a:close/>
                    <a:moveTo>
                      <a:pt x="3922" y="5891"/>
                    </a:moveTo>
                    <a:lnTo>
                      <a:pt x="3922" y="6260"/>
                    </a:lnTo>
                    <a:lnTo>
                      <a:pt x="3597" y="6260"/>
                    </a:lnTo>
                    <a:lnTo>
                      <a:pt x="3597" y="5891"/>
                    </a:lnTo>
                    <a:close/>
                    <a:moveTo>
                      <a:pt x="3922" y="7913"/>
                    </a:moveTo>
                    <a:lnTo>
                      <a:pt x="3922" y="8282"/>
                    </a:lnTo>
                    <a:lnTo>
                      <a:pt x="3597" y="8282"/>
                    </a:lnTo>
                    <a:lnTo>
                      <a:pt x="3597" y="7919"/>
                    </a:lnTo>
                    <a:lnTo>
                      <a:pt x="3922" y="7913"/>
                    </a:lnTo>
                    <a:close/>
                    <a:moveTo>
                      <a:pt x="2085" y="1"/>
                    </a:moveTo>
                    <a:cubicBezTo>
                      <a:pt x="1977" y="1"/>
                      <a:pt x="1869" y="73"/>
                      <a:pt x="1869" y="217"/>
                    </a:cubicBezTo>
                    <a:lnTo>
                      <a:pt x="1869" y="1637"/>
                    </a:lnTo>
                    <a:lnTo>
                      <a:pt x="124" y="2762"/>
                    </a:lnTo>
                    <a:cubicBezTo>
                      <a:pt x="44" y="2811"/>
                      <a:pt x="1" y="2897"/>
                      <a:pt x="1" y="2990"/>
                    </a:cubicBezTo>
                    <a:lnTo>
                      <a:pt x="1" y="9290"/>
                    </a:lnTo>
                    <a:cubicBezTo>
                      <a:pt x="1" y="9434"/>
                      <a:pt x="107" y="9507"/>
                      <a:pt x="214" y="9507"/>
                    </a:cubicBezTo>
                    <a:cubicBezTo>
                      <a:pt x="320" y="9507"/>
                      <a:pt x="428" y="9434"/>
                      <a:pt x="431" y="9290"/>
                    </a:cubicBezTo>
                    <a:lnTo>
                      <a:pt x="431" y="3076"/>
                    </a:lnTo>
                    <a:lnTo>
                      <a:pt x="2195" y="1938"/>
                    </a:lnTo>
                    <a:lnTo>
                      <a:pt x="2207" y="1926"/>
                    </a:lnTo>
                    <a:lnTo>
                      <a:pt x="3166" y="1311"/>
                    </a:lnTo>
                    <a:lnTo>
                      <a:pt x="3166" y="1631"/>
                    </a:lnTo>
                    <a:lnTo>
                      <a:pt x="3166" y="2430"/>
                    </a:lnTo>
                    <a:lnTo>
                      <a:pt x="3166" y="3653"/>
                    </a:lnTo>
                    <a:lnTo>
                      <a:pt x="3166" y="4446"/>
                    </a:lnTo>
                    <a:lnTo>
                      <a:pt x="3166" y="5670"/>
                    </a:lnTo>
                    <a:lnTo>
                      <a:pt x="3166" y="6462"/>
                    </a:lnTo>
                    <a:lnTo>
                      <a:pt x="3166" y="7692"/>
                    </a:lnTo>
                    <a:lnTo>
                      <a:pt x="3166" y="8479"/>
                    </a:lnTo>
                    <a:lnTo>
                      <a:pt x="3166" y="9272"/>
                    </a:lnTo>
                    <a:cubicBezTo>
                      <a:pt x="3166" y="9413"/>
                      <a:pt x="3274" y="9484"/>
                      <a:pt x="3382" y="9484"/>
                    </a:cubicBezTo>
                    <a:cubicBezTo>
                      <a:pt x="3489" y="9484"/>
                      <a:pt x="3597" y="9413"/>
                      <a:pt x="3597" y="9272"/>
                    </a:cubicBezTo>
                    <a:lnTo>
                      <a:pt x="3597" y="8694"/>
                    </a:lnTo>
                    <a:lnTo>
                      <a:pt x="4076" y="8694"/>
                    </a:lnTo>
                    <a:cubicBezTo>
                      <a:pt x="4224" y="8694"/>
                      <a:pt x="4347" y="8577"/>
                      <a:pt x="4347" y="8423"/>
                    </a:cubicBezTo>
                    <a:lnTo>
                      <a:pt x="4347" y="7741"/>
                    </a:lnTo>
                    <a:cubicBezTo>
                      <a:pt x="4347" y="7593"/>
                      <a:pt x="4224" y="7471"/>
                      <a:pt x="4076" y="7471"/>
                    </a:cubicBezTo>
                    <a:lnTo>
                      <a:pt x="3597" y="7471"/>
                    </a:lnTo>
                    <a:lnTo>
                      <a:pt x="3597" y="6671"/>
                    </a:lnTo>
                    <a:lnTo>
                      <a:pt x="4076" y="6671"/>
                    </a:lnTo>
                    <a:cubicBezTo>
                      <a:pt x="4224" y="6671"/>
                      <a:pt x="4347" y="6555"/>
                      <a:pt x="4347" y="6401"/>
                    </a:cubicBezTo>
                    <a:lnTo>
                      <a:pt x="4347" y="5719"/>
                    </a:lnTo>
                    <a:cubicBezTo>
                      <a:pt x="4347" y="5571"/>
                      <a:pt x="4224" y="5448"/>
                      <a:pt x="4076" y="5448"/>
                    </a:cubicBezTo>
                    <a:lnTo>
                      <a:pt x="3597" y="5448"/>
                    </a:lnTo>
                    <a:lnTo>
                      <a:pt x="3597" y="4649"/>
                    </a:lnTo>
                    <a:lnTo>
                      <a:pt x="4076" y="4649"/>
                    </a:lnTo>
                    <a:cubicBezTo>
                      <a:pt x="4224" y="4649"/>
                      <a:pt x="4347" y="4532"/>
                      <a:pt x="4347" y="4379"/>
                    </a:cubicBezTo>
                    <a:lnTo>
                      <a:pt x="4347" y="3696"/>
                    </a:lnTo>
                    <a:cubicBezTo>
                      <a:pt x="4347" y="3549"/>
                      <a:pt x="4224" y="3426"/>
                      <a:pt x="4076" y="3426"/>
                    </a:cubicBezTo>
                    <a:lnTo>
                      <a:pt x="3597" y="3426"/>
                    </a:lnTo>
                    <a:lnTo>
                      <a:pt x="3597" y="2645"/>
                    </a:lnTo>
                    <a:lnTo>
                      <a:pt x="4076" y="2645"/>
                    </a:lnTo>
                    <a:cubicBezTo>
                      <a:pt x="4224" y="2645"/>
                      <a:pt x="4347" y="2522"/>
                      <a:pt x="4347" y="2375"/>
                    </a:cubicBezTo>
                    <a:lnTo>
                      <a:pt x="4347" y="1686"/>
                    </a:lnTo>
                    <a:cubicBezTo>
                      <a:pt x="4347" y="1542"/>
                      <a:pt x="4229" y="1422"/>
                      <a:pt x="4087" y="1422"/>
                    </a:cubicBezTo>
                    <a:cubicBezTo>
                      <a:pt x="4083" y="1422"/>
                      <a:pt x="4080" y="1422"/>
                      <a:pt x="4076" y="1422"/>
                    </a:cubicBezTo>
                    <a:lnTo>
                      <a:pt x="3597" y="1422"/>
                    </a:lnTo>
                    <a:lnTo>
                      <a:pt x="3597" y="1023"/>
                    </a:lnTo>
                    <a:cubicBezTo>
                      <a:pt x="3597" y="863"/>
                      <a:pt x="3465" y="751"/>
                      <a:pt x="3325" y="751"/>
                    </a:cubicBezTo>
                    <a:cubicBezTo>
                      <a:pt x="3275" y="751"/>
                      <a:pt x="3225" y="765"/>
                      <a:pt x="3179" y="795"/>
                    </a:cubicBezTo>
                    <a:lnTo>
                      <a:pt x="2300" y="1355"/>
                    </a:lnTo>
                    <a:lnTo>
                      <a:pt x="2300" y="217"/>
                    </a:lnTo>
                    <a:cubicBezTo>
                      <a:pt x="2300" y="73"/>
                      <a:pt x="2192" y="1"/>
                      <a:pt x="20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890;p53">
                <a:extLst>
                  <a:ext uri="{FF2B5EF4-FFF2-40B4-BE49-F238E27FC236}">
                    <a16:creationId xmlns:a16="http://schemas.microsoft.com/office/drawing/2014/main" id="{9F28F365-5731-39A9-C70F-0FFE5F25A055}"/>
                  </a:ext>
                </a:extLst>
              </p:cNvPr>
              <p:cNvSpPr/>
              <p:nvPr/>
            </p:nvSpPr>
            <p:spPr>
              <a:xfrm>
                <a:off x="4170390" y="3601028"/>
                <a:ext cx="11624" cy="120907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483" extrusionOk="0">
                    <a:moveTo>
                      <a:pt x="215" y="0"/>
                    </a:moveTo>
                    <a:cubicBezTo>
                      <a:pt x="98" y="0"/>
                      <a:pt x="0" y="98"/>
                      <a:pt x="0" y="215"/>
                    </a:cubicBezTo>
                    <a:lnTo>
                      <a:pt x="0" y="4266"/>
                    </a:lnTo>
                    <a:cubicBezTo>
                      <a:pt x="0" y="4410"/>
                      <a:pt x="108" y="4483"/>
                      <a:pt x="215" y="4483"/>
                    </a:cubicBezTo>
                    <a:cubicBezTo>
                      <a:pt x="323" y="4483"/>
                      <a:pt x="430" y="4410"/>
                      <a:pt x="430" y="4266"/>
                    </a:cubicBezTo>
                    <a:lnTo>
                      <a:pt x="430" y="215"/>
                    </a:lnTo>
                    <a:cubicBezTo>
                      <a:pt x="430" y="98"/>
                      <a:pt x="338" y="0"/>
                      <a:pt x="21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891;p53">
                <a:extLst>
                  <a:ext uri="{FF2B5EF4-FFF2-40B4-BE49-F238E27FC236}">
                    <a16:creationId xmlns:a16="http://schemas.microsoft.com/office/drawing/2014/main" id="{42247265-57D4-2F3B-4CA5-14C38AAE830C}"/>
                  </a:ext>
                </a:extLst>
              </p:cNvPr>
              <p:cNvSpPr/>
              <p:nvPr/>
            </p:nvSpPr>
            <p:spPr>
              <a:xfrm>
                <a:off x="4198735" y="3601028"/>
                <a:ext cx="11462" cy="120907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483" extrusionOk="0">
                    <a:moveTo>
                      <a:pt x="215" y="0"/>
                    </a:moveTo>
                    <a:cubicBezTo>
                      <a:pt x="92" y="0"/>
                      <a:pt x="0" y="98"/>
                      <a:pt x="0" y="215"/>
                    </a:cubicBezTo>
                    <a:lnTo>
                      <a:pt x="0" y="4266"/>
                    </a:lnTo>
                    <a:cubicBezTo>
                      <a:pt x="0" y="4410"/>
                      <a:pt x="106" y="4483"/>
                      <a:pt x="212" y="4483"/>
                    </a:cubicBezTo>
                    <a:cubicBezTo>
                      <a:pt x="318" y="4483"/>
                      <a:pt x="424" y="4410"/>
                      <a:pt x="424" y="4266"/>
                    </a:cubicBezTo>
                    <a:lnTo>
                      <a:pt x="424" y="215"/>
                    </a:lnTo>
                    <a:cubicBezTo>
                      <a:pt x="424" y="98"/>
                      <a:pt x="332" y="0"/>
                      <a:pt x="21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892;p53">
                <a:extLst>
                  <a:ext uri="{FF2B5EF4-FFF2-40B4-BE49-F238E27FC236}">
                    <a16:creationId xmlns:a16="http://schemas.microsoft.com/office/drawing/2014/main" id="{FCB2FEC2-5A85-D40F-0345-D1B7531B3FAD}"/>
                  </a:ext>
                </a:extLst>
              </p:cNvPr>
              <p:cNvSpPr/>
              <p:nvPr/>
            </p:nvSpPr>
            <p:spPr>
              <a:xfrm>
                <a:off x="4282774" y="3544634"/>
                <a:ext cx="117239" cy="21829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8094" extrusionOk="0">
                    <a:moveTo>
                      <a:pt x="996" y="425"/>
                    </a:moveTo>
                    <a:lnTo>
                      <a:pt x="996" y="794"/>
                    </a:lnTo>
                    <a:lnTo>
                      <a:pt x="431" y="794"/>
                    </a:lnTo>
                    <a:lnTo>
                      <a:pt x="431" y="425"/>
                    </a:lnTo>
                    <a:close/>
                    <a:moveTo>
                      <a:pt x="750" y="2448"/>
                    </a:moveTo>
                    <a:lnTo>
                      <a:pt x="750" y="2816"/>
                    </a:lnTo>
                    <a:lnTo>
                      <a:pt x="431" y="2816"/>
                    </a:lnTo>
                    <a:lnTo>
                      <a:pt x="431" y="2448"/>
                    </a:lnTo>
                    <a:close/>
                    <a:moveTo>
                      <a:pt x="750" y="4470"/>
                    </a:moveTo>
                    <a:lnTo>
                      <a:pt x="750" y="4839"/>
                    </a:lnTo>
                    <a:lnTo>
                      <a:pt x="431" y="4839"/>
                    </a:lnTo>
                    <a:lnTo>
                      <a:pt x="431" y="4470"/>
                    </a:lnTo>
                    <a:close/>
                    <a:moveTo>
                      <a:pt x="750" y="6492"/>
                    </a:moveTo>
                    <a:lnTo>
                      <a:pt x="750" y="6861"/>
                    </a:lnTo>
                    <a:lnTo>
                      <a:pt x="431" y="6861"/>
                    </a:lnTo>
                    <a:lnTo>
                      <a:pt x="431" y="6492"/>
                    </a:lnTo>
                    <a:close/>
                    <a:moveTo>
                      <a:pt x="266" y="1"/>
                    </a:moveTo>
                    <a:cubicBezTo>
                      <a:pt x="118" y="1"/>
                      <a:pt x="7" y="121"/>
                      <a:pt x="1" y="265"/>
                    </a:cubicBezTo>
                    <a:lnTo>
                      <a:pt x="1" y="954"/>
                    </a:lnTo>
                    <a:cubicBezTo>
                      <a:pt x="7" y="1101"/>
                      <a:pt x="123" y="1224"/>
                      <a:pt x="277" y="1224"/>
                    </a:cubicBezTo>
                    <a:lnTo>
                      <a:pt x="867" y="1224"/>
                    </a:lnTo>
                    <a:cubicBezTo>
                      <a:pt x="793" y="1286"/>
                      <a:pt x="750" y="1378"/>
                      <a:pt x="750" y="1470"/>
                    </a:cubicBezTo>
                    <a:lnTo>
                      <a:pt x="750" y="2023"/>
                    </a:lnTo>
                    <a:lnTo>
                      <a:pt x="277" y="2023"/>
                    </a:lnTo>
                    <a:cubicBezTo>
                      <a:pt x="273" y="2023"/>
                      <a:pt x="270" y="2023"/>
                      <a:pt x="266" y="2023"/>
                    </a:cubicBezTo>
                    <a:cubicBezTo>
                      <a:pt x="118" y="2023"/>
                      <a:pt x="7" y="2144"/>
                      <a:pt x="1" y="2288"/>
                    </a:cubicBezTo>
                    <a:lnTo>
                      <a:pt x="1" y="2976"/>
                    </a:lnTo>
                    <a:cubicBezTo>
                      <a:pt x="7" y="3124"/>
                      <a:pt x="123" y="3247"/>
                      <a:pt x="277" y="3247"/>
                    </a:cubicBezTo>
                    <a:lnTo>
                      <a:pt x="750" y="3247"/>
                    </a:lnTo>
                    <a:lnTo>
                      <a:pt x="750" y="4046"/>
                    </a:lnTo>
                    <a:lnTo>
                      <a:pt x="277" y="4046"/>
                    </a:lnTo>
                    <a:cubicBezTo>
                      <a:pt x="273" y="4046"/>
                      <a:pt x="270" y="4045"/>
                      <a:pt x="266" y="4045"/>
                    </a:cubicBezTo>
                    <a:cubicBezTo>
                      <a:pt x="118" y="4045"/>
                      <a:pt x="7" y="4166"/>
                      <a:pt x="1" y="4310"/>
                    </a:cubicBezTo>
                    <a:lnTo>
                      <a:pt x="1" y="4998"/>
                    </a:lnTo>
                    <a:cubicBezTo>
                      <a:pt x="7" y="5146"/>
                      <a:pt x="123" y="5269"/>
                      <a:pt x="277" y="5269"/>
                    </a:cubicBezTo>
                    <a:lnTo>
                      <a:pt x="750" y="5269"/>
                    </a:lnTo>
                    <a:lnTo>
                      <a:pt x="750" y="6068"/>
                    </a:lnTo>
                    <a:lnTo>
                      <a:pt x="277" y="6068"/>
                    </a:lnTo>
                    <a:cubicBezTo>
                      <a:pt x="273" y="6068"/>
                      <a:pt x="270" y="6068"/>
                      <a:pt x="266" y="6068"/>
                    </a:cubicBezTo>
                    <a:cubicBezTo>
                      <a:pt x="118" y="6068"/>
                      <a:pt x="7" y="6188"/>
                      <a:pt x="1" y="6332"/>
                    </a:cubicBezTo>
                    <a:lnTo>
                      <a:pt x="1" y="7021"/>
                    </a:lnTo>
                    <a:cubicBezTo>
                      <a:pt x="7" y="7168"/>
                      <a:pt x="123" y="7291"/>
                      <a:pt x="277" y="7291"/>
                    </a:cubicBezTo>
                    <a:lnTo>
                      <a:pt x="750" y="7291"/>
                    </a:lnTo>
                    <a:lnTo>
                      <a:pt x="750" y="7869"/>
                    </a:lnTo>
                    <a:cubicBezTo>
                      <a:pt x="750" y="8010"/>
                      <a:pt x="858" y="8081"/>
                      <a:pt x="966" y="8081"/>
                    </a:cubicBezTo>
                    <a:cubicBezTo>
                      <a:pt x="1073" y="8081"/>
                      <a:pt x="1181" y="8010"/>
                      <a:pt x="1181" y="7869"/>
                    </a:cubicBezTo>
                    <a:lnTo>
                      <a:pt x="1181" y="7076"/>
                    </a:lnTo>
                    <a:lnTo>
                      <a:pt x="1181" y="6283"/>
                    </a:lnTo>
                    <a:lnTo>
                      <a:pt x="1181" y="5060"/>
                    </a:lnTo>
                    <a:lnTo>
                      <a:pt x="1181" y="4267"/>
                    </a:lnTo>
                    <a:lnTo>
                      <a:pt x="1181" y="3038"/>
                    </a:lnTo>
                    <a:lnTo>
                      <a:pt x="1181" y="2245"/>
                    </a:lnTo>
                    <a:lnTo>
                      <a:pt x="1181" y="1581"/>
                    </a:lnTo>
                    <a:lnTo>
                      <a:pt x="3922" y="1581"/>
                    </a:lnTo>
                    <a:lnTo>
                      <a:pt x="3922" y="7881"/>
                    </a:lnTo>
                    <a:cubicBezTo>
                      <a:pt x="3922" y="8023"/>
                      <a:pt x="4028" y="8093"/>
                      <a:pt x="4134" y="8093"/>
                    </a:cubicBezTo>
                    <a:cubicBezTo>
                      <a:pt x="4240" y="8093"/>
                      <a:pt x="4346" y="8023"/>
                      <a:pt x="4346" y="7881"/>
                    </a:cubicBezTo>
                    <a:lnTo>
                      <a:pt x="4346" y="1470"/>
                    </a:lnTo>
                    <a:cubicBezTo>
                      <a:pt x="4346" y="1286"/>
                      <a:pt x="4199" y="1144"/>
                      <a:pt x="4021" y="1144"/>
                    </a:cubicBezTo>
                    <a:lnTo>
                      <a:pt x="1353" y="1144"/>
                    </a:lnTo>
                    <a:cubicBezTo>
                      <a:pt x="1402" y="1089"/>
                      <a:pt x="1427" y="1021"/>
                      <a:pt x="1427" y="954"/>
                    </a:cubicBezTo>
                    <a:lnTo>
                      <a:pt x="1427" y="265"/>
                    </a:lnTo>
                    <a:cubicBezTo>
                      <a:pt x="1427" y="121"/>
                      <a:pt x="1309" y="1"/>
                      <a:pt x="1167" y="1"/>
                    </a:cubicBezTo>
                    <a:cubicBezTo>
                      <a:pt x="1163" y="1"/>
                      <a:pt x="1160" y="1"/>
                      <a:pt x="1156" y="1"/>
                    </a:cubicBezTo>
                    <a:lnTo>
                      <a:pt x="277" y="1"/>
                    </a:lnTo>
                    <a:cubicBezTo>
                      <a:pt x="273" y="1"/>
                      <a:pt x="270" y="1"/>
                      <a:pt x="26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893;p53">
                <a:extLst>
                  <a:ext uri="{FF2B5EF4-FFF2-40B4-BE49-F238E27FC236}">
                    <a16:creationId xmlns:a16="http://schemas.microsoft.com/office/drawing/2014/main" id="{B39EE4D3-0FD6-EE5D-344E-9C7EB47559EF}"/>
                  </a:ext>
                </a:extLst>
              </p:cNvPr>
              <p:cNvSpPr/>
              <p:nvPr/>
            </p:nvSpPr>
            <p:spPr>
              <a:xfrm>
                <a:off x="4324550" y="3605317"/>
                <a:ext cx="54075" cy="28885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1071" extrusionOk="0">
                    <a:moveTo>
                      <a:pt x="1580" y="431"/>
                    </a:moveTo>
                    <a:lnTo>
                      <a:pt x="1580" y="640"/>
                    </a:lnTo>
                    <a:lnTo>
                      <a:pt x="437" y="640"/>
                    </a:lnTo>
                    <a:lnTo>
                      <a:pt x="437" y="431"/>
                    </a:lnTo>
                    <a:close/>
                    <a:moveTo>
                      <a:pt x="271" y="1"/>
                    </a:moveTo>
                    <a:cubicBezTo>
                      <a:pt x="123" y="1"/>
                      <a:pt x="1" y="124"/>
                      <a:pt x="1" y="271"/>
                    </a:cubicBezTo>
                    <a:lnTo>
                      <a:pt x="1" y="794"/>
                    </a:lnTo>
                    <a:cubicBezTo>
                      <a:pt x="1" y="947"/>
                      <a:pt x="123" y="1064"/>
                      <a:pt x="271" y="1070"/>
                    </a:cubicBezTo>
                    <a:lnTo>
                      <a:pt x="1734" y="1070"/>
                    </a:lnTo>
                    <a:cubicBezTo>
                      <a:pt x="1881" y="1064"/>
                      <a:pt x="2004" y="947"/>
                      <a:pt x="2004" y="794"/>
                    </a:cubicBezTo>
                    <a:lnTo>
                      <a:pt x="2004" y="271"/>
                    </a:lnTo>
                    <a:cubicBezTo>
                      <a:pt x="2004" y="124"/>
                      <a:pt x="1881" y="1"/>
                      <a:pt x="173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894;p53">
                <a:extLst>
                  <a:ext uri="{FF2B5EF4-FFF2-40B4-BE49-F238E27FC236}">
                    <a16:creationId xmlns:a16="http://schemas.microsoft.com/office/drawing/2014/main" id="{D4857C34-02D1-F3FD-7EC5-7B017EF78433}"/>
                  </a:ext>
                </a:extLst>
              </p:cNvPr>
              <p:cNvSpPr/>
              <p:nvPr/>
            </p:nvSpPr>
            <p:spPr>
              <a:xfrm>
                <a:off x="4324550" y="3654564"/>
                <a:ext cx="54075" cy="28858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1070" extrusionOk="0">
                    <a:moveTo>
                      <a:pt x="1580" y="431"/>
                    </a:moveTo>
                    <a:lnTo>
                      <a:pt x="1580" y="640"/>
                    </a:lnTo>
                    <a:lnTo>
                      <a:pt x="437" y="640"/>
                    </a:lnTo>
                    <a:lnTo>
                      <a:pt x="437" y="431"/>
                    </a:lnTo>
                    <a:close/>
                    <a:moveTo>
                      <a:pt x="271" y="0"/>
                    </a:moveTo>
                    <a:cubicBezTo>
                      <a:pt x="123" y="0"/>
                      <a:pt x="1" y="123"/>
                      <a:pt x="1" y="271"/>
                    </a:cubicBezTo>
                    <a:lnTo>
                      <a:pt x="1" y="793"/>
                    </a:lnTo>
                    <a:cubicBezTo>
                      <a:pt x="1" y="947"/>
                      <a:pt x="123" y="1070"/>
                      <a:pt x="271" y="1070"/>
                    </a:cubicBezTo>
                    <a:lnTo>
                      <a:pt x="1734" y="1070"/>
                    </a:lnTo>
                    <a:cubicBezTo>
                      <a:pt x="1881" y="1070"/>
                      <a:pt x="2004" y="947"/>
                      <a:pt x="2004" y="793"/>
                    </a:cubicBezTo>
                    <a:lnTo>
                      <a:pt x="2004" y="271"/>
                    </a:lnTo>
                    <a:cubicBezTo>
                      <a:pt x="2004" y="123"/>
                      <a:pt x="1881" y="0"/>
                      <a:pt x="173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895;p53">
                <a:extLst>
                  <a:ext uri="{FF2B5EF4-FFF2-40B4-BE49-F238E27FC236}">
                    <a16:creationId xmlns:a16="http://schemas.microsoft.com/office/drawing/2014/main" id="{41C97BDE-A19B-FE7E-9013-4A90EEA15072}"/>
                  </a:ext>
                </a:extLst>
              </p:cNvPr>
              <p:cNvSpPr/>
              <p:nvPr/>
            </p:nvSpPr>
            <p:spPr>
              <a:xfrm>
                <a:off x="4324550" y="3703784"/>
                <a:ext cx="54075" cy="28723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1065" extrusionOk="0">
                    <a:moveTo>
                      <a:pt x="1580" y="431"/>
                    </a:moveTo>
                    <a:lnTo>
                      <a:pt x="1580" y="640"/>
                    </a:lnTo>
                    <a:lnTo>
                      <a:pt x="437" y="640"/>
                    </a:lnTo>
                    <a:lnTo>
                      <a:pt x="437" y="431"/>
                    </a:lnTo>
                    <a:close/>
                    <a:moveTo>
                      <a:pt x="271" y="1"/>
                    </a:moveTo>
                    <a:cubicBezTo>
                      <a:pt x="123" y="1"/>
                      <a:pt x="1" y="124"/>
                      <a:pt x="1" y="271"/>
                    </a:cubicBezTo>
                    <a:lnTo>
                      <a:pt x="1" y="794"/>
                    </a:lnTo>
                    <a:cubicBezTo>
                      <a:pt x="1" y="948"/>
                      <a:pt x="123" y="1064"/>
                      <a:pt x="271" y="1064"/>
                    </a:cubicBezTo>
                    <a:lnTo>
                      <a:pt x="1734" y="1064"/>
                    </a:lnTo>
                    <a:cubicBezTo>
                      <a:pt x="1881" y="1064"/>
                      <a:pt x="2004" y="948"/>
                      <a:pt x="2004" y="794"/>
                    </a:cubicBezTo>
                    <a:lnTo>
                      <a:pt x="2004" y="271"/>
                    </a:lnTo>
                    <a:cubicBezTo>
                      <a:pt x="2004" y="124"/>
                      <a:pt x="1881" y="1"/>
                      <a:pt x="173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" name="Ομάδα 9">
            <a:extLst>
              <a:ext uri="{FF2B5EF4-FFF2-40B4-BE49-F238E27FC236}">
                <a16:creationId xmlns:a16="http://schemas.microsoft.com/office/drawing/2014/main" id="{BD897C13-7901-F2E2-0140-5A831FDF6BA8}"/>
              </a:ext>
            </a:extLst>
          </p:cNvPr>
          <p:cNvGrpSpPr/>
          <p:nvPr/>
        </p:nvGrpSpPr>
        <p:grpSpPr>
          <a:xfrm>
            <a:off x="-468307" y="2036294"/>
            <a:ext cx="900000" cy="900000"/>
            <a:chOff x="1445893" y="3333814"/>
            <a:chExt cx="900000" cy="900000"/>
          </a:xfrm>
        </p:grpSpPr>
        <p:sp>
          <p:nvSpPr>
            <p:cNvPr id="30" name="Οβάλ 29">
              <a:extLst>
                <a:ext uri="{FF2B5EF4-FFF2-40B4-BE49-F238E27FC236}">
                  <a16:creationId xmlns:a16="http://schemas.microsoft.com/office/drawing/2014/main" id="{3662801F-2126-9CA6-15C9-AB78A9019A83}"/>
                </a:ext>
              </a:extLst>
            </p:cNvPr>
            <p:cNvSpPr/>
            <p:nvPr/>
          </p:nvSpPr>
          <p:spPr>
            <a:xfrm>
              <a:off x="1445893" y="3333814"/>
              <a:ext cx="900000" cy="9000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pic>
          <p:nvPicPr>
            <p:cNvPr id="31" name="Picture 4" descr="Metro">
              <a:extLst>
                <a:ext uri="{FF2B5EF4-FFF2-40B4-BE49-F238E27FC236}">
                  <a16:creationId xmlns:a16="http://schemas.microsoft.com/office/drawing/2014/main" id="{B8E1E3B8-3CC8-BAFA-BDBF-BF9AFF0EB2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7691" y="3533334"/>
              <a:ext cx="500960" cy="50096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" name="Ομάδα 6">
            <a:extLst>
              <a:ext uri="{FF2B5EF4-FFF2-40B4-BE49-F238E27FC236}">
                <a16:creationId xmlns:a16="http://schemas.microsoft.com/office/drawing/2014/main" id="{9711E976-4073-835E-9DF6-1C7136AF43B3}"/>
              </a:ext>
            </a:extLst>
          </p:cNvPr>
          <p:cNvGrpSpPr/>
          <p:nvPr/>
        </p:nvGrpSpPr>
        <p:grpSpPr>
          <a:xfrm>
            <a:off x="-456710" y="2044246"/>
            <a:ext cx="900000" cy="900000"/>
            <a:chOff x="1438003" y="897017"/>
            <a:chExt cx="900000" cy="900000"/>
          </a:xfrm>
        </p:grpSpPr>
        <p:sp>
          <p:nvSpPr>
            <p:cNvPr id="8" name="Οβάλ 7">
              <a:extLst>
                <a:ext uri="{FF2B5EF4-FFF2-40B4-BE49-F238E27FC236}">
                  <a16:creationId xmlns:a16="http://schemas.microsoft.com/office/drawing/2014/main" id="{71E632EA-1B1B-10B8-2DAD-8A6EF4AF383F}"/>
                </a:ext>
              </a:extLst>
            </p:cNvPr>
            <p:cNvSpPr/>
            <p:nvPr/>
          </p:nvSpPr>
          <p:spPr>
            <a:xfrm>
              <a:off x="1438003" y="897017"/>
              <a:ext cx="900000" cy="9000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pic>
          <p:nvPicPr>
            <p:cNvPr id="9" name="Picture 2" descr="Dam Icons &amp; Symbols">
              <a:extLst>
                <a:ext uri="{FF2B5EF4-FFF2-40B4-BE49-F238E27FC236}">
                  <a16:creationId xmlns:a16="http://schemas.microsoft.com/office/drawing/2014/main" id="{D7E700E1-92AF-7641-4F31-A35A7153BE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3416" y="1020132"/>
              <a:ext cx="561555" cy="5615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252" name="Ομάδα 10251">
            <a:extLst>
              <a:ext uri="{FF2B5EF4-FFF2-40B4-BE49-F238E27FC236}">
                <a16:creationId xmlns:a16="http://schemas.microsoft.com/office/drawing/2014/main" id="{88B5CE89-D565-5536-A97C-D95FE7377300}"/>
              </a:ext>
            </a:extLst>
          </p:cNvPr>
          <p:cNvGrpSpPr/>
          <p:nvPr/>
        </p:nvGrpSpPr>
        <p:grpSpPr>
          <a:xfrm>
            <a:off x="-443621" y="2057020"/>
            <a:ext cx="900000" cy="900000"/>
            <a:chOff x="498781" y="4103731"/>
            <a:chExt cx="900000" cy="900000"/>
          </a:xfrm>
        </p:grpSpPr>
        <p:sp>
          <p:nvSpPr>
            <p:cNvPr id="10249" name="Οβάλ 10248">
              <a:extLst>
                <a:ext uri="{FF2B5EF4-FFF2-40B4-BE49-F238E27FC236}">
                  <a16:creationId xmlns:a16="http://schemas.microsoft.com/office/drawing/2014/main" id="{7ED55D9F-2AAD-4C09-9D79-024A2D27AD7E}"/>
                </a:ext>
              </a:extLst>
            </p:cNvPr>
            <p:cNvSpPr/>
            <p:nvPr/>
          </p:nvSpPr>
          <p:spPr>
            <a:xfrm>
              <a:off x="498781" y="4103731"/>
              <a:ext cx="900000" cy="9000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 dirty="0"/>
            </a:p>
          </p:txBody>
        </p:sp>
        <p:grpSp>
          <p:nvGrpSpPr>
            <p:cNvPr id="10240" name="Google Shape;1028;p53">
              <a:extLst>
                <a:ext uri="{FF2B5EF4-FFF2-40B4-BE49-F238E27FC236}">
                  <a16:creationId xmlns:a16="http://schemas.microsoft.com/office/drawing/2014/main" id="{868BCEB0-F5B0-3457-57E2-1C4C5CBD1D62}"/>
                </a:ext>
              </a:extLst>
            </p:cNvPr>
            <p:cNvGrpSpPr/>
            <p:nvPr/>
          </p:nvGrpSpPr>
          <p:grpSpPr>
            <a:xfrm>
              <a:off x="631924" y="4182474"/>
              <a:ext cx="619014" cy="690363"/>
              <a:chOff x="1443534" y="2736101"/>
              <a:chExt cx="353091" cy="393789"/>
            </a:xfrm>
          </p:grpSpPr>
          <p:sp>
            <p:nvSpPr>
              <p:cNvPr id="10241" name="Google Shape;1029;p53">
                <a:extLst>
                  <a:ext uri="{FF2B5EF4-FFF2-40B4-BE49-F238E27FC236}">
                    <a16:creationId xmlns:a16="http://schemas.microsoft.com/office/drawing/2014/main" id="{68FF0336-79A0-D01B-AC17-F583C89E3DA2}"/>
                  </a:ext>
                </a:extLst>
              </p:cNvPr>
              <p:cNvSpPr/>
              <p:nvPr/>
            </p:nvSpPr>
            <p:spPr>
              <a:xfrm>
                <a:off x="1443534" y="2736101"/>
                <a:ext cx="353091" cy="393789"/>
              </a:xfrm>
              <a:custGeom>
                <a:avLst/>
                <a:gdLst/>
                <a:ahLst/>
                <a:cxnLst/>
                <a:rect l="l" t="t" r="r" b="b"/>
                <a:pathLst>
                  <a:path w="13092" h="14601" extrusionOk="0">
                    <a:moveTo>
                      <a:pt x="7183" y="421"/>
                    </a:moveTo>
                    <a:cubicBezTo>
                      <a:pt x="7231" y="421"/>
                      <a:pt x="7280" y="456"/>
                      <a:pt x="7277" y="519"/>
                    </a:cubicBezTo>
                    <a:lnTo>
                      <a:pt x="7056" y="2609"/>
                    </a:lnTo>
                    <a:lnTo>
                      <a:pt x="7056" y="2615"/>
                    </a:lnTo>
                    <a:lnTo>
                      <a:pt x="6951" y="3617"/>
                    </a:lnTo>
                    <a:cubicBezTo>
                      <a:pt x="6841" y="3586"/>
                      <a:pt x="6730" y="3568"/>
                      <a:pt x="6613" y="3555"/>
                    </a:cubicBezTo>
                    <a:cubicBezTo>
                      <a:pt x="6545" y="3549"/>
                      <a:pt x="6478" y="3543"/>
                      <a:pt x="6410" y="3543"/>
                    </a:cubicBezTo>
                    <a:lnTo>
                      <a:pt x="7099" y="488"/>
                    </a:lnTo>
                    <a:cubicBezTo>
                      <a:pt x="7109" y="442"/>
                      <a:pt x="7146" y="421"/>
                      <a:pt x="7183" y="421"/>
                    </a:cubicBezTo>
                    <a:close/>
                    <a:moveTo>
                      <a:pt x="6358" y="3973"/>
                    </a:moveTo>
                    <a:cubicBezTo>
                      <a:pt x="6543" y="3973"/>
                      <a:pt x="6728" y="4002"/>
                      <a:pt x="6902" y="4047"/>
                    </a:cubicBezTo>
                    <a:lnTo>
                      <a:pt x="6791" y="5184"/>
                    </a:lnTo>
                    <a:lnTo>
                      <a:pt x="6257" y="4889"/>
                    </a:lnTo>
                    <a:cubicBezTo>
                      <a:pt x="6177" y="4840"/>
                      <a:pt x="6134" y="4748"/>
                      <a:pt x="6152" y="4656"/>
                    </a:cubicBezTo>
                    <a:lnTo>
                      <a:pt x="6306" y="3973"/>
                    </a:lnTo>
                    <a:cubicBezTo>
                      <a:pt x="6323" y="3973"/>
                      <a:pt x="6340" y="3973"/>
                      <a:pt x="6358" y="3973"/>
                    </a:cubicBezTo>
                    <a:close/>
                    <a:moveTo>
                      <a:pt x="6791" y="6481"/>
                    </a:moveTo>
                    <a:cubicBezTo>
                      <a:pt x="7480" y="6481"/>
                      <a:pt x="7824" y="7311"/>
                      <a:pt x="7338" y="7803"/>
                    </a:cubicBezTo>
                    <a:cubicBezTo>
                      <a:pt x="7180" y="7960"/>
                      <a:pt x="6985" y="8030"/>
                      <a:pt x="6794" y="8030"/>
                    </a:cubicBezTo>
                    <a:cubicBezTo>
                      <a:pt x="6394" y="8030"/>
                      <a:pt x="6011" y="7722"/>
                      <a:pt x="6011" y="7256"/>
                    </a:cubicBezTo>
                    <a:cubicBezTo>
                      <a:pt x="6011" y="6825"/>
                      <a:pt x="6361" y="6481"/>
                      <a:pt x="6791" y="6481"/>
                    </a:cubicBezTo>
                    <a:close/>
                    <a:moveTo>
                      <a:pt x="9205" y="7951"/>
                    </a:moveTo>
                    <a:cubicBezTo>
                      <a:pt x="9257" y="7951"/>
                      <a:pt x="9309" y="7970"/>
                      <a:pt x="9348" y="8006"/>
                    </a:cubicBezTo>
                    <a:lnTo>
                      <a:pt x="9865" y="8485"/>
                    </a:lnTo>
                    <a:cubicBezTo>
                      <a:pt x="9766" y="8663"/>
                      <a:pt x="9643" y="8823"/>
                      <a:pt x="9502" y="8964"/>
                    </a:cubicBezTo>
                    <a:lnTo>
                      <a:pt x="8574" y="8288"/>
                    </a:lnTo>
                    <a:lnTo>
                      <a:pt x="9096" y="7981"/>
                    </a:lnTo>
                    <a:cubicBezTo>
                      <a:pt x="9130" y="7960"/>
                      <a:pt x="9167" y="7951"/>
                      <a:pt x="9205" y="7951"/>
                    </a:cubicBezTo>
                    <a:close/>
                    <a:moveTo>
                      <a:pt x="4990" y="8288"/>
                    </a:moveTo>
                    <a:cubicBezTo>
                      <a:pt x="5003" y="8934"/>
                      <a:pt x="5003" y="8903"/>
                      <a:pt x="4997" y="8928"/>
                    </a:cubicBezTo>
                    <a:cubicBezTo>
                      <a:pt x="4984" y="9007"/>
                      <a:pt x="4929" y="9075"/>
                      <a:pt x="4849" y="9100"/>
                    </a:cubicBezTo>
                    <a:lnTo>
                      <a:pt x="4609" y="9173"/>
                    </a:lnTo>
                    <a:lnTo>
                      <a:pt x="4179" y="9303"/>
                    </a:lnTo>
                    <a:cubicBezTo>
                      <a:pt x="4074" y="9130"/>
                      <a:pt x="3995" y="8946"/>
                      <a:pt x="3945" y="8749"/>
                    </a:cubicBezTo>
                    <a:lnTo>
                      <a:pt x="4898" y="8331"/>
                    </a:lnTo>
                    <a:lnTo>
                      <a:pt x="4990" y="8288"/>
                    </a:lnTo>
                    <a:close/>
                    <a:moveTo>
                      <a:pt x="6951" y="8442"/>
                    </a:moveTo>
                    <a:lnTo>
                      <a:pt x="6951" y="10489"/>
                    </a:lnTo>
                    <a:cubicBezTo>
                      <a:pt x="6896" y="10480"/>
                      <a:pt x="6841" y="10475"/>
                      <a:pt x="6786" y="10475"/>
                    </a:cubicBezTo>
                    <a:cubicBezTo>
                      <a:pt x="6731" y="10475"/>
                      <a:pt x="6678" y="10480"/>
                      <a:pt x="6625" y="10489"/>
                    </a:cubicBezTo>
                    <a:lnTo>
                      <a:pt x="6625" y="8442"/>
                    </a:lnTo>
                    <a:cubicBezTo>
                      <a:pt x="6678" y="8451"/>
                      <a:pt x="6731" y="8456"/>
                      <a:pt x="6786" y="8456"/>
                    </a:cubicBezTo>
                    <a:cubicBezTo>
                      <a:pt x="6841" y="8456"/>
                      <a:pt x="6896" y="8451"/>
                      <a:pt x="6951" y="8442"/>
                    </a:cubicBezTo>
                    <a:close/>
                    <a:moveTo>
                      <a:pt x="10191" y="8786"/>
                    </a:moveTo>
                    <a:lnTo>
                      <a:pt x="12483" y="10913"/>
                    </a:lnTo>
                    <a:cubicBezTo>
                      <a:pt x="12514" y="10938"/>
                      <a:pt x="12520" y="10987"/>
                      <a:pt x="12496" y="11024"/>
                    </a:cubicBezTo>
                    <a:cubicBezTo>
                      <a:pt x="12481" y="11049"/>
                      <a:pt x="12454" y="11061"/>
                      <a:pt x="12427" y="11061"/>
                    </a:cubicBezTo>
                    <a:cubicBezTo>
                      <a:pt x="12408" y="11061"/>
                      <a:pt x="12388" y="11055"/>
                      <a:pt x="12373" y="11042"/>
                    </a:cubicBezTo>
                    <a:lnTo>
                      <a:pt x="10670" y="9813"/>
                    </a:lnTo>
                    <a:lnTo>
                      <a:pt x="10664" y="9813"/>
                    </a:lnTo>
                    <a:lnTo>
                      <a:pt x="9852" y="9223"/>
                    </a:lnTo>
                    <a:cubicBezTo>
                      <a:pt x="9982" y="9087"/>
                      <a:pt x="10092" y="8940"/>
                      <a:pt x="10191" y="8786"/>
                    </a:cubicBezTo>
                    <a:close/>
                    <a:moveTo>
                      <a:pt x="7178" y="0"/>
                    </a:moveTo>
                    <a:cubicBezTo>
                      <a:pt x="6961" y="0"/>
                      <a:pt x="6745" y="125"/>
                      <a:pt x="6681" y="402"/>
                    </a:cubicBezTo>
                    <a:lnTo>
                      <a:pt x="5931" y="3721"/>
                    </a:lnTo>
                    <a:lnTo>
                      <a:pt x="5740" y="4563"/>
                    </a:lnTo>
                    <a:cubicBezTo>
                      <a:pt x="5679" y="4840"/>
                      <a:pt x="5802" y="5129"/>
                      <a:pt x="6054" y="5264"/>
                    </a:cubicBezTo>
                    <a:lnTo>
                      <a:pt x="6742" y="5651"/>
                    </a:lnTo>
                    <a:lnTo>
                      <a:pt x="6699" y="6057"/>
                    </a:lnTo>
                    <a:cubicBezTo>
                      <a:pt x="5955" y="6119"/>
                      <a:pt x="5445" y="6825"/>
                      <a:pt x="5623" y="7545"/>
                    </a:cubicBezTo>
                    <a:lnTo>
                      <a:pt x="5119" y="7772"/>
                    </a:lnTo>
                    <a:lnTo>
                      <a:pt x="4677" y="7963"/>
                    </a:lnTo>
                    <a:lnTo>
                      <a:pt x="2464" y="8946"/>
                    </a:lnTo>
                    <a:lnTo>
                      <a:pt x="2458" y="8946"/>
                    </a:lnTo>
                    <a:lnTo>
                      <a:pt x="534" y="9800"/>
                    </a:lnTo>
                    <a:cubicBezTo>
                      <a:pt x="0" y="10040"/>
                      <a:pt x="226" y="10792"/>
                      <a:pt x="734" y="10792"/>
                    </a:cubicBezTo>
                    <a:cubicBezTo>
                      <a:pt x="787" y="10792"/>
                      <a:pt x="844" y="10784"/>
                      <a:pt x="903" y="10765"/>
                    </a:cubicBezTo>
                    <a:lnTo>
                      <a:pt x="2507" y="10268"/>
                    </a:lnTo>
                    <a:cubicBezTo>
                      <a:pt x="2752" y="10195"/>
                      <a:pt x="2669" y="9850"/>
                      <a:pt x="2450" y="9850"/>
                    </a:cubicBezTo>
                    <a:cubicBezTo>
                      <a:pt x="2427" y="9850"/>
                      <a:pt x="2403" y="9854"/>
                      <a:pt x="2378" y="9862"/>
                    </a:cubicBezTo>
                    <a:lnTo>
                      <a:pt x="774" y="10360"/>
                    </a:lnTo>
                    <a:cubicBezTo>
                      <a:pt x="763" y="10363"/>
                      <a:pt x="752" y="10365"/>
                      <a:pt x="742" y="10365"/>
                    </a:cubicBezTo>
                    <a:cubicBezTo>
                      <a:pt x="653" y="10365"/>
                      <a:pt x="613" y="10226"/>
                      <a:pt x="712" y="10188"/>
                    </a:cubicBezTo>
                    <a:lnTo>
                      <a:pt x="3552" y="8921"/>
                    </a:lnTo>
                    <a:cubicBezTo>
                      <a:pt x="3589" y="9032"/>
                      <a:pt x="3626" y="9143"/>
                      <a:pt x="3675" y="9247"/>
                    </a:cubicBezTo>
                    <a:cubicBezTo>
                      <a:pt x="3700" y="9309"/>
                      <a:pt x="3730" y="9370"/>
                      <a:pt x="3761" y="9432"/>
                    </a:cubicBezTo>
                    <a:lnTo>
                      <a:pt x="3220" y="9598"/>
                    </a:lnTo>
                    <a:cubicBezTo>
                      <a:pt x="2974" y="9676"/>
                      <a:pt x="3059" y="10020"/>
                      <a:pt x="3281" y="10020"/>
                    </a:cubicBezTo>
                    <a:cubicBezTo>
                      <a:pt x="3302" y="10020"/>
                      <a:pt x="3325" y="10016"/>
                      <a:pt x="3349" y="10009"/>
                    </a:cubicBezTo>
                    <a:lnTo>
                      <a:pt x="4154" y="9757"/>
                    </a:lnTo>
                    <a:lnTo>
                      <a:pt x="4738" y="9579"/>
                    </a:lnTo>
                    <a:lnTo>
                      <a:pt x="4978" y="9499"/>
                    </a:lnTo>
                    <a:cubicBezTo>
                      <a:pt x="5126" y="9456"/>
                      <a:pt x="5249" y="9358"/>
                      <a:pt x="5328" y="9235"/>
                    </a:cubicBezTo>
                    <a:cubicBezTo>
                      <a:pt x="5470" y="9014"/>
                      <a:pt x="5427" y="8903"/>
                      <a:pt x="5421" y="8092"/>
                    </a:cubicBezTo>
                    <a:lnTo>
                      <a:pt x="5796" y="7926"/>
                    </a:lnTo>
                    <a:cubicBezTo>
                      <a:pt x="5900" y="8073"/>
                      <a:pt x="6035" y="8202"/>
                      <a:pt x="6195" y="8294"/>
                    </a:cubicBezTo>
                    <a:lnTo>
                      <a:pt x="6195" y="10630"/>
                    </a:lnTo>
                    <a:cubicBezTo>
                      <a:pt x="5839" y="10839"/>
                      <a:pt x="5623" y="11220"/>
                      <a:pt x="5623" y="11632"/>
                    </a:cubicBezTo>
                    <a:lnTo>
                      <a:pt x="5623" y="14380"/>
                    </a:lnTo>
                    <a:cubicBezTo>
                      <a:pt x="5623" y="14497"/>
                      <a:pt x="5716" y="14595"/>
                      <a:pt x="5832" y="14595"/>
                    </a:cubicBezTo>
                    <a:lnTo>
                      <a:pt x="6404" y="14595"/>
                    </a:lnTo>
                    <a:cubicBezTo>
                      <a:pt x="6687" y="14595"/>
                      <a:pt x="6687" y="14165"/>
                      <a:pt x="6404" y="14165"/>
                    </a:cubicBezTo>
                    <a:lnTo>
                      <a:pt x="6041" y="14165"/>
                    </a:lnTo>
                    <a:lnTo>
                      <a:pt x="6041" y="11638"/>
                    </a:lnTo>
                    <a:cubicBezTo>
                      <a:pt x="6054" y="11239"/>
                      <a:pt x="6386" y="10919"/>
                      <a:pt x="6785" y="10919"/>
                    </a:cubicBezTo>
                    <a:cubicBezTo>
                      <a:pt x="7185" y="10919"/>
                      <a:pt x="7511" y="11239"/>
                      <a:pt x="7523" y="11638"/>
                    </a:cubicBezTo>
                    <a:lnTo>
                      <a:pt x="7523" y="14177"/>
                    </a:lnTo>
                    <a:lnTo>
                      <a:pt x="7271" y="14177"/>
                    </a:lnTo>
                    <a:cubicBezTo>
                      <a:pt x="6988" y="14177"/>
                      <a:pt x="6988" y="14601"/>
                      <a:pt x="7271" y="14601"/>
                    </a:cubicBezTo>
                    <a:lnTo>
                      <a:pt x="7744" y="14601"/>
                    </a:lnTo>
                    <a:cubicBezTo>
                      <a:pt x="7861" y="14601"/>
                      <a:pt x="7953" y="14509"/>
                      <a:pt x="7953" y="14386"/>
                    </a:cubicBezTo>
                    <a:lnTo>
                      <a:pt x="7953" y="11638"/>
                    </a:lnTo>
                    <a:cubicBezTo>
                      <a:pt x="7953" y="11226"/>
                      <a:pt x="7738" y="10839"/>
                      <a:pt x="7381" y="10630"/>
                    </a:cubicBezTo>
                    <a:lnTo>
                      <a:pt x="7381" y="8301"/>
                    </a:lnTo>
                    <a:cubicBezTo>
                      <a:pt x="7467" y="8251"/>
                      <a:pt x="7547" y="8190"/>
                      <a:pt x="7621" y="8122"/>
                    </a:cubicBezTo>
                    <a:lnTo>
                      <a:pt x="8064" y="8448"/>
                    </a:lnTo>
                    <a:lnTo>
                      <a:pt x="12121" y="11392"/>
                    </a:lnTo>
                    <a:cubicBezTo>
                      <a:pt x="12207" y="11454"/>
                      <a:pt x="12311" y="11491"/>
                      <a:pt x="12422" y="11491"/>
                    </a:cubicBezTo>
                    <a:cubicBezTo>
                      <a:pt x="12453" y="11491"/>
                      <a:pt x="12477" y="11491"/>
                      <a:pt x="12508" y="11485"/>
                    </a:cubicBezTo>
                    <a:cubicBezTo>
                      <a:pt x="12932" y="11417"/>
                      <a:pt x="13092" y="10888"/>
                      <a:pt x="12778" y="10593"/>
                    </a:cubicBezTo>
                    <a:lnTo>
                      <a:pt x="10277" y="8282"/>
                    </a:lnTo>
                    <a:lnTo>
                      <a:pt x="9643" y="7692"/>
                    </a:lnTo>
                    <a:cubicBezTo>
                      <a:pt x="9523" y="7582"/>
                      <a:pt x="9368" y="7525"/>
                      <a:pt x="9210" y="7525"/>
                    </a:cubicBezTo>
                    <a:cubicBezTo>
                      <a:pt x="9095" y="7525"/>
                      <a:pt x="8979" y="7556"/>
                      <a:pt x="8875" y="7618"/>
                    </a:cubicBezTo>
                    <a:lnTo>
                      <a:pt x="8199" y="8018"/>
                    </a:lnTo>
                    <a:lnTo>
                      <a:pt x="7867" y="7778"/>
                    </a:lnTo>
                    <a:cubicBezTo>
                      <a:pt x="8193" y="7108"/>
                      <a:pt x="7836" y="6309"/>
                      <a:pt x="7123" y="6100"/>
                    </a:cubicBezTo>
                    <a:lnTo>
                      <a:pt x="7179" y="5553"/>
                    </a:lnTo>
                    <a:lnTo>
                      <a:pt x="7351" y="3918"/>
                    </a:lnTo>
                    <a:lnTo>
                      <a:pt x="7701" y="568"/>
                    </a:lnTo>
                    <a:cubicBezTo>
                      <a:pt x="7739" y="208"/>
                      <a:pt x="7458" y="0"/>
                      <a:pt x="717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3" name="Google Shape;1030;p53">
                <a:extLst>
                  <a:ext uri="{FF2B5EF4-FFF2-40B4-BE49-F238E27FC236}">
                    <a16:creationId xmlns:a16="http://schemas.microsoft.com/office/drawing/2014/main" id="{E3200254-D872-B013-6FA3-5CAC31E2D8F7}"/>
                  </a:ext>
                </a:extLst>
              </p:cNvPr>
              <p:cNvSpPr/>
              <p:nvPr/>
            </p:nvSpPr>
            <p:spPr>
              <a:xfrm>
                <a:off x="1610424" y="2915532"/>
                <a:ext cx="32364" cy="32337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199" extrusionOk="0">
                    <a:moveTo>
                      <a:pt x="603" y="0"/>
                    </a:moveTo>
                    <a:cubicBezTo>
                      <a:pt x="314" y="0"/>
                      <a:pt x="314" y="431"/>
                      <a:pt x="603" y="431"/>
                    </a:cubicBezTo>
                    <a:cubicBezTo>
                      <a:pt x="757" y="431"/>
                      <a:pt x="831" y="615"/>
                      <a:pt x="720" y="719"/>
                    </a:cubicBezTo>
                    <a:cubicBezTo>
                      <a:pt x="686" y="756"/>
                      <a:pt x="642" y="772"/>
                      <a:pt x="600" y="772"/>
                    </a:cubicBezTo>
                    <a:cubicBezTo>
                      <a:pt x="514" y="772"/>
                      <a:pt x="431" y="705"/>
                      <a:pt x="431" y="603"/>
                    </a:cubicBezTo>
                    <a:cubicBezTo>
                      <a:pt x="431" y="458"/>
                      <a:pt x="324" y="386"/>
                      <a:pt x="216" y="386"/>
                    </a:cubicBezTo>
                    <a:cubicBezTo>
                      <a:pt x="109" y="386"/>
                      <a:pt x="1" y="458"/>
                      <a:pt x="1" y="603"/>
                    </a:cubicBezTo>
                    <a:cubicBezTo>
                      <a:pt x="1" y="928"/>
                      <a:pt x="271" y="1199"/>
                      <a:pt x="603" y="1199"/>
                    </a:cubicBezTo>
                    <a:cubicBezTo>
                      <a:pt x="929" y="1199"/>
                      <a:pt x="1200" y="928"/>
                      <a:pt x="1200" y="603"/>
                    </a:cubicBezTo>
                    <a:cubicBezTo>
                      <a:pt x="1200" y="271"/>
                      <a:pt x="929" y="0"/>
                      <a:pt x="60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Ορθογώνιο 2">
            <a:extLst>
              <a:ext uri="{FF2B5EF4-FFF2-40B4-BE49-F238E27FC236}">
                <a16:creationId xmlns:a16="http://schemas.microsoft.com/office/drawing/2014/main" id="{D427E296-A5C4-693A-FA86-95A0753EEB5B}"/>
              </a:ext>
            </a:extLst>
          </p:cNvPr>
          <p:cNvSpPr/>
          <p:nvPr/>
        </p:nvSpPr>
        <p:spPr>
          <a:xfrm>
            <a:off x="6463317" y="-12086"/>
            <a:ext cx="2680683" cy="40323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cxnSp>
        <p:nvCxnSpPr>
          <p:cNvPr id="4" name="Google Shape;182;p34">
            <a:extLst>
              <a:ext uri="{FF2B5EF4-FFF2-40B4-BE49-F238E27FC236}">
                <a16:creationId xmlns:a16="http://schemas.microsoft.com/office/drawing/2014/main" id="{E3B3E561-5638-E338-6651-24A9DB9537E6}"/>
              </a:ext>
            </a:extLst>
          </p:cNvPr>
          <p:cNvCxnSpPr>
            <a:cxnSpLocks/>
          </p:cNvCxnSpPr>
          <p:nvPr/>
        </p:nvCxnSpPr>
        <p:spPr>
          <a:xfrm>
            <a:off x="8375837" y="-15240"/>
            <a:ext cx="0" cy="25908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" name="Google Shape;182;p34">
            <a:extLst>
              <a:ext uri="{FF2B5EF4-FFF2-40B4-BE49-F238E27FC236}">
                <a16:creationId xmlns:a16="http://schemas.microsoft.com/office/drawing/2014/main" id="{9EFB2BF3-A4A4-3746-2F8F-B1A160B652CA}"/>
              </a:ext>
            </a:extLst>
          </p:cNvPr>
          <p:cNvCxnSpPr>
            <a:cxnSpLocks/>
          </p:cNvCxnSpPr>
          <p:nvPr/>
        </p:nvCxnSpPr>
        <p:spPr>
          <a:xfrm>
            <a:off x="8375837" y="556260"/>
            <a:ext cx="0" cy="46101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" name="Google Shape;182;p34">
            <a:extLst>
              <a:ext uri="{FF2B5EF4-FFF2-40B4-BE49-F238E27FC236}">
                <a16:creationId xmlns:a16="http://schemas.microsoft.com/office/drawing/2014/main" id="{19534363-2EFF-D458-CBF7-5C14A2BCDA7A}"/>
              </a:ext>
            </a:extLst>
          </p:cNvPr>
          <p:cNvCxnSpPr>
            <a:cxnSpLocks/>
          </p:cNvCxnSpPr>
          <p:nvPr/>
        </p:nvCxnSpPr>
        <p:spPr>
          <a:xfrm>
            <a:off x="8100060" y="753383"/>
            <a:ext cx="35052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" name="Google Shape;201;p36">
            <a:extLst>
              <a:ext uri="{FF2B5EF4-FFF2-40B4-BE49-F238E27FC236}">
                <a16:creationId xmlns:a16="http://schemas.microsoft.com/office/drawing/2014/main" id="{6780177D-E824-AFC9-BD13-882AFC61E64C}"/>
              </a:ext>
            </a:extLst>
          </p:cNvPr>
          <p:cNvSpPr txBox="1">
            <a:spLocks/>
          </p:cNvSpPr>
          <p:nvPr/>
        </p:nvSpPr>
        <p:spPr>
          <a:xfrm>
            <a:off x="3421382" y="127905"/>
            <a:ext cx="5661656" cy="5340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l"/>
            <a:r>
              <a:rPr lang="el-GR" sz="2400" dirty="0"/>
              <a:t>ΨΗΦΙΑΚΑ ΔΙΔΥΜΑ ΣΤΙΣ ΚΑΤΑΣΚΕΥΕΣ</a:t>
            </a:r>
          </a:p>
        </p:txBody>
      </p:sp>
      <p:cxnSp>
        <p:nvCxnSpPr>
          <p:cNvPr id="10259" name="Google Shape;182;p34">
            <a:extLst>
              <a:ext uri="{FF2B5EF4-FFF2-40B4-BE49-F238E27FC236}">
                <a16:creationId xmlns:a16="http://schemas.microsoft.com/office/drawing/2014/main" id="{902F4D5E-DC3E-2B15-0B79-B05BB9D5C524}"/>
              </a:ext>
            </a:extLst>
          </p:cNvPr>
          <p:cNvCxnSpPr>
            <a:cxnSpLocks/>
          </p:cNvCxnSpPr>
          <p:nvPr/>
        </p:nvCxnSpPr>
        <p:spPr>
          <a:xfrm>
            <a:off x="8100060" y="5049051"/>
            <a:ext cx="35052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261" name="Google Shape;182;p34">
            <a:extLst>
              <a:ext uri="{FF2B5EF4-FFF2-40B4-BE49-F238E27FC236}">
                <a16:creationId xmlns:a16="http://schemas.microsoft.com/office/drawing/2014/main" id="{38149F1C-51A9-A568-8C9A-0986B482000E}"/>
              </a:ext>
            </a:extLst>
          </p:cNvPr>
          <p:cNvCxnSpPr>
            <a:cxnSpLocks/>
          </p:cNvCxnSpPr>
          <p:nvPr/>
        </p:nvCxnSpPr>
        <p:spPr>
          <a:xfrm>
            <a:off x="8100060" y="3085350"/>
            <a:ext cx="35052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262" name="Google Shape;171;p34">
            <a:extLst>
              <a:ext uri="{FF2B5EF4-FFF2-40B4-BE49-F238E27FC236}">
                <a16:creationId xmlns:a16="http://schemas.microsoft.com/office/drawing/2014/main" id="{BB9F953E-28E7-1E72-4116-FB4960CFA117}"/>
              </a:ext>
            </a:extLst>
          </p:cNvPr>
          <p:cNvSpPr txBox="1">
            <a:spLocks/>
          </p:cNvSpPr>
          <p:nvPr/>
        </p:nvSpPr>
        <p:spPr>
          <a:xfrm rot="5400000">
            <a:off x="7428371" y="1723209"/>
            <a:ext cx="2323339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b="0" dirty="0">
                <a:solidFill>
                  <a:srgbClr val="2E1B11"/>
                </a:solidFill>
              </a:rPr>
              <a:t>Πλεονεκτήματα</a:t>
            </a:r>
          </a:p>
        </p:txBody>
      </p:sp>
      <p:sp>
        <p:nvSpPr>
          <p:cNvPr id="10263" name="Google Shape;171;p34">
            <a:extLst>
              <a:ext uri="{FF2B5EF4-FFF2-40B4-BE49-F238E27FC236}">
                <a16:creationId xmlns:a16="http://schemas.microsoft.com/office/drawing/2014/main" id="{EE85355D-028F-9BD8-4023-78B79451CE59}"/>
              </a:ext>
            </a:extLst>
          </p:cNvPr>
          <p:cNvSpPr txBox="1">
            <a:spLocks/>
          </p:cNvSpPr>
          <p:nvPr/>
        </p:nvSpPr>
        <p:spPr>
          <a:xfrm rot="5400000">
            <a:off x="7594455" y="3866733"/>
            <a:ext cx="1963702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b="0" dirty="0">
                <a:solidFill>
                  <a:srgbClr val="2E1B11"/>
                </a:solidFill>
              </a:rPr>
              <a:t>Προκλήσεις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A0566CC-46B2-5347-9CE3-0A0025858DC2}"/>
              </a:ext>
            </a:extLst>
          </p:cNvPr>
          <p:cNvSpPr txBox="1"/>
          <p:nvPr/>
        </p:nvSpPr>
        <p:spPr>
          <a:xfrm>
            <a:off x="8796377" y="4795950"/>
            <a:ext cx="34762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9</a:t>
            </a:r>
          </a:p>
        </p:txBody>
      </p:sp>
      <p:sp>
        <p:nvSpPr>
          <p:cNvPr id="12" name="Τμήμα κύκλου 11">
            <a:extLst>
              <a:ext uri="{FF2B5EF4-FFF2-40B4-BE49-F238E27FC236}">
                <a16:creationId xmlns:a16="http://schemas.microsoft.com/office/drawing/2014/main" id="{EBF336F6-BE55-2A29-48C2-1A7198FC8361}"/>
              </a:ext>
            </a:extLst>
          </p:cNvPr>
          <p:cNvSpPr/>
          <p:nvPr/>
        </p:nvSpPr>
        <p:spPr>
          <a:xfrm rot="16200000">
            <a:off x="-1563514" y="1009569"/>
            <a:ext cx="3111809" cy="3124359"/>
          </a:xfrm>
          <a:prstGeom prst="pie">
            <a:avLst>
              <a:gd name="adj1" fmla="val 0"/>
              <a:gd name="adj2" fmla="val 10808905"/>
            </a:avLst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sp>
        <p:nvSpPr>
          <p:cNvPr id="13" name="Google Shape;171;p34">
            <a:extLst>
              <a:ext uri="{FF2B5EF4-FFF2-40B4-BE49-F238E27FC236}">
                <a16:creationId xmlns:a16="http://schemas.microsoft.com/office/drawing/2014/main" id="{34323D3C-4553-B95C-C7E0-73D7C8A06967}"/>
              </a:ext>
            </a:extLst>
          </p:cNvPr>
          <p:cNvSpPr txBox="1">
            <a:spLocks/>
          </p:cNvSpPr>
          <p:nvPr/>
        </p:nvSpPr>
        <p:spPr>
          <a:xfrm>
            <a:off x="52428" y="2028737"/>
            <a:ext cx="1431467" cy="9295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bel"/>
              <a:buNone/>
              <a:defRPr sz="22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r>
              <a:rPr lang="en-US" sz="4800" b="0" dirty="0">
                <a:latin typeface="Georgia" panose="02040502050405020303" pitchFamily="18" charset="0"/>
              </a:rPr>
              <a:t>DTs</a:t>
            </a:r>
            <a:endParaRPr lang="el-GR" sz="4800" dirty="0">
              <a:latin typeface="Georgia" panose="020405020504050203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4901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u"/>
      </p:transition>
    </mc:Choice>
    <mc:Fallback xmlns="">
      <p:transition spd="slow">
        <p:push dir="u"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7" name="Ορθογώνιο: Ψαλίδισμα επάνω γωνιών 10286">
            <a:extLst>
              <a:ext uri="{FF2B5EF4-FFF2-40B4-BE49-F238E27FC236}">
                <a16:creationId xmlns:a16="http://schemas.microsoft.com/office/drawing/2014/main" id="{D37DAC07-D1BD-2559-D63F-6A5102AB84DE}"/>
              </a:ext>
            </a:extLst>
          </p:cNvPr>
          <p:cNvSpPr/>
          <p:nvPr/>
        </p:nvSpPr>
        <p:spPr>
          <a:xfrm>
            <a:off x="-411887" y="3611880"/>
            <a:ext cx="5661655" cy="2783198"/>
          </a:xfrm>
          <a:prstGeom prst="snip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grpSp>
        <p:nvGrpSpPr>
          <p:cNvPr id="10279" name="Ομάδα 10278">
            <a:extLst>
              <a:ext uri="{FF2B5EF4-FFF2-40B4-BE49-F238E27FC236}">
                <a16:creationId xmlns:a16="http://schemas.microsoft.com/office/drawing/2014/main" id="{2BAEC258-63FA-1286-FA9C-183B6C883CBD}"/>
              </a:ext>
            </a:extLst>
          </p:cNvPr>
          <p:cNvGrpSpPr/>
          <p:nvPr/>
        </p:nvGrpSpPr>
        <p:grpSpPr>
          <a:xfrm>
            <a:off x="1779934" y="2143547"/>
            <a:ext cx="900000" cy="900000"/>
            <a:chOff x="1757074" y="2143547"/>
            <a:chExt cx="900000" cy="900000"/>
          </a:xfrm>
        </p:grpSpPr>
        <p:sp>
          <p:nvSpPr>
            <p:cNvPr id="10275" name="Οβάλ 10274">
              <a:extLst>
                <a:ext uri="{FF2B5EF4-FFF2-40B4-BE49-F238E27FC236}">
                  <a16:creationId xmlns:a16="http://schemas.microsoft.com/office/drawing/2014/main" id="{495ED0EA-79B3-FF84-CEE4-5E4E79AEDECC}"/>
                </a:ext>
              </a:extLst>
            </p:cNvPr>
            <p:cNvSpPr/>
            <p:nvPr/>
          </p:nvSpPr>
          <p:spPr>
            <a:xfrm>
              <a:off x="1757074" y="2143547"/>
              <a:ext cx="900000" cy="9000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 dirty="0"/>
            </a:p>
          </p:txBody>
        </p:sp>
        <p:grpSp>
          <p:nvGrpSpPr>
            <p:cNvPr id="10276" name="Google Shape;1028;p53">
              <a:extLst>
                <a:ext uri="{FF2B5EF4-FFF2-40B4-BE49-F238E27FC236}">
                  <a16:creationId xmlns:a16="http://schemas.microsoft.com/office/drawing/2014/main" id="{0E8C15F7-047B-5A88-43C6-540F4133663C}"/>
                </a:ext>
              </a:extLst>
            </p:cNvPr>
            <p:cNvGrpSpPr/>
            <p:nvPr/>
          </p:nvGrpSpPr>
          <p:grpSpPr>
            <a:xfrm>
              <a:off x="1890217" y="2222290"/>
              <a:ext cx="619014" cy="690363"/>
              <a:chOff x="1443534" y="2736101"/>
              <a:chExt cx="353091" cy="393789"/>
            </a:xfrm>
          </p:grpSpPr>
          <p:sp>
            <p:nvSpPr>
              <p:cNvPr id="10277" name="Google Shape;1029;p53">
                <a:extLst>
                  <a:ext uri="{FF2B5EF4-FFF2-40B4-BE49-F238E27FC236}">
                    <a16:creationId xmlns:a16="http://schemas.microsoft.com/office/drawing/2014/main" id="{19A38710-B895-A591-9785-61F8306CF5CE}"/>
                  </a:ext>
                </a:extLst>
              </p:cNvPr>
              <p:cNvSpPr/>
              <p:nvPr/>
            </p:nvSpPr>
            <p:spPr>
              <a:xfrm>
                <a:off x="1443534" y="2736101"/>
                <a:ext cx="353091" cy="393789"/>
              </a:xfrm>
              <a:custGeom>
                <a:avLst/>
                <a:gdLst/>
                <a:ahLst/>
                <a:cxnLst/>
                <a:rect l="l" t="t" r="r" b="b"/>
                <a:pathLst>
                  <a:path w="13092" h="14601" extrusionOk="0">
                    <a:moveTo>
                      <a:pt x="7183" y="421"/>
                    </a:moveTo>
                    <a:cubicBezTo>
                      <a:pt x="7231" y="421"/>
                      <a:pt x="7280" y="456"/>
                      <a:pt x="7277" y="519"/>
                    </a:cubicBezTo>
                    <a:lnTo>
                      <a:pt x="7056" y="2609"/>
                    </a:lnTo>
                    <a:lnTo>
                      <a:pt x="7056" y="2615"/>
                    </a:lnTo>
                    <a:lnTo>
                      <a:pt x="6951" y="3617"/>
                    </a:lnTo>
                    <a:cubicBezTo>
                      <a:pt x="6841" y="3586"/>
                      <a:pt x="6730" y="3568"/>
                      <a:pt x="6613" y="3555"/>
                    </a:cubicBezTo>
                    <a:cubicBezTo>
                      <a:pt x="6545" y="3549"/>
                      <a:pt x="6478" y="3543"/>
                      <a:pt x="6410" y="3543"/>
                    </a:cubicBezTo>
                    <a:lnTo>
                      <a:pt x="7099" y="488"/>
                    </a:lnTo>
                    <a:cubicBezTo>
                      <a:pt x="7109" y="442"/>
                      <a:pt x="7146" y="421"/>
                      <a:pt x="7183" y="421"/>
                    </a:cubicBezTo>
                    <a:close/>
                    <a:moveTo>
                      <a:pt x="6358" y="3973"/>
                    </a:moveTo>
                    <a:cubicBezTo>
                      <a:pt x="6543" y="3973"/>
                      <a:pt x="6728" y="4002"/>
                      <a:pt x="6902" y="4047"/>
                    </a:cubicBezTo>
                    <a:lnTo>
                      <a:pt x="6791" y="5184"/>
                    </a:lnTo>
                    <a:lnTo>
                      <a:pt x="6257" y="4889"/>
                    </a:lnTo>
                    <a:cubicBezTo>
                      <a:pt x="6177" y="4840"/>
                      <a:pt x="6134" y="4748"/>
                      <a:pt x="6152" y="4656"/>
                    </a:cubicBezTo>
                    <a:lnTo>
                      <a:pt x="6306" y="3973"/>
                    </a:lnTo>
                    <a:cubicBezTo>
                      <a:pt x="6323" y="3973"/>
                      <a:pt x="6340" y="3973"/>
                      <a:pt x="6358" y="3973"/>
                    </a:cubicBezTo>
                    <a:close/>
                    <a:moveTo>
                      <a:pt x="6791" y="6481"/>
                    </a:moveTo>
                    <a:cubicBezTo>
                      <a:pt x="7480" y="6481"/>
                      <a:pt x="7824" y="7311"/>
                      <a:pt x="7338" y="7803"/>
                    </a:cubicBezTo>
                    <a:cubicBezTo>
                      <a:pt x="7180" y="7960"/>
                      <a:pt x="6985" y="8030"/>
                      <a:pt x="6794" y="8030"/>
                    </a:cubicBezTo>
                    <a:cubicBezTo>
                      <a:pt x="6394" y="8030"/>
                      <a:pt x="6011" y="7722"/>
                      <a:pt x="6011" y="7256"/>
                    </a:cubicBezTo>
                    <a:cubicBezTo>
                      <a:pt x="6011" y="6825"/>
                      <a:pt x="6361" y="6481"/>
                      <a:pt x="6791" y="6481"/>
                    </a:cubicBezTo>
                    <a:close/>
                    <a:moveTo>
                      <a:pt x="9205" y="7951"/>
                    </a:moveTo>
                    <a:cubicBezTo>
                      <a:pt x="9257" y="7951"/>
                      <a:pt x="9309" y="7970"/>
                      <a:pt x="9348" y="8006"/>
                    </a:cubicBezTo>
                    <a:lnTo>
                      <a:pt x="9865" y="8485"/>
                    </a:lnTo>
                    <a:cubicBezTo>
                      <a:pt x="9766" y="8663"/>
                      <a:pt x="9643" y="8823"/>
                      <a:pt x="9502" y="8964"/>
                    </a:cubicBezTo>
                    <a:lnTo>
                      <a:pt x="8574" y="8288"/>
                    </a:lnTo>
                    <a:lnTo>
                      <a:pt x="9096" y="7981"/>
                    </a:lnTo>
                    <a:cubicBezTo>
                      <a:pt x="9130" y="7960"/>
                      <a:pt x="9167" y="7951"/>
                      <a:pt x="9205" y="7951"/>
                    </a:cubicBezTo>
                    <a:close/>
                    <a:moveTo>
                      <a:pt x="4990" y="8288"/>
                    </a:moveTo>
                    <a:cubicBezTo>
                      <a:pt x="5003" y="8934"/>
                      <a:pt x="5003" y="8903"/>
                      <a:pt x="4997" y="8928"/>
                    </a:cubicBezTo>
                    <a:cubicBezTo>
                      <a:pt x="4984" y="9007"/>
                      <a:pt x="4929" y="9075"/>
                      <a:pt x="4849" y="9100"/>
                    </a:cubicBezTo>
                    <a:lnTo>
                      <a:pt x="4609" y="9173"/>
                    </a:lnTo>
                    <a:lnTo>
                      <a:pt x="4179" y="9303"/>
                    </a:lnTo>
                    <a:cubicBezTo>
                      <a:pt x="4074" y="9130"/>
                      <a:pt x="3995" y="8946"/>
                      <a:pt x="3945" y="8749"/>
                    </a:cubicBezTo>
                    <a:lnTo>
                      <a:pt x="4898" y="8331"/>
                    </a:lnTo>
                    <a:lnTo>
                      <a:pt x="4990" y="8288"/>
                    </a:lnTo>
                    <a:close/>
                    <a:moveTo>
                      <a:pt x="6951" y="8442"/>
                    </a:moveTo>
                    <a:lnTo>
                      <a:pt x="6951" y="10489"/>
                    </a:lnTo>
                    <a:cubicBezTo>
                      <a:pt x="6896" y="10480"/>
                      <a:pt x="6841" y="10475"/>
                      <a:pt x="6786" y="10475"/>
                    </a:cubicBezTo>
                    <a:cubicBezTo>
                      <a:pt x="6731" y="10475"/>
                      <a:pt x="6678" y="10480"/>
                      <a:pt x="6625" y="10489"/>
                    </a:cubicBezTo>
                    <a:lnTo>
                      <a:pt x="6625" y="8442"/>
                    </a:lnTo>
                    <a:cubicBezTo>
                      <a:pt x="6678" y="8451"/>
                      <a:pt x="6731" y="8456"/>
                      <a:pt x="6786" y="8456"/>
                    </a:cubicBezTo>
                    <a:cubicBezTo>
                      <a:pt x="6841" y="8456"/>
                      <a:pt x="6896" y="8451"/>
                      <a:pt x="6951" y="8442"/>
                    </a:cubicBezTo>
                    <a:close/>
                    <a:moveTo>
                      <a:pt x="10191" y="8786"/>
                    </a:moveTo>
                    <a:lnTo>
                      <a:pt x="12483" y="10913"/>
                    </a:lnTo>
                    <a:cubicBezTo>
                      <a:pt x="12514" y="10938"/>
                      <a:pt x="12520" y="10987"/>
                      <a:pt x="12496" y="11024"/>
                    </a:cubicBezTo>
                    <a:cubicBezTo>
                      <a:pt x="12481" y="11049"/>
                      <a:pt x="12454" y="11061"/>
                      <a:pt x="12427" y="11061"/>
                    </a:cubicBezTo>
                    <a:cubicBezTo>
                      <a:pt x="12408" y="11061"/>
                      <a:pt x="12388" y="11055"/>
                      <a:pt x="12373" y="11042"/>
                    </a:cubicBezTo>
                    <a:lnTo>
                      <a:pt x="10670" y="9813"/>
                    </a:lnTo>
                    <a:lnTo>
                      <a:pt x="10664" y="9813"/>
                    </a:lnTo>
                    <a:lnTo>
                      <a:pt x="9852" y="9223"/>
                    </a:lnTo>
                    <a:cubicBezTo>
                      <a:pt x="9982" y="9087"/>
                      <a:pt x="10092" y="8940"/>
                      <a:pt x="10191" y="8786"/>
                    </a:cubicBezTo>
                    <a:close/>
                    <a:moveTo>
                      <a:pt x="7178" y="0"/>
                    </a:moveTo>
                    <a:cubicBezTo>
                      <a:pt x="6961" y="0"/>
                      <a:pt x="6745" y="125"/>
                      <a:pt x="6681" y="402"/>
                    </a:cubicBezTo>
                    <a:lnTo>
                      <a:pt x="5931" y="3721"/>
                    </a:lnTo>
                    <a:lnTo>
                      <a:pt x="5740" y="4563"/>
                    </a:lnTo>
                    <a:cubicBezTo>
                      <a:pt x="5679" y="4840"/>
                      <a:pt x="5802" y="5129"/>
                      <a:pt x="6054" y="5264"/>
                    </a:cubicBezTo>
                    <a:lnTo>
                      <a:pt x="6742" y="5651"/>
                    </a:lnTo>
                    <a:lnTo>
                      <a:pt x="6699" y="6057"/>
                    </a:lnTo>
                    <a:cubicBezTo>
                      <a:pt x="5955" y="6119"/>
                      <a:pt x="5445" y="6825"/>
                      <a:pt x="5623" y="7545"/>
                    </a:cubicBezTo>
                    <a:lnTo>
                      <a:pt x="5119" y="7772"/>
                    </a:lnTo>
                    <a:lnTo>
                      <a:pt x="4677" y="7963"/>
                    </a:lnTo>
                    <a:lnTo>
                      <a:pt x="2464" y="8946"/>
                    </a:lnTo>
                    <a:lnTo>
                      <a:pt x="2458" y="8946"/>
                    </a:lnTo>
                    <a:lnTo>
                      <a:pt x="534" y="9800"/>
                    </a:lnTo>
                    <a:cubicBezTo>
                      <a:pt x="0" y="10040"/>
                      <a:pt x="226" y="10792"/>
                      <a:pt x="734" y="10792"/>
                    </a:cubicBezTo>
                    <a:cubicBezTo>
                      <a:pt x="787" y="10792"/>
                      <a:pt x="844" y="10784"/>
                      <a:pt x="903" y="10765"/>
                    </a:cubicBezTo>
                    <a:lnTo>
                      <a:pt x="2507" y="10268"/>
                    </a:lnTo>
                    <a:cubicBezTo>
                      <a:pt x="2752" y="10195"/>
                      <a:pt x="2669" y="9850"/>
                      <a:pt x="2450" y="9850"/>
                    </a:cubicBezTo>
                    <a:cubicBezTo>
                      <a:pt x="2427" y="9850"/>
                      <a:pt x="2403" y="9854"/>
                      <a:pt x="2378" y="9862"/>
                    </a:cubicBezTo>
                    <a:lnTo>
                      <a:pt x="774" y="10360"/>
                    </a:lnTo>
                    <a:cubicBezTo>
                      <a:pt x="763" y="10363"/>
                      <a:pt x="752" y="10365"/>
                      <a:pt x="742" y="10365"/>
                    </a:cubicBezTo>
                    <a:cubicBezTo>
                      <a:pt x="653" y="10365"/>
                      <a:pt x="613" y="10226"/>
                      <a:pt x="712" y="10188"/>
                    </a:cubicBezTo>
                    <a:lnTo>
                      <a:pt x="3552" y="8921"/>
                    </a:lnTo>
                    <a:cubicBezTo>
                      <a:pt x="3589" y="9032"/>
                      <a:pt x="3626" y="9143"/>
                      <a:pt x="3675" y="9247"/>
                    </a:cubicBezTo>
                    <a:cubicBezTo>
                      <a:pt x="3700" y="9309"/>
                      <a:pt x="3730" y="9370"/>
                      <a:pt x="3761" y="9432"/>
                    </a:cubicBezTo>
                    <a:lnTo>
                      <a:pt x="3220" y="9598"/>
                    </a:lnTo>
                    <a:cubicBezTo>
                      <a:pt x="2974" y="9676"/>
                      <a:pt x="3059" y="10020"/>
                      <a:pt x="3281" y="10020"/>
                    </a:cubicBezTo>
                    <a:cubicBezTo>
                      <a:pt x="3302" y="10020"/>
                      <a:pt x="3325" y="10016"/>
                      <a:pt x="3349" y="10009"/>
                    </a:cubicBezTo>
                    <a:lnTo>
                      <a:pt x="4154" y="9757"/>
                    </a:lnTo>
                    <a:lnTo>
                      <a:pt x="4738" y="9579"/>
                    </a:lnTo>
                    <a:lnTo>
                      <a:pt x="4978" y="9499"/>
                    </a:lnTo>
                    <a:cubicBezTo>
                      <a:pt x="5126" y="9456"/>
                      <a:pt x="5249" y="9358"/>
                      <a:pt x="5328" y="9235"/>
                    </a:cubicBezTo>
                    <a:cubicBezTo>
                      <a:pt x="5470" y="9014"/>
                      <a:pt x="5427" y="8903"/>
                      <a:pt x="5421" y="8092"/>
                    </a:cubicBezTo>
                    <a:lnTo>
                      <a:pt x="5796" y="7926"/>
                    </a:lnTo>
                    <a:cubicBezTo>
                      <a:pt x="5900" y="8073"/>
                      <a:pt x="6035" y="8202"/>
                      <a:pt x="6195" y="8294"/>
                    </a:cubicBezTo>
                    <a:lnTo>
                      <a:pt x="6195" y="10630"/>
                    </a:lnTo>
                    <a:cubicBezTo>
                      <a:pt x="5839" y="10839"/>
                      <a:pt x="5623" y="11220"/>
                      <a:pt x="5623" y="11632"/>
                    </a:cubicBezTo>
                    <a:lnTo>
                      <a:pt x="5623" y="14380"/>
                    </a:lnTo>
                    <a:cubicBezTo>
                      <a:pt x="5623" y="14497"/>
                      <a:pt x="5716" y="14595"/>
                      <a:pt x="5832" y="14595"/>
                    </a:cubicBezTo>
                    <a:lnTo>
                      <a:pt x="6404" y="14595"/>
                    </a:lnTo>
                    <a:cubicBezTo>
                      <a:pt x="6687" y="14595"/>
                      <a:pt x="6687" y="14165"/>
                      <a:pt x="6404" y="14165"/>
                    </a:cubicBezTo>
                    <a:lnTo>
                      <a:pt x="6041" y="14165"/>
                    </a:lnTo>
                    <a:lnTo>
                      <a:pt x="6041" y="11638"/>
                    </a:lnTo>
                    <a:cubicBezTo>
                      <a:pt x="6054" y="11239"/>
                      <a:pt x="6386" y="10919"/>
                      <a:pt x="6785" y="10919"/>
                    </a:cubicBezTo>
                    <a:cubicBezTo>
                      <a:pt x="7185" y="10919"/>
                      <a:pt x="7511" y="11239"/>
                      <a:pt x="7523" y="11638"/>
                    </a:cubicBezTo>
                    <a:lnTo>
                      <a:pt x="7523" y="14177"/>
                    </a:lnTo>
                    <a:lnTo>
                      <a:pt x="7271" y="14177"/>
                    </a:lnTo>
                    <a:cubicBezTo>
                      <a:pt x="6988" y="14177"/>
                      <a:pt x="6988" y="14601"/>
                      <a:pt x="7271" y="14601"/>
                    </a:cubicBezTo>
                    <a:lnTo>
                      <a:pt x="7744" y="14601"/>
                    </a:lnTo>
                    <a:cubicBezTo>
                      <a:pt x="7861" y="14601"/>
                      <a:pt x="7953" y="14509"/>
                      <a:pt x="7953" y="14386"/>
                    </a:cubicBezTo>
                    <a:lnTo>
                      <a:pt x="7953" y="11638"/>
                    </a:lnTo>
                    <a:cubicBezTo>
                      <a:pt x="7953" y="11226"/>
                      <a:pt x="7738" y="10839"/>
                      <a:pt x="7381" y="10630"/>
                    </a:cubicBezTo>
                    <a:lnTo>
                      <a:pt x="7381" y="8301"/>
                    </a:lnTo>
                    <a:cubicBezTo>
                      <a:pt x="7467" y="8251"/>
                      <a:pt x="7547" y="8190"/>
                      <a:pt x="7621" y="8122"/>
                    </a:cubicBezTo>
                    <a:lnTo>
                      <a:pt x="8064" y="8448"/>
                    </a:lnTo>
                    <a:lnTo>
                      <a:pt x="12121" y="11392"/>
                    </a:lnTo>
                    <a:cubicBezTo>
                      <a:pt x="12207" y="11454"/>
                      <a:pt x="12311" y="11491"/>
                      <a:pt x="12422" y="11491"/>
                    </a:cubicBezTo>
                    <a:cubicBezTo>
                      <a:pt x="12453" y="11491"/>
                      <a:pt x="12477" y="11491"/>
                      <a:pt x="12508" y="11485"/>
                    </a:cubicBezTo>
                    <a:cubicBezTo>
                      <a:pt x="12932" y="11417"/>
                      <a:pt x="13092" y="10888"/>
                      <a:pt x="12778" y="10593"/>
                    </a:cubicBezTo>
                    <a:lnTo>
                      <a:pt x="10277" y="8282"/>
                    </a:lnTo>
                    <a:lnTo>
                      <a:pt x="9643" y="7692"/>
                    </a:lnTo>
                    <a:cubicBezTo>
                      <a:pt x="9523" y="7582"/>
                      <a:pt x="9368" y="7525"/>
                      <a:pt x="9210" y="7525"/>
                    </a:cubicBezTo>
                    <a:cubicBezTo>
                      <a:pt x="9095" y="7525"/>
                      <a:pt x="8979" y="7556"/>
                      <a:pt x="8875" y="7618"/>
                    </a:cubicBezTo>
                    <a:lnTo>
                      <a:pt x="8199" y="8018"/>
                    </a:lnTo>
                    <a:lnTo>
                      <a:pt x="7867" y="7778"/>
                    </a:lnTo>
                    <a:cubicBezTo>
                      <a:pt x="8193" y="7108"/>
                      <a:pt x="7836" y="6309"/>
                      <a:pt x="7123" y="6100"/>
                    </a:cubicBezTo>
                    <a:lnTo>
                      <a:pt x="7179" y="5553"/>
                    </a:lnTo>
                    <a:lnTo>
                      <a:pt x="7351" y="3918"/>
                    </a:lnTo>
                    <a:lnTo>
                      <a:pt x="7701" y="568"/>
                    </a:lnTo>
                    <a:cubicBezTo>
                      <a:pt x="7739" y="208"/>
                      <a:pt x="7458" y="0"/>
                      <a:pt x="717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8" name="Google Shape;1030;p53">
                <a:extLst>
                  <a:ext uri="{FF2B5EF4-FFF2-40B4-BE49-F238E27FC236}">
                    <a16:creationId xmlns:a16="http://schemas.microsoft.com/office/drawing/2014/main" id="{360B45CB-DCBC-33CA-9A20-B23246821E09}"/>
                  </a:ext>
                </a:extLst>
              </p:cNvPr>
              <p:cNvSpPr/>
              <p:nvPr/>
            </p:nvSpPr>
            <p:spPr>
              <a:xfrm>
                <a:off x="1610424" y="2915532"/>
                <a:ext cx="32364" cy="32337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199" extrusionOk="0">
                    <a:moveTo>
                      <a:pt x="603" y="0"/>
                    </a:moveTo>
                    <a:cubicBezTo>
                      <a:pt x="314" y="0"/>
                      <a:pt x="314" y="431"/>
                      <a:pt x="603" y="431"/>
                    </a:cubicBezTo>
                    <a:cubicBezTo>
                      <a:pt x="757" y="431"/>
                      <a:pt x="831" y="615"/>
                      <a:pt x="720" y="719"/>
                    </a:cubicBezTo>
                    <a:cubicBezTo>
                      <a:pt x="686" y="756"/>
                      <a:pt x="642" y="772"/>
                      <a:pt x="600" y="772"/>
                    </a:cubicBezTo>
                    <a:cubicBezTo>
                      <a:pt x="514" y="772"/>
                      <a:pt x="431" y="705"/>
                      <a:pt x="431" y="603"/>
                    </a:cubicBezTo>
                    <a:cubicBezTo>
                      <a:pt x="431" y="458"/>
                      <a:pt x="324" y="386"/>
                      <a:pt x="216" y="386"/>
                    </a:cubicBezTo>
                    <a:cubicBezTo>
                      <a:pt x="109" y="386"/>
                      <a:pt x="1" y="458"/>
                      <a:pt x="1" y="603"/>
                    </a:cubicBezTo>
                    <a:cubicBezTo>
                      <a:pt x="1" y="928"/>
                      <a:pt x="271" y="1199"/>
                      <a:pt x="603" y="1199"/>
                    </a:cubicBezTo>
                    <a:cubicBezTo>
                      <a:pt x="929" y="1199"/>
                      <a:pt x="1200" y="928"/>
                      <a:pt x="1200" y="603"/>
                    </a:cubicBezTo>
                    <a:cubicBezTo>
                      <a:pt x="1200" y="271"/>
                      <a:pt x="929" y="0"/>
                      <a:pt x="60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81" name="Ομάδα 10280">
            <a:extLst>
              <a:ext uri="{FF2B5EF4-FFF2-40B4-BE49-F238E27FC236}">
                <a16:creationId xmlns:a16="http://schemas.microsoft.com/office/drawing/2014/main" id="{D4EEAE3B-ACA3-7909-17C4-1BE662EC1C9B}"/>
              </a:ext>
            </a:extLst>
          </p:cNvPr>
          <p:cNvGrpSpPr/>
          <p:nvPr/>
        </p:nvGrpSpPr>
        <p:grpSpPr>
          <a:xfrm>
            <a:off x="491161" y="4136754"/>
            <a:ext cx="900000" cy="900000"/>
            <a:chOff x="491161" y="4136754"/>
            <a:chExt cx="900000" cy="900000"/>
          </a:xfrm>
        </p:grpSpPr>
        <p:sp>
          <p:nvSpPr>
            <p:cNvPr id="10257" name="Οβάλ 10256">
              <a:extLst>
                <a:ext uri="{FF2B5EF4-FFF2-40B4-BE49-F238E27FC236}">
                  <a16:creationId xmlns:a16="http://schemas.microsoft.com/office/drawing/2014/main" id="{16B547F2-4E27-B236-9536-567FC5496DD9}"/>
                </a:ext>
              </a:extLst>
            </p:cNvPr>
            <p:cNvSpPr/>
            <p:nvPr/>
          </p:nvSpPr>
          <p:spPr>
            <a:xfrm>
              <a:off x="491161" y="4136754"/>
              <a:ext cx="900000" cy="9000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grpSp>
          <p:nvGrpSpPr>
            <p:cNvPr id="10258" name="Google Shape;884;p53">
              <a:extLst>
                <a:ext uri="{FF2B5EF4-FFF2-40B4-BE49-F238E27FC236}">
                  <a16:creationId xmlns:a16="http://schemas.microsoft.com/office/drawing/2014/main" id="{67EF8EC3-9B79-D03B-157D-92779D4CA951}"/>
                </a:ext>
              </a:extLst>
            </p:cNvPr>
            <p:cNvGrpSpPr/>
            <p:nvPr/>
          </p:nvGrpSpPr>
          <p:grpSpPr>
            <a:xfrm>
              <a:off x="699694" y="4247594"/>
              <a:ext cx="492928" cy="629822"/>
              <a:chOff x="4116504" y="3367846"/>
              <a:chExt cx="309211" cy="395084"/>
            </a:xfrm>
          </p:grpSpPr>
          <p:sp>
            <p:nvSpPr>
              <p:cNvPr id="10260" name="Google Shape;885;p53">
                <a:extLst>
                  <a:ext uri="{FF2B5EF4-FFF2-40B4-BE49-F238E27FC236}">
                    <a16:creationId xmlns:a16="http://schemas.microsoft.com/office/drawing/2014/main" id="{F6C22F2E-EBF2-AECF-A032-28FEC6514576}"/>
                  </a:ext>
                </a:extLst>
              </p:cNvPr>
              <p:cNvSpPr/>
              <p:nvPr/>
            </p:nvSpPr>
            <p:spPr>
              <a:xfrm>
                <a:off x="4192262" y="3367846"/>
                <a:ext cx="233452" cy="195991"/>
              </a:xfrm>
              <a:custGeom>
                <a:avLst/>
                <a:gdLst/>
                <a:ahLst/>
                <a:cxnLst/>
                <a:rect l="l" t="t" r="r" b="b"/>
                <a:pathLst>
                  <a:path w="8656" h="7267" extrusionOk="0">
                    <a:moveTo>
                      <a:pt x="2920" y="1885"/>
                    </a:moveTo>
                    <a:lnTo>
                      <a:pt x="3350" y="2598"/>
                    </a:lnTo>
                    <a:lnTo>
                      <a:pt x="2484" y="2598"/>
                    </a:lnTo>
                    <a:lnTo>
                      <a:pt x="2920" y="1885"/>
                    </a:lnTo>
                    <a:close/>
                    <a:moveTo>
                      <a:pt x="7032" y="4061"/>
                    </a:moveTo>
                    <a:cubicBezTo>
                      <a:pt x="7352" y="4061"/>
                      <a:pt x="7610" y="4319"/>
                      <a:pt x="7610" y="4638"/>
                    </a:cubicBezTo>
                    <a:cubicBezTo>
                      <a:pt x="7610" y="4706"/>
                      <a:pt x="7598" y="4780"/>
                      <a:pt x="7573" y="4841"/>
                    </a:cubicBezTo>
                    <a:cubicBezTo>
                      <a:pt x="7518" y="4983"/>
                      <a:pt x="7622" y="5136"/>
                      <a:pt x="7776" y="5136"/>
                    </a:cubicBezTo>
                    <a:lnTo>
                      <a:pt x="8022" y="5136"/>
                    </a:lnTo>
                    <a:cubicBezTo>
                      <a:pt x="8286" y="5136"/>
                      <a:pt x="8286" y="5530"/>
                      <a:pt x="8022" y="5530"/>
                    </a:cubicBezTo>
                    <a:lnTo>
                      <a:pt x="5834" y="5530"/>
                    </a:lnTo>
                    <a:lnTo>
                      <a:pt x="5834" y="5136"/>
                    </a:lnTo>
                    <a:lnTo>
                      <a:pt x="6295" y="5136"/>
                    </a:lnTo>
                    <a:cubicBezTo>
                      <a:pt x="6442" y="5136"/>
                      <a:pt x="6547" y="4983"/>
                      <a:pt x="6491" y="4841"/>
                    </a:cubicBezTo>
                    <a:cubicBezTo>
                      <a:pt x="6467" y="4780"/>
                      <a:pt x="6455" y="4706"/>
                      <a:pt x="6455" y="4638"/>
                    </a:cubicBezTo>
                    <a:cubicBezTo>
                      <a:pt x="6455" y="4319"/>
                      <a:pt x="6713" y="4061"/>
                      <a:pt x="7032" y="4061"/>
                    </a:cubicBezTo>
                    <a:close/>
                    <a:moveTo>
                      <a:pt x="2920" y="1"/>
                    </a:moveTo>
                    <a:cubicBezTo>
                      <a:pt x="2813" y="1"/>
                      <a:pt x="2705" y="71"/>
                      <a:pt x="2705" y="213"/>
                    </a:cubicBezTo>
                    <a:lnTo>
                      <a:pt x="2705" y="1411"/>
                    </a:lnTo>
                    <a:lnTo>
                      <a:pt x="1986" y="2598"/>
                    </a:lnTo>
                    <a:lnTo>
                      <a:pt x="1722" y="2598"/>
                    </a:lnTo>
                    <a:cubicBezTo>
                      <a:pt x="1623" y="2598"/>
                      <a:pt x="1531" y="2653"/>
                      <a:pt x="1482" y="2745"/>
                    </a:cubicBezTo>
                    <a:lnTo>
                      <a:pt x="959" y="3759"/>
                    </a:lnTo>
                    <a:lnTo>
                      <a:pt x="277" y="3759"/>
                    </a:lnTo>
                    <a:cubicBezTo>
                      <a:pt x="123" y="3759"/>
                      <a:pt x="7" y="3882"/>
                      <a:pt x="0" y="4030"/>
                    </a:cubicBezTo>
                    <a:lnTo>
                      <a:pt x="0" y="4491"/>
                    </a:lnTo>
                    <a:cubicBezTo>
                      <a:pt x="3" y="4632"/>
                      <a:pt x="111" y="4703"/>
                      <a:pt x="218" y="4703"/>
                    </a:cubicBezTo>
                    <a:cubicBezTo>
                      <a:pt x="325" y="4703"/>
                      <a:pt x="431" y="4632"/>
                      <a:pt x="431" y="4491"/>
                    </a:cubicBezTo>
                    <a:lnTo>
                      <a:pt x="431" y="4190"/>
                    </a:lnTo>
                    <a:lnTo>
                      <a:pt x="1088" y="4190"/>
                    </a:lnTo>
                    <a:cubicBezTo>
                      <a:pt x="1168" y="4190"/>
                      <a:pt x="1242" y="4147"/>
                      <a:pt x="1279" y="4073"/>
                    </a:cubicBezTo>
                    <a:lnTo>
                      <a:pt x="1820" y="3028"/>
                    </a:lnTo>
                    <a:lnTo>
                      <a:pt x="4014" y="3028"/>
                    </a:lnTo>
                    <a:lnTo>
                      <a:pt x="4549" y="4073"/>
                    </a:lnTo>
                    <a:cubicBezTo>
                      <a:pt x="4586" y="4147"/>
                      <a:pt x="4660" y="4190"/>
                      <a:pt x="4740" y="4190"/>
                    </a:cubicBezTo>
                    <a:lnTo>
                      <a:pt x="5397" y="4190"/>
                    </a:lnTo>
                    <a:lnTo>
                      <a:pt x="5397" y="7054"/>
                    </a:lnTo>
                    <a:cubicBezTo>
                      <a:pt x="5397" y="7195"/>
                      <a:pt x="5505" y="7266"/>
                      <a:pt x="5612" y="7266"/>
                    </a:cubicBezTo>
                    <a:cubicBezTo>
                      <a:pt x="5720" y="7266"/>
                      <a:pt x="5828" y="7195"/>
                      <a:pt x="5828" y="7054"/>
                    </a:cubicBezTo>
                    <a:lnTo>
                      <a:pt x="5828" y="5966"/>
                    </a:lnTo>
                    <a:lnTo>
                      <a:pt x="8016" y="5966"/>
                    </a:lnTo>
                    <a:cubicBezTo>
                      <a:pt x="8360" y="5966"/>
                      <a:pt x="8649" y="5689"/>
                      <a:pt x="8649" y="5345"/>
                    </a:cubicBezTo>
                    <a:cubicBezTo>
                      <a:pt x="8655" y="5001"/>
                      <a:pt x="8378" y="4712"/>
                      <a:pt x="8034" y="4712"/>
                    </a:cubicBezTo>
                    <a:lnTo>
                      <a:pt x="8040" y="4706"/>
                    </a:lnTo>
                    <a:lnTo>
                      <a:pt x="8040" y="4638"/>
                    </a:lnTo>
                    <a:cubicBezTo>
                      <a:pt x="8034" y="4079"/>
                      <a:pt x="7586" y="3630"/>
                      <a:pt x="7032" y="3630"/>
                    </a:cubicBezTo>
                    <a:cubicBezTo>
                      <a:pt x="6473" y="3630"/>
                      <a:pt x="6024" y="4079"/>
                      <a:pt x="6024" y="4638"/>
                    </a:cubicBezTo>
                    <a:lnTo>
                      <a:pt x="6024" y="4706"/>
                    </a:lnTo>
                    <a:lnTo>
                      <a:pt x="5834" y="4706"/>
                    </a:lnTo>
                    <a:lnTo>
                      <a:pt x="5834" y="4030"/>
                    </a:lnTo>
                    <a:cubicBezTo>
                      <a:pt x="5828" y="3882"/>
                      <a:pt x="5711" y="3759"/>
                      <a:pt x="5557" y="3759"/>
                    </a:cubicBezTo>
                    <a:lnTo>
                      <a:pt x="4875" y="3759"/>
                    </a:lnTo>
                    <a:lnTo>
                      <a:pt x="4352" y="2745"/>
                    </a:lnTo>
                    <a:cubicBezTo>
                      <a:pt x="4303" y="2653"/>
                      <a:pt x="4211" y="2598"/>
                      <a:pt x="4113" y="2598"/>
                    </a:cubicBezTo>
                    <a:lnTo>
                      <a:pt x="3848" y="2598"/>
                    </a:lnTo>
                    <a:lnTo>
                      <a:pt x="3135" y="1411"/>
                    </a:lnTo>
                    <a:lnTo>
                      <a:pt x="3135" y="213"/>
                    </a:lnTo>
                    <a:cubicBezTo>
                      <a:pt x="3135" y="71"/>
                      <a:pt x="3028" y="1"/>
                      <a:pt x="292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1" name="Google Shape;886;p53">
                <a:extLst>
                  <a:ext uri="{FF2B5EF4-FFF2-40B4-BE49-F238E27FC236}">
                    <a16:creationId xmlns:a16="http://schemas.microsoft.com/office/drawing/2014/main" id="{72D90342-F5F1-D5B6-F756-E429B6948AF2}"/>
                  </a:ext>
                </a:extLst>
              </p:cNvPr>
              <p:cNvSpPr/>
              <p:nvPr/>
            </p:nvSpPr>
            <p:spPr>
              <a:xfrm>
                <a:off x="4116504" y="3401747"/>
                <a:ext cx="93856" cy="55235"/>
              </a:xfrm>
              <a:custGeom>
                <a:avLst/>
                <a:gdLst/>
                <a:ahLst/>
                <a:cxnLst/>
                <a:rect l="l" t="t" r="r" b="b"/>
                <a:pathLst>
                  <a:path w="3480" h="2048" extrusionOk="0">
                    <a:moveTo>
                      <a:pt x="2066" y="1"/>
                    </a:moveTo>
                    <a:cubicBezTo>
                      <a:pt x="1574" y="1"/>
                      <a:pt x="1174" y="400"/>
                      <a:pt x="1174" y="892"/>
                    </a:cubicBezTo>
                    <a:lnTo>
                      <a:pt x="1174" y="917"/>
                    </a:lnTo>
                    <a:lnTo>
                      <a:pt x="566" y="917"/>
                    </a:lnTo>
                    <a:cubicBezTo>
                      <a:pt x="252" y="917"/>
                      <a:pt x="0" y="1169"/>
                      <a:pt x="0" y="1482"/>
                    </a:cubicBezTo>
                    <a:cubicBezTo>
                      <a:pt x="0" y="1795"/>
                      <a:pt x="252" y="2048"/>
                      <a:pt x="566" y="2048"/>
                    </a:cubicBezTo>
                    <a:lnTo>
                      <a:pt x="1592" y="2048"/>
                    </a:lnTo>
                    <a:cubicBezTo>
                      <a:pt x="1709" y="2048"/>
                      <a:pt x="1808" y="1955"/>
                      <a:pt x="1808" y="1839"/>
                    </a:cubicBezTo>
                    <a:cubicBezTo>
                      <a:pt x="1808" y="1716"/>
                      <a:pt x="1709" y="1623"/>
                      <a:pt x="1592" y="1623"/>
                    </a:cubicBezTo>
                    <a:lnTo>
                      <a:pt x="566" y="1623"/>
                    </a:lnTo>
                    <a:cubicBezTo>
                      <a:pt x="381" y="1623"/>
                      <a:pt x="381" y="1347"/>
                      <a:pt x="566" y="1347"/>
                    </a:cubicBezTo>
                    <a:lnTo>
                      <a:pt x="1433" y="1347"/>
                    </a:lnTo>
                    <a:cubicBezTo>
                      <a:pt x="1580" y="1347"/>
                      <a:pt x="1685" y="1193"/>
                      <a:pt x="1635" y="1058"/>
                    </a:cubicBezTo>
                    <a:cubicBezTo>
                      <a:pt x="1519" y="757"/>
                      <a:pt x="1740" y="431"/>
                      <a:pt x="2066" y="431"/>
                    </a:cubicBezTo>
                    <a:cubicBezTo>
                      <a:pt x="2385" y="431"/>
                      <a:pt x="2607" y="757"/>
                      <a:pt x="2496" y="1058"/>
                    </a:cubicBezTo>
                    <a:cubicBezTo>
                      <a:pt x="2441" y="1193"/>
                      <a:pt x="2545" y="1347"/>
                      <a:pt x="2699" y="1347"/>
                    </a:cubicBezTo>
                    <a:lnTo>
                      <a:pt x="2908" y="1347"/>
                    </a:lnTo>
                    <a:cubicBezTo>
                      <a:pt x="3092" y="1347"/>
                      <a:pt x="3092" y="1623"/>
                      <a:pt x="2908" y="1623"/>
                    </a:cubicBezTo>
                    <a:lnTo>
                      <a:pt x="2447" y="1623"/>
                    </a:lnTo>
                    <a:cubicBezTo>
                      <a:pt x="2164" y="1623"/>
                      <a:pt x="2164" y="2048"/>
                      <a:pt x="2447" y="2048"/>
                    </a:cubicBezTo>
                    <a:lnTo>
                      <a:pt x="2908" y="2048"/>
                    </a:lnTo>
                    <a:cubicBezTo>
                      <a:pt x="3209" y="2048"/>
                      <a:pt x="3455" y="1808"/>
                      <a:pt x="3467" y="1507"/>
                    </a:cubicBezTo>
                    <a:cubicBezTo>
                      <a:pt x="3479" y="1205"/>
                      <a:pt x="3258" y="947"/>
                      <a:pt x="2957" y="923"/>
                    </a:cubicBezTo>
                    <a:lnTo>
                      <a:pt x="2957" y="892"/>
                    </a:lnTo>
                    <a:cubicBezTo>
                      <a:pt x="2957" y="400"/>
                      <a:pt x="2557" y="1"/>
                      <a:pt x="206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2" name="Google Shape;887;p53">
                <a:extLst>
                  <a:ext uri="{FF2B5EF4-FFF2-40B4-BE49-F238E27FC236}">
                    <a16:creationId xmlns:a16="http://schemas.microsoft.com/office/drawing/2014/main" id="{038CA664-734D-354F-ACF7-B48D7587BDFD}"/>
                  </a:ext>
                </a:extLst>
              </p:cNvPr>
              <p:cNvSpPr/>
              <p:nvPr/>
            </p:nvSpPr>
            <p:spPr>
              <a:xfrm>
                <a:off x="4282936" y="3490101"/>
                <a:ext cx="38324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1225" extrusionOk="0">
                    <a:moveTo>
                      <a:pt x="990" y="425"/>
                    </a:moveTo>
                    <a:lnTo>
                      <a:pt x="990" y="794"/>
                    </a:lnTo>
                    <a:lnTo>
                      <a:pt x="425" y="794"/>
                    </a:lnTo>
                    <a:lnTo>
                      <a:pt x="425" y="425"/>
                    </a:lnTo>
                    <a:close/>
                    <a:moveTo>
                      <a:pt x="260" y="1"/>
                    </a:moveTo>
                    <a:cubicBezTo>
                      <a:pt x="112" y="1"/>
                      <a:pt x="1" y="121"/>
                      <a:pt x="1" y="265"/>
                    </a:cubicBezTo>
                    <a:lnTo>
                      <a:pt x="1" y="954"/>
                    </a:lnTo>
                    <a:cubicBezTo>
                      <a:pt x="1" y="1101"/>
                      <a:pt x="117" y="1224"/>
                      <a:pt x="271" y="1224"/>
                    </a:cubicBezTo>
                    <a:lnTo>
                      <a:pt x="1150" y="1224"/>
                    </a:lnTo>
                    <a:cubicBezTo>
                      <a:pt x="1298" y="1224"/>
                      <a:pt x="1421" y="1101"/>
                      <a:pt x="1421" y="954"/>
                    </a:cubicBezTo>
                    <a:lnTo>
                      <a:pt x="1421" y="265"/>
                    </a:lnTo>
                    <a:cubicBezTo>
                      <a:pt x="1421" y="121"/>
                      <a:pt x="1303" y="1"/>
                      <a:pt x="1161" y="1"/>
                    </a:cubicBezTo>
                    <a:cubicBezTo>
                      <a:pt x="1157" y="1"/>
                      <a:pt x="1154" y="1"/>
                      <a:pt x="1150" y="1"/>
                    </a:cubicBezTo>
                    <a:lnTo>
                      <a:pt x="271" y="1"/>
                    </a:lnTo>
                    <a:cubicBezTo>
                      <a:pt x="267" y="1"/>
                      <a:pt x="264" y="1"/>
                      <a:pt x="26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3" name="Google Shape;888;p53">
                <a:extLst>
                  <a:ext uri="{FF2B5EF4-FFF2-40B4-BE49-F238E27FC236}">
                    <a16:creationId xmlns:a16="http://schemas.microsoft.com/office/drawing/2014/main" id="{A760C11A-6801-AAC1-2E6C-A9F8FEDBAF0D}"/>
                  </a:ext>
                </a:extLst>
              </p:cNvPr>
              <p:cNvSpPr/>
              <p:nvPr/>
            </p:nvSpPr>
            <p:spPr>
              <a:xfrm>
                <a:off x="4220608" y="3490101"/>
                <a:ext cx="38486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1427" h="1225" extrusionOk="0">
                    <a:moveTo>
                      <a:pt x="1002" y="425"/>
                    </a:moveTo>
                    <a:lnTo>
                      <a:pt x="1002" y="794"/>
                    </a:lnTo>
                    <a:lnTo>
                      <a:pt x="431" y="794"/>
                    </a:lnTo>
                    <a:lnTo>
                      <a:pt x="431" y="425"/>
                    </a:lnTo>
                    <a:close/>
                    <a:moveTo>
                      <a:pt x="271" y="1"/>
                    </a:moveTo>
                    <a:cubicBezTo>
                      <a:pt x="123" y="1"/>
                      <a:pt x="1" y="118"/>
                      <a:pt x="1" y="271"/>
                    </a:cubicBezTo>
                    <a:lnTo>
                      <a:pt x="1" y="954"/>
                    </a:lnTo>
                    <a:cubicBezTo>
                      <a:pt x="1" y="1101"/>
                      <a:pt x="123" y="1224"/>
                      <a:pt x="271" y="1224"/>
                    </a:cubicBezTo>
                    <a:lnTo>
                      <a:pt x="1156" y="1224"/>
                    </a:lnTo>
                    <a:cubicBezTo>
                      <a:pt x="1304" y="1224"/>
                      <a:pt x="1427" y="1101"/>
                      <a:pt x="1427" y="954"/>
                    </a:cubicBezTo>
                    <a:lnTo>
                      <a:pt x="1427" y="271"/>
                    </a:lnTo>
                    <a:cubicBezTo>
                      <a:pt x="1420" y="118"/>
                      <a:pt x="1304" y="1"/>
                      <a:pt x="115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4" name="Google Shape;889;p53">
                <a:extLst>
                  <a:ext uri="{FF2B5EF4-FFF2-40B4-BE49-F238E27FC236}">
                    <a16:creationId xmlns:a16="http://schemas.microsoft.com/office/drawing/2014/main" id="{3C9DD750-AABE-482D-A532-EF7FE24E39F8}"/>
                  </a:ext>
                </a:extLst>
              </p:cNvPr>
              <p:cNvSpPr/>
              <p:nvPr/>
            </p:nvSpPr>
            <p:spPr>
              <a:xfrm>
                <a:off x="4141855" y="3506310"/>
                <a:ext cx="117239" cy="256404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9507" extrusionOk="0">
                    <a:moveTo>
                      <a:pt x="3922" y="1846"/>
                    </a:moveTo>
                    <a:lnTo>
                      <a:pt x="3922" y="2215"/>
                    </a:lnTo>
                    <a:lnTo>
                      <a:pt x="3597" y="2215"/>
                    </a:lnTo>
                    <a:lnTo>
                      <a:pt x="3597" y="1846"/>
                    </a:lnTo>
                    <a:close/>
                    <a:moveTo>
                      <a:pt x="3922" y="3869"/>
                    </a:moveTo>
                    <a:lnTo>
                      <a:pt x="3922" y="4237"/>
                    </a:lnTo>
                    <a:lnTo>
                      <a:pt x="3597" y="4237"/>
                    </a:lnTo>
                    <a:lnTo>
                      <a:pt x="3597" y="3869"/>
                    </a:lnTo>
                    <a:close/>
                    <a:moveTo>
                      <a:pt x="3922" y="5891"/>
                    </a:moveTo>
                    <a:lnTo>
                      <a:pt x="3922" y="6260"/>
                    </a:lnTo>
                    <a:lnTo>
                      <a:pt x="3597" y="6260"/>
                    </a:lnTo>
                    <a:lnTo>
                      <a:pt x="3597" y="5891"/>
                    </a:lnTo>
                    <a:close/>
                    <a:moveTo>
                      <a:pt x="3922" y="7913"/>
                    </a:moveTo>
                    <a:lnTo>
                      <a:pt x="3922" y="8282"/>
                    </a:lnTo>
                    <a:lnTo>
                      <a:pt x="3597" y="8282"/>
                    </a:lnTo>
                    <a:lnTo>
                      <a:pt x="3597" y="7919"/>
                    </a:lnTo>
                    <a:lnTo>
                      <a:pt x="3922" y="7913"/>
                    </a:lnTo>
                    <a:close/>
                    <a:moveTo>
                      <a:pt x="2085" y="1"/>
                    </a:moveTo>
                    <a:cubicBezTo>
                      <a:pt x="1977" y="1"/>
                      <a:pt x="1869" y="73"/>
                      <a:pt x="1869" y="217"/>
                    </a:cubicBezTo>
                    <a:lnTo>
                      <a:pt x="1869" y="1637"/>
                    </a:lnTo>
                    <a:lnTo>
                      <a:pt x="124" y="2762"/>
                    </a:lnTo>
                    <a:cubicBezTo>
                      <a:pt x="44" y="2811"/>
                      <a:pt x="1" y="2897"/>
                      <a:pt x="1" y="2990"/>
                    </a:cubicBezTo>
                    <a:lnTo>
                      <a:pt x="1" y="9290"/>
                    </a:lnTo>
                    <a:cubicBezTo>
                      <a:pt x="1" y="9434"/>
                      <a:pt x="107" y="9507"/>
                      <a:pt x="214" y="9507"/>
                    </a:cubicBezTo>
                    <a:cubicBezTo>
                      <a:pt x="320" y="9507"/>
                      <a:pt x="428" y="9434"/>
                      <a:pt x="431" y="9290"/>
                    </a:cubicBezTo>
                    <a:lnTo>
                      <a:pt x="431" y="3076"/>
                    </a:lnTo>
                    <a:lnTo>
                      <a:pt x="2195" y="1938"/>
                    </a:lnTo>
                    <a:lnTo>
                      <a:pt x="2207" y="1926"/>
                    </a:lnTo>
                    <a:lnTo>
                      <a:pt x="3166" y="1311"/>
                    </a:lnTo>
                    <a:lnTo>
                      <a:pt x="3166" y="1631"/>
                    </a:lnTo>
                    <a:lnTo>
                      <a:pt x="3166" y="2430"/>
                    </a:lnTo>
                    <a:lnTo>
                      <a:pt x="3166" y="3653"/>
                    </a:lnTo>
                    <a:lnTo>
                      <a:pt x="3166" y="4446"/>
                    </a:lnTo>
                    <a:lnTo>
                      <a:pt x="3166" y="5670"/>
                    </a:lnTo>
                    <a:lnTo>
                      <a:pt x="3166" y="6462"/>
                    </a:lnTo>
                    <a:lnTo>
                      <a:pt x="3166" y="7692"/>
                    </a:lnTo>
                    <a:lnTo>
                      <a:pt x="3166" y="8479"/>
                    </a:lnTo>
                    <a:lnTo>
                      <a:pt x="3166" y="9272"/>
                    </a:lnTo>
                    <a:cubicBezTo>
                      <a:pt x="3166" y="9413"/>
                      <a:pt x="3274" y="9484"/>
                      <a:pt x="3382" y="9484"/>
                    </a:cubicBezTo>
                    <a:cubicBezTo>
                      <a:pt x="3489" y="9484"/>
                      <a:pt x="3597" y="9413"/>
                      <a:pt x="3597" y="9272"/>
                    </a:cubicBezTo>
                    <a:lnTo>
                      <a:pt x="3597" y="8694"/>
                    </a:lnTo>
                    <a:lnTo>
                      <a:pt x="4076" y="8694"/>
                    </a:lnTo>
                    <a:cubicBezTo>
                      <a:pt x="4224" y="8694"/>
                      <a:pt x="4347" y="8577"/>
                      <a:pt x="4347" y="8423"/>
                    </a:cubicBezTo>
                    <a:lnTo>
                      <a:pt x="4347" y="7741"/>
                    </a:lnTo>
                    <a:cubicBezTo>
                      <a:pt x="4347" y="7593"/>
                      <a:pt x="4224" y="7471"/>
                      <a:pt x="4076" y="7471"/>
                    </a:cubicBezTo>
                    <a:lnTo>
                      <a:pt x="3597" y="7471"/>
                    </a:lnTo>
                    <a:lnTo>
                      <a:pt x="3597" y="6671"/>
                    </a:lnTo>
                    <a:lnTo>
                      <a:pt x="4076" y="6671"/>
                    </a:lnTo>
                    <a:cubicBezTo>
                      <a:pt x="4224" y="6671"/>
                      <a:pt x="4347" y="6555"/>
                      <a:pt x="4347" y="6401"/>
                    </a:cubicBezTo>
                    <a:lnTo>
                      <a:pt x="4347" y="5719"/>
                    </a:lnTo>
                    <a:cubicBezTo>
                      <a:pt x="4347" y="5571"/>
                      <a:pt x="4224" y="5448"/>
                      <a:pt x="4076" y="5448"/>
                    </a:cubicBezTo>
                    <a:lnTo>
                      <a:pt x="3597" y="5448"/>
                    </a:lnTo>
                    <a:lnTo>
                      <a:pt x="3597" y="4649"/>
                    </a:lnTo>
                    <a:lnTo>
                      <a:pt x="4076" y="4649"/>
                    </a:lnTo>
                    <a:cubicBezTo>
                      <a:pt x="4224" y="4649"/>
                      <a:pt x="4347" y="4532"/>
                      <a:pt x="4347" y="4379"/>
                    </a:cubicBezTo>
                    <a:lnTo>
                      <a:pt x="4347" y="3696"/>
                    </a:lnTo>
                    <a:cubicBezTo>
                      <a:pt x="4347" y="3549"/>
                      <a:pt x="4224" y="3426"/>
                      <a:pt x="4076" y="3426"/>
                    </a:cubicBezTo>
                    <a:lnTo>
                      <a:pt x="3597" y="3426"/>
                    </a:lnTo>
                    <a:lnTo>
                      <a:pt x="3597" y="2645"/>
                    </a:lnTo>
                    <a:lnTo>
                      <a:pt x="4076" y="2645"/>
                    </a:lnTo>
                    <a:cubicBezTo>
                      <a:pt x="4224" y="2645"/>
                      <a:pt x="4347" y="2522"/>
                      <a:pt x="4347" y="2375"/>
                    </a:cubicBezTo>
                    <a:lnTo>
                      <a:pt x="4347" y="1686"/>
                    </a:lnTo>
                    <a:cubicBezTo>
                      <a:pt x="4347" y="1542"/>
                      <a:pt x="4229" y="1422"/>
                      <a:pt x="4087" y="1422"/>
                    </a:cubicBezTo>
                    <a:cubicBezTo>
                      <a:pt x="4083" y="1422"/>
                      <a:pt x="4080" y="1422"/>
                      <a:pt x="4076" y="1422"/>
                    </a:cubicBezTo>
                    <a:lnTo>
                      <a:pt x="3597" y="1422"/>
                    </a:lnTo>
                    <a:lnTo>
                      <a:pt x="3597" y="1023"/>
                    </a:lnTo>
                    <a:cubicBezTo>
                      <a:pt x="3597" y="863"/>
                      <a:pt x="3465" y="751"/>
                      <a:pt x="3325" y="751"/>
                    </a:cubicBezTo>
                    <a:cubicBezTo>
                      <a:pt x="3275" y="751"/>
                      <a:pt x="3225" y="765"/>
                      <a:pt x="3179" y="795"/>
                    </a:cubicBezTo>
                    <a:lnTo>
                      <a:pt x="2300" y="1355"/>
                    </a:lnTo>
                    <a:lnTo>
                      <a:pt x="2300" y="217"/>
                    </a:lnTo>
                    <a:cubicBezTo>
                      <a:pt x="2300" y="73"/>
                      <a:pt x="2192" y="1"/>
                      <a:pt x="20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5" name="Google Shape;890;p53">
                <a:extLst>
                  <a:ext uri="{FF2B5EF4-FFF2-40B4-BE49-F238E27FC236}">
                    <a16:creationId xmlns:a16="http://schemas.microsoft.com/office/drawing/2014/main" id="{508FDF95-D70D-985F-2A74-616612CA9136}"/>
                  </a:ext>
                </a:extLst>
              </p:cNvPr>
              <p:cNvSpPr/>
              <p:nvPr/>
            </p:nvSpPr>
            <p:spPr>
              <a:xfrm>
                <a:off x="4170390" y="3601028"/>
                <a:ext cx="11624" cy="120907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483" extrusionOk="0">
                    <a:moveTo>
                      <a:pt x="215" y="0"/>
                    </a:moveTo>
                    <a:cubicBezTo>
                      <a:pt x="98" y="0"/>
                      <a:pt x="0" y="98"/>
                      <a:pt x="0" y="215"/>
                    </a:cubicBezTo>
                    <a:lnTo>
                      <a:pt x="0" y="4266"/>
                    </a:lnTo>
                    <a:cubicBezTo>
                      <a:pt x="0" y="4410"/>
                      <a:pt x="108" y="4483"/>
                      <a:pt x="215" y="4483"/>
                    </a:cubicBezTo>
                    <a:cubicBezTo>
                      <a:pt x="323" y="4483"/>
                      <a:pt x="430" y="4410"/>
                      <a:pt x="430" y="4266"/>
                    </a:cubicBezTo>
                    <a:lnTo>
                      <a:pt x="430" y="215"/>
                    </a:lnTo>
                    <a:cubicBezTo>
                      <a:pt x="430" y="98"/>
                      <a:pt x="338" y="0"/>
                      <a:pt x="21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6" name="Google Shape;891;p53">
                <a:extLst>
                  <a:ext uri="{FF2B5EF4-FFF2-40B4-BE49-F238E27FC236}">
                    <a16:creationId xmlns:a16="http://schemas.microsoft.com/office/drawing/2014/main" id="{9F425C99-7760-32F2-7875-493ED098229C}"/>
                  </a:ext>
                </a:extLst>
              </p:cNvPr>
              <p:cNvSpPr/>
              <p:nvPr/>
            </p:nvSpPr>
            <p:spPr>
              <a:xfrm>
                <a:off x="4198735" y="3601028"/>
                <a:ext cx="11462" cy="120907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483" extrusionOk="0">
                    <a:moveTo>
                      <a:pt x="215" y="0"/>
                    </a:moveTo>
                    <a:cubicBezTo>
                      <a:pt x="92" y="0"/>
                      <a:pt x="0" y="98"/>
                      <a:pt x="0" y="215"/>
                    </a:cubicBezTo>
                    <a:lnTo>
                      <a:pt x="0" y="4266"/>
                    </a:lnTo>
                    <a:cubicBezTo>
                      <a:pt x="0" y="4410"/>
                      <a:pt x="106" y="4483"/>
                      <a:pt x="212" y="4483"/>
                    </a:cubicBezTo>
                    <a:cubicBezTo>
                      <a:pt x="318" y="4483"/>
                      <a:pt x="424" y="4410"/>
                      <a:pt x="424" y="4266"/>
                    </a:cubicBezTo>
                    <a:lnTo>
                      <a:pt x="424" y="215"/>
                    </a:lnTo>
                    <a:cubicBezTo>
                      <a:pt x="424" y="98"/>
                      <a:pt x="332" y="0"/>
                      <a:pt x="21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7" name="Google Shape;892;p53">
                <a:extLst>
                  <a:ext uri="{FF2B5EF4-FFF2-40B4-BE49-F238E27FC236}">
                    <a16:creationId xmlns:a16="http://schemas.microsoft.com/office/drawing/2014/main" id="{3E575D1F-737B-04D4-BC03-E2101368AA0E}"/>
                  </a:ext>
                </a:extLst>
              </p:cNvPr>
              <p:cNvSpPr/>
              <p:nvPr/>
            </p:nvSpPr>
            <p:spPr>
              <a:xfrm>
                <a:off x="4282774" y="3544634"/>
                <a:ext cx="117239" cy="21829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8094" extrusionOk="0">
                    <a:moveTo>
                      <a:pt x="996" y="425"/>
                    </a:moveTo>
                    <a:lnTo>
                      <a:pt x="996" y="794"/>
                    </a:lnTo>
                    <a:lnTo>
                      <a:pt x="431" y="794"/>
                    </a:lnTo>
                    <a:lnTo>
                      <a:pt x="431" y="425"/>
                    </a:lnTo>
                    <a:close/>
                    <a:moveTo>
                      <a:pt x="750" y="2448"/>
                    </a:moveTo>
                    <a:lnTo>
                      <a:pt x="750" y="2816"/>
                    </a:lnTo>
                    <a:lnTo>
                      <a:pt x="431" y="2816"/>
                    </a:lnTo>
                    <a:lnTo>
                      <a:pt x="431" y="2448"/>
                    </a:lnTo>
                    <a:close/>
                    <a:moveTo>
                      <a:pt x="750" y="4470"/>
                    </a:moveTo>
                    <a:lnTo>
                      <a:pt x="750" y="4839"/>
                    </a:lnTo>
                    <a:lnTo>
                      <a:pt x="431" y="4839"/>
                    </a:lnTo>
                    <a:lnTo>
                      <a:pt x="431" y="4470"/>
                    </a:lnTo>
                    <a:close/>
                    <a:moveTo>
                      <a:pt x="750" y="6492"/>
                    </a:moveTo>
                    <a:lnTo>
                      <a:pt x="750" y="6861"/>
                    </a:lnTo>
                    <a:lnTo>
                      <a:pt x="431" y="6861"/>
                    </a:lnTo>
                    <a:lnTo>
                      <a:pt x="431" y="6492"/>
                    </a:lnTo>
                    <a:close/>
                    <a:moveTo>
                      <a:pt x="266" y="1"/>
                    </a:moveTo>
                    <a:cubicBezTo>
                      <a:pt x="118" y="1"/>
                      <a:pt x="7" y="121"/>
                      <a:pt x="1" y="265"/>
                    </a:cubicBezTo>
                    <a:lnTo>
                      <a:pt x="1" y="954"/>
                    </a:lnTo>
                    <a:cubicBezTo>
                      <a:pt x="7" y="1101"/>
                      <a:pt x="123" y="1224"/>
                      <a:pt x="277" y="1224"/>
                    </a:cubicBezTo>
                    <a:lnTo>
                      <a:pt x="867" y="1224"/>
                    </a:lnTo>
                    <a:cubicBezTo>
                      <a:pt x="793" y="1286"/>
                      <a:pt x="750" y="1378"/>
                      <a:pt x="750" y="1470"/>
                    </a:cubicBezTo>
                    <a:lnTo>
                      <a:pt x="750" y="2023"/>
                    </a:lnTo>
                    <a:lnTo>
                      <a:pt x="277" y="2023"/>
                    </a:lnTo>
                    <a:cubicBezTo>
                      <a:pt x="273" y="2023"/>
                      <a:pt x="270" y="2023"/>
                      <a:pt x="266" y="2023"/>
                    </a:cubicBezTo>
                    <a:cubicBezTo>
                      <a:pt x="118" y="2023"/>
                      <a:pt x="7" y="2144"/>
                      <a:pt x="1" y="2288"/>
                    </a:cubicBezTo>
                    <a:lnTo>
                      <a:pt x="1" y="2976"/>
                    </a:lnTo>
                    <a:cubicBezTo>
                      <a:pt x="7" y="3124"/>
                      <a:pt x="123" y="3247"/>
                      <a:pt x="277" y="3247"/>
                    </a:cubicBezTo>
                    <a:lnTo>
                      <a:pt x="750" y="3247"/>
                    </a:lnTo>
                    <a:lnTo>
                      <a:pt x="750" y="4046"/>
                    </a:lnTo>
                    <a:lnTo>
                      <a:pt x="277" y="4046"/>
                    </a:lnTo>
                    <a:cubicBezTo>
                      <a:pt x="273" y="4046"/>
                      <a:pt x="270" y="4045"/>
                      <a:pt x="266" y="4045"/>
                    </a:cubicBezTo>
                    <a:cubicBezTo>
                      <a:pt x="118" y="4045"/>
                      <a:pt x="7" y="4166"/>
                      <a:pt x="1" y="4310"/>
                    </a:cubicBezTo>
                    <a:lnTo>
                      <a:pt x="1" y="4998"/>
                    </a:lnTo>
                    <a:cubicBezTo>
                      <a:pt x="7" y="5146"/>
                      <a:pt x="123" y="5269"/>
                      <a:pt x="277" y="5269"/>
                    </a:cubicBezTo>
                    <a:lnTo>
                      <a:pt x="750" y="5269"/>
                    </a:lnTo>
                    <a:lnTo>
                      <a:pt x="750" y="6068"/>
                    </a:lnTo>
                    <a:lnTo>
                      <a:pt x="277" y="6068"/>
                    </a:lnTo>
                    <a:cubicBezTo>
                      <a:pt x="273" y="6068"/>
                      <a:pt x="270" y="6068"/>
                      <a:pt x="266" y="6068"/>
                    </a:cubicBezTo>
                    <a:cubicBezTo>
                      <a:pt x="118" y="6068"/>
                      <a:pt x="7" y="6188"/>
                      <a:pt x="1" y="6332"/>
                    </a:cubicBezTo>
                    <a:lnTo>
                      <a:pt x="1" y="7021"/>
                    </a:lnTo>
                    <a:cubicBezTo>
                      <a:pt x="7" y="7168"/>
                      <a:pt x="123" y="7291"/>
                      <a:pt x="277" y="7291"/>
                    </a:cubicBezTo>
                    <a:lnTo>
                      <a:pt x="750" y="7291"/>
                    </a:lnTo>
                    <a:lnTo>
                      <a:pt x="750" y="7869"/>
                    </a:lnTo>
                    <a:cubicBezTo>
                      <a:pt x="750" y="8010"/>
                      <a:pt x="858" y="8081"/>
                      <a:pt x="966" y="8081"/>
                    </a:cubicBezTo>
                    <a:cubicBezTo>
                      <a:pt x="1073" y="8081"/>
                      <a:pt x="1181" y="8010"/>
                      <a:pt x="1181" y="7869"/>
                    </a:cubicBezTo>
                    <a:lnTo>
                      <a:pt x="1181" y="7076"/>
                    </a:lnTo>
                    <a:lnTo>
                      <a:pt x="1181" y="6283"/>
                    </a:lnTo>
                    <a:lnTo>
                      <a:pt x="1181" y="5060"/>
                    </a:lnTo>
                    <a:lnTo>
                      <a:pt x="1181" y="4267"/>
                    </a:lnTo>
                    <a:lnTo>
                      <a:pt x="1181" y="3038"/>
                    </a:lnTo>
                    <a:lnTo>
                      <a:pt x="1181" y="2245"/>
                    </a:lnTo>
                    <a:lnTo>
                      <a:pt x="1181" y="1581"/>
                    </a:lnTo>
                    <a:lnTo>
                      <a:pt x="3922" y="1581"/>
                    </a:lnTo>
                    <a:lnTo>
                      <a:pt x="3922" y="7881"/>
                    </a:lnTo>
                    <a:cubicBezTo>
                      <a:pt x="3922" y="8023"/>
                      <a:pt x="4028" y="8093"/>
                      <a:pt x="4134" y="8093"/>
                    </a:cubicBezTo>
                    <a:cubicBezTo>
                      <a:pt x="4240" y="8093"/>
                      <a:pt x="4346" y="8023"/>
                      <a:pt x="4346" y="7881"/>
                    </a:cubicBezTo>
                    <a:lnTo>
                      <a:pt x="4346" y="1470"/>
                    </a:lnTo>
                    <a:cubicBezTo>
                      <a:pt x="4346" y="1286"/>
                      <a:pt x="4199" y="1144"/>
                      <a:pt x="4021" y="1144"/>
                    </a:cubicBezTo>
                    <a:lnTo>
                      <a:pt x="1353" y="1144"/>
                    </a:lnTo>
                    <a:cubicBezTo>
                      <a:pt x="1402" y="1089"/>
                      <a:pt x="1427" y="1021"/>
                      <a:pt x="1427" y="954"/>
                    </a:cubicBezTo>
                    <a:lnTo>
                      <a:pt x="1427" y="265"/>
                    </a:lnTo>
                    <a:cubicBezTo>
                      <a:pt x="1427" y="121"/>
                      <a:pt x="1309" y="1"/>
                      <a:pt x="1167" y="1"/>
                    </a:cubicBezTo>
                    <a:cubicBezTo>
                      <a:pt x="1163" y="1"/>
                      <a:pt x="1160" y="1"/>
                      <a:pt x="1156" y="1"/>
                    </a:cubicBezTo>
                    <a:lnTo>
                      <a:pt x="277" y="1"/>
                    </a:lnTo>
                    <a:cubicBezTo>
                      <a:pt x="273" y="1"/>
                      <a:pt x="270" y="1"/>
                      <a:pt x="26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8" name="Google Shape;893;p53">
                <a:extLst>
                  <a:ext uri="{FF2B5EF4-FFF2-40B4-BE49-F238E27FC236}">
                    <a16:creationId xmlns:a16="http://schemas.microsoft.com/office/drawing/2014/main" id="{E96D01D7-3E36-8BA4-009A-46E54E695D1E}"/>
                  </a:ext>
                </a:extLst>
              </p:cNvPr>
              <p:cNvSpPr/>
              <p:nvPr/>
            </p:nvSpPr>
            <p:spPr>
              <a:xfrm>
                <a:off x="4324550" y="3605317"/>
                <a:ext cx="54075" cy="28885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1071" extrusionOk="0">
                    <a:moveTo>
                      <a:pt x="1580" y="431"/>
                    </a:moveTo>
                    <a:lnTo>
                      <a:pt x="1580" y="640"/>
                    </a:lnTo>
                    <a:lnTo>
                      <a:pt x="437" y="640"/>
                    </a:lnTo>
                    <a:lnTo>
                      <a:pt x="437" y="431"/>
                    </a:lnTo>
                    <a:close/>
                    <a:moveTo>
                      <a:pt x="271" y="1"/>
                    </a:moveTo>
                    <a:cubicBezTo>
                      <a:pt x="123" y="1"/>
                      <a:pt x="1" y="124"/>
                      <a:pt x="1" y="271"/>
                    </a:cubicBezTo>
                    <a:lnTo>
                      <a:pt x="1" y="794"/>
                    </a:lnTo>
                    <a:cubicBezTo>
                      <a:pt x="1" y="947"/>
                      <a:pt x="123" y="1064"/>
                      <a:pt x="271" y="1070"/>
                    </a:cubicBezTo>
                    <a:lnTo>
                      <a:pt x="1734" y="1070"/>
                    </a:lnTo>
                    <a:cubicBezTo>
                      <a:pt x="1881" y="1064"/>
                      <a:pt x="2004" y="947"/>
                      <a:pt x="2004" y="794"/>
                    </a:cubicBezTo>
                    <a:lnTo>
                      <a:pt x="2004" y="271"/>
                    </a:lnTo>
                    <a:cubicBezTo>
                      <a:pt x="2004" y="124"/>
                      <a:pt x="1881" y="1"/>
                      <a:pt x="173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9" name="Google Shape;894;p53">
                <a:extLst>
                  <a:ext uri="{FF2B5EF4-FFF2-40B4-BE49-F238E27FC236}">
                    <a16:creationId xmlns:a16="http://schemas.microsoft.com/office/drawing/2014/main" id="{465154DF-488D-9D7F-34E3-D16DF11A6559}"/>
                  </a:ext>
                </a:extLst>
              </p:cNvPr>
              <p:cNvSpPr/>
              <p:nvPr/>
            </p:nvSpPr>
            <p:spPr>
              <a:xfrm>
                <a:off x="4324550" y="3654564"/>
                <a:ext cx="54075" cy="28858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1070" extrusionOk="0">
                    <a:moveTo>
                      <a:pt x="1580" y="431"/>
                    </a:moveTo>
                    <a:lnTo>
                      <a:pt x="1580" y="640"/>
                    </a:lnTo>
                    <a:lnTo>
                      <a:pt x="437" y="640"/>
                    </a:lnTo>
                    <a:lnTo>
                      <a:pt x="437" y="431"/>
                    </a:lnTo>
                    <a:close/>
                    <a:moveTo>
                      <a:pt x="271" y="0"/>
                    </a:moveTo>
                    <a:cubicBezTo>
                      <a:pt x="123" y="0"/>
                      <a:pt x="1" y="123"/>
                      <a:pt x="1" y="271"/>
                    </a:cubicBezTo>
                    <a:lnTo>
                      <a:pt x="1" y="793"/>
                    </a:lnTo>
                    <a:cubicBezTo>
                      <a:pt x="1" y="947"/>
                      <a:pt x="123" y="1070"/>
                      <a:pt x="271" y="1070"/>
                    </a:cubicBezTo>
                    <a:lnTo>
                      <a:pt x="1734" y="1070"/>
                    </a:lnTo>
                    <a:cubicBezTo>
                      <a:pt x="1881" y="1070"/>
                      <a:pt x="2004" y="947"/>
                      <a:pt x="2004" y="793"/>
                    </a:cubicBezTo>
                    <a:lnTo>
                      <a:pt x="2004" y="271"/>
                    </a:lnTo>
                    <a:cubicBezTo>
                      <a:pt x="2004" y="123"/>
                      <a:pt x="1881" y="0"/>
                      <a:pt x="173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0" name="Google Shape;895;p53">
                <a:extLst>
                  <a:ext uri="{FF2B5EF4-FFF2-40B4-BE49-F238E27FC236}">
                    <a16:creationId xmlns:a16="http://schemas.microsoft.com/office/drawing/2014/main" id="{4368E631-8C7B-D636-A8B1-3FE8F264E6FE}"/>
                  </a:ext>
                </a:extLst>
              </p:cNvPr>
              <p:cNvSpPr/>
              <p:nvPr/>
            </p:nvSpPr>
            <p:spPr>
              <a:xfrm>
                <a:off x="4324550" y="3703784"/>
                <a:ext cx="54075" cy="28723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1065" extrusionOk="0">
                    <a:moveTo>
                      <a:pt x="1580" y="431"/>
                    </a:moveTo>
                    <a:lnTo>
                      <a:pt x="1580" y="640"/>
                    </a:lnTo>
                    <a:lnTo>
                      <a:pt x="437" y="640"/>
                    </a:lnTo>
                    <a:lnTo>
                      <a:pt x="437" y="431"/>
                    </a:lnTo>
                    <a:close/>
                    <a:moveTo>
                      <a:pt x="271" y="1"/>
                    </a:moveTo>
                    <a:cubicBezTo>
                      <a:pt x="123" y="1"/>
                      <a:pt x="1" y="124"/>
                      <a:pt x="1" y="271"/>
                    </a:cubicBezTo>
                    <a:lnTo>
                      <a:pt x="1" y="794"/>
                    </a:lnTo>
                    <a:cubicBezTo>
                      <a:pt x="1" y="948"/>
                      <a:pt x="123" y="1064"/>
                      <a:pt x="271" y="1064"/>
                    </a:cubicBezTo>
                    <a:lnTo>
                      <a:pt x="1734" y="1064"/>
                    </a:lnTo>
                    <a:cubicBezTo>
                      <a:pt x="1881" y="1064"/>
                      <a:pt x="2004" y="948"/>
                      <a:pt x="2004" y="794"/>
                    </a:cubicBezTo>
                    <a:lnTo>
                      <a:pt x="2004" y="271"/>
                    </a:lnTo>
                    <a:cubicBezTo>
                      <a:pt x="2004" y="124"/>
                      <a:pt x="1881" y="1"/>
                      <a:pt x="173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53" name="Ομάδα 10252">
            <a:extLst>
              <a:ext uri="{FF2B5EF4-FFF2-40B4-BE49-F238E27FC236}">
                <a16:creationId xmlns:a16="http://schemas.microsoft.com/office/drawing/2014/main" id="{6D15A923-BC55-9F41-9244-6BF21A941C6F}"/>
              </a:ext>
            </a:extLst>
          </p:cNvPr>
          <p:cNvGrpSpPr/>
          <p:nvPr/>
        </p:nvGrpSpPr>
        <p:grpSpPr>
          <a:xfrm>
            <a:off x="434339" y="83820"/>
            <a:ext cx="900000" cy="900000"/>
            <a:chOff x="434339" y="83820"/>
            <a:chExt cx="900000" cy="900000"/>
          </a:xfrm>
        </p:grpSpPr>
        <p:sp>
          <p:nvSpPr>
            <p:cNvPr id="10245" name="Οβάλ 10244">
              <a:extLst>
                <a:ext uri="{FF2B5EF4-FFF2-40B4-BE49-F238E27FC236}">
                  <a16:creationId xmlns:a16="http://schemas.microsoft.com/office/drawing/2014/main" id="{1B6A9B87-FDF8-0C89-41D2-C9CA2DA0D9A3}"/>
                </a:ext>
              </a:extLst>
            </p:cNvPr>
            <p:cNvSpPr/>
            <p:nvPr/>
          </p:nvSpPr>
          <p:spPr>
            <a:xfrm>
              <a:off x="434339" y="83820"/>
              <a:ext cx="900000" cy="9000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grpSp>
          <p:nvGrpSpPr>
            <p:cNvPr id="14" name="Google Shape;1108;p53">
              <a:extLst>
                <a:ext uri="{FF2B5EF4-FFF2-40B4-BE49-F238E27FC236}">
                  <a16:creationId xmlns:a16="http://schemas.microsoft.com/office/drawing/2014/main" id="{BA1ACEAC-31AF-D9F6-9365-BFD2012D6C73}"/>
                </a:ext>
              </a:extLst>
            </p:cNvPr>
            <p:cNvGrpSpPr/>
            <p:nvPr/>
          </p:nvGrpSpPr>
          <p:grpSpPr>
            <a:xfrm>
              <a:off x="543846" y="284069"/>
              <a:ext cx="703131" cy="423496"/>
              <a:chOff x="756177" y="1606867"/>
              <a:chExt cx="398886" cy="240249"/>
            </a:xfrm>
          </p:grpSpPr>
          <p:sp>
            <p:nvSpPr>
              <p:cNvPr id="15" name="Google Shape;1109;p53">
                <a:extLst>
                  <a:ext uri="{FF2B5EF4-FFF2-40B4-BE49-F238E27FC236}">
                    <a16:creationId xmlns:a16="http://schemas.microsoft.com/office/drawing/2014/main" id="{AE02451F-B2E3-B3E9-4D7E-3AAEFC607918}"/>
                  </a:ext>
                </a:extLst>
              </p:cNvPr>
              <p:cNvSpPr/>
              <p:nvPr/>
            </p:nvSpPr>
            <p:spPr>
              <a:xfrm>
                <a:off x="920640" y="1759733"/>
                <a:ext cx="234261" cy="87383"/>
              </a:xfrm>
              <a:custGeom>
                <a:avLst/>
                <a:gdLst/>
                <a:ahLst/>
                <a:cxnLst/>
                <a:rect l="l" t="t" r="r" b="b"/>
                <a:pathLst>
                  <a:path w="8686" h="3240" extrusionOk="0">
                    <a:moveTo>
                      <a:pt x="283" y="0"/>
                    </a:moveTo>
                    <a:cubicBezTo>
                      <a:pt x="0" y="0"/>
                      <a:pt x="0" y="431"/>
                      <a:pt x="283" y="431"/>
                    </a:cubicBezTo>
                    <a:lnTo>
                      <a:pt x="4414" y="431"/>
                    </a:lnTo>
                    <a:lnTo>
                      <a:pt x="4414" y="1254"/>
                    </a:lnTo>
                    <a:lnTo>
                      <a:pt x="4063" y="1629"/>
                    </a:lnTo>
                    <a:cubicBezTo>
                      <a:pt x="4026" y="1672"/>
                      <a:pt x="4002" y="1721"/>
                      <a:pt x="4002" y="1777"/>
                    </a:cubicBezTo>
                    <a:lnTo>
                      <a:pt x="4002" y="3024"/>
                    </a:lnTo>
                    <a:cubicBezTo>
                      <a:pt x="4002" y="3141"/>
                      <a:pt x="4100" y="3240"/>
                      <a:pt x="4217" y="3240"/>
                    </a:cubicBezTo>
                    <a:lnTo>
                      <a:pt x="6018" y="3240"/>
                    </a:lnTo>
                    <a:cubicBezTo>
                      <a:pt x="6141" y="3240"/>
                      <a:pt x="6233" y="3141"/>
                      <a:pt x="6233" y="3024"/>
                    </a:cubicBezTo>
                    <a:lnTo>
                      <a:pt x="6233" y="2785"/>
                    </a:lnTo>
                    <a:cubicBezTo>
                      <a:pt x="6233" y="2640"/>
                      <a:pt x="6126" y="2568"/>
                      <a:pt x="6018" y="2568"/>
                    </a:cubicBezTo>
                    <a:cubicBezTo>
                      <a:pt x="5910" y="2568"/>
                      <a:pt x="5803" y="2640"/>
                      <a:pt x="5803" y="2785"/>
                    </a:cubicBezTo>
                    <a:lnTo>
                      <a:pt x="5803" y="2809"/>
                    </a:lnTo>
                    <a:lnTo>
                      <a:pt x="4432" y="2809"/>
                    </a:lnTo>
                    <a:lnTo>
                      <a:pt x="4432" y="1863"/>
                    </a:lnTo>
                    <a:lnTo>
                      <a:pt x="4783" y="1488"/>
                    </a:lnTo>
                    <a:cubicBezTo>
                      <a:pt x="4819" y="1445"/>
                      <a:pt x="4844" y="1389"/>
                      <a:pt x="4844" y="1340"/>
                    </a:cubicBezTo>
                    <a:lnTo>
                      <a:pt x="4844" y="431"/>
                    </a:lnTo>
                    <a:lnTo>
                      <a:pt x="5391" y="431"/>
                    </a:lnTo>
                    <a:lnTo>
                      <a:pt x="5391" y="1340"/>
                    </a:lnTo>
                    <a:cubicBezTo>
                      <a:pt x="5391" y="1389"/>
                      <a:pt x="5416" y="1445"/>
                      <a:pt x="5453" y="1488"/>
                    </a:cubicBezTo>
                    <a:lnTo>
                      <a:pt x="5803" y="1863"/>
                    </a:lnTo>
                    <a:lnTo>
                      <a:pt x="5803" y="1924"/>
                    </a:lnTo>
                    <a:cubicBezTo>
                      <a:pt x="5803" y="2066"/>
                      <a:pt x="5910" y="2136"/>
                      <a:pt x="6018" y="2136"/>
                    </a:cubicBezTo>
                    <a:cubicBezTo>
                      <a:pt x="6126" y="2136"/>
                      <a:pt x="6233" y="2066"/>
                      <a:pt x="6233" y="1924"/>
                    </a:cubicBezTo>
                    <a:cubicBezTo>
                      <a:pt x="6221" y="1826"/>
                      <a:pt x="6258" y="1721"/>
                      <a:pt x="6172" y="1629"/>
                    </a:cubicBezTo>
                    <a:lnTo>
                      <a:pt x="5821" y="1254"/>
                    </a:lnTo>
                    <a:lnTo>
                      <a:pt x="5821" y="431"/>
                    </a:lnTo>
                    <a:lnTo>
                      <a:pt x="8397" y="431"/>
                    </a:lnTo>
                    <a:cubicBezTo>
                      <a:pt x="8686" y="431"/>
                      <a:pt x="8686" y="0"/>
                      <a:pt x="839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110;p53">
                <a:extLst>
                  <a:ext uri="{FF2B5EF4-FFF2-40B4-BE49-F238E27FC236}">
                    <a16:creationId xmlns:a16="http://schemas.microsoft.com/office/drawing/2014/main" id="{8ED52638-2D35-383C-0861-1874AC8535AB}"/>
                  </a:ext>
                </a:extLst>
              </p:cNvPr>
              <p:cNvSpPr/>
              <p:nvPr/>
            </p:nvSpPr>
            <p:spPr>
              <a:xfrm>
                <a:off x="756338" y="1759733"/>
                <a:ext cx="156534" cy="87383"/>
              </a:xfrm>
              <a:custGeom>
                <a:avLst/>
                <a:gdLst/>
                <a:ahLst/>
                <a:cxnLst/>
                <a:rect l="l" t="t" r="r" b="b"/>
                <a:pathLst>
                  <a:path w="5804" h="3240" extrusionOk="0">
                    <a:moveTo>
                      <a:pt x="290" y="0"/>
                    </a:moveTo>
                    <a:cubicBezTo>
                      <a:pt x="1" y="0"/>
                      <a:pt x="1" y="431"/>
                      <a:pt x="290" y="431"/>
                    </a:cubicBezTo>
                    <a:lnTo>
                      <a:pt x="2865" y="431"/>
                    </a:lnTo>
                    <a:lnTo>
                      <a:pt x="2865" y="1254"/>
                    </a:lnTo>
                    <a:lnTo>
                      <a:pt x="2515" y="1629"/>
                    </a:lnTo>
                    <a:cubicBezTo>
                      <a:pt x="2478" y="1672"/>
                      <a:pt x="2453" y="1721"/>
                      <a:pt x="2453" y="1777"/>
                    </a:cubicBezTo>
                    <a:lnTo>
                      <a:pt x="2453" y="3024"/>
                    </a:lnTo>
                    <a:cubicBezTo>
                      <a:pt x="2453" y="3141"/>
                      <a:pt x="2552" y="3240"/>
                      <a:pt x="2669" y="3240"/>
                    </a:cubicBezTo>
                    <a:lnTo>
                      <a:pt x="4470" y="3240"/>
                    </a:lnTo>
                    <a:cubicBezTo>
                      <a:pt x="4586" y="3240"/>
                      <a:pt x="4685" y="3141"/>
                      <a:pt x="4685" y="3024"/>
                    </a:cubicBezTo>
                    <a:lnTo>
                      <a:pt x="4685" y="2785"/>
                    </a:lnTo>
                    <a:cubicBezTo>
                      <a:pt x="4685" y="2640"/>
                      <a:pt x="4577" y="2568"/>
                      <a:pt x="4470" y="2568"/>
                    </a:cubicBezTo>
                    <a:cubicBezTo>
                      <a:pt x="4362" y="2568"/>
                      <a:pt x="4254" y="2640"/>
                      <a:pt x="4254" y="2785"/>
                    </a:cubicBezTo>
                    <a:lnTo>
                      <a:pt x="4254" y="2809"/>
                    </a:lnTo>
                    <a:lnTo>
                      <a:pt x="2884" y="2809"/>
                    </a:lnTo>
                    <a:lnTo>
                      <a:pt x="2884" y="1863"/>
                    </a:lnTo>
                    <a:lnTo>
                      <a:pt x="3234" y="1488"/>
                    </a:lnTo>
                    <a:cubicBezTo>
                      <a:pt x="3271" y="1445"/>
                      <a:pt x="3296" y="1389"/>
                      <a:pt x="3296" y="1340"/>
                    </a:cubicBezTo>
                    <a:lnTo>
                      <a:pt x="3296" y="431"/>
                    </a:lnTo>
                    <a:lnTo>
                      <a:pt x="3843" y="431"/>
                    </a:lnTo>
                    <a:lnTo>
                      <a:pt x="3843" y="1340"/>
                    </a:lnTo>
                    <a:cubicBezTo>
                      <a:pt x="3843" y="1389"/>
                      <a:pt x="3861" y="1445"/>
                      <a:pt x="3904" y="1488"/>
                    </a:cubicBezTo>
                    <a:lnTo>
                      <a:pt x="4254" y="1863"/>
                    </a:lnTo>
                    <a:lnTo>
                      <a:pt x="4254" y="1924"/>
                    </a:lnTo>
                    <a:cubicBezTo>
                      <a:pt x="4254" y="2066"/>
                      <a:pt x="4362" y="2136"/>
                      <a:pt x="4470" y="2136"/>
                    </a:cubicBezTo>
                    <a:cubicBezTo>
                      <a:pt x="4577" y="2136"/>
                      <a:pt x="4685" y="2066"/>
                      <a:pt x="4685" y="1924"/>
                    </a:cubicBezTo>
                    <a:cubicBezTo>
                      <a:pt x="4672" y="1826"/>
                      <a:pt x="4709" y="1721"/>
                      <a:pt x="4623" y="1629"/>
                    </a:cubicBezTo>
                    <a:lnTo>
                      <a:pt x="4273" y="1254"/>
                    </a:lnTo>
                    <a:lnTo>
                      <a:pt x="4273" y="431"/>
                    </a:lnTo>
                    <a:lnTo>
                      <a:pt x="5515" y="431"/>
                    </a:lnTo>
                    <a:cubicBezTo>
                      <a:pt x="5803" y="431"/>
                      <a:pt x="5803" y="0"/>
                      <a:pt x="551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111;p53">
                <a:extLst>
                  <a:ext uri="{FF2B5EF4-FFF2-40B4-BE49-F238E27FC236}">
                    <a16:creationId xmlns:a16="http://schemas.microsoft.com/office/drawing/2014/main" id="{AC23A5EE-E749-0687-6E60-D6468F5C002D}"/>
                  </a:ext>
                </a:extLst>
              </p:cNvPr>
              <p:cNvSpPr/>
              <p:nvPr/>
            </p:nvSpPr>
            <p:spPr>
              <a:xfrm>
                <a:off x="756177" y="1606867"/>
                <a:ext cx="398886" cy="141619"/>
              </a:xfrm>
              <a:custGeom>
                <a:avLst/>
                <a:gdLst/>
                <a:ahLst/>
                <a:cxnLst/>
                <a:rect l="l" t="t" r="r" b="b"/>
                <a:pathLst>
                  <a:path w="14790" h="5251" extrusionOk="0">
                    <a:moveTo>
                      <a:pt x="1876" y="3173"/>
                    </a:moveTo>
                    <a:lnTo>
                      <a:pt x="1876" y="4820"/>
                    </a:lnTo>
                    <a:lnTo>
                      <a:pt x="892" y="4820"/>
                    </a:lnTo>
                    <a:lnTo>
                      <a:pt x="892" y="3529"/>
                    </a:lnTo>
                    <a:cubicBezTo>
                      <a:pt x="1230" y="3455"/>
                      <a:pt x="1562" y="3332"/>
                      <a:pt x="1876" y="3173"/>
                    </a:cubicBezTo>
                    <a:close/>
                    <a:moveTo>
                      <a:pt x="3074" y="2257"/>
                    </a:moveTo>
                    <a:lnTo>
                      <a:pt x="3074" y="4820"/>
                    </a:lnTo>
                    <a:lnTo>
                      <a:pt x="2306" y="4820"/>
                    </a:lnTo>
                    <a:lnTo>
                      <a:pt x="2306" y="2921"/>
                    </a:lnTo>
                    <a:cubicBezTo>
                      <a:pt x="2582" y="2730"/>
                      <a:pt x="2841" y="2509"/>
                      <a:pt x="3074" y="2257"/>
                    </a:cubicBezTo>
                    <a:close/>
                    <a:moveTo>
                      <a:pt x="3652" y="425"/>
                    </a:moveTo>
                    <a:lnTo>
                      <a:pt x="3652" y="1249"/>
                    </a:lnTo>
                    <a:lnTo>
                      <a:pt x="3652" y="1267"/>
                    </a:lnTo>
                    <a:lnTo>
                      <a:pt x="3652" y="4820"/>
                    </a:lnTo>
                    <a:lnTo>
                      <a:pt x="3498" y="4820"/>
                    </a:lnTo>
                    <a:lnTo>
                      <a:pt x="3498" y="1636"/>
                    </a:lnTo>
                    <a:lnTo>
                      <a:pt x="3498" y="1624"/>
                    </a:lnTo>
                    <a:lnTo>
                      <a:pt x="3498" y="425"/>
                    </a:lnTo>
                    <a:close/>
                    <a:moveTo>
                      <a:pt x="4076" y="1999"/>
                    </a:moveTo>
                    <a:cubicBezTo>
                      <a:pt x="4353" y="2361"/>
                      <a:pt x="4685" y="2675"/>
                      <a:pt x="5066" y="2927"/>
                    </a:cubicBezTo>
                    <a:lnTo>
                      <a:pt x="5066" y="4820"/>
                    </a:lnTo>
                    <a:lnTo>
                      <a:pt x="4076" y="4820"/>
                    </a:lnTo>
                    <a:lnTo>
                      <a:pt x="4076" y="1999"/>
                    </a:lnTo>
                    <a:close/>
                    <a:moveTo>
                      <a:pt x="5490" y="3179"/>
                    </a:moveTo>
                    <a:cubicBezTo>
                      <a:pt x="5803" y="3339"/>
                      <a:pt x="6135" y="3455"/>
                      <a:pt x="6473" y="3535"/>
                    </a:cubicBezTo>
                    <a:lnTo>
                      <a:pt x="6473" y="4820"/>
                    </a:lnTo>
                    <a:lnTo>
                      <a:pt x="5490" y="4820"/>
                    </a:lnTo>
                    <a:lnTo>
                      <a:pt x="5490" y="3179"/>
                    </a:lnTo>
                    <a:close/>
                    <a:moveTo>
                      <a:pt x="7887" y="3603"/>
                    </a:moveTo>
                    <a:lnTo>
                      <a:pt x="7887" y="4820"/>
                    </a:lnTo>
                    <a:lnTo>
                      <a:pt x="6904" y="4820"/>
                    </a:lnTo>
                    <a:lnTo>
                      <a:pt x="6904" y="3603"/>
                    </a:lnTo>
                    <a:cubicBezTo>
                      <a:pt x="7066" y="3624"/>
                      <a:pt x="7231" y="3635"/>
                      <a:pt x="7395" y="3635"/>
                    </a:cubicBezTo>
                    <a:cubicBezTo>
                      <a:pt x="7560" y="3635"/>
                      <a:pt x="7724" y="3624"/>
                      <a:pt x="7887" y="3603"/>
                    </a:cubicBezTo>
                    <a:close/>
                    <a:moveTo>
                      <a:pt x="9301" y="3179"/>
                    </a:moveTo>
                    <a:lnTo>
                      <a:pt x="9301" y="4820"/>
                    </a:lnTo>
                    <a:lnTo>
                      <a:pt x="8317" y="4820"/>
                    </a:lnTo>
                    <a:lnTo>
                      <a:pt x="8317" y="3535"/>
                    </a:lnTo>
                    <a:cubicBezTo>
                      <a:pt x="8655" y="3455"/>
                      <a:pt x="8987" y="3339"/>
                      <a:pt x="9301" y="3179"/>
                    </a:cubicBezTo>
                    <a:close/>
                    <a:moveTo>
                      <a:pt x="10715" y="1999"/>
                    </a:moveTo>
                    <a:lnTo>
                      <a:pt x="10715" y="4820"/>
                    </a:lnTo>
                    <a:lnTo>
                      <a:pt x="9731" y="4820"/>
                    </a:lnTo>
                    <a:lnTo>
                      <a:pt x="9731" y="2927"/>
                    </a:lnTo>
                    <a:cubicBezTo>
                      <a:pt x="10106" y="2675"/>
                      <a:pt x="10438" y="2361"/>
                      <a:pt x="10715" y="1999"/>
                    </a:cubicBezTo>
                    <a:close/>
                    <a:moveTo>
                      <a:pt x="11292" y="425"/>
                    </a:moveTo>
                    <a:lnTo>
                      <a:pt x="11292" y="1624"/>
                    </a:lnTo>
                    <a:lnTo>
                      <a:pt x="11292" y="1636"/>
                    </a:lnTo>
                    <a:lnTo>
                      <a:pt x="11292" y="4820"/>
                    </a:lnTo>
                    <a:lnTo>
                      <a:pt x="11139" y="4820"/>
                    </a:lnTo>
                    <a:lnTo>
                      <a:pt x="11139" y="1261"/>
                    </a:lnTo>
                    <a:lnTo>
                      <a:pt x="11139" y="1249"/>
                    </a:lnTo>
                    <a:lnTo>
                      <a:pt x="11139" y="425"/>
                    </a:lnTo>
                    <a:close/>
                    <a:moveTo>
                      <a:pt x="11723" y="2257"/>
                    </a:moveTo>
                    <a:cubicBezTo>
                      <a:pt x="11950" y="2509"/>
                      <a:pt x="12208" y="2730"/>
                      <a:pt x="12491" y="2921"/>
                    </a:cubicBezTo>
                    <a:lnTo>
                      <a:pt x="12491" y="4820"/>
                    </a:lnTo>
                    <a:lnTo>
                      <a:pt x="11723" y="4820"/>
                    </a:lnTo>
                    <a:lnTo>
                      <a:pt x="11723" y="2257"/>
                    </a:lnTo>
                    <a:close/>
                    <a:moveTo>
                      <a:pt x="12915" y="3173"/>
                    </a:moveTo>
                    <a:cubicBezTo>
                      <a:pt x="13229" y="3332"/>
                      <a:pt x="13561" y="3455"/>
                      <a:pt x="13899" y="3529"/>
                    </a:cubicBezTo>
                    <a:lnTo>
                      <a:pt x="13899" y="4820"/>
                    </a:lnTo>
                    <a:lnTo>
                      <a:pt x="12915" y="4820"/>
                    </a:lnTo>
                    <a:lnTo>
                      <a:pt x="12915" y="3173"/>
                    </a:lnTo>
                    <a:close/>
                    <a:moveTo>
                      <a:pt x="3400" y="1"/>
                    </a:moveTo>
                    <a:cubicBezTo>
                      <a:pt x="3216" y="1"/>
                      <a:pt x="3068" y="148"/>
                      <a:pt x="3068" y="327"/>
                    </a:cubicBezTo>
                    <a:lnTo>
                      <a:pt x="3068" y="1568"/>
                    </a:lnTo>
                    <a:cubicBezTo>
                      <a:pt x="2785" y="1986"/>
                      <a:pt x="2423" y="2337"/>
                      <a:pt x="2005" y="2613"/>
                    </a:cubicBezTo>
                    <a:cubicBezTo>
                      <a:pt x="1980" y="2619"/>
                      <a:pt x="1962" y="2632"/>
                      <a:pt x="1949" y="2644"/>
                    </a:cubicBezTo>
                    <a:cubicBezTo>
                      <a:pt x="1550" y="2890"/>
                      <a:pt x="1113" y="3062"/>
                      <a:pt x="652" y="3142"/>
                    </a:cubicBezTo>
                    <a:lnTo>
                      <a:pt x="628" y="3148"/>
                    </a:lnTo>
                    <a:cubicBezTo>
                      <a:pt x="511" y="3167"/>
                      <a:pt x="394" y="3185"/>
                      <a:pt x="277" y="3191"/>
                    </a:cubicBezTo>
                    <a:cubicBezTo>
                      <a:pt x="1" y="3216"/>
                      <a:pt x="19" y="3621"/>
                      <a:pt x="290" y="3621"/>
                    </a:cubicBezTo>
                    <a:lnTo>
                      <a:pt x="314" y="3621"/>
                    </a:lnTo>
                    <a:cubicBezTo>
                      <a:pt x="363" y="3615"/>
                      <a:pt x="413" y="3609"/>
                      <a:pt x="468" y="3603"/>
                    </a:cubicBezTo>
                    <a:lnTo>
                      <a:pt x="468" y="4820"/>
                    </a:lnTo>
                    <a:lnTo>
                      <a:pt x="296" y="4820"/>
                    </a:lnTo>
                    <a:cubicBezTo>
                      <a:pt x="13" y="4820"/>
                      <a:pt x="13" y="5250"/>
                      <a:pt x="296" y="5250"/>
                    </a:cubicBezTo>
                    <a:lnTo>
                      <a:pt x="14501" y="5250"/>
                    </a:lnTo>
                    <a:cubicBezTo>
                      <a:pt x="14784" y="5250"/>
                      <a:pt x="14784" y="4820"/>
                      <a:pt x="14501" y="4820"/>
                    </a:cubicBezTo>
                    <a:lnTo>
                      <a:pt x="14329" y="4820"/>
                    </a:lnTo>
                    <a:lnTo>
                      <a:pt x="14329" y="3603"/>
                    </a:lnTo>
                    <a:cubicBezTo>
                      <a:pt x="14378" y="3609"/>
                      <a:pt x="14433" y="3615"/>
                      <a:pt x="14483" y="3621"/>
                    </a:cubicBezTo>
                    <a:lnTo>
                      <a:pt x="14501" y="3621"/>
                    </a:lnTo>
                    <a:cubicBezTo>
                      <a:pt x="14771" y="3621"/>
                      <a:pt x="14790" y="3216"/>
                      <a:pt x="14519" y="3191"/>
                    </a:cubicBezTo>
                    <a:cubicBezTo>
                      <a:pt x="14403" y="3185"/>
                      <a:pt x="14280" y="3167"/>
                      <a:pt x="14169" y="3148"/>
                    </a:cubicBezTo>
                    <a:lnTo>
                      <a:pt x="14144" y="3142"/>
                    </a:lnTo>
                    <a:cubicBezTo>
                      <a:pt x="13683" y="3062"/>
                      <a:pt x="13241" y="2890"/>
                      <a:pt x="12841" y="2644"/>
                    </a:cubicBezTo>
                    <a:cubicBezTo>
                      <a:pt x="12829" y="2632"/>
                      <a:pt x="12811" y="2619"/>
                      <a:pt x="12792" y="2613"/>
                    </a:cubicBezTo>
                    <a:cubicBezTo>
                      <a:pt x="12368" y="2337"/>
                      <a:pt x="12005" y="1986"/>
                      <a:pt x="11723" y="1568"/>
                    </a:cubicBezTo>
                    <a:lnTo>
                      <a:pt x="11723" y="327"/>
                    </a:lnTo>
                    <a:cubicBezTo>
                      <a:pt x="11723" y="148"/>
                      <a:pt x="11575" y="1"/>
                      <a:pt x="11391" y="1"/>
                    </a:cubicBezTo>
                    <a:lnTo>
                      <a:pt x="11040" y="1"/>
                    </a:lnTo>
                    <a:cubicBezTo>
                      <a:pt x="10862" y="1"/>
                      <a:pt x="10715" y="148"/>
                      <a:pt x="10715" y="327"/>
                    </a:cubicBezTo>
                    <a:lnTo>
                      <a:pt x="10715" y="1206"/>
                    </a:lnTo>
                    <a:cubicBezTo>
                      <a:pt x="10010" y="2542"/>
                      <a:pt x="8706" y="3204"/>
                      <a:pt x="7402" y="3204"/>
                    </a:cubicBezTo>
                    <a:cubicBezTo>
                      <a:pt x="6091" y="3204"/>
                      <a:pt x="4779" y="2534"/>
                      <a:pt x="4076" y="1206"/>
                    </a:cubicBezTo>
                    <a:lnTo>
                      <a:pt x="4076" y="327"/>
                    </a:lnTo>
                    <a:cubicBezTo>
                      <a:pt x="4076" y="148"/>
                      <a:pt x="3929" y="1"/>
                      <a:pt x="37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3" name="Τμήμα κύκλου 12">
            <a:extLst>
              <a:ext uri="{FF2B5EF4-FFF2-40B4-BE49-F238E27FC236}">
                <a16:creationId xmlns:a16="http://schemas.microsoft.com/office/drawing/2014/main" id="{703F174C-07FD-6BDC-33CE-8EB525DE391B}"/>
              </a:ext>
            </a:extLst>
          </p:cNvPr>
          <p:cNvSpPr/>
          <p:nvPr/>
        </p:nvSpPr>
        <p:spPr>
          <a:xfrm rot="16200000">
            <a:off x="-1563514" y="1009569"/>
            <a:ext cx="3111809" cy="3124359"/>
          </a:xfrm>
          <a:prstGeom prst="pie">
            <a:avLst>
              <a:gd name="adj1" fmla="val 0"/>
              <a:gd name="adj2" fmla="val 10808905"/>
            </a:avLst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sp>
        <p:nvSpPr>
          <p:cNvPr id="3" name="Ορθογώνιο 2">
            <a:extLst>
              <a:ext uri="{FF2B5EF4-FFF2-40B4-BE49-F238E27FC236}">
                <a16:creationId xmlns:a16="http://schemas.microsoft.com/office/drawing/2014/main" id="{D427E296-A5C4-693A-FA86-95A0753EEB5B}"/>
              </a:ext>
            </a:extLst>
          </p:cNvPr>
          <p:cNvSpPr/>
          <p:nvPr/>
        </p:nvSpPr>
        <p:spPr>
          <a:xfrm>
            <a:off x="6463317" y="-12086"/>
            <a:ext cx="2680683" cy="40323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grpSp>
        <p:nvGrpSpPr>
          <p:cNvPr id="8" name="Ομάδα 7">
            <a:extLst>
              <a:ext uri="{FF2B5EF4-FFF2-40B4-BE49-F238E27FC236}">
                <a16:creationId xmlns:a16="http://schemas.microsoft.com/office/drawing/2014/main" id="{0C6C6C52-3A34-E093-5FE5-453BBD86723D}"/>
              </a:ext>
            </a:extLst>
          </p:cNvPr>
          <p:cNvGrpSpPr/>
          <p:nvPr/>
        </p:nvGrpSpPr>
        <p:grpSpPr>
          <a:xfrm>
            <a:off x="1438003" y="897017"/>
            <a:ext cx="900000" cy="900000"/>
            <a:chOff x="1438003" y="897017"/>
            <a:chExt cx="900000" cy="900000"/>
          </a:xfrm>
        </p:grpSpPr>
        <p:sp>
          <p:nvSpPr>
            <p:cNvPr id="10246" name="Οβάλ 10245">
              <a:extLst>
                <a:ext uri="{FF2B5EF4-FFF2-40B4-BE49-F238E27FC236}">
                  <a16:creationId xmlns:a16="http://schemas.microsoft.com/office/drawing/2014/main" id="{34175867-7A98-FE8D-F420-D27258636A12}"/>
                </a:ext>
              </a:extLst>
            </p:cNvPr>
            <p:cNvSpPr/>
            <p:nvPr/>
          </p:nvSpPr>
          <p:spPr>
            <a:xfrm>
              <a:off x="1438003" y="897017"/>
              <a:ext cx="900000" cy="9000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pic>
          <p:nvPicPr>
            <p:cNvPr id="2050" name="Picture 2" descr="Dam Icons &amp; Symbols">
              <a:extLst>
                <a:ext uri="{FF2B5EF4-FFF2-40B4-BE49-F238E27FC236}">
                  <a16:creationId xmlns:a16="http://schemas.microsoft.com/office/drawing/2014/main" id="{79A62FE5-939B-B029-7C08-5A3E1ADE3E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3416" y="1020132"/>
              <a:ext cx="561555" cy="5615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8" name="Ομάδα 17">
            <a:extLst>
              <a:ext uri="{FF2B5EF4-FFF2-40B4-BE49-F238E27FC236}">
                <a16:creationId xmlns:a16="http://schemas.microsoft.com/office/drawing/2014/main" id="{F4E6950F-8185-D14F-BBED-03EF81AE8444}"/>
              </a:ext>
            </a:extLst>
          </p:cNvPr>
          <p:cNvGrpSpPr/>
          <p:nvPr/>
        </p:nvGrpSpPr>
        <p:grpSpPr>
          <a:xfrm>
            <a:off x="1445893" y="3333814"/>
            <a:ext cx="900000" cy="900000"/>
            <a:chOff x="1445893" y="3333814"/>
            <a:chExt cx="900000" cy="900000"/>
          </a:xfrm>
        </p:grpSpPr>
        <p:sp>
          <p:nvSpPr>
            <p:cNvPr id="10272" name="Οβάλ 10271">
              <a:extLst>
                <a:ext uri="{FF2B5EF4-FFF2-40B4-BE49-F238E27FC236}">
                  <a16:creationId xmlns:a16="http://schemas.microsoft.com/office/drawing/2014/main" id="{9EF3E921-FE08-D255-9FFB-EDE2F961E960}"/>
                </a:ext>
              </a:extLst>
            </p:cNvPr>
            <p:cNvSpPr/>
            <p:nvPr/>
          </p:nvSpPr>
          <p:spPr>
            <a:xfrm>
              <a:off x="1445893" y="3333814"/>
              <a:ext cx="900000" cy="9000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pic>
          <p:nvPicPr>
            <p:cNvPr id="2052" name="Picture 4" descr="Metro">
              <a:extLst>
                <a:ext uri="{FF2B5EF4-FFF2-40B4-BE49-F238E27FC236}">
                  <a16:creationId xmlns:a16="http://schemas.microsoft.com/office/drawing/2014/main" id="{F2AB53E6-DAAA-8A3F-758C-AA876C99B1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7691" y="3533334"/>
              <a:ext cx="500960" cy="50096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cxnSp>
        <p:nvCxnSpPr>
          <p:cNvPr id="4" name="Google Shape;182;p34">
            <a:extLst>
              <a:ext uri="{FF2B5EF4-FFF2-40B4-BE49-F238E27FC236}">
                <a16:creationId xmlns:a16="http://schemas.microsoft.com/office/drawing/2014/main" id="{E3B3E561-5638-E338-6651-24A9DB9537E6}"/>
              </a:ext>
            </a:extLst>
          </p:cNvPr>
          <p:cNvCxnSpPr>
            <a:cxnSpLocks/>
          </p:cNvCxnSpPr>
          <p:nvPr/>
        </p:nvCxnSpPr>
        <p:spPr>
          <a:xfrm>
            <a:off x="8375837" y="-15240"/>
            <a:ext cx="0" cy="25908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" name="Google Shape;182;p34">
            <a:extLst>
              <a:ext uri="{FF2B5EF4-FFF2-40B4-BE49-F238E27FC236}">
                <a16:creationId xmlns:a16="http://schemas.microsoft.com/office/drawing/2014/main" id="{9EFB2BF3-A4A4-3746-2F8F-B1A160B652CA}"/>
              </a:ext>
            </a:extLst>
          </p:cNvPr>
          <p:cNvCxnSpPr>
            <a:cxnSpLocks/>
          </p:cNvCxnSpPr>
          <p:nvPr/>
        </p:nvCxnSpPr>
        <p:spPr>
          <a:xfrm>
            <a:off x="8375837" y="556260"/>
            <a:ext cx="0" cy="46101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" name="Google Shape;182;p34">
            <a:extLst>
              <a:ext uri="{FF2B5EF4-FFF2-40B4-BE49-F238E27FC236}">
                <a16:creationId xmlns:a16="http://schemas.microsoft.com/office/drawing/2014/main" id="{19534363-2EFF-D458-CBF7-5C14A2BCDA7A}"/>
              </a:ext>
            </a:extLst>
          </p:cNvPr>
          <p:cNvCxnSpPr>
            <a:cxnSpLocks/>
          </p:cNvCxnSpPr>
          <p:nvPr/>
        </p:nvCxnSpPr>
        <p:spPr>
          <a:xfrm>
            <a:off x="8100060" y="753383"/>
            <a:ext cx="35052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" name="Google Shape;182;p34">
            <a:extLst>
              <a:ext uri="{FF2B5EF4-FFF2-40B4-BE49-F238E27FC236}">
                <a16:creationId xmlns:a16="http://schemas.microsoft.com/office/drawing/2014/main" id="{108E8EA8-6E93-E9C4-82FE-5204A2F57E5E}"/>
              </a:ext>
            </a:extLst>
          </p:cNvPr>
          <p:cNvCxnSpPr>
            <a:cxnSpLocks/>
          </p:cNvCxnSpPr>
          <p:nvPr/>
        </p:nvCxnSpPr>
        <p:spPr>
          <a:xfrm>
            <a:off x="8100060" y="3085350"/>
            <a:ext cx="35052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" name="Google Shape;201;p36">
            <a:extLst>
              <a:ext uri="{FF2B5EF4-FFF2-40B4-BE49-F238E27FC236}">
                <a16:creationId xmlns:a16="http://schemas.microsoft.com/office/drawing/2014/main" id="{6780177D-E824-AFC9-BD13-882AFC61E64C}"/>
              </a:ext>
            </a:extLst>
          </p:cNvPr>
          <p:cNvSpPr txBox="1">
            <a:spLocks/>
          </p:cNvSpPr>
          <p:nvPr/>
        </p:nvSpPr>
        <p:spPr>
          <a:xfrm>
            <a:off x="3421382" y="127905"/>
            <a:ext cx="5661656" cy="5340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l"/>
            <a:r>
              <a:rPr lang="el-GR" sz="2400" dirty="0"/>
              <a:t>ΨΗΦΙΑΚΑ ΔΙΔΥΜΑ ΣΤΙΣ ΚΑΤΑΣΚΕΥΕΣ</a:t>
            </a:r>
          </a:p>
        </p:txBody>
      </p:sp>
      <p:sp>
        <p:nvSpPr>
          <p:cNvPr id="12" name="Google Shape;171;p34">
            <a:extLst>
              <a:ext uri="{FF2B5EF4-FFF2-40B4-BE49-F238E27FC236}">
                <a16:creationId xmlns:a16="http://schemas.microsoft.com/office/drawing/2014/main" id="{A92FCF68-809A-56F0-D050-7AFA1E1E02E5}"/>
              </a:ext>
            </a:extLst>
          </p:cNvPr>
          <p:cNvSpPr txBox="1">
            <a:spLocks/>
          </p:cNvSpPr>
          <p:nvPr/>
        </p:nvSpPr>
        <p:spPr>
          <a:xfrm>
            <a:off x="52428" y="2028737"/>
            <a:ext cx="1431467" cy="9295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bel"/>
              <a:buNone/>
              <a:defRPr sz="22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r>
              <a:rPr lang="en-US" sz="4800" b="0" dirty="0">
                <a:latin typeface="Georgia" panose="02040502050405020303" pitchFamily="18" charset="0"/>
              </a:rPr>
              <a:t>DTs</a:t>
            </a:r>
            <a:endParaRPr lang="el-GR" sz="4800" dirty="0">
              <a:latin typeface="Georgia" panose="02040502050405020303" pitchFamily="18" charset="0"/>
            </a:endParaRPr>
          </a:p>
        </p:txBody>
      </p:sp>
      <p:sp>
        <p:nvSpPr>
          <p:cNvPr id="10255" name="Google Shape;171;p34">
            <a:extLst>
              <a:ext uri="{FF2B5EF4-FFF2-40B4-BE49-F238E27FC236}">
                <a16:creationId xmlns:a16="http://schemas.microsoft.com/office/drawing/2014/main" id="{35588D27-47FA-0C8A-1EE5-E6CAD217DD49}"/>
              </a:ext>
            </a:extLst>
          </p:cNvPr>
          <p:cNvSpPr txBox="1">
            <a:spLocks/>
          </p:cNvSpPr>
          <p:nvPr/>
        </p:nvSpPr>
        <p:spPr>
          <a:xfrm rot="5400000">
            <a:off x="7428371" y="1723209"/>
            <a:ext cx="2323339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b="0" dirty="0">
                <a:solidFill>
                  <a:srgbClr val="2E1B11"/>
                </a:solidFill>
              </a:rPr>
              <a:t>Πλεονεκτήματα</a:t>
            </a:r>
          </a:p>
        </p:txBody>
      </p:sp>
      <p:sp>
        <p:nvSpPr>
          <p:cNvPr id="10256" name="Google Shape;171;p34">
            <a:extLst>
              <a:ext uri="{FF2B5EF4-FFF2-40B4-BE49-F238E27FC236}">
                <a16:creationId xmlns:a16="http://schemas.microsoft.com/office/drawing/2014/main" id="{83169727-F1A7-A119-7461-F10DDA519AE5}"/>
              </a:ext>
            </a:extLst>
          </p:cNvPr>
          <p:cNvSpPr txBox="1">
            <a:spLocks/>
          </p:cNvSpPr>
          <p:nvPr/>
        </p:nvSpPr>
        <p:spPr>
          <a:xfrm rot="5400000">
            <a:off x="7594455" y="3866733"/>
            <a:ext cx="1963702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b="0" dirty="0">
                <a:solidFill>
                  <a:srgbClr val="2E1B11"/>
                </a:solidFill>
              </a:rPr>
              <a:t>Προκλήσεις</a:t>
            </a:r>
          </a:p>
        </p:txBody>
      </p:sp>
      <p:cxnSp>
        <p:nvCxnSpPr>
          <p:cNvPr id="10259" name="Google Shape;182;p34">
            <a:extLst>
              <a:ext uri="{FF2B5EF4-FFF2-40B4-BE49-F238E27FC236}">
                <a16:creationId xmlns:a16="http://schemas.microsoft.com/office/drawing/2014/main" id="{902F4D5E-DC3E-2B15-0B79-B05BB9D5C524}"/>
              </a:ext>
            </a:extLst>
          </p:cNvPr>
          <p:cNvCxnSpPr>
            <a:cxnSpLocks/>
          </p:cNvCxnSpPr>
          <p:nvPr/>
        </p:nvCxnSpPr>
        <p:spPr>
          <a:xfrm>
            <a:off x="8100060" y="5049051"/>
            <a:ext cx="35052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283" name="TextBox 10282">
            <a:extLst>
              <a:ext uri="{FF2B5EF4-FFF2-40B4-BE49-F238E27FC236}">
                <a16:creationId xmlns:a16="http://schemas.microsoft.com/office/drawing/2014/main" id="{19DC56F5-ED48-4DB2-B9BC-EC96E16D8ABE}"/>
              </a:ext>
            </a:extLst>
          </p:cNvPr>
          <p:cNvSpPr txBox="1"/>
          <p:nvPr/>
        </p:nvSpPr>
        <p:spPr>
          <a:xfrm>
            <a:off x="3642525" y="762008"/>
            <a:ext cx="4731855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Παρακολούθηση και ανάλυση σε πραγματικό χρόνο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l-GR" sz="20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Ενισχυμένη διαφάνεια και </a:t>
            </a:r>
            <a:r>
              <a:rPr lang="el-GR" sz="2000" kern="100" dirty="0" err="1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διαθεσι</a:t>
            </a:r>
            <a:r>
              <a:rPr lang="en-US" sz="20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-</a:t>
            </a:r>
            <a:r>
              <a:rPr lang="el-GR" sz="2000" kern="100" dirty="0" err="1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μότητα</a:t>
            </a:r>
            <a:r>
              <a:rPr lang="el-GR" sz="20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δεδομένων</a:t>
            </a:r>
            <a:endParaRPr lang="en-US" sz="2000" kern="100" dirty="0">
              <a:effectLst/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l-GR" sz="20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Εφαρμογή υποθετικών σεναρίων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l-GR" sz="20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Ενεργοποιημένα προληπτικά μέτρα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l-GR" sz="20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Αυξημένη ακρίβεια</a:t>
            </a:r>
          </a:p>
        </p:txBody>
      </p:sp>
      <p:sp>
        <p:nvSpPr>
          <p:cNvPr id="10285" name="TextBox 10284">
            <a:extLst>
              <a:ext uri="{FF2B5EF4-FFF2-40B4-BE49-F238E27FC236}">
                <a16:creationId xmlns:a16="http://schemas.microsoft.com/office/drawing/2014/main" id="{18D88A53-919E-0C8B-8F43-08B5B84CA889}"/>
              </a:ext>
            </a:extLst>
          </p:cNvPr>
          <p:cNvSpPr txBox="1"/>
          <p:nvPr/>
        </p:nvSpPr>
        <p:spPr>
          <a:xfrm>
            <a:off x="3646286" y="3227066"/>
            <a:ext cx="4712117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l-GR" sz="20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Διαχείριση δεδομένων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Αβεβαιότητα κόστους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Έλλειψη τυποποίησης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Πολυπλοκότητα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l-GR" sz="2000" kern="100" dirty="0" err="1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Ιδιωτικότητα</a:t>
            </a: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και Ασφάλεια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1BA720D-AF49-75FC-96E7-8E07E7A63A80}"/>
              </a:ext>
            </a:extLst>
          </p:cNvPr>
          <p:cNvSpPr txBox="1"/>
          <p:nvPr/>
        </p:nvSpPr>
        <p:spPr>
          <a:xfrm>
            <a:off x="8796377" y="4795950"/>
            <a:ext cx="34762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9</a:t>
            </a:r>
          </a:p>
        </p:txBody>
      </p:sp>
    </p:spTree>
    <p:extLst>
      <p:ext uri="{BB962C8B-B14F-4D97-AF65-F5344CB8AC3E}">
        <p14:creationId xmlns:p14="http://schemas.microsoft.com/office/powerpoint/2010/main" val="18082208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25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2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2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28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28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2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2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28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28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28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83" grpId="0" build="p"/>
      <p:bldP spid="10285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Ορθογώνιο: Ψαλίδισμα επάνω γωνιών 20">
            <a:extLst>
              <a:ext uri="{FF2B5EF4-FFF2-40B4-BE49-F238E27FC236}">
                <a16:creationId xmlns:a16="http://schemas.microsoft.com/office/drawing/2014/main" id="{C7936A39-5AF9-4337-6BCA-5EF4CD04D7D6}"/>
              </a:ext>
            </a:extLst>
          </p:cNvPr>
          <p:cNvSpPr/>
          <p:nvPr/>
        </p:nvSpPr>
        <p:spPr>
          <a:xfrm>
            <a:off x="-413646" y="-2042160"/>
            <a:ext cx="5661655" cy="2674462"/>
          </a:xfrm>
          <a:prstGeom prst="snip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9" name="Ορθογώνιο: Ψαλίδισμα επάνω γωνιών 8">
            <a:extLst>
              <a:ext uri="{FF2B5EF4-FFF2-40B4-BE49-F238E27FC236}">
                <a16:creationId xmlns:a16="http://schemas.microsoft.com/office/drawing/2014/main" id="{AFC35E4D-FDA6-A48C-81A0-AFEAC2707DE9}"/>
              </a:ext>
            </a:extLst>
          </p:cNvPr>
          <p:cNvSpPr/>
          <p:nvPr/>
        </p:nvSpPr>
        <p:spPr>
          <a:xfrm>
            <a:off x="-219889" y="1679957"/>
            <a:ext cx="6744286" cy="3480339"/>
          </a:xfrm>
          <a:prstGeom prst="snip2Same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0" name="Ορθογώνιο: Ψαλίδισμα επάνω γωνιών 19">
            <a:extLst>
              <a:ext uri="{FF2B5EF4-FFF2-40B4-BE49-F238E27FC236}">
                <a16:creationId xmlns:a16="http://schemas.microsoft.com/office/drawing/2014/main" id="{0E9735DB-A90D-8EBA-9039-18D7A782A6D9}"/>
              </a:ext>
            </a:extLst>
          </p:cNvPr>
          <p:cNvSpPr/>
          <p:nvPr/>
        </p:nvSpPr>
        <p:spPr>
          <a:xfrm>
            <a:off x="-1455420" y="2446709"/>
            <a:ext cx="5503193" cy="3009364"/>
          </a:xfrm>
          <a:prstGeom prst="snip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grpSp>
        <p:nvGrpSpPr>
          <p:cNvPr id="290" name="Google Shape;290;p40"/>
          <p:cNvGrpSpPr/>
          <p:nvPr/>
        </p:nvGrpSpPr>
        <p:grpSpPr>
          <a:xfrm>
            <a:off x="768162" y="974676"/>
            <a:ext cx="6780887" cy="3753387"/>
            <a:chOff x="2654821" y="2311071"/>
            <a:chExt cx="2279714" cy="1262120"/>
          </a:xfrm>
        </p:grpSpPr>
        <p:grpSp>
          <p:nvGrpSpPr>
            <p:cNvPr id="291" name="Google Shape;291;p40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92" name="Google Shape;292;p40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93" name="Google Shape;293;p40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" name="Google Shape;294;p40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95" name="Google Shape;295;p40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grpSp>
            <p:nvGrpSpPr>
              <p:cNvPr id="296" name="Google Shape;296;p40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97" name="Google Shape;297;p40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8" name="Google Shape;298;p40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" name="Google Shape;299;p40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300;p40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301;p40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302" name="Google Shape;302;p40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03" name="Google Shape;303;p40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304" name="Google Shape;304;p40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5" name="Google Shape;305;p40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6" name="Google Shape;306;p40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307" name="Google Shape;307;p40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8" name="Google Shape;308;p40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40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40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40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40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3" name="Google Shape;313;p40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314" name="Google Shape;314;p40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40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316" name="Google Shape;316;p40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317" name="Google Shape;317;p40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40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9" name="Google Shape;319;p40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320" name="Google Shape;320;p40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321" name="Google Shape;321;p40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40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323" name="Google Shape;323;p40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324" name="Google Shape;324;p40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25" name="Google Shape;325;p40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6" name="Google Shape;326;p40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327" name="Google Shape;327;p40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grpSp>
            <p:nvGrpSpPr>
              <p:cNvPr id="328" name="Google Shape;328;p40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329" name="Google Shape;329;p40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330;p40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31" name="Google Shape;331;p40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332" name="Google Shape;332;p40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33" name="Google Shape;333;p40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334" name="Google Shape;334;p40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335" name="Google Shape;335;p40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36" name="Google Shape;336;p40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7" name="Google Shape;337;p40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338" name="Google Shape;338;p40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39" name="Google Shape;339;p40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0" name="Google Shape;340;p40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40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40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343" name="Google Shape;343;p40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344" name="Google Shape;344;p40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40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40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40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40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40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40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40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40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40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40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40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40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40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40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40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360" name="Google Shape;360;p40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40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40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40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40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40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40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40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40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40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40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40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40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40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40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40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40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40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40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40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80" name="Google Shape;380;p40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381" name="Google Shape;381;p40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2" name="Google Shape;382;p40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383" name="Google Shape;383;p40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40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5" name="Google Shape;385;p40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6" name="Google Shape;386;p40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387" name="Google Shape;387;p40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40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40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40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1" name="Google Shape;391;p40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40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40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40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40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40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40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8" name="Google Shape;398;p40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399" name="Google Shape;399;p40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40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40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40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3" name="Google Shape;403;p40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40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40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40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40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40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40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40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40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40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40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40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40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40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40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40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40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40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40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40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40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40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40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40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40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40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40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40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40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2" name="Google Shape;432;p40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433" name="Google Shape;433;p40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40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5" name="Google Shape;435;p40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6" name="Google Shape;436;p40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437" name="Google Shape;437;p40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438" name="Google Shape;438;p40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" name="Google Shape;439;p40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440" name="Google Shape;440;p40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40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2" name="Google Shape;442;p40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0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0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40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40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0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0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40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0" name="Google Shape;450;p40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451" name="Google Shape;451;p40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40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40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40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5" name="Google Shape;455;p40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40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0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40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40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40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0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0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3" name="Google Shape;463;p40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464" name="Google Shape;464;p40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40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40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40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8" name="Google Shape;468;p40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0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0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40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40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0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0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0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0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0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0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0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0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0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0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40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40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485" name="Google Shape;485;p40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0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0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0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0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0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0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0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0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40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40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0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497" name="Google Shape;497;p40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0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0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0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0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0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40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40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0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0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0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0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0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0" name="Google Shape;510;p40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511" name="Google Shape;511;p40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40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13" name="Google Shape;513;p40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0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40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40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40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40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40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40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40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522" name="Google Shape;522;p40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40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40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40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40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40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40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40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40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40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532" name="Google Shape;532;p40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40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40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40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40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40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538" name="Google Shape;538;p40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0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0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0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40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40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40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0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0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0" name="Google Shape;560;p40"/>
          <p:cNvSpPr txBox="1"/>
          <p:nvPr/>
        </p:nvSpPr>
        <p:spPr>
          <a:xfrm>
            <a:off x="5812650" y="2996775"/>
            <a:ext cx="2364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 b="1" dirty="0">
              <a:solidFill>
                <a:schemeClr val="lt1"/>
              </a:solidFill>
              <a:latin typeface="Abel"/>
              <a:ea typeface="Abel"/>
              <a:cs typeface="Abel"/>
              <a:sym typeface="Abel"/>
            </a:endParaRPr>
          </a:p>
        </p:txBody>
      </p:sp>
      <p:cxnSp>
        <p:nvCxnSpPr>
          <p:cNvPr id="2" name="Google Shape;182;p34">
            <a:extLst>
              <a:ext uri="{FF2B5EF4-FFF2-40B4-BE49-F238E27FC236}">
                <a16:creationId xmlns:a16="http://schemas.microsoft.com/office/drawing/2014/main" id="{F2A3F30F-9050-41B0-A732-0B32D1A5F5F7}"/>
              </a:ext>
            </a:extLst>
          </p:cNvPr>
          <p:cNvCxnSpPr>
            <a:cxnSpLocks/>
          </p:cNvCxnSpPr>
          <p:nvPr/>
        </p:nvCxnSpPr>
        <p:spPr>
          <a:xfrm>
            <a:off x="8375837" y="-15240"/>
            <a:ext cx="0" cy="25908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" name="Google Shape;182;p34">
            <a:extLst>
              <a:ext uri="{FF2B5EF4-FFF2-40B4-BE49-F238E27FC236}">
                <a16:creationId xmlns:a16="http://schemas.microsoft.com/office/drawing/2014/main" id="{07BDDC31-F234-D50F-CD62-B697CBF11102}"/>
              </a:ext>
            </a:extLst>
          </p:cNvPr>
          <p:cNvCxnSpPr>
            <a:cxnSpLocks/>
          </p:cNvCxnSpPr>
          <p:nvPr/>
        </p:nvCxnSpPr>
        <p:spPr>
          <a:xfrm>
            <a:off x="8375837" y="556260"/>
            <a:ext cx="0" cy="158372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" name="Google Shape;201;p36">
            <a:extLst>
              <a:ext uri="{FF2B5EF4-FFF2-40B4-BE49-F238E27FC236}">
                <a16:creationId xmlns:a16="http://schemas.microsoft.com/office/drawing/2014/main" id="{9570BC3C-9032-84CC-050A-7D1E6D100579}"/>
              </a:ext>
            </a:extLst>
          </p:cNvPr>
          <p:cNvSpPr txBox="1">
            <a:spLocks/>
          </p:cNvSpPr>
          <p:nvPr/>
        </p:nvSpPr>
        <p:spPr>
          <a:xfrm>
            <a:off x="4480364" y="127905"/>
            <a:ext cx="4579816" cy="5340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l"/>
            <a:r>
              <a:rPr lang="el-GR" sz="2400" dirty="0"/>
              <a:t>ΠΑΡΑΔΕΙΓΜΑΤΑ ΕΦΑΡΜΟΓΗΣ</a:t>
            </a:r>
          </a:p>
        </p:txBody>
      </p:sp>
      <p:cxnSp>
        <p:nvCxnSpPr>
          <p:cNvPr id="12" name="Google Shape;182;p34">
            <a:extLst>
              <a:ext uri="{FF2B5EF4-FFF2-40B4-BE49-F238E27FC236}">
                <a16:creationId xmlns:a16="http://schemas.microsoft.com/office/drawing/2014/main" id="{0728BD5F-5E51-6E46-FB00-0C5041D00054}"/>
              </a:ext>
            </a:extLst>
          </p:cNvPr>
          <p:cNvCxnSpPr>
            <a:cxnSpLocks/>
          </p:cNvCxnSpPr>
          <p:nvPr/>
        </p:nvCxnSpPr>
        <p:spPr>
          <a:xfrm>
            <a:off x="8373779" y="706377"/>
            <a:ext cx="784637" cy="525199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1" name="Ομάδα 10">
            <a:extLst>
              <a:ext uri="{FF2B5EF4-FFF2-40B4-BE49-F238E27FC236}">
                <a16:creationId xmlns:a16="http://schemas.microsoft.com/office/drawing/2014/main" id="{A18F5BF9-257C-BC2D-6436-155441E50C28}"/>
              </a:ext>
            </a:extLst>
          </p:cNvPr>
          <p:cNvGrpSpPr/>
          <p:nvPr/>
        </p:nvGrpSpPr>
        <p:grpSpPr>
          <a:xfrm>
            <a:off x="3748145" y="2256695"/>
            <a:ext cx="269605" cy="180000"/>
            <a:chOff x="3748145" y="2256695"/>
            <a:chExt cx="269605" cy="180000"/>
          </a:xfrm>
        </p:grpSpPr>
        <p:sp>
          <p:nvSpPr>
            <p:cNvPr id="623" name="Ελεύθερη σχεδίαση: Σχήμα 622">
              <a:extLst>
                <a:ext uri="{FF2B5EF4-FFF2-40B4-BE49-F238E27FC236}">
                  <a16:creationId xmlns:a16="http://schemas.microsoft.com/office/drawing/2014/main" id="{98364317-5AE8-CC9B-4DF1-9A36D1D38011}"/>
                </a:ext>
              </a:extLst>
            </p:cNvPr>
            <p:cNvSpPr/>
            <p:nvPr/>
          </p:nvSpPr>
          <p:spPr>
            <a:xfrm rot="5400000" flipV="1">
              <a:off x="3916501" y="2291799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1026" name="Picture 2" descr="London's Crossrail Is a $21 Billion Test of Virtual Modeling - IEEE Spectrum">
              <a:extLst>
                <a:ext uri="{FF2B5EF4-FFF2-40B4-BE49-F238E27FC236}">
                  <a16:creationId xmlns:a16="http://schemas.microsoft.com/office/drawing/2014/main" id="{78D9B160-0B27-A3DB-391C-65A9CA657AA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31" t="5" r="19963" b="-6"/>
            <a:stretch/>
          </p:blipFill>
          <p:spPr bwMode="auto">
            <a:xfrm>
              <a:off x="3748145" y="2256695"/>
              <a:ext cx="177394" cy="180000"/>
            </a:xfrm>
            <a:prstGeom prst="ellipse">
              <a:avLst/>
            </a:prstGeom>
            <a:ln w="6350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37" name="Ομάδα 636">
            <a:extLst>
              <a:ext uri="{FF2B5EF4-FFF2-40B4-BE49-F238E27FC236}">
                <a16:creationId xmlns:a16="http://schemas.microsoft.com/office/drawing/2014/main" id="{BFEBFA83-28A1-377B-6170-D61E717EAA2B}"/>
              </a:ext>
            </a:extLst>
          </p:cNvPr>
          <p:cNvGrpSpPr/>
          <p:nvPr/>
        </p:nvGrpSpPr>
        <p:grpSpPr>
          <a:xfrm flipV="1">
            <a:off x="4094683" y="2512386"/>
            <a:ext cx="182227" cy="269514"/>
            <a:chOff x="4107577" y="2249200"/>
            <a:chExt cx="182227" cy="269514"/>
          </a:xfrm>
        </p:grpSpPr>
        <p:sp>
          <p:nvSpPr>
            <p:cNvPr id="626" name="Ελεύθερη σχεδίαση: Σχήμα 625">
              <a:extLst>
                <a:ext uri="{FF2B5EF4-FFF2-40B4-BE49-F238E27FC236}">
                  <a16:creationId xmlns:a16="http://schemas.microsoft.com/office/drawing/2014/main" id="{248388D8-6791-BAB9-1726-6E919329C8AA}"/>
                </a:ext>
              </a:extLst>
            </p:cNvPr>
            <p:cNvSpPr/>
            <p:nvPr/>
          </p:nvSpPr>
          <p:spPr>
            <a:xfrm>
              <a:off x="4150815" y="2410034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17416" name="Picture 8" descr="(descrizione)">
              <a:extLst>
                <a:ext uri="{FF2B5EF4-FFF2-40B4-BE49-F238E27FC236}">
                  <a16:creationId xmlns:a16="http://schemas.microsoft.com/office/drawing/2014/main" id="{86F5EC94-DFFF-7E6F-139C-D7FD398E9DD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340" r="18842"/>
            <a:stretch/>
          </p:blipFill>
          <p:spPr bwMode="auto">
            <a:xfrm flipV="1">
              <a:off x="4107577" y="2249200"/>
              <a:ext cx="182227" cy="180627"/>
            </a:xfrm>
            <a:prstGeom prst="ellipse">
              <a:avLst/>
            </a:prstGeom>
            <a:ln w="63500" cap="rnd">
              <a:noFill/>
            </a:ln>
            <a:effectLst>
              <a:outerShdw blurRad="381000" dist="292100" dir="5400000" sx="-80000" sy="-18000" rotWithShape="0">
                <a:srgbClr val="000000">
                  <a:alpha val="22000"/>
                </a:srgbClr>
              </a:outerShdw>
            </a:effectLst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7408" name="Ομάδα 17407">
            <a:extLst>
              <a:ext uri="{FF2B5EF4-FFF2-40B4-BE49-F238E27FC236}">
                <a16:creationId xmlns:a16="http://schemas.microsoft.com/office/drawing/2014/main" id="{9FC4423F-ED5F-6C2D-98D9-664601443397}"/>
              </a:ext>
            </a:extLst>
          </p:cNvPr>
          <p:cNvGrpSpPr/>
          <p:nvPr/>
        </p:nvGrpSpPr>
        <p:grpSpPr>
          <a:xfrm rot="5400000" flipH="1">
            <a:off x="6196156" y="3283417"/>
            <a:ext cx="182572" cy="273969"/>
            <a:chOff x="6062499" y="3155249"/>
            <a:chExt cx="182572" cy="273969"/>
          </a:xfrm>
        </p:grpSpPr>
        <p:sp>
          <p:nvSpPr>
            <p:cNvPr id="630" name="Ελεύθερη σχεδίαση: Σχήμα 629">
              <a:extLst>
                <a:ext uri="{FF2B5EF4-FFF2-40B4-BE49-F238E27FC236}">
                  <a16:creationId xmlns:a16="http://schemas.microsoft.com/office/drawing/2014/main" id="{50E97AF9-BBFD-406A-1334-DB8A4E78074F}"/>
                </a:ext>
              </a:extLst>
            </p:cNvPr>
            <p:cNvSpPr/>
            <p:nvPr/>
          </p:nvSpPr>
          <p:spPr>
            <a:xfrm>
              <a:off x="6103886" y="3320538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613" name="Εικόνα 612">
              <a:extLst>
                <a:ext uri="{FF2B5EF4-FFF2-40B4-BE49-F238E27FC236}">
                  <a16:creationId xmlns:a16="http://schemas.microsoft.com/office/drawing/2014/main" id="{4DCE7B06-A07E-6C8A-1F6F-F02958624D7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l="14518" t="3704" r="13199" b="370"/>
            <a:stretch/>
          </p:blipFill>
          <p:spPr>
            <a:xfrm rot="5400000">
              <a:off x="6061045" y="3156703"/>
              <a:ext cx="185480" cy="182572"/>
            </a:xfrm>
            <a:prstGeom prst="ellipse">
              <a:avLst/>
            </a:prstGeom>
            <a:ln w="6350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</p:spPr>
        </p:pic>
      </p:grpSp>
      <p:grpSp>
        <p:nvGrpSpPr>
          <p:cNvPr id="639" name="Ομάδα 638">
            <a:extLst>
              <a:ext uri="{FF2B5EF4-FFF2-40B4-BE49-F238E27FC236}">
                <a16:creationId xmlns:a16="http://schemas.microsoft.com/office/drawing/2014/main" id="{42F8AE9A-60B7-D67D-C456-9E3CF9DC0B7F}"/>
              </a:ext>
            </a:extLst>
          </p:cNvPr>
          <p:cNvGrpSpPr/>
          <p:nvPr/>
        </p:nvGrpSpPr>
        <p:grpSpPr>
          <a:xfrm rot="16200000" flipH="1">
            <a:off x="6293240" y="2562138"/>
            <a:ext cx="186491" cy="269888"/>
            <a:chOff x="6429606" y="2433286"/>
            <a:chExt cx="186491" cy="269888"/>
          </a:xfrm>
        </p:grpSpPr>
        <p:sp>
          <p:nvSpPr>
            <p:cNvPr id="631" name="Ελεύθερη σχεδίαση: Σχήμα 630">
              <a:extLst>
                <a:ext uri="{FF2B5EF4-FFF2-40B4-BE49-F238E27FC236}">
                  <a16:creationId xmlns:a16="http://schemas.microsoft.com/office/drawing/2014/main" id="{6C49390D-A42D-85A6-28D1-6BCDC0FE3021}"/>
                </a:ext>
              </a:extLst>
            </p:cNvPr>
            <p:cNvSpPr/>
            <p:nvPr/>
          </p:nvSpPr>
          <p:spPr>
            <a:xfrm>
              <a:off x="6475843" y="2594494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17418" name="Picture 10" descr="South Korea plans $43 billion offshore wind farm">
              <a:extLst>
                <a:ext uri="{FF2B5EF4-FFF2-40B4-BE49-F238E27FC236}">
                  <a16:creationId xmlns:a16="http://schemas.microsoft.com/office/drawing/2014/main" id="{45001942-AA37-9032-9519-B6E01F29627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266" t="16863" r="15162" b="71"/>
            <a:stretch/>
          </p:blipFill>
          <p:spPr bwMode="auto">
            <a:xfrm rot="16200000" flipH="1">
              <a:off x="6430804" y="2432088"/>
              <a:ext cx="184095" cy="186491"/>
            </a:xfrm>
            <a:prstGeom prst="ellipse">
              <a:avLst/>
            </a:prstGeom>
            <a:ln w="6350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1B33DF95-B4E1-A926-FE35-7320827C7F5D}"/>
              </a:ext>
            </a:extLst>
          </p:cNvPr>
          <p:cNvSpPr txBox="1"/>
          <p:nvPr/>
        </p:nvSpPr>
        <p:spPr>
          <a:xfrm>
            <a:off x="8751035" y="4795950"/>
            <a:ext cx="3929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10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EEAFADB-59D1-33C4-0D38-C48ED513AEC9}"/>
              </a:ext>
            </a:extLst>
          </p:cNvPr>
          <p:cNvSpPr txBox="1"/>
          <p:nvPr/>
        </p:nvSpPr>
        <p:spPr>
          <a:xfrm rot="19456697">
            <a:off x="1792530" y="2329959"/>
            <a:ext cx="127130" cy="121870"/>
          </a:xfrm>
          <a:prstGeom prst="rect">
            <a:avLst/>
          </a:prstGeom>
          <a:noFill/>
        </p:spPr>
        <p:txBody>
          <a:bodyPr wrap="square" rtlCol="0">
            <a:prstTxWarp prst="textArchDown">
              <a:avLst>
                <a:gd name="adj" fmla="val 21523615"/>
              </a:avLst>
            </a:prstTxWarp>
            <a:spAutoFit/>
          </a:bodyPr>
          <a:lstStyle/>
          <a:p>
            <a:r>
              <a:rPr lang="el-GR" sz="1800" kern="1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Φράγμα </a:t>
            </a:r>
            <a:r>
              <a:rPr lang="en-US" sz="1800" kern="1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Diablo</a:t>
            </a:r>
            <a:r>
              <a:rPr lang="el-GR" sz="1800" kern="1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,</a:t>
            </a:r>
            <a:r>
              <a:rPr lang="en-US" sz="1800" kern="100" dirty="0"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 </a:t>
            </a:r>
            <a:r>
              <a:rPr lang="el-GR" sz="1800" kern="100" dirty="0"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στην Ουάσιγκτον, </a:t>
            </a:r>
            <a:r>
              <a:rPr lang="el-GR" sz="1800" kern="1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ΗΠΑ</a:t>
            </a:r>
          </a:p>
          <a:p>
            <a:endParaRPr lang="el-GR" dirty="0"/>
          </a:p>
        </p:txBody>
      </p:sp>
      <p:grpSp>
        <p:nvGrpSpPr>
          <p:cNvPr id="8" name="Ομάδα 7">
            <a:extLst>
              <a:ext uri="{FF2B5EF4-FFF2-40B4-BE49-F238E27FC236}">
                <a16:creationId xmlns:a16="http://schemas.microsoft.com/office/drawing/2014/main" id="{28D1F81B-6859-BB1C-B036-6B346DEC4CBF}"/>
              </a:ext>
            </a:extLst>
          </p:cNvPr>
          <p:cNvGrpSpPr/>
          <p:nvPr/>
        </p:nvGrpSpPr>
        <p:grpSpPr>
          <a:xfrm>
            <a:off x="1673082" y="2293939"/>
            <a:ext cx="270021" cy="176400"/>
            <a:chOff x="1673082" y="2293939"/>
            <a:chExt cx="270021" cy="176400"/>
          </a:xfrm>
        </p:grpSpPr>
        <p:sp>
          <p:nvSpPr>
            <p:cNvPr id="629" name="Ελεύθερη σχεδίαση: Σχήμα 628">
              <a:extLst>
                <a:ext uri="{FF2B5EF4-FFF2-40B4-BE49-F238E27FC236}">
                  <a16:creationId xmlns:a16="http://schemas.microsoft.com/office/drawing/2014/main" id="{EEAAA4E6-C6E1-2BF7-2737-326465CDE5AA}"/>
                </a:ext>
              </a:extLst>
            </p:cNvPr>
            <p:cNvSpPr/>
            <p:nvPr/>
          </p:nvSpPr>
          <p:spPr>
            <a:xfrm rot="5400000">
              <a:off x="1680513" y="2329642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 dirty="0"/>
            </a:p>
          </p:txBody>
        </p:sp>
        <p:pic>
          <p:nvPicPr>
            <p:cNvPr id="7" name="Εικόνα 6" descr="Εικόνα που περιέχει φράγμα, εξωτερικός χώρος/ύπαιθρος, υδάτινοι πόροι, νερό&#10;&#10;Περιγραφή που δημιουργήθηκε αυτόματα">
              <a:extLst>
                <a:ext uri="{FF2B5EF4-FFF2-40B4-BE49-F238E27FC236}">
                  <a16:creationId xmlns:a16="http://schemas.microsoft.com/office/drawing/2014/main" id="{E735D57D-FC9A-F108-BEB8-1EA886EE09F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42094" t="6413" r="20309" b="1119"/>
            <a:stretch/>
          </p:blipFill>
          <p:spPr>
            <a:xfrm>
              <a:off x="1762198" y="2293939"/>
              <a:ext cx="180905" cy="176400"/>
            </a:xfrm>
            <a:prstGeom prst="ellipse">
              <a:avLst/>
            </a:prstGeom>
            <a:ln w="635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u"/>
      </p:transition>
    </mc:Choice>
    <mc:Fallback xmlns="">
      <p:transition spd="slow">
        <p:push dir="u"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Ορθογώνιο: Ψαλίδισμα επάνω γωνιών 20">
            <a:extLst>
              <a:ext uri="{FF2B5EF4-FFF2-40B4-BE49-F238E27FC236}">
                <a16:creationId xmlns:a16="http://schemas.microsoft.com/office/drawing/2014/main" id="{C7936A39-5AF9-4337-6BCA-5EF4CD04D7D6}"/>
              </a:ext>
            </a:extLst>
          </p:cNvPr>
          <p:cNvSpPr/>
          <p:nvPr/>
        </p:nvSpPr>
        <p:spPr>
          <a:xfrm>
            <a:off x="-413646" y="-2042160"/>
            <a:ext cx="5661655" cy="2674462"/>
          </a:xfrm>
          <a:prstGeom prst="snip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CE19D7A-E11C-E257-D846-2500ABBF296A}"/>
              </a:ext>
            </a:extLst>
          </p:cNvPr>
          <p:cNvSpPr txBox="1"/>
          <p:nvPr/>
        </p:nvSpPr>
        <p:spPr>
          <a:xfrm>
            <a:off x="4114135" y="2628444"/>
            <a:ext cx="140530" cy="118199"/>
          </a:xfrm>
          <a:prstGeom prst="rect">
            <a:avLst/>
          </a:prstGeom>
          <a:noFill/>
        </p:spPr>
        <p:txBody>
          <a:bodyPr wrap="square" rtlCol="0">
            <a:prstTxWarp prst="textArchDown">
              <a:avLst/>
            </a:prstTxWarp>
            <a:spAutoFit/>
          </a:bodyPr>
          <a:lstStyle/>
          <a:p>
            <a:r>
              <a:rPr lang="el-GR" sz="1800" kern="1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Γέφυρα </a:t>
            </a:r>
            <a:r>
              <a:rPr lang="el-GR" sz="1800" kern="100" dirty="0" err="1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Morandi</a:t>
            </a:r>
            <a:r>
              <a:rPr lang="el-GR" sz="1800" kern="1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, Ιταλία</a:t>
            </a:r>
          </a:p>
          <a:p>
            <a:endParaRPr lang="el-GR" dirty="0"/>
          </a:p>
        </p:txBody>
      </p:sp>
      <p:sp>
        <p:nvSpPr>
          <p:cNvPr id="9" name="Ορθογώνιο: Ψαλίδισμα επάνω γωνιών 8">
            <a:extLst>
              <a:ext uri="{FF2B5EF4-FFF2-40B4-BE49-F238E27FC236}">
                <a16:creationId xmlns:a16="http://schemas.microsoft.com/office/drawing/2014/main" id="{AFC35E4D-FDA6-A48C-81A0-AFEAC2707DE9}"/>
              </a:ext>
            </a:extLst>
          </p:cNvPr>
          <p:cNvSpPr/>
          <p:nvPr/>
        </p:nvSpPr>
        <p:spPr>
          <a:xfrm>
            <a:off x="-219889" y="1679957"/>
            <a:ext cx="6744286" cy="3480339"/>
          </a:xfrm>
          <a:prstGeom prst="snip2Same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0" name="Ορθογώνιο: Ψαλίδισμα επάνω γωνιών 19">
            <a:extLst>
              <a:ext uri="{FF2B5EF4-FFF2-40B4-BE49-F238E27FC236}">
                <a16:creationId xmlns:a16="http://schemas.microsoft.com/office/drawing/2014/main" id="{0E9735DB-A90D-8EBA-9039-18D7A782A6D9}"/>
              </a:ext>
            </a:extLst>
          </p:cNvPr>
          <p:cNvSpPr/>
          <p:nvPr/>
        </p:nvSpPr>
        <p:spPr>
          <a:xfrm>
            <a:off x="-1455420" y="2446709"/>
            <a:ext cx="5503193" cy="3009364"/>
          </a:xfrm>
          <a:prstGeom prst="snip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grpSp>
        <p:nvGrpSpPr>
          <p:cNvPr id="290" name="Google Shape;290;p40"/>
          <p:cNvGrpSpPr/>
          <p:nvPr/>
        </p:nvGrpSpPr>
        <p:grpSpPr>
          <a:xfrm>
            <a:off x="768162" y="974676"/>
            <a:ext cx="6780887" cy="3753387"/>
            <a:chOff x="2654821" y="2311071"/>
            <a:chExt cx="2279714" cy="1262120"/>
          </a:xfrm>
        </p:grpSpPr>
        <p:grpSp>
          <p:nvGrpSpPr>
            <p:cNvPr id="291" name="Google Shape;291;p40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92" name="Google Shape;292;p40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93" name="Google Shape;293;p40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" name="Google Shape;294;p40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95" name="Google Shape;295;p40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grpSp>
            <p:nvGrpSpPr>
              <p:cNvPr id="296" name="Google Shape;296;p40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97" name="Google Shape;297;p40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8" name="Google Shape;298;p40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" name="Google Shape;299;p40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300;p40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301;p40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302" name="Google Shape;302;p40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03" name="Google Shape;303;p40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304" name="Google Shape;304;p40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5" name="Google Shape;305;p40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6" name="Google Shape;306;p40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307" name="Google Shape;307;p40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8" name="Google Shape;308;p40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40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40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40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40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3" name="Google Shape;313;p40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314" name="Google Shape;314;p40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40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316" name="Google Shape;316;p40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317" name="Google Shape;317;p40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40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9" name="Google Shape;319;p40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320" name="Google Shape;320;p40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321" name="Google Shape;321;p40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40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323" name="Google Shape;323;p40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324" name="Google Shape;324;p40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25" name="Google Shape;325;p40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6" name="Google Shape;326;p40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327" name="Google Shape;327;p40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grpSp>
            <p:nvGrpSpPr>
              <p:cNvPr id="328" name="Google Shape;328;p40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329" name="Google Shape;329;p40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330;p40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31" name="Google Shape;331;p40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332" name="Google Shape;332;p40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33" name="Google Shape;333;p40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334" name="Google Shape;334;p40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335" name="Google Shape;335;p40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36" name="Google Shape;336;p40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7" name="Google Shape;337;p40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338" name="Google Shape;338;p40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39" name="Google Shape;339;p40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0" name="Google Shape;340;p40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40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40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343" name="Google Shape;343;p40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344" name="Google Shape;344;p40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40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40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40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40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40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40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40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40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40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40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40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40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40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40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40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360" name="Google Shape;360;p40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40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40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40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40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40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40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40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40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40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40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40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40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40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40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40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40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40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40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40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80" name="Google Shape;380;p40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381" name="Google Shape;381;p40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2" name="Google Shape;382;p40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383" name="Google Shape;383;p40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40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5" name="Google Shape;385;p40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6" name="Google Shape;386;p40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387" name="Google Shape;387;p40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40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40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40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1" name="Google Shape;391;p40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40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40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40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40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40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40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8" name="Google Shape;398;p40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399" name="Google Shape;399;p40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40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40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40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3" name="Google Shape;403;p40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40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40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40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40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40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40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40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40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40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40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40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40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40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40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40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40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40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40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40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40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40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40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40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40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40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40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40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40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2" name="Google Shape;432;p40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433" name="Google Shape;433;p40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40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5" name="Google Shape;435;p40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6" name="Google Shape;436;p40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437" name="Google Shape;437;p40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438" name="Google Shape;438;p40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" name="Google Shape;439;p40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440" name="Google Shape;440;p40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40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2" name="Google Shape;442;p40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0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0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40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40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0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0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40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0" name="Google Shape;450;p40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451" name="Google Shape;451;p40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40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40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40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5" name="Google Shape;455;p40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40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0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40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40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40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0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0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3" name="Google Shape;463;p40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464" name="Google Shape;464;p40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40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40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40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8" name="Google Shape;468;p40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0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0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40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40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0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0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0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0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0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0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0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0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0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0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40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40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485" name="Google Shape;485;p40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0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0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0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0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0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0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0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0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40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40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0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497" name="Google Shape;497;p40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0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0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0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0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0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40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40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0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0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0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0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0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0" name="Google Shape;510;p40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511" name="Google Shape;511;p40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40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13" name="Google Shape;513;p40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0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40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40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40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40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40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40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40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522" name="Google Shape;522;p40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40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40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40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40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40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40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40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40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40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532" name="Google Shape;532;p40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40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40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40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40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40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538" name="Google Shape;538;p40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0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0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0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40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40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40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0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0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0" name="Google Shape;560;p40"/>
          <p:cNvSpPr txBox="1"/>
          <p:nvPr/>
        </p:nvSpPr>
        <p:spPr>
          <a:xfrm>
            <a:off x="5812650" y="2996775"/>
            <a:ext cx="2364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 b="1" dirty="0">
              <a:solidFill>
                <a:schemeClr val="lt1"/>
              </a:solidFill>
              <a:latin typeface="Abel"/>
              <a:ea typeface="Abel"/>
              <a:cs typeface="Abel"/>
              <a:sym typeface="Abel"/>
            </a:endParaRPr>
          </a:p>
        </p:txBody>
      </p:sp>
      <p:cxnSp>
        <p:nvCxnSpPr>
          <p:cNvPr id="2" name="Google Shape;182;p34">
            <a:extLst>
              <a:ext uri="{FF2B5EF4-FFF2-40B4-BE49-F238E27FC236}">
                <a16:creationId xmlns:a16="http://schemas.microsoft.com/office/drawing/2014/main" id="{F2A3F30F-9050-41B0-A732-0B32D1A5F5F7}"/>
              </a:ext>
            </a:extLst>
          </p:cNvPr>
          <p:cNvCxnSpPr>
            <a:cxnSpLocks/>
          </p:cNvCxnSpPr>
          <p:nvPr/>
        </p:nvCxnSpPr>
        <p:spPr>
          <a:xfrm>
            <a:off x="8375837" y="-15240"/>
            <a:ext cx="0" cy="25908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" name="Google Shape;182;p34">
            <a:extLst>
              <a:ext uri="{FF2B5EF4-FFF2-40B4-BE49-F238E27FC236}">
                <a16:creationId xmlns:a16="http://schemas.microsoft.com/office/drawing/2014/main" id="{07BDDC31-F234-D50F-CD62-B697CBF11102}"/>
              </a:ext>
            </a:extLst>
          </p:cNvPr>
          <p:cNvCxnSpPr>
            <a:cxnSpLocks/>
          </p:cNvCxnSpPr>
          <p:nvPr/>
        </p:nvCxnSpPr>
        <p:spPr>
          <a:xfrm>
            <a:off x="8375837" y="556260"/>
            <a:ext cx="0" cy="158372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" name="Google Shape;201;p36">
            <a:extLst>
              <a:ext uri="{FF2B5EF4-FFF2-40B4-BE49-F238E27FC236}">
                <a16:creationId xmlns:a16="http://schemas.microsoft.com/office/drawing/2014/main" id="{9570BC3C-9032-84CC-050A-7D1E6D100579}"/>
              </a:ext>
            </a:extLst>
          </p:cNvPr>
          <p:cNvSpPr txBox="1">
            <a:spLocks/>
          </p:cNvSpPr>
          <p:nvPr/>
        </p:nvSpPr>
        <p:spPr>
          <a:xfrm>
            <a:off x="4480364" y="127905"/>
            <a:ext cx="4579816" cy="5340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l"/>
            <a:r>
              <a:rPr lang="el-GR" sz="2400" dirty="0"/>
              <a:t>ΠΑΡΑΔΕΙΓΜΑΤΑ ΕΦΑΡΜΟΓΗΣ</a:t>
            </a:r>
          </a:p>
        </p:txBody>
      </p:sp>
      <p:cxnSp>
        <p:nvCxnSpPr>
          <p:cNvPr id="12" name="Google Shape;182;p34">
            <a:extLst>
              <a:ext uri="{FF2B5EF4-FFF2-40B4-BE49-F238E27FC236}">
                <a16:creationId xmlns:a16="http://schemas.microsoft.com/office/drawing/2014/main" id="{0728BD5F-5E51-6E46-FB00-0C5041D00054}"/>
              </a:ext>
            </a:extLst>
          </p:cNvPr>
          <p:cNvCxnSpPr>
            <a:cxnSpLocks/>
          </p:cNvCxnSpPr>
          <p:nvPr/>
        </p:nvCxnSpPr>
        <p:spPr>
          <a:xfrm>
            <a:off x="8373779" y="706377"/>
            <a:ext cx="784637" cy="525199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CF8F6967-9AC2-4634-C490-43B0312C0C24}"/>
              </a:ext>
            </a:extLst>
          </p:cNvPr>
          <p:cNvSpPr txBox="1"/>
          <p:nvPr/>
        </p:nvSpPr>
        <p:spPr>
          <a:xfrm rot="19456697">
            <a:off x="2528503" y="1293860"/>
            <a:ext cx="2272897" cy="2178852"/>
          </a:xfrm>
          <a:prstGeom prst="rect">
            <a:avLst/>
          </a:prstGeom>
          <a:noFill/>
        </p:spPr>
        <p:txBody>
          <a:bodyPr wrap="square" rtlCol="0">
            <a:prstTxWarp prst="textArchDown">
              <a:avLst>
                <a:gd name="adj" fmla="val 21523615"/>
              </a:avLst>
            </a:prstTxWarp>
            <a:spAutoFit/>
          </a:bodyPr>
          <a:lstStyle/>
          <a:p>
            <a:r>
              <a:rPr lang="el-GR" sz="1800" kern="1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Φράγμα </a:t>
            </a:r>
            <a:r>
              <a:rPr lang="en-US" sz="1800" kern="1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Diablo</a:t>
            </a:r>
            <a:r>
              <a:rPr lang="el-GR" sz="1800" kern="1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,</a:t>
            </a:r>
            <a:r>
              <a:rPr lang="en-US" sz="1800" kern="100" dirty="0"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 </a:t>
            </a:r>
            <a:r>
              <a:rPr lang="el-GR" sz="1800" kern="100" dirty="0"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στην Ουάσιγκτον, </a:t>
            </a:r>
            <a:r>
              <a:rPr lang="el-GR" sz="1800" kern="1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ΗΠΑ</a:t>
            </a:r>
          </a:p>
          <a:p>
            <a:endParaRPr lang="el-GR" dirty="0"/>
          </a:p>
        </p:txBody>
      </p:sp>
      <p:grpSp>
        <p:nvGrpSpPr>
          <p:cNvPr id="637" name="Ομάδα 636">
            <a:extLst>
              <a:ext uri="{FF2B5EF4-FFF2-40B4-BE49-F238E27FC236}">
                <a16:creationId xmlns:a16="http://schemas.microsoft.com/office/drawing/2014/main" id="{BFEBFA83-28A1-377B-6170-D61E717EAA2B}"/>
              </a:ext>
            </a:extLst>
          </p:cNvPr>
          <p:cNvGrpSpPr/>
          <p:nvPr/>
        </p:nvGrpSpPr>
        <p:grpSpPr>
          <a:xfrm flipV="1">
            <a:off x="4094683" y="2512386"/>
            <a:ext cx="182227" cy="269514"/>
            <a:chOff x="4107577" y="2249200"/>
            <a:chExt cx="182227" cy="269514"/>
          </a:xfrm>
        </p:grpSpPr>
        <p:sp>
          <p:nvSpPr>
            <p:cNvPr id="626" name="Ελεύθερη σχεδίαση: Σχήμα 625">
              <a:extLst>
                <a:ext uri="{FF2B5EF4-FFF2-40B4-BE49-F238E27FC236}">
                  <a16:creationId xmlns:a16="http://schemas.microsoft.com/office/drawing/2014/main" id="{248388D8-6791-BAB9-1726-6E919329C8AA}"/>
                </a:ext>
              </a:extLst>
            </p:cNvPr>
            <p:cNvSpPr/>
            <p:nvPr/>
          </p:nvSpPr>
          <p:spPr>
            <a:xfrm>
              <a:off x="4150815" y="2410034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17416" name="Picture 8" descr="(descrizione)">
              <a:extLst>
                <a:ext uri="{FF2B5EF4-FFF2-40B4-BE49-F238E27FC236}">
                  <a16:creationId xmlns:a16="http://schemas.microsoft.com/office/drawing/2014/main" id="{86F5EC94-DFFF-7E6F-139C-D7FD398E9DD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340" r="18842"/>
            <a:stretch/>
          </p:blipFill>
          <p:spPr bwMode="auto">
            <a:xfrm flipV="1">
              <a:off x="4107577" y="2249200"/>
              <a:ext cx="182227" cy="180627"/>
            </a:xfrm>
            <a:prstGeom prst="ellipse">
              <a:avLst/>
            </a:prstGeom>
            <a:ln w="63500" cap="rnd">
              <a:noFill/>
            </a:ln>
            <a:effectLst>
              <a:outerShdw blurRad="381000" dist="292100" dir="5400000" sx="-80000" sy="-18000" rotWithShape="0">
                <a:srgbClr val="000000">
                  <a:alpha val="22000"/>
                </a:srgbClr>
              </a:outerShdw>
            </a:effectLst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39" name="Ομάδα 638">
            <a:extLst>
              <a:ext uri="{FF2B5EF4-FFF2-40B4-BE49-F238E27FC236}">
                <a16:creationId xmlns:a16="http://schemas.microsoft.com/office/drawing/2014/main" id="{42F8AE9A-60B7-D67D-C456-9E3CF9DC0B7F}"/>
              </a:ext>
            </a:extLst>
          </p:cNvPr>
          <p:cNvGrpSpPr/>
          <p:nvPr/>
        </p:nvGrpSpPr>
        <p:grpSpPr>
          <a:xfrm rot="16200000" flipH="1">
            <a:off x="6293240" y="2562138"/>
            <a:ext cx="186491" cy="269888"/>
            <a:chOff x="6429606" y="2433286"/>
            <a:chExt cx="186491" cy="269888"/>
          </a:xfrm>
        </p:grpSpPr>
        <p:sp>
          <p:nvSpPr>
            <p:cNvPr id="631" name="Ελεύθερη σχεδίαση: Σχήμα 630">
              <a:extLst>
                <a:ext uri="{FF2B5EF4-FFF2-40B4-BE49-F238E27FC236}">
                  <a16:creationId xmlns:a16="http://schemas.microsoft.com/office/drawing/2014/main" id="{6C49390D-A42D-85A6-28D1-6BCDC0FE3021}"/>
                </a:ext>
              </a:extLst>
            </p:cNvPr>
            <p:cNvSpPr/>
            <p:nvPr/>
          </p:nvSpPr>
          <p:spPr>
            <a:xfrm>
              <a:off x="6475843" y="2594494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17418" name="Picture 10" descr="South Korea plans $43 billion offshore wind farm">
              <a:extLst>
                <a:ext uri="{FF2B5EF4-FFF2-40B4-BE49-F238E27FC236}">
                  <a16:creationId xmlns:a16="http://schemas.microsoft.com/office/drawing/2014/main" id="{45001942-AA37-9032-9519-B6E01F29627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266" t="16863" r="15162" b="71"/>
            <a:stretch/>
          </p:blipFill>
          <p:spPr bwMode="auto">
            <a:xfrm rot="16200000" flipH="1">
              <a:off x="6430804" y="2432088"/>
              <a:ext cx="184095" cy="186491"/>
            </a:xfrm>
            <a:prstGeom prst="ellipse">
              <a:avLst/>
            </a:prstGeom>
            <a:ln w="6350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5" name="Ομάδα 4">
            <a:extLst>
              <a:ext uri="{FF2B5EF4-FFF2-40B4-BE49-F238E27FC236}">
                <a16:creationId xmlns:a16="http://schemas.microsoft.com/office/drawing/2014/main" id="{9969ECC2-CC9A-FFB5-4C3F-9E90A6448AF1}"/>
              </a:ext>
            </a:extLst>
          </p:cNvPr>
          <p:cNvGrpSpPr/>
          <p:nvPr/>
        </p:nvGrpSpPr>
        <p:grpSpPr>
          <a:xfrm rot="5400000" flipH="1">
            <a:off x="6196156" y="3283417"/>
            <a:ext cx="182572" cy="273969"/>
            <a:chOff x="6062499" y="3155249"/>
            <a:chExt cx="182572" cy="273969"/>
          </a:xfrm>
        </p:grpSpPr>
        <p:sp>
          <p:nvSpPr>
            <p:cNvPr id="6" name="Ελεύθερη σχεδίαση: Σχήμα 5">
              <a:extLst>
                <a:ext uri="{FF2B5EF4-FFF2-40B4-BE49-F238E27FC236}">
                  <a16:creationId xmlns:a16="http://schemas.microsoft.com/office/drawing/2014/main" id="{130A23E0-781C-2BEA-DCCF-F051A7F46056}"/>
                </a:ext>
              </a:extLst>
            </p:cNvPr>
            <p:cNvSpPr/>
            <p:nvPr/>
          </p:nvSpPr>
          <p:spPr>
            <a:xfrm>
              <a:off x="6103886" y="3320538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7" name="Εικόνα 6">
              <a:extLst>
                <a:ext uri="{FF2B5EF4-FFF2-40B4-BE49-F238E27FC236}">
                  <a16:creationId xmlns:a16="http://schemas.microsoft.com/office/drawing/2014/main" id="{D66586C1-1BD8-7ACB-DFE3-07AFFB093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l="14518" t="3704" r="13199" b="370"/>
            <a:stretch/>
          </p:blipFill>
          <p:spPr>
            <a:xfrm rot="5400000">
              <a:off x="6061045" y="3156703"/>
              <a:ext cx="185480" cy="182572"/>
            </a:xfrm>
            <a:prstGeom prst="ellipse">
              <a:avLst/>
            </a:prstGeom>
            <a:ln w="6350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</p:spPr>
        </p:pic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06E6E9D3-4DE1-D6DA-BF5B-24B3420E1017}"/>
              </a:ext>
            </a:extLst>
          </p:cNvPr>
          <p:cNvSpPr txBox="1"/>
          <p:nvPr/>
        </p:nvSpPr>
        <p:spPr>
          <a:xfrm>
            <a:off x="8751035" y="4795950"/>
            <a:ext cx="3929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10</a:t>
            </a:r>
          </a:p>
        </p:txBody>
      </p:sp>
      <p:grpSp>
        <p:nvGrpSpPr>
          <p:cNvPr id="23" name="Ομάδα 22">
            <a:extLst>
              <a:ext uri="{FF2B5EF4-FFF2-40B4-BE49-F238E27FC236}">
                <a16:creationId xmlns:a16="http://schemas.microsoft.com/office/drawing/2014/main" id="{1CFD9AD4-B7D8-7F82-D156-12D6500EF2DE}"/>
              </a:ext>
            </a:extLst>
          </p:cNvPr>
          <p:cNvGrpSpPr/>
          <p:nvPr/>
        </p:nvGrpSpPr>
        <p:grpSpPr>
          <a:xfrm>
            <a:off x="3748145" y="2256695"/>
            <a:ext cx="269605" cy="180000"/>
            <a:chOff x="3748145" y="2256695"/>
            <a:chExt cx="269605" cy="180000"/>
          </a:xfrm>
        </p:grpSpPr>
        <p:sp>
          <p:nvSpPr>
            <p:cNvPr id="24" name="Ελεύθερη σχεδίαση: Σχήμα 23">
              <a:extLst>
                <a:ext uri="{FF2B5EF4-FFF2-40B4-BE49-F238E27FC236}">
                  <a16:creationId xmlns:a16="http://schemas.microsoft.com/office/drawing/2014/main" id="{714B1A17-1974-8ABD-BBB0-BF4DA673FAAE}"/>
                </a:ext>
              </a:extLst>
            </p:cNvPr>
            <p:cNvSpPr/>
            <p:nvPr/>
          </p:nvSpPr>
          <p:spPr>
            <a:xfrm rot="5400000" flipV="1">
              <a:off x="3916501" y="2291799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25" name="Picture 2" descr="London's Crossrail Is a $21 Billion Test of Virtual Modeling - IEEE Spectrum">
              <a:extLst>
                <a:ext uri="{FF2B5EF4-FFF2-40B4-BE49-F238E27FC236}">
                  <a16:creationId xmlns:a16="http://schemas.microsoft.com/office/drawing/2014/main" id="{6AAE1196-8E13-296F-40B1-3A07BD4AC54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31" t="5" r="19963" b="-6"/>
            <a:stretch/>
          </p:blipFill>
          <p:spPr bwMode="auto">
            <a:xfrm>
              <a:off x="3748145" y="2256695"/>
              <a:ext cx="177394" cy="180000"/>
            </a:xfrm>
            <a:prstGeom prst="ellipse">
              <a:avLst/>
            </a:prstGeom>
            <a:ln w="6350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7" name="Ομάδα 16">
            <a:extLst>
              <a:ext uri="{FF2B5EF4-FFF2-40B4-BE49-F238E27FC236}">
                <a16:creationId xmlns:a16="http://schemas.microsoft.com/office/drawing/2014/main" id="{5FF4C443-574E-E8F0-9C8F-20CB71C5822D}"/>
              </a:ext>
            </a:extLst>
          </p:cNvPr>
          <p:cNvGrpSpPr/>
          <p:nvPr/>
        </p:nvGrpSpPr>
        <p:grpSpPr>
          <a:xfrm>
            <a:off x="1678712" y="1396964"/>
            <a:ext cx="2955836" cy="1929600"/>
            <a:chOff x="1678712" y="1396964"/>
            <a:chExt cx="2955836" cy="1929600"/>
          </a:xfrm>
        </p:grpSpPr>
        <p:sp>
          <p:nvSpPr>
            <p:cNvPr id="629" name="Ελεύθερη σχεδίαση: Σχήμα 628">
              <a:extLst>
                <a:ext uri="{FF2B5EF4-FFF2-40B4-BE49-F238E27FC236}">
                  <a16:creationId xmlns:a16="http://schemas.microsoft.com/office/drawing/2014/main" id="{EEAAA4E6-C6E1-2BF7-2737-326465CDE5AA}"/>
                </a:ext>
              </a:extLst>
            </p:cNvPr>
            <p:cNvSpPr/>
            <p:nvPr/>
          </p:nvSpPr>
          <p:spPr>
            <a:xfrm rot="5400000">
              <a:off x="1759435" y="1793455"/>
              <a:ext cx="1019155" cy="1180602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 dirty="0"/>
            </a:p>
          </p:txBody>
        </p:sp>
        <p:pic>
          <p:nvPicPr>
            <p:cNvPr id="15" name="Εικόνα 14" descr="Εικόνα που περιέχει φράγμα, εξωτερικός χώρος/ύπαιθρος, υδάτινοι πόροι, νερό&#10;&#10;Περιγραφή που δημιουργήθηκε αυτόματα">
              <a:extLst>
                <a:ext uri="{FF2B5EF4-FFF2-40B4-BE49-F238E27FC236}">
                  <a16:creationId xmlns:a16="http://schemas.microsoft.com/office/drawing/2014/main" id="{4C8ECC29-6560-5734-D92B-17F34F89EE8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42094" t="6413" r="20309" b="1119"/>
            <a:stretch/>
          </p:blipFill>
          <p:spPr>
            <a:xfrm>
              <a:off x="2655669" y="1396964"/>
              <a:ext cx="1978879" cy="1929600"/>
            </a:xfrm>
            <a:prstGeom prst="ellipse">
              <a:avLst/>
            </a:prstGeom>
            <a:ln w="635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</p:spPr>
        </p:pic>
      </p:grpSp>
    </p:spTree>
    <p:extLst>
      <p:ext uri="{BB962C8B-B14F-4D97-AF65-F5344CB8AC3E}">
        <p14:creationId xmlns:p14="http://schemas.microsoft.com/office/powerpoint/2010/main" val="26029852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Ορθογώνιο: Ψαλίδισμα επάνω γωνιών 20">
            <a:extLst>
              <a:ext uri="{FF2B5EF4-FFF2-40B4-BE49-F238E27FC236}">
                <a16:creationId xmlns:a16="http://schemas.microsoft.com/office/drawing/2014/main" id="{C7936A39-5AF9-4337-6BCA-5EF4CD04D7D6}"/>
              </a:ext>
            </a:extLst>
          </p:cNvPr>
          <p:cNvSpPr/>
          <p:nvPr/>
        </p:nvSpPr>
        <p:spPr>
          <a:xfrm>
            <a:off x="-413646" y="-2042160"/>
            <a:ext cx="5661655" cy="2674462"/>
          </a:xfrm>
          <a:prstGeom prst="snip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9" name="Ορθογώνιο: Ψαλίδισμα επάνω γωνιών 8">
            <a:extLst>
              <a:ext uri="{FF2B5EF4-FFF2-40B4-BE49-F238E27FC236}">
                <a16:creationId xmlns:a16="http://schemas.microsoft.com/office/drawing/2014/main" id="{AFC35E4D-FDA6-A48C-81A0-AFEAC2707DE9}"/>
              </a:ext>
            </a:extLst>
          </p:cNvPr>
          <p:cNvSpPr/>
          <p:nvPr/>
        </p:nvSpPr>
        <p:spPr>
          <a:xfrm>
            <a:off x="-219889" y="1679957"/>
            <a:ext cx="6744286" cy="3480339"/>
          </a:xfrm>
          <a:prstGeom prst="snip2Same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0" name="Ορθογώνιο: Ψαλίδισμα επάνω γωνιών 19">
            <a:extLst>
              <a:ext uri="{FF2B5EF4-FFF2-40B4-BE49-F238E27FC236}">
                <a16:creationId xmlns:a16="http://schemas.microsoft.com/office/drawing/2014/main" id="{0E9735DB-A90D-8EBA-9039-18D7A782A6D9}"/>
              </a:ext>
            </a:extLst>
          </p:cNvPr>
          <p:cNvSpPr/>
          <p:nvPr/>
        </p:nvSpPr>
        <p:spPr>
          <a:xfrm>
            <a:off x="-1455420" y="2446709"/>
            <a:ext cx="5503193" cy="3009364"/>
          </a:xfrm>
          <a:prstGeom prst="snip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grpSp>
        <p:nvGrpSpPr>
          <p:cNvPr id="290" name="Google Shape;290;p40"/>
          <p:cNvGrpSpPr/>
          <p:nvPr/>
        </p:nvGrpSpPr>
        <p:grpSpPr>
          <a:xfrm>
            <a:off x="768162" y="974676"/>
            <a:ext cx="6780887" cy="3753387"/>
            <a:chOff x="2654821" y="2311071"/>
            <a:chExt cx="2279714" cy="1262120"/>
          </a:xfrm>
        </p:grpSpPr>
        <p:grpSp>
          <p:nvGrpSpPr>
            <p:cNvPr id="291" name="Google Shape;291;p40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92" name="Google Shape;292;p40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93" name="Google Shape;293;p40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" name="Google Shape;294;p40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95" name="Google Shape;295;p40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grpSp>
            <p:nvGrpSpPr>
              <p:cNvPr id="296" name="Google Shape;296;p40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97" name="Google Shape;297;p40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8" name="Google Shape;298;p40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" name="Google Shape;299;p40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300;p40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301;p40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302" name="Google Shape;302;p40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03" name="Google Shape;303;p40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304" name="Google Shape;304;p40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5" name="Google Shape;305;p40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6" name="Google Shape;306;p40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307" name="Google Shape;307;p40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8" name="Google Shape;308;p40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40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40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40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40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3" name="Google Shape;313;p40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314" name="Google Shape;314;p40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40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316" name="Google Shape;316;p40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317" name="Google Shape;317;p40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40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9" name="Google Shape;319;p40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320" name="Google Shape;320;p40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321" name="Google Shape;321;p40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40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323" name="Google Shape;323;p40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324" name="Google Shape;324;p40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25" name="Google Shape;325;p40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6" name="Google Shape;326;p40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327" name="Google Shape;327;p40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grpSp>
            <p:nvGrpSpPr>
              <p:cNvPr id="328" name="Google Shape;328;p40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329" name="Google Shape;329;p40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330;p40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31" name="Google Shape;331;p40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332" name="Google Shape;332;p40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33" name="Google Shape;333;p40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334" name="Google Shape;334;p40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335" name="Google Shape;335;p40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36" name="Google Shape;336;p40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7" name="Google Shape;337;p40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338" name="Google Shape;338;p40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39" name="Google Shape;339;p40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0" name="Google Shape;340;p40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40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40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343" name="Google Shape;343;p40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344" name="Google Shape;344;p40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40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40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40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40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40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40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40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40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40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40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40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40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40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40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40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360" name="Google Shape;360;p40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40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40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40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40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40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40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40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40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40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40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40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40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40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40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40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40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40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40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40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80" name="Google Shape;380;p40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381" name="Google Shape;381;p40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2" name="Google Shape;382;p40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383" name="Google Shape;383;p40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40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5" name="Google Shape;385;p40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6" name="Google Shape;386;p40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387" name="Google Shape;387;p40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40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40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40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1" name="Google Shape;391;p40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40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40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40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40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40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40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8" name="Google Shape;398;p40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399" name="Google Shape;399;p40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40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40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40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3" name="Google Shape;403;p40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40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40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40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40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40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40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40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40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40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40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40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40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40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40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40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40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40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40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40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40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40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40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40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40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40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40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40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40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2" name="Google Shape;432;p40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433" name="Google Shape;433;p40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40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5" name="Google Shape;435;p40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6" name="Google Shape;436;p40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437" name="Google Shape;437;p40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438" name="Google Shape;438;p40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" name="Google Shape;439;p40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440" name="Google Shape;440;p40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40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2" name="Google Shape;442;p40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0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0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40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40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0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0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40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0" name="Google Shape;450;p40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451" name="Google Shape;451;p40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40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40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40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5" name="Google Shape;455;p40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40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0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40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40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40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0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0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3" name="Google Shape;463;p40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464" name="Google Shape;464;p40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40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40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40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8" name="Google Shape;468;p40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0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0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40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40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0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0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0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0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0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0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0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0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0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0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40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40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485" name="Google Shape;485;p40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0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0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0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0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0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0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0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0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40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40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0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497" name="Google Shape;497;p40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0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0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0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0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0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40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40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0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0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0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0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0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0" name="Google Shape;510;p40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511" name="Google Shape;511;p40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40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13" name="Google Shape;513;p40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0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40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40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40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40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40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40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40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522" name="Google Shape;522;p40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40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40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40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40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40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40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40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40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40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532" name="Google Shape;532;p40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40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40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40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40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40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538" name="Google Shape;538;p40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0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0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0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40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40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40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0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0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0" name="Google Shape;560;p40"/>
          <p:cNvSpPr txBox="1"/>
          <p:nvPr/>
        </p:nvSpPr>
        <p:spPr>
          <a:xfrm>
            <a:off x="5812650" y="2996775"/>
            <a:ext cx="2364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 b="1" dirty="0">
              <a:solidFill>
                <a:schemeClr val="lt1"/>
              </a:solidFill>
              <a:latin typeface="Abel"/>
              <a:ea typeface="Abel"/>
              <a:cs typeface="Abel"/>
              <a:sym typeface="Abel"/>
            </a:endParaRPr>
          </a:p>
        </p:txBody>
      </p:sp>
      <p:cxnSp>
        <p:nvCxnSpPr>
          <p:cNvPr id="2" name="Google Shape;182;p34">
            <a:extLst>
              <a:ext uri="{FF2B5EF4-FFF2-40B4-BE49-F238E27FC236}">
                <a16:creationId xmlns:a16="http://schemas.microsoft.com/office/drawing/2014/main" id="{F2A3F30F-9050-41B0-A732-0B32D1A5F5F7}"/>
              </a:ext>
            </a:extLst>
          </p:cNvPr>
          <p:cNvCxnSpPr>
            <a:cxnSpLocks/>
          </p:cNvCxnSpPr>
          <p:nvPr/>
        </p:nvCxnSpPr>
        <p:spPr>
          <a:xfrm>
            <a:off x="8375837" y="-15240"/>
            <a:ext cx="0" cy="25908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" name="Google Shape;182;p34">
            <a:extLst>
              <a:ext uri="{FF2B5EF4-FFF2-40B4-BE49-F238E27FC236}">
                <a16:creationId xmlns:a16="http://schemas.microsoft.com/office/drawing/2014/main" id="{07BDDC31-F234-D50F-CD62-B697CBF11102}"/>
              </a:ext>
            </a:extLst>
          </p:cNvPr>
          <p:cNvCxnSpPr>
            <a:cxnSpLocks/>
          </p:cNvCxnSpPr>
          <p:nvPr/>
        </p:nvCxnSpPr>
        <p:spPr>
          <a:xfrm>
            <a:off x="8375837" y="556260"/>
            <a:ext cx="0" cy="158372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" name="Google Shape;201;p36">
            <a:extLst>
              <a:ext uri="{FF2B5EF4-FFF2-40B4-BE49-F238E27FC236}">
                <a16:creationId xmlns:a16="http://schemas.microsoft.com/office/drawing/2014/main" id="{9570BC3C-9032-84CC-050A-7D1E6D100579}"/>
              </a:ext>
            </a:extLst>
          </p:cNvPr>
          <p:cNvSpPr txBox="1">
            <a:spLocks/>
          </p:cNvSpPr>
          <p:nvPr/>
        </p:nvSpPr>
        <p:spPr>
          <a:xfrm>
            <a:off x="4480364" y="127905"/>
            <a:ext cx="4579816" cy="5340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l"/>
            <a:r>
              <a:rPr lang="el-GR" sz="2400" dirty="0"/>
              <a:t>ΠΑΡΑΔΕΙΓΜΑΤΑ ΕΦΑΡΜΟΓΗΣ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5BEFB41-B9F4-1195-CC64-E856E52F2479}"/>
              </a:ext>
            </a:extLst>
          </p:cNvPr>
          <p:cNvSpPr txBox="1"/>
          <p:nvPr/>
        </p:nvSpPr>
        <p:spPr>
          <a:xfrm>
            <a:off x="3763565" y="2291708"/>
            <a:ext cx="116404" cy="108192"/>
          </a:xfrm>
          <a:prstGeom prst="rect">
            <a:avLst/>
          </a:prstGeom>
          <a:noFill/>
        </p:spPr>
        <p:txBody>
          <a:bodyPr wrap="square" rtlCol="0">
            <a:prstTxWarp prst="textArchDown">
              <a:avLst>
                <a:gd name="adj" fmla="val 64332"/>
              </a:avLst>
            </a:prstTxWarp>
            <a:spAutoFit/>
          </a:bodyPr>
          <a:lstStyle/>
          <a:p>
            <a:r>
              <a:rPr lang="en-US" sz="2000" dirty="0" err="1"/>
              <a:t>Crossrail</a:t>
            </a:r>
            <a:r>
              <a:rPr lang="en-US" sz="2000" dirty="0"/>
              <a:t>, </a:t>
            </a:r>
            <a:r>
              <a:rPr lang="el-GR" sz="2000" dirty="0"/>
              <a:t>Λονδίνο</a:t>
            </a:r>
          </a:p>
        </p:txBody>
      </p:sp>
      <p:cxnSp>
        <p:nvCxnSpPr>
          <p:cNvPr id="12" name="Google Shape;182;p34">
            <a:extLst>
              <a:ext uri="{FF2B5EF4-FFF2-40B4-BE49-F238E27FC236}">
                <a16:creationId xmlns:a16="http://schemas.microsoft.com/office/drawing/2014/main" id="{0728BD5F-5E51-6E46-FB00-0C5041D00054}"/>
              </a:ext>
            </a:extLst>
          </p:cNvPr>
          <p:cNvCxnSpPr>
            <a:cxnSpLocks/>
          </p:cNvCxnSpPr>
          <p:nvPr/>
        </p:nvCxnSpPr>
        <p:spPr>
          <a:xfrm>
            <a:off x="8373779" y="706377"/>
            <a:ext cx="784637" cy="525199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637" name="Ομάδα 636">
            <a:extLst>
              <a:ext uri="{FF2B5EF4-FFF2-40B4-BE49-F238E27FC236}">
                <a16:creationId xmlns:a16="http://schemas.microsoft.com/office/drawing/2014/main" id="{BFEBFA83-28A1-377B-6170-D61E717EAA2B}"/>
              </a:ext>
            </a:extLst>
          </p:cNvPr>
          <p:cNvGrpSpPr/>
          <p:nvPr/>
        </p:nvGrpSpPr>
        <p:grpSpPr>
          <a:xfrm flipV="1">
            <a:off x="3391360" y="2515199"/>
            <a:ext cx="1604071" cy="2372423"/>
            <a:chOff x="4107577" y="2249200"/>
            <a:chExt cx="182227" cy="269514"/>
          </a:xfrm>
        </p:grpSpPr>
        <p:sp>
          <p:nvSpPr>
            <p:cNvPr id="626" name="Ελεύθερη σχεδίαση: Σχήμα 625">
              <a:extLst>
                <a:ext uri="{FF2B5EF4-FFF2-40B4-BE49-F238E27FC236}">
                  <a16:creationId xmlns:a16="http://schemas.microsoft.com/office/drawing/2014/main" id="{248388D8-6791-BAB9-1726-6E919329C8AA}"/>
                </a:ext>
              </a:extLst>
            </p:cNvPr>
            <p:cNvSpPr/>
            <p:nvPr/>
          </p:nvSpPr>
          <p:spPr>
            <a:xfrm>
              <a:off x="4150815" y="2410034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17416" name="Picture 8" descr="(descrizione)">
              <a:extLst>
                <a:ext uri="{FF2B5EF4-FFF2-40B4-BE49-F238E27FC236}">
                  <a16:creationId xmlns:a16="http://schemas.microsoft.com/office/drawing/2014/main" id="{86F5EC94-DFFF-7E6F-139C-D7FD398E9DD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340" r="18842"/>
            <a:stretch/>
          </p:blipFill>
          <p:spPr bwMode="auto">
            <a:xfrm flipV="1">
              <a:off x="4107577" y="2249200"/>
              <a:ext cx="182227" cy="180627"/>
            </a:xfrm>
            <a:prstGeom prst="ellipse">
              <a:avLst/>
            </a:prstGeom>
            <a:ln w="6350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39" name="Ομάδα 638">
            <a:extLst>
              <a:ext uri="{FF2B5EF4-FFF2-40B4-BE49-F238E27FC236}">
                <a16:creationId xmlns:a16="http://schemas.microsoft.com/office/drawing/2014/main" id="{42F8AE9A-60B7-D67D-C456-9E3CF9DC0B7F}"/>
              </a:ext>
            </a:extLst>
          </p:cNvPr>
          <p:cNvGrpSpPr/>
          <p:nvPr/>
        </p:nvGrpSpPr>
        <p:grpSpPr>
          <a:xfrm rot="16200000" flipH="1">
            <a:off x="6293240" y="2562138"/>
            <a:ext cx="186491" cy="269888"/>
            <a:chOff x="6429606" y="2433286"/>
            <a:chExt cx="186491" cy="269888"/>
          </a:xfrm>
        </p:grpSpPr>
        <p:sp>
          <p:nvSpPr>
            <p:cNvPr id="631" name="Ελεύθερη σχεδίαση: Σχήμα 630">
              <a:extLst>
                <a:ext uri="{FF2B5EF4-FFF2-40B4-BE49-F238E27FC236}">
                  <a16:creationId xmlns:a16="http://schemas.microsoft.com/office/drawing/2014/main" id="{6C49390D-A42D-85A6-28D1-6BCDC0FE3021}"/>
                </a:ext>
              </a:extLst>
            </p:cNvPr>
            <p:cNvSpPr/>
            <p:nvPr/>
          </p:nvSpPr>
          <p:spPr>
            <a:xfrm>
              <a:off x="6475843" y="2594494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17418" name="Picture 10" descr="South Korea plans $43 billion offshore wind farm">
              <a:extLst>
                <a:ext uri="{FF2B5EF4-FFF2-40B4-BE49-F238E27FC236}">
                  <a16:creationId xmlns:a16="http://schemas.microsoft.com/office/drawing/2014/main" id="{45001942-AA37-9032-9519-B6E01F29627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266" t="16863" r="15162" b="71"/>
            <a:stretch/>
          </p:blipFill>
          <p:spPr bwMode="auto">
            <a:xfrm rot="16200000" flipH="1">
              <a:off x="6430804" y="2432088"/>
              <a:ext cx="184095" cy="186491"/>
            </a:xfrm>
            <a:prstGeom prst="ellipse">
              <a:avLst/>
            </a:prstGeom>
            <a:ln w="6350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5" name="Ομάδα 4">
            <a:extLst>
              <a:ext uri="{FF2B5EF4-FFF2-40B4-BE49-F238E27FC236}">
                <a16:creationId xmlns:a16="http://schemas.microsoft.com/office/drawing/2014/main" id="{0795C6A8-53C6-C7AD-9B2C-A605535CC84B}"/>
              </a:ext>
            </a:extLst>
          </p:cNvPr>
          <p:cNvGrpSpPr/>
          <p:nvPr/>
        </p:nvGrpSpPr>
        <p:grpSpPr>
          <a:xfrm rot="5400000" flipH="1">
            <a:off x="6196156" y="3283417"/>
            <a:ext cx="182572" cy="273969"/>
            <a:chOff x="6062499" y="3155249"/>
            <a:chExt cx="182572" cy="273969"/>
          </a:xfrm>
        </p:grpSpPr>
        <p:sp>
          <p:nvSpPr>
            <p:cNvPr id="6" name="Ελεύθερη σχεδίαση: Σχήμα 5">
              <a:extLst>
                <a:ext uri="{FF2B5EF4-FFF2-40B4-BE49-F238E27FC236}">
                  <a16:creationId xmlns:a16="http://schemas.microsoft.com/office/drawing/2014/main" id="{DD6012B9-4E85-21D4-50A6-2C9D7E92B076}"/>
                </a:ext>
              </a:extLst>
            </p:cNvPr>
            <p:cNvSpPr/>
            <p:nvPr/>
          </p:nvSpPr>
          <p:spPr>
            <a:xfrm>
              <a:off x="6103886" y="3320538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7" name="Εικόνα 6">
              <a:extLst>
                <a:ext uri="{FF2B5EF4-FFF2-40B4-BE49-F238E27FC236}">
                  <a16:creationId xmlns:a16="http://schemas.microsoft.com/office/drawing/2014/main" id="{60BEEE82-291D-2CEC-2F8F-7CAF7986800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l="14518" t="3704" r="13199" b="370"/>
            <a:stretch/>
          </p:blipFill>
          <p:spPr>
            <a:xfrm rot="5400000">
              <a:off x="6061045" y="3156703"/>
              <a:ext cx="185480" cy="182572"/>
            </a:xfrm>
            <a:prstGeom prst="ellipse">
              <a:avLst/>
            </a:prstGeom>
            <a:ln w="6350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</p:spPr>
        </p:pic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EC455B0F-DB68-5D34-E7FE-2284C684FA92}"/>
              </a:ext>
            </a:extLst>
          </p:cNvPr>
          <p:cNvSpPr txBox="1"/>
          <p:nvPr/>
        </p:nvSpPr>
        <p:spPr>
          <a:xfrm>
            <a:off x="3213243" y="3184635"/>
            <a:ext cx="1934936" cy="1876129"/>
          </a:xfrm>
          <a:prstGeom prst="rect">
            <a:avLst/>
          </a:prstGeom>
          <a:noFill/>
        </p:spPr>
        <p:txBody>
          <a:bodyPr wrap="square" rtlCol="0">
            <a:prstTxWarp prst="textArchDown">
              <a:avLst/>
            </a:prstTxWarp>
            <a:spAutoFit/>
          </a:bodyPr>
          <a:lstStyle/>
          <a:p>
            <a:r>
              <a:rPr lang="el-GR" sz="2000" kern="1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Γέφυρα </a:t>
            </a:r>
            <a:r>
              <a:rPr lang="el-GR" sz="2000" kern="100" dirty="0" err="1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Morandi</a:t>
            </a:r>
            <a:r>
              <a:rPr lang="el-GR" sz="2000" kern="1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, Ιταλία</a:t>
            </a:r>
          </a:p>
          <a:p>
            <a:endParaRPr lang="el-GR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F91AC47-1E1F-2163-2865-F46AACF78A94}"/>
              </a:ext>
            </a:extLst>
          </p:cNvPr>
          <p:cNvSpPr txBox="1"/>
          <p:nvPr/>
        </p:nvSpPr>
        <p:spPr>
          <a:xfrm>
            <a:off x="8751035" y="4795950"/>
            <a:ext cx="3929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10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2D647D8-2292-2C9A-80BE-2AE012D8D68D}"/>
              </a:ext>
            </a:extLst>
          </p:cNvPr>
          <p:cNvSpPr txBox="1"/>
          <p:nvPr/>
        </p:nvSpPr>
        <p:spPr>
          <a:xfrm rot="19456697">
            <a:off x="1811217" y="2336622"/>
            <a:ext cx="107283" cy="102844"/>
          </a:xfrm>
          <a:prstGeom prst="rect">
            <a:avLst/>
          </a:prstGeom>
          <a:noFill/>
        </p:spPr>
        <p:txBody>
          <a:bodyPr wrap="square" rtlCol="0">
            <a:prstTxWarp prst="textArchDown">
              <a:avLst>
                <a:gd name="adj" fmla="val 21523615"/>
              </a:avLst>
            </a:prstTxWarp>
            <a:spAutoFit/>
          </a:bodyPr>
          <a:lstStyle/>
          <a:p>
            <a:r>
              <a:rPr lang="el-GR" sz="1800" kern="1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Φράγμα </a:t>
            </a:r>
            <a:r>
              <a:rPr lang="en-US" sz="1800" kern="1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Diablo</a:t>
            </a:r>
            <a:r>
              <a:rPr lang="el-GR" sz="1800" kern="1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,</a:t>
            </a:r>
            <a:r>
              <a:rPr lang="en-US" sz="1800" kern="100" dirty="0"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 </a:t>
            </a:r>
            <a:r>
              <a:rPr lang="el-GR" sz="1800" kern="100" dirty="0"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στην Ουάσιγκτον, </a:t>
            </a:r>
            <a:r>
              <a:rPr lang="el-GR" sz="1800" kern="1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ΗΠΑ</a:t>
            </a:r>
          </a:p>
          <a:p>
            <a:endParaRPr lang="el-GR" dirty="0"/>
          </a:p>
        </p:txBody>
      </p:sp>
      <p:grpSp>
        <p:nvGrpSpPr>
          <p:cNvPr id="18" name="Ομάδα 17">
            <a:extLst>
              <a:ext uri="{FF2B5EF4-FFF2-40B4-BE49-F238E27FC236}">
                <a16:creationId xmlns:a16="http://schemas.microsoft.com/office/drawing/2014/main" id="{71B82A2A-E413-C0CA-410A-2E272F1270B3}"/>
              </a:ext>
            </a:extLst>
          </p:cNvPr>
          <p:cNvGrpSpPr/>
          <p:nvPr/>
        </p:nvGrpSpPr>
        <p:grpSpPr>
          <a:xfrm>
            <a:off x="1673082" y="2293939"/>
            <a:ext cx="270021" cy="176400"/>
            <a:chOff x="1673082" y="2293939"/>
            <a:chExt cx="270021" cy="176400"/>
          </a:xfrm>
        </p:grpSpPr>
        <p:sp>
          <p:nvSpPr>
            <p:cNvPr id="19" name="Ελεύθερη σχεδίαση: Σχήμα 18">
              <a:extLst>
                <a:ext uri="{FF2B5EF4-FFF2-40B4-BE49-F238E27FC236}">
                  <a16:creationId xmlns:a16="http://schemas.microsoft.com/office/drawing/2014/main" id="{1B2649F7-E030-9031-C7DA-EB968F0F50A0}"/>
                </a:ext>
              </a:extLst>
            </p:cNvPr>
            <p:cNvSpPr/>
            <p:nvPr/>
          </p:nvSpPr>
          <p:spPr>
            <a:xfrm rot="5400000">
              <a:off x="1680513" y="2329642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 dirty="0"/>
            </a:p>
          </p:txBody>
        </p:sp>
        <p:pic>
          <p:nvPicPr>
            <p:cNvPr id="22" name="Εικόνα 21" descr="Εικόνα που περιέχει φράγμα, εξωτερικός χώρος/ύπαιθρος, υδάτινοι πόροι, νερό&#10;&#10;Περιγραφή που δημιουργήθηκε αυτόματα">
              <a:extLst>
                <a:ext uri="{FF2B5EF4-FFF2-40B4-BE49-F238E27FC236}">
                  <a16:creationId xmlns:a16="http://schemas.microsoft.com/office/drawing/2014/main" id="{58371FFC-BA36-A0AA-B791-2695ED9B46B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l="42094" t="6413" r="20309" b="1119"/>
            <a:stretch/>
          </p:blipFill>
          <p:spPr>
            <a:xfrm>
              <a:off x="1762198" y="2293939"/>
              <a:ext cx="180905" cy="176400"/>
            </a:xfrm>
            <a:prstGeom prst="ellipse">
              <a:avLst/>
            </a:prstGeom>
            <a:ln w="635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</p:spPr>
        </p:pic>
      </p:grpSp>
      <p:grpSp>
        <p:nvGrpSpPr>
          <p:cNvPr id="14" name="Ομάδα 13">
            <a:extLst>
              <a:ext uri="{FF2B5EF4-FFF2-40B4-BE49-F238E27FC236}">
                <a16:creationId xmlns:a16="http://schemas.microsoft.com/office/drawing/2014/main" id="{F859BF76-3E88-9046-EDAD-1115204BAE86}"/>
              </a:ext>
            </a:extLst>
          </p:cNvPr>
          <p:cNvGrpSpPr/>
          <p:nvPr/>
        </p:nvGrpSpPr>
        <p:grpSpPr>
          <a:xfrm>
            <a:off x="3748145" y="2256695"/>
            <a:ext cx="269605" cy="180000"/>
            <a:chOff x="3748145" y="2256695"/>
            <a:chExt cx="269605" cy="180000"/>
          </a:xfrm>
        </p:grpSpPr>
        <p:sp>
          <p:nvSpPr>
            <p:cNvPr id="15" name="Ελεύθερη σχεδίαση: Σχήμα 14">
              <a:extLst>
                <a:ext uri="{FF2B5EF4-FFF2-40B4-BE49-F238E27FC236}">
                  <a16:creationId xmlns:a16="http://schemas.microsoft.com/office/drawing/2014/main" id="{2640131D-1D80-88B8-F955-211FEAABD0CA}"/>
                </a:ext>
              </a:extLst>
            </p:cNvPr>
            <p:cNvSpPr/>
            <p:nvPr/>
          </p:nvSpPr>
          <p:spPr>
            <a:xfrm rot="5400000" flipV="1">
              <a:off x="3916501" y="2291799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16" name="Picture 2" descr="London's Crossrail Is a $21 Billion Test of Virtual Modeling - IEEE Spectrum">
              <a:extLst>
                <a:ext uri="{FF2B5EF4-FFF2-40B4-BE49-F238E27FC236}">
                  <a16:creationId xmlns:a16="http://schemas.microsoft.com/office/drawing/2014/main" id="{3658EAB2-576E-15B4-73D8-58CA885E31C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31" t="5" r="19963" b="-6"/>
            <a:stretch/>
          </p:blipFill>
          <p:spPr bwMode="auto">
            <a:xfrm>
              <a:off x="3748145" y="2256695"/>
              <a:ext cx="177394" cy="180000"/>
            </a:xfrm>
            <a:prstGeom prst="ellipse">
              <a:avLst/>
            </a:prstGeom>
            <a:ln w="6350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5276369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Ορθογώνιο: Ψαλίδισμα επάνω γωνιών 20">
            <a:extLst>
              <a:ext uri="{FF2B5EF4-FFF2-40B4-BE49-F238E27FC236}">
                <a16:creationId xmlns:a16="http://schemas.microsoft.com/office/drawing/2014/main" id="{C7936A39-5AF9-4337-6BCA-5EF4CD04D7D6}"/>
              </a:ext>
            </a:extLst>
          </p:cNvPr>
          <p:cNvSpPr/>
          <p:nvPr/>
        </p:nvSpPr>
        <p:spPr>
          <a:xfrm>
            <a:off x="-413646" y="-2042160"/>
            <a:ext cx="5661655" cy="2674462"/>
          </a:xfrm>
          <a:prstGeom prst="snip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9" name="Ορθογώνιο: Ψαλίδισμα επάνω γωνιών 8">
            <a:extLst>
              <a:ext uri="{FF2B5EF4-FFF2-40B4-BE49-F238E27FC236}">
                <a16:creationId xmlns:a16="http://schemas.microsoft.com/office/drawing/2014/main" id="{AFC35E4D-FDA6-A48C-81A0-AFEAC2707DE9}"/>
              </a:ext>
            </a:extLst>
          </p:cNvPr>
          <p:cNvSpPr/>
          <p:nvPr/>
        </p:nvSpPr>
        <p:spPr>
          <a:xfrm>
            <a:off x="-219889" y="1679957"/>
            <a:ext cx="6744286" cy="3480339"/>
          </a:xfrm>
          <a:prstGeom prst="snip2Same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0" name="Ορθογώνιο: Ψαλίδισμα επάνω γωνιών 19">
            <a:extLst>
              <a:ext uri="{FF2B5EF4-FFF2-40B4-BE49-F238E27FC236}">
                <a16:creationId xmlns:a16="http://schemas.microsoft.com/office/drawing/2014/main" id="{0E9735DB-A90D-8EBA-9039-18D7A782A6D9}"/>
              </a:ext>
            </a:extLst>
          </p:cNvPr>
          <p:cNvSpPr/>
          <p:nvPr/>
        </p:nvSpPr>
        <p:spPr>
          <a:xfrm>
            <a:off x="-1455420" y="2446709"/>
            <a:ext cx="5503193" cy="3009364"/>
          </a:xfrm>
          <a:prstGeom prst="snip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grpSp>
        <p:nvGrpSpPr>
          <p:cNvPr id="290" name="Google Shape;290;p40"/>
          <p:cNvGrpSpPr/>
          <p:nvPr/>
        </p:nvGrpSpPr>
        <p:grpSpPr>
          <a:xfrm>
            <a:off x="768162" y="974676"/>
            <a:ext cx="6780887" cy="3753387"/>
            <a:chOff x="2654821" y="2311071"/>
            <a:chExt cx="2279714" cy="1262120"/>
          </a:xfrm>
        </p:grpSpPr>
        <p:grpSp>
          <p:nvGrpSpPr>
            <p:cNvPr id="291" name="Google Shape;291;p40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92" name="Google Shape;292;p40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93" name="Google Shape;293;p40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" name="Google Shape;294;p40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95" name="Google Shape;295;p40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grpSp>
            <p:nvGrpSpPr>
              <p:cNvPr id="296" name="Google Shape;296;p40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97" name="Google Shape;297;p40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8" name="Google Shape;298;p40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" name="Google Shape;299;p40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300;p40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301;p40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302" name="Google Shape;302;p40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03" name="Google Shape;303;p40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304" name="Google Shape;304;p40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5" name="Google Shape;305;p40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6" name="Google Shape;306;p40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307" name="Google Shape;307;p40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8" name="Google Shape;308;p40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40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40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40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40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3" name="Google Shape;313;p40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314" name="Google Shape;314;p40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40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316" name="Google Shape;316;p40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317" name="Google Shape;317;p40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40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9" name="Google Shape;319;p40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320" name="Google Shape;320;p40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321" name="Google Shape;321;p40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40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323" name="Google Shape;323;p40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324" name="Google Shape;324;p40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25" name="Google Shape;325;p40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6" name="Google Shape;326;p40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327" name="Google Shape;327;p40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grpSp>
            <p:nvGrpSpPr>
              <p:cNvPr id="328" name="Google Shape;328;p40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329" name="Google Shape;329;p40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330;p40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31" name="Google Shape;331;p40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332" name="Google Shape;332;p40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33" name="Google Shape;333;p40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334" name="Google Shape;334;p40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335" name="Google Shape;335;p40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36" name="Google Shape;336;p40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7" name="Google Shape;337;p40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338" name="Google Shape;338;p40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39" name="Google Shape;339;p40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0" name="Google Shape;340;p40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40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40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343" name="Google Shape;343;p40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344" name="Google Shape;344;p40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40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40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40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40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40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40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40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40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40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40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40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40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40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40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40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360" name="Google Shape;360;p40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40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40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40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40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40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40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40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40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40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40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40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40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40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40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40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40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40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40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40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80" name="Google Shape;380;p40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381" name="Google Shape;381;p40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2" name="Google Shape;382;p40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383" name="Google Shape;383;p40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40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5" name="Google Shape;385;p40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6" name="Google Shape;386;p40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387" name="Google Shape;387;p40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40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40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40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1" name="Google Shape;391;p40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40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40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40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40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40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40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8" name="Google Shape;398;p40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399" name="Google Shape;399;p40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40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40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40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3" name="Google Shape;403;p40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40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40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40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40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40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40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40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40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40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40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40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40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40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40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40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40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40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40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40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40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40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40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40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40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40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40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40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40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2" name="Google Shape;432;p40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433" name="Google Shape;433;p40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40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5" name="Google Shape;435;p40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6" name="Google Shape;436;p40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437" name="Google Shape;437;p40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438" name="Google Shape;438;p40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" name="Google Shape;439;p40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440" name="Google Shape;440;p40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40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2" name="Google Shape;442;p40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0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0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40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40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0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0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40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0" name="Google Shape;450;p40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451" name="Google Shape;451;p40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40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40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40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5" name="Google Shape;455;p40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40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0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40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40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40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0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0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3" name="Google Shape;463;p40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464" name="Google Shape;464;p40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40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40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40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8" name="Google Shape;468;p40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0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0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40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40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0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0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0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0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0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0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0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0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0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0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40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40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485" name="Google Shape;485;p40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0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0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0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0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0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0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0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0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40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40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0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497" name="Google Shape;497;p40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0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0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0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0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0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40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40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0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0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0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0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0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0" name="Google Shape;510;p40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511" name="Google Shape;511;p40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40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13" name="Google Shape;513;p40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0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40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40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40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40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40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40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40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522" name="Google Shape;522;p40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40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40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40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40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40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40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40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40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40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532" name="Google Shape;532;p40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40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40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40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40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40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538" name="Google Shape;538;p40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0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0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0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40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40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40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0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0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0" name="Google Shape;560;p40"/>
          <p:cNvSpPr txBox="1"/>
          <p:nvPr/>
        </p:nvSpPr>
        <p:spPr>
          <a:xfrm>
            <a:off x="5812650" y="2996775"/>
            <a:ext cx="2364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 b="1" dirty="0">
              <a:solidFill>
                <a:schemeClr val="lt1"/>
              </a:solidFill>
              <a:latin typeface="Abel"/>
              <a:ea typeface="Abel"/>
              <a:cs typeface="Abel"/>
              <a:sym typeface="Abel"/>
            </a:endParaRPr>
          </a:p>
        </p:txBody>
      </p:sp>
      <p:cxnSp>
        <p:nvCxnSpPr>
          <p:cNvPr id="2" name="Google Shape;182;p34">
            <a:extLst>
              <a:ext uri="{FF2B5EF4-FFF2-40B4-BE49-F238E27FC236}">
                <a16:creationId xmlns:a16="http://schemas.microsoft.com/office/drawing/2014/main" id="{F2A3F30F-9050-41B0-A732-0B32D1A5F5F7}"/>
              </a:ext>
            </a:extLst>
          </p:cNvPr>
          <p:cNvCxnSpPr>
            <a:cxnSpLocks/>
          </p:cNvCxnSpPr>
          <p:nvPr/>
        </p:nvCxnSpPr>
        <p:spPr>
          <a:xfrm>
            <a:off x="8375837" y="-15240"/>
            <a:ext cx="0" cy="25908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" name="Google Shape;182;p34">
            <a:extLst>
              <a:ext uri="{FF2B5EF4-FFF2-40B4-BE49-F238E27FC236}">
                <a16:creationId xmlns:a16="http://schemas.microsoft.com/office/drawing/2014/main" id="{07BDDC31-F234-D50F-CD62-B697CBF11102}"/>
              </a:ext>
            </a:extLst>
          </p:cNvPr>
          <p:cNvCxnSpPr>
            <a:cxnSpLocks/>
          </p:cNvCxnSpPr>
          <p:nvPr/>
        </p:nvCxnSpPr>
        <p:spPr>
          <a:xfrm>
            <a:off x="8375837" y="556260"/>
            <a:ext cx="0" cy="158372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" name="Google Shape;201;p36">
            <a:extLst>
              <a:ext uri="{FF2B5EF4-FFF2-40B4-BE49-F238E27FC236}">
                <a16:creationId xmlns:a16="http://schemas.microsoft.com/office/drawing/2014/main" id="{9570BC3C-9032-84CC-050A-7D1E6D100579}"/>
              </a:ext>
            </a:extLst>
          </p:cNvPr>
          <p:cNvSpPr txBox="1">
            <a:spLocks/>
          </p:cNvSpPr>
          <p:nvPr/>
        </p:nvSpPr>
        <p:spPr>
          <a:xfrm>
            <a:off x="4480364" y="127905"/>
            <a:ext cx="4579816" cy="5340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l"/>
            <a:r>
              <a:rPr lang="el-GR" sz="2400" dirty="0"/>
              <a:t>ΠΑΡΑΔΕΙΓΜΑΤΑ ΕΦΑΡΜΟΓΗΣ</a:t>
            </a:r>
          </a:p>
        </p:txBody>
      </p:sp>
      <p:cxnSp>
        <p:nvCxnSpPr>
          <p:cNvPr id="12" name="Google Shape;182;p34">
            <a:extLst>
              <a:ext uri="{FF2B5EF4-FFF2-40B4-BE49-F238E27FC236}">
                <a16:creationId xmlns:a16="http://schemas.microsoft.com/office/drawing/2014/main" id="{0728BD5F-5E51-6E46-FB00-0C5041D00054}"/>
              </a:ext>
            </a:extLst>
          </p:cNvPr>
          <p:cNvCxnSpPr>
            <a:cxnSpLocks/>
          </p:cNvCxnSpPr>
          <p:nvPr/>
        </p:nvCxnSpPr>
        <p:spPr>
          <a:xfrm>
            <a:off x="8373779" y="706377"/>
            <a:ext cx="784637" cy="525199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ED842BE1-C806-60B2-B4C5-3E7A2CC186C1}"/>
              </a:ext>
            </a:extLst>
          </p:cNvPr>
          <p:cNvSpPr txBox="1"/>
          <p:nvPr/>
        </p:nvSpPr>
        <p:spPr>
          <a:xfrm>
            <a:off x="4114135" y="2628444"/>
            <a:ext cx="140530" cy="118199"/>
          </a:xfrm>
          <a:prstGeom prst="rect">
            <a:avLst/>
          </a:prstGeom>
          <a:noFill/>
        </p:spPr>
        <p:txBody>
          <a:bodyPr wrap="square" rtlCol="0">
            <a:prstTxWarp prst="textArchDown">
              <a:avLst/>
            </a:prstTxWarp>
            <a:spAutoFit/>
          </a:bodyPr>
          <a:lstStyle/>
          <a:p>
            <a:r>
              <a:rPr lang="el-GR" sz="1800" kern="1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Γέφυρα </a:t>
            </a:r>
            <a:r>
              <a:rPr lang="el-GR" sz="1800" kern="100" dirty="0" err="1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Morandi</a:t>
            </a:r>
            <a:r>
              <a:rPr lang="el-GR" sz="1800" kern="1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, Ιταλία</a:t>
            </a:r>
          </a:p>
          <a:p>
            <a:endParaRPr lang="el-GR" dirty="0"/>
          </a:p>
        </p:txBody>
      </p:sp>
      <p:grpSp>
        <p:nvGrpSpPr>
          <p:cNvPr id="637" name="Ομάδα 636">
            <a:extLst>
              <a:ext uri="{FF2B5EF4-FFF2-40B4-BE49-F238E27FC236}">
                <a16:creationId xmlns:a16="http://schemas.microsoft.com/office/drawing/2014/main" id="{BFEBFA83-28A1-377B-6170-D61E717EAA2B}"/>
              </a:ext>
            </a:extLst>
          </p:cNvPr>
          <p:cNvGrpSpPr/>
          <p:nvPr/>
        </p:nvGrpSpPr>
        <p:grpSpPr>
          <a:xfrm flipV="1">
            <a:off x="4094683" y="2512386"/>
            <a:ext cx="182227" cy="269514"/>
            <a:chOff x="4107577" y="2249200"/>
            <a:chExt cx="182227" cy="269514"/>
          </a:xfrm>
        </p:grpSpPr>
        <p:sp>
          <p:nvSpPr>
            <p:cNvPr id="626" name="Ελεύθερη σχεδίαση: Σχήμα 625">
              <a:extLst>
                <a:ext uri="{FF2B5EF4-FFF2-40B4-BE49-F238E27FC236}">
                  <a16:creationId xmlns:a16="http://schemas.microsoft.com/office/drawing/2014/main" id="{248388D8-6791-BAB9-1726-6E919329C8AA}"/>
                </a:ext>
              </a:extLst>
            </p:cNvPr>
            <p:cNvSpPr/>
            <p:nvPr/>
          </p:nvSpPr>
          <p:spPr>
            <a:xfrm>
              <a:off x="4150815" y="2410034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17416" name="Picture 8" descr="(descrizione)">
              <a:extLst>
                <a:ext uri="{FF2B5EF4-FFF2-40B4-BE49-F238E27FC236}">
                  <a16:creationId xmlns:a16="http://schemas.microsoft.com/office/drawing/2014/main" id="{86F5EC94-DFFF-7E6F-139C-D7FD398E9DD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340" r="18842"/>
            <a:stretch/>
          </p:blipFill>
          <p:spPr bwMode="auto">
            <a:xfrm flipV="1">
              <a:off x="4107577" y="2249200"/>
              <a:ext cx="182227" cy="180627"/>
            </a:xfrm>
            <a:prstGeom prst="ellipse">
              <a:avLst/>
            </a:prstGeom>
            <a:ln w="63500" cap="rnd">
              <a:noFill/>
            </a:ln>
            <a:effectLst>
              <a:outerShdw blurRad="381000" dist="292100" dir="5400000" sx="-80000" sy="-18000" rotWithShape="0">
                <a:srgbClr val="000000">
                  <a:alpha val="22000"/>
                </a:srgbClr>
              </a:outerShdw>
            </a:effectLst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3AD04F39-7C0C-E095-06AB-38DB69DB3B44}"/>
              </a:ext>
            </a:extLst>
          </p:cNvPr>
          <p:cNvSpPr txBox="1"/>
          <p:nvPr/>
        </p:nvSpPr>
        <p:spPr>
          <a:xfrm>
            <a:off x="6267690" y="2609007"/>
            <a:ext cx="151477" cy="151198"/>
          </a:xfrm>
          <a:prstGeom prst="rect">
            <a:avLst/>
          </a:prstGeom>
          <a:noFill/>
        </p:spPr>
        <p:txBody>
          <a:bodyPr wrap="square" rtlCol="0">
            <a:prstTxWarp prst="textArchDown">
              <a:avLst/>
            </a:prstTxWarp>
            <a:spAutoFit/>
          </a:bodyPr>
          <a:lstStyle/>
          <a:p>
            <a:r>
              <a:rPr lang="el-GR" sz="1800" kern="1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Αιολικό πάρκο, Νότια Κορέα</a:t>
            </a:r>
          </a:p>
        </p:txBody>
      </p:sp>
      <p:grpSp>
        <p:nvGrpSpPr>
          <p:cNvPr id="639" name="Ομάδα 638">
            <a:extLst>
              <a:ext uri="{FF2B5EF4-FFF2-40B4-BE49-F238E27FC236}">
                <a16:creationId xmlns:a16="http://schemas.microsoft.com/office/drawing/2014/main" id="{42F8AE9A-60B7-D67D-C456-9E3CF9DC0B7F}"/>
              </a:ext>
            </a:extLst>
          </p:cNvPr>
          <p:cNvGrpSpPr/>
          <p:nvPr/>
        </p:nvGrpSpPr>
        <p:grpSpPr>
          <a:xfrm rot="16200000" flipH="1">
            <a:off x="6293240" y="2562138"/>
            <a:ext cx="186491" cy="269888"/>
            <a:chOff x="6429606" y="2433286"/>
            <a:chExt cx="186491" cy="269888"/>
          </a:xfrm>
        </p:grpSpPr>
        <p:sp>
          <p:nvSpPr>
            <p:cNvPr id="631" name="Ελεύθερη σχεδίαση: Σχήμα 630">
              <a:extLst>
                <a:ext uri="{FF2B5EF4-FFF2-40B4-BE49-F238E27FC236}">
                  <a16:creationId xmlns:a16="http://schemas.microsoft.com/office/drawing/2014/main" id="{6C49390D-A42D-85A6-28D1-6BCDC0FE3021}"/>
                </a:ext>
              </a:extLst>
            </p:cNvPr>
            <p:cNvSpPr/>
            <p:nvPr/>
          </p:nvSpPr>
          <p:spPr>
            <a:xfrm>
              <a:off x="6475843" y="2594494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17418" name="Picture 10" descr="South Korea plans $43 billion offshore wind farm">
              <a:extLst>
                <a:ext uri="{FF2B5EF4-FFF2-40B4-BE49-F238E27FC236}">
                  <a16:creationId xmlns:a16="http://schemas.microsoft.com/office/drawing/2014/main" id="{45001942-AA37-9032-9519-B6E01F29627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266" t="16863" r="15162" b="71"/>
            <a:stretch/>
          </p:blipFill>
          <p:spPr bwMode="auto">
            <a:xfrm rot="16200000" flipH="1">
              <a:off x="6430804" y="2432088"/>
              <a:ext cx="184095" cy="186491"/>
            </a:xfrm>
            <a:prstGeom prst="ellipse">
              <a:avLst/>
            </a:prstGeom>
            <a:ln w="6350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5" name="Ομάδα 4">
            <a:extLst>
              <a:ext uri="{FF2B5EF4-FFF2-40B4-BE49-F238E27FC236}">
                <a16:creationId xmlns:a16="http://schemas.microsoft.com/office/drawing/2014/main" id="{DD4E9A4C-3F6F-8E48-D006-68FEC742CF56}"/>
              </a:ext>
            </a:extLst>
          </p:cNvPr>
          <p:cNvGrpSpPr/>
          <p:nvPr/>
        </p:nvGrpSpPr>
        <p:grpSpPr>
          <a:xfrm rot="5400000" flipH="1">
            <a:off x="6196156" y="3283417"/>
            <a:ext cx="182572" cy="273969"/>
            <a:chOff x="6062499" y="3155249"/>
            <a:chExt cx="182572" cy="273969"/>
          </a:xfrm>
        </p:grpSpPr>
        <p:sp>
          <p:nvSpPr>
            <p:cNvPr id="6" name="Ελεύθερη σχεδίαση: Σχήμα 5">
              <a:extLst>
                <a:ext uri="{FF2B5EF4-FFF2-40B4-BE49-F238E27FC236}">
                  <a16:creationId xmlns:a16="http://schemas.microsoft.com/office/drawing/2014/main" id="{001BE5F9-6DBB-CFFC-5E67-EB8BF611148B}"/>
                </a:ext>
              </a:extLst>
            </p:cNvPr>
            <p:cNvSpPr/>
            <p:nvPr/>
          </p:nvSpPr>
          <p:spPr>
            <a:xfrm>
              <a:off x="6103886" y="3320538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7" name="Εικόνα 6">
              <a:extLst>
                <a:ext uri="{FF2B5EF4-FFF2-40B4-BE49-F238E27FC236}">
                  <a16:creationId xmlns:a16="http://schemas.microsoft.com/office/drawing/2014/main" id="{3DFAEE36-9C53-CD23-FF56-D97551FCED0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l="14518" t="3704" r="13199" b="370"/>
            <a:stretch/>
          </p:blipFill>
          <p:spPr>
            <a:xfrm rot="5400000">
              <a:off x="6061045" y="3156703"/>
              <a:ext cx="185480" cy="182572"/>
            </a:xfrm>
            <a:prstGeom prst="ellipse">
              <a:avLst/>
            </a:prstGeom>
            <a:ln w="6350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</p:spPr>
        </p:pic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0BEC4679-5C21-787B-67AF-2FAD333B6672}"/>
              </a:ext>
            </a:extLst>
          </p:cNvPr>
          <p:cNvSpPr txBox="1"/>
          <p:nvPr/>
        </p:nvSpPr>
        <p:spPr>
          <a:xfrm>
            <a:off x="8751035" y="4795950"/>
            <a:ext cx="3929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10</a:t>
            </a:r>
          </a:p>
        </p:txBody>
      </p:sp>
      <p:grpSp>
        <p:nvGrpSpPr>
          <p:cNvPr id="22" name="Ομάδα 21">
            <a:extLst>
              <a:ext uri="{FF2B5EF4-FFF2-40B4-BE49-F238E27FC236}">
                <a16:creationId xmlns:a16="http://schemas.microsoft.com/office/drawing/2014/main" id="{B186D612-281C-91B7-4FE9-2FCEC5F4AB60}"/>
              </a:ext>
            </a:extLst>
          </p:cNvPr>
          <p:cNvGrpSpPr/>
          <p:nvPr/>
        </p:nvGrpSpPr>
        <p:grpSpPr>
          <a:xfrm>
            <a:off x="1673082" y="2293939"/>
            <a:ext cx="270021" cy="176400"/>
            <a:chOff x="1673082" y="2293939"/>
            <a:chExt cx="270021" cy="176400"/>
          </a:xfrm>
        </p:grpSpPr>
        <p:sp>
          <p:nvSpPr>
            <p:cNvPr id="23" name="Ελεύθερη σχεδίαση: Σχήμα 22">
              <a:extLst>
                <a:ext uri="{FF2B5EF4-FFF2-40B4-BE49-F238E27FC236}">
                  <a16:creationId xmlns:a16="http://schemas.microsoft.com/office/drawing/2014/main" id="{19C6AFA2-882A-6A3B-BAA7-8DEB4BF415C3}"/>
                </a:ext>
              </a:extLst>
            </p:cNvPr>
            <p:cNvSpPr/>
            <p:nvPr/>
          </p:nvSpPr>
          <p:spPr>
            <a:xfrm rot="5400000">
              <a:off x="1680513" y="2329642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 dirty="0"/>
            </a:p>
          </p:txBody>
        </p:sp>
        <p:pic>
          <p:nvPicPr>
            <p:cNvPr id="24" name="Εικόνα 23" descr="Εικόνα που περιέχει φράγμα, εξωτερικός χώρος/ύπαιθρος, υδάτινοι πόροι, νερό&#10;&#10;Περιγραφή που δημιουργήθηκε αυτόματα">
              <a:extLst>
                <a:ext uri="{FF2B5EF4-FFF2-40B4-BE49-F238E27FC236}">
                  <a16:creationId xmlns:a16="http://schemas.microsoft.com/office/drawing/2014/main" id="{EADE27F9-EB99-1D32-A4F7-498676B5569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l="42094" t="6413" r="20309" b="1119"/>
            <a:stretch/>
          </p:blipFill>
          <p:spPr>
            <a:xfrm>
              <a:off x="1762198" y="2293939"/>
              <a:ext cx="180905" cy="176400"/>
            </a:xfrm>
            <a:prstGeom prst="ellipse">
              <a:avLst/>
            </a:prstGeom>
            <a:ln w="635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</p:spPr>
        </p:pic>
      </p:grpSp>
      <p:grpSp>
        <p:nvGrpSpPr>
          <p:cNvPr id="17" name="Ομάδα 16">
            <a:extLst>
              <a:ext uri="{FF2B5EF4-FFF2-40B4-BE49-F238E27FC236}">
                <a16:creationId xmlns:a16="http://schemas.microsoft.com/office/drawing/2014/main" id="{5207CEA6-8D22-AA69-C74E-6CF792573A6A}"/>
              </a:ext>
            </a:extLst>
          </p:cNvPr>
          <p:cNvGrpSpPr/>
          <p:nvPr/>
        </p:nvGrpSpPr>
        <p:grpSpPr>
          <a:xfrm>
            <a:off x="951329" y="1327656"/>
            <a:ext cx="3066421" cy="2047276"/>
            <a:chOff x="3748145" y="2256695"/>
            <a:chExt cx="269605" cy="180000"/>
          </a:xfrm>
        </p:grpSpPr>
        <p:sp>
          <p:nvSpPr>
            <p:cNvPr id="18" name="Ελεύθερη σχεδίαση: Σχήμα 17">
              <a:extLst>
                <a:ext uri="{FF2B5EF4-FFF2-40B4-BE49-F238E27FC236}">
                  <a16:creationId xmlns:a16="http://schemas.microsoft.com/office/drawing/2014/main" id="{D01BF107-0B4E-2323-26A9-65C8A3286984}"/>
                </a:ext>
              </a:extLst>
            </p:cNvPr>
            <p:cNvSpPr/>
            <p:nvPr/>
          </p:nvSpPr>
          <p:spPr>
            <a:xfrm rot="5400000" flipV="1">
              <a:off x="3916501" y="2291799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19" name="Picture 2" descr="London's Crossrail Is a $21 Billion Test of Virtual Modeling - IEEE Spectrum">
              <a:extLst>
                <a:ext uri="{FF2B5EF4-FFF2-40B4-BE49-F238E27FC236}">
                  <a16:creationId xmlns:a16="http://schemas.microsoft.com/office/drawing/2014/main" id="{44FEE9D4-EF95-7040-2AA5-D0F3BA9EEB6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31" t="5" r="19963" b="-6"/>
            <a:stretch/>
          </p:blipFill>
          <p:spPr bwMode="auto">
            <a:xfrm>
              <a:off x="3748145" y="2256695"/>
              <a:ext cx="177394" cy="180000"/>
            </a:xfrm>
            <a:prstGeom prst="ellipse">
              <a:avLst/>
            </a:prstGeom>
            <a:ln w="6350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E9C7F513-BAD8-EFF4-DE08-486CF3CE51EB}"/>
              </a:ext>
            </a:extLst>
          </p:cNvPr>
          <p:cNvSpPr txBox="1"/>
          <p:nvPr/>
        </p:nvSpPr>
        <p:spPr>
          <a:xfrm>
            <a:off x="773079" y="1158693"/>
            <a:ext cx="2372234" cy="2396818"/>
          </a:xfrm>
          <a:prstGeom prst="rect">
            <a:avLst/>
          </a:prstGeom>
          <a:noFill/>
        </p:spPr>
        <p:txBody>
          <a:bodyPr wrap="square" rtlCol="0">
            <a:prstTxWarp prst="textArchDown">
              <a:avLst>
                <a:gd name="adj" fmla="val 64332"/>
              </a:avLst>
            </a:prstTxWarp>
            <a:spAutoFit/>
          </a:bodyPr>
          <a:lstStyle/>
          <a:p>
            <a:r>
              <a:rPr lang="en-US" sz="2000" dirty="0" err="1"/>
              <a:t>Crossrail</a:t>
            </a:r>
            <a:r>
              <a:rPr lang="en-US" sz="2000" dirty="0"/>
              <a:t>, </a:t>
            </a:r>
            <a:r>
              <a:rPr lang="el-GR" sz="2000" dirty="0"/>
              <a:t>Λονδίνο</a:t>
            </a:r>
          </a:p>
        </p:txBody>
      </p:sp>
    </p:spTree>
    <p:extLst>
      <p:ext uri="{BB962C8B-B14F-4D97-AF65-F5344CB8AC3E}">
        <p14:creationId xmlns:p14="http://schemas.microsoft.com/office/powerpoint/2010/main" val="34050482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Ορθογώνιο: Ψαλίδισμα επάνω γωνιών 20">
            <a:extLst>
              <a:ext uri="{FF2B5EF4-FFF2-40B4-BE49-F238E27FC236}">
                <a16:creationId xmlns:a16="http://schemas.microsoft.com/office/drawing/2014/main" id="{C7936A39-5AF9-4337-6BCA-5EF4CD04D7D6}"/>
              </a:ext>
            </a:extLst>
          </p:cNvPr>
          <p:cNvSpPr/>
          <p:nvPr/>
        </p:nvSpPr>
        <p:spPr>
          <a:xfrm>
            <a:off x="-413646" y="-2042160"/>
            <a:ext cx="5661655" cy="2674462"/>
          </a:xfrm>
          <a:prstGeom prst="snip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9" name="Ορθογώνιο: Ψαλίδισμα επάνω γωνιών 8">
            <a:extLst>
              <a:ext uri="{FF2B5EF4-FFF2-40B4-BE49-F238E27FC236}">
                <a16:creationId xmlns:a16="http://schemas.microsoft.com/office/drawing/2014/main" id="{AFC35E4D-FDA6-A48C-81A0-AFEAC2707DE9}"/>
              </a:ext>
            </a:extLst>
          </p:cNvPr>
          <p:cNvSpPr/>
          <p:nvPr/>
        </p:nvSpPr>
        <p:spPr>
          <a:xfrm>
            <a:off x="-219889" y="1679957"/>
            <a:ext cx="6744286" cy="3480339"/>
          </a:xfrm>
          <a:prstGeom prst="snip2Same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0" name="Ορθογώνιο: Ψαλίδισμα επάνω γωνιών 19">
            <a:extLst>
              <a:ext uri="{FF2B5EF4-FFF2-40B4-BE49-F238E27FC236}">
                <a16:creationId xmlns:a16="http://schemas.microsoft.com/office/drawing/2014/main" id="{0E9735DB-A90D-8EBA-9039-18D7A782A6D9}"/>
              </a:ext>
            </a:extLst>
          </p:cNvPr>
          <p:cNvSpPr/>
          <p:nvPr/>
        </p:nvSpPr>
        <p:spPr>
          <a:xfrm>
            <a:off x="-1455420" y="2446709"/>
            <a:ext cx="5503193" cy="3009364"/>
          </a:xfrm>
          <a:prstGeom prst="snip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grpSp>
        <p:nvGrpSpPr>
          <p:cNvPr id="290" name="Google Shape;290;p40"/>
          <p:cNvGrpSpPr/>
          <p:nvPr/>
        </p:nvGrpSpPr>
        <p:grpSpPr>
          <a:xfrm>
            <a:off x="768162" y="974676"/>
            <a:ext cx="6780887" cy="3753387"/>
            <a:chOff x="2654821" y="2311071"/>
            <a:chExt cx="2279714" cy="1262120"/>
          </a:xfrm>
        </p:grpSpPr>
        <p:grpSp>
          <p:nvGrpSpPr>
            <p:cNvPr id="291" name="Google Shape;291;p40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92" name="Google Shape;292;p40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93" name="Google Shape;293;p40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" name="Google Shape;294;p40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95" name="Google Shape;295;p40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grpSp>
            <p:nvGrpSpPr>
              <p:cNvPr id="296" name="Google Shape;296;p40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97" name="Google Shape;297;p40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8" name="Google Shape;298;p40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" name="Google Shape;299;p40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300;p40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301;p40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302" name="Google Shape;302;p40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03" name="Google Shape;303;p40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304" name="Google Shape;304;p40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5" name="Google Shape;305;p40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6" name="Google Shape;306;p40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307" name="Google Shape;307;p40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8" name="Google Shape;308;p40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40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40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40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40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3" name="Google Shape;313;p40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314" name="Google Shape;314;p40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40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316" name="Google Shape;316;p40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317" name="Google Shape;317;p40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40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9" name="Google Shape;319;p40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320" name="Google Shape;320;p40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321" name="Google Shape;321;p40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40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323" name="Google Shape;323;p40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324" name="Google Shape;324;p40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25" name="Google Shape;325;p40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6" name="Google Shape;326;p40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327" name="Google Shape;327;p40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grpSp>
            <p:nvGrpSpPr>
              <p:cNvPr id="328" name="Google Shape;328;p40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329" name="Google Shape;329;p40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330;p40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31" name="Google Shape;331;p40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332" name="Google Shape;332;p40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33" name="Google Shape;333;p40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334" name="Google Shape;334;p40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335" name="Google Shape;335;p40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36" name="Google Shape;336;p40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7" name="Google Shape;337;p40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338" name="Google Shape;338;p40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39" name="Google Shape;339;p40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0" name="Google Shape;340;p40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40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40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343" name="Google Shape;343;p40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344" name="Google Shape;344;p40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40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40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40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40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40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40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40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40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40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40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40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40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40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40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40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360" name="Google Shape;360;p40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40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40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40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40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40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40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40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40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40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40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40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40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40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40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40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40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40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40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40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80" name="Google Shape;380;p40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381" name="Google Shape;381;p40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2" name="Google Shape;382;p40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383" name="Google Shape;383;p40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40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5" name="Google Shape;385;p40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6" name="Google Shape;386;p40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387" name="Google Shape;387;p40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40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40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40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1" name="Google Shape;391;p40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40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40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40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40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40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40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8" name="Google Shape;398;p40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399" name="Google Shape;399;p40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40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40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40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3" name="Google Shape;403;p40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40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40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40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40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40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40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40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40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40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40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40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40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40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40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40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40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40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40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40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40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40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40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40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40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40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40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40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40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2" name="Google Shape;432;p40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433" name="Google Shape;433;p40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40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5" name="Google Shape;435;p40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6" name="Google Shape;436;p40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437" name="Google Shape;437;p40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438" name="Google Shape;438;p40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" name="Google Shape;439;p40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440" name="Google Shape;440;p40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40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2" name="Google Shape;442;p40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0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0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40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40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0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0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40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0" name="Google Shape;450;p40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451" name="Google Shape;451;p40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40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40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40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5" name="Google Shape;455;p40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40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0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40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40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40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0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0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3" name="Google Shape;463;p40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464" name="Google Shape;464;p40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40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40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40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8" name="Google Shape;468;p40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0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0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40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40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0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0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0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0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0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0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0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0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0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0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40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40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485" name="Google Shape;485;p40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0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0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0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0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0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0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0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0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40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40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0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497" name="Google Shape;497;p40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0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0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0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0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0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40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40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0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0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0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0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0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0" name="Google Shape;510;p40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511" name="Google Shape;511;p40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40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13" name="Google Shape;513;p40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0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40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40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40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40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40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40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40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522" name="Google Shape;522;p40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40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40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40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40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40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40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40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40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40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532" name="Google Shape;532;p40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40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40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40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40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40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538" name="Google Shape;538;p40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0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0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0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40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40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40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0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0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0" name="Google Shape;560;p40"/>
          <p:cNvSpPr txBox="1"/>
          <p:nvPr/>
        </p:nvSpPr>
        <p:spPr>
          <a:xfrm>
            <a:off x="5812650" y="2996775"/>
            <a:ext cx="2364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 b="1" dirty="0">
              <a:solidFill>
                <a:schemeClr val="lt1"/>
              </a:solidFill>
              <a:latin typeface="Abel"/>
              <a:ea typeface="Abel"/>
              <a:cs typeface="Abel"/>
              <a:sym typeface="Abel"/>
            </a:endParaRPr>
          </a:p>
        </p:txBody>
      </p:sp>
      <p:cxnSp>
        <p:nvCxnSpPr>
          <p:cNvPr id="2" name="Google Shape;182;p34">
            <a:extLst>
              <a:ext uri="{FF2B5EF4-FFF2-40B4-BE49-F238E27FC236}">
                <a16:creationId xmlns:a16="http://schemas.microsoft.com/office/drawing/2014/main" id="{F2A3F30F-9050-41B0-A732-0B32D1A5F5F7}"/>
              </a:ext>
            </a:extLst>
          </p:cNvPr>
          <p:cNvCxnSpPr>
            <a:cxnSpLocks/>
          </p:cNvCxnSpPr>
          <p:nvPr/>
        </p:nvCxnSpPr>
        <p:spPr>
          <a:xfrm>
            <a:off x="8375837" y="-15240"/>
            <a:ext cx="0" cy="25908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" name="Google Shape;182;p34">
            <a:extLst>
              <a:ext uri="{FF2B5EF4-FFF2-40B4-BE49-F238E27FC236}">
                <a16:creationId xmlns:a16="http://schemas.microsoft.com/office/drawing/2014/main" id="{07BDDC31-F234-D50F-CD62-B697CBF11102}"/>
              </a:ext>
            </a:extLst>
          </p:cNvPr>
          <p:cNvCxnSpPr>
            <a:cxnSpLocks/>
          </p:cNvCxnSpPr>
          <p:nvPr/>
        </p:nvCxnSpPr>
        <p:spPr>
          <a:xfrm>
            <a:off x="8375837" y="556260"/>
            <a:ext cx="0" cy="158372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" name="Google Shape;201;p36">
            <a:extLst>
              <a:ext uri="{FF2B5EF4-FFF2-40B4-BE49-F238E27FC236}">
                <a16:creationId xmlns:a16="http://schemas.microsoft.com/office/drawing/2014/main" id="{9570BC3C-9032-84CC-050A-7D1E6D100579}"/>
              </a:ext>
            </a:extLst>
          </p:cNvPr>
          <p:cNvSpPr txBox="1">
            <a:spLocks/>
          </p:cNvSpPr>
          <p:nvPr/>
        </p:nvSpPr>
        <p:spPr>
          <a:xfrm>
            <a:off x="4480364" y="127905"/>
            <a:ext cx="4579816" cy="5340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l"/>
            <a:r>
              <a:rPr lang="el-GR" sz="2400" dirty="0"/>
              <a:t>ΠΑΡΑΔΕΙΓΜΑΤΑ ΕΦΑΡΜΟΓΗΣ</a:t>
            </a:r>
          </a:p>
        </p:txBody>
      </p:sp>
      <p:cxnSp>
        <p:nvCxnSpPr>
          <p:cNvPr id="12" name="Google Shape;182;p34">
            <a:extLst>
              <a:ext uri="{FF2B5EF4-FFF2-40B4-BE49-F238E27FC236}">
                <a16:creationId xmlns:a16="http://schemas.microsoft.com/office/drawing/2014/main" id="{0728BD5F-5E51-6E46-FB00-0C5041D00054}"/>
              </a:ext>
            </a:extLst>
          </p:cNvPr>
          <p:cNvCxnSpPr>
            <a:cxnSpLocks/>
          </p:cNvCxnSpPr>
          <p:nvPr/>
        </p:nvCxnSpPr>
        <p:spPr>
          <a:xfrm>
            <a:off x="8373779" y="706377"/>
            <a:ext cx="784637" cy="525199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47DC0B40-37FE-C869-984E-F3650D52D522}"/>
              </a:ext>
            </a:extLst>
          </p:cNvPr>
          <p:cNvSpPr txBox="1"/>
          <p:nvPr/>
        </p:nvSpPr>
        <p:spPr>
          <a:xfrm>
            <a:off x="3544240" y="1571045"/>
            <a:ext cx="2227979" cy="2285229"/>
          </a:xfrm>
          <a:prstGeom prst="rect">
            <a:avLst/>
          </a:prstGeom>
          <a:noFill/>
        </p:spPr>
        <p:txBody>
          <a:bodyPr wrap="square" rtlCol="0">
            <a:prstTxWarp prst="textArchDown">
              <a:avLst/>
            </a:prstTxWarp>
            <a:spAutoFit/>
          </a:bodyPr>
          <a:lstStyle/>
          <a:p>
            <a:r>
              <a:rPr lang="el-GR" sz="2000" kern="1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Αιολικό πάρκο, Νότια Κο</a:t>
            </a:r>
            <a:r>
              <a:rPr lang="el-GR" sz="1800" kern="1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ρέα</a:t>
            </a:r>
          </a:p>
        </p:txBody>
      </p:sp>
      <p:grpSp>
        <p:nvGrpSpPr>
          <p:cNvPr id="637" name="Ομάδα 636">
            <a:extLst>
              <a:ext uri="{FF2B5EF4-FFF2-40B4-BE49-F238E27FC236}">
                <a16:creationId xmlns:a16="http://schemas.microsoft.com/office/drawing/2014/main" id="{BFEBFA83-28A1-377B-6170-D61E717EAA2B}"/>
              </a:ext>
            </a:extLst>
          </p:cNvPr>
          <p:cNvGrpSpPr/>
          <p:nvPr/>
        </p:nvGrpSpPr>
        <p:grpSpPr>
          <a:xfrm flipV="1">
            <a:off x="4094683" y="2512386"/>
            <a:ext cx="182227" cy="269514"/>
            <a:chOff x="4107577" y="2249200"/>
            <a:chExt cx="182227" cy="269514"/>
          </a:xfrm>
        </p:grpSpPr>
        <p:sp>
          <p:nvSpPr>
            <p:cNvPr id="626" name="Ελεύθερη σχεδίαση: Σχήμα 625">
              <a:extLst>
                <a:ext uri="{FF2B5EF4-FFF2-40B4-BE49-F238E27FC236}">
                  <a16:creationId xmlns:a16="http://schemas.microsoft.com/office/drawing/2014/main" id="{248388D8-6791-BAB9-1726-6E919329C8AA}"/>
                </a:ext>
              </a:extLst>
            </p:cNvPr>
            <p:cNvSpPr/>
            <p:nvPr/>
          </p:nvSpPr>
          <p:spPr>
            <a:xfrm>
              <a:off x="4150815" y="2410034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17416" name="Picture 8" descr="(descrizione)">
              <a:extLst>
                <a:ext uri="{FF2B5EF4-FFF2-40B4-BE49-F238E27FC236}">
                  <a16:creationId xmlns:a16="http://schemas.microsoft.com/office/drawing/2014/main" id="{86F5EC94-DFFF-7E6F-139C-D7FD398E9DD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340" r="18842"/>
            <a:stretch/>
          </p:blipFill>
          <p:spPr bwMode="auto">
            <a:xfrm flipV="1">
              <a:off x="4107577" y="2249200"/>
              <a:ext cx="182227" cy="180627"/>
            </a:xfrm>
            <a:prstGeom prst="ellipse">
              <a:avLst/>
            </a:prstGeom>
            <a:ln w="63500" cap="rnd">
              <a:noFill/>
            </a:ln>
            <a:effectLst>
              <a:outerShdw blurRad="381000" dist="292100" dir="5400000" sx="-80000" sy="-18000" rotWithShape="0">
                <a:srgbClr val="000000">
                  <a:alpha val="22000"/>
                </a:srgbClr>
              </a:outerShdw>
            </a:effectLst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C0AF6BAC-2E7F-A4CB-D941-281F385AD6A6}"/>
              </a:ext>
            </a:extLst>
          </p:cNvPr>
          <p:cNvSpPr txBox="1"/>
          <p:nvPr/>
        </p:nvSpPr>
        <p:spPr>
          <a:xfrm>
            <a:off x="3763565" y="2291708"/>
            <a:ext cx="116404" cy="108192"/>
          </a:xfrm>
          <a:prstGeom prst="rect">
            <a:avLst/>
          </a:prstGeom>
          <a:noFill/>
        </p:spPr>
        <p:txBody>
          <a:bodyPr wrap="square" rtlCol="0">
            <a:prstTxWarp prst="textArchDown">
              <a:avLst>
                <a:gd name="adj" fmla="val 64332"/>
              </a:avLst>
            </a:prstTxWarp>
            <a:spAutoFit/>
          </a:bodyPr>
          <a:lstStyle/>
          <a:p>
            <a:r>
              <a:rPr lang="en-US" sz="2000" dirty="0" err="1"/>
              <a:t>Crossrail</a:t>
            </a:r>
            <a:r>
              <a:rPr lang="en-US" sz="2000" dirty="0"/>
              <a:t>, </a:t>
            </a:r>
            <a:r>
              <a:rPr lang="el-GR" sz="2000" dirty="0"/>
              <a:t>Λονδίνο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CD7DB14-4104-6C59-DDF1-95A22C953BFD}"/>
              </a:ext>
            </a:extLst>
          </p:cNvPr>
          <p:cNvSpPr txBox="1"/>
          <p:nvPr/>
        </p:nvSpPr>
        <p:spPr>
          <a:xfrm rot="19578124">
            <a:off x="6267744" y="3380406"/>
            <a:ext cx="136223" cy="99373"/>
          </a:xfrm>
          <a:prstGeom prst="rect">
            <a:avLst/>
          </a:prstGeom>
          <a:noFill/>
        </p:spPr>
        <p:txBody>
          <a:bodyPr wrap="square" rtlCol="0">
            <a:prstTxWarp prst="textArchDown">
              <a:avLst/>
            </a:prstTxWarp>
            <a:spAutoFit/>
          </a:bodyPr>
          <a:lstStyle/>
          <a:p>
            <a:r>
              <a:rPr lang="el-GR" sz="2000" dirty="0">
                <a:effectLst/>
                <a:latin typeface="+mn-lt"/>
                <a:ea typeface="Aptos" panose="020B0004020202020204" pitchFamily="34" charset="0"/>
              </a:rPr>
              <a:t>Εικονική Σιγκαπούρη</a:t>
            </a:r>
            <a:endParaRPr lang="el-GR" sz="1600" dirty="0">
              <a:latin typeface="+mn-lt"/>
            </a:endParaRPr>
          </a:p>
        </p:txBody>
      </p:sp>
      <p:grpSp>
        <p:nvGrpSpPr>
          <p:cNvPr id="5" name="Ομάδα 4">
            <a:extLst>
              <a:ext uri="{FF2B5EF4-FFF2-40B4-BE49-F238E27FC236}">
                <a16:creationId xmlns:a16="http://schemas.microsoft.com/office/drawing/2014/main" id="{A0194584-E31E-C927-532D-AF875CF8163A}"/>
              </a:ext>
            </a:extLst>
          </p:cNvPr>
          <p:cNvGrpSpPr/>
          <p:nvPr/>
        </p:nvGrpSpPr>
        <p:grpSpPr>
          <a:xfrm rot="5400000" flipH="1">
            <a:off x="6196156" y="3283417"/>
            <a:ext cx="182572" cy="273969"/>
            <a:chOff x="6062499" y="3155249"/>
            <a:chExt cx="182572" cy="273969"/>
          </a:xfrm>
        </p:grpSpPr>
        <p:sp>
          <p:nvSpPr>
            <p:cNvPr id="6" name="Ελεύθερη σχεδίαση: Σχήμα 5">
              <a:extLst>
                <a:ext uri="{FF2B5EF4-FFF2-40B4-BE49-F238E27FC236}">
                  <a16:creationId xmlns:a16="http://schemas.microsoft.com/office/drawing/2014/main" id="{AED2E155-C3C9-64EA-0682-B30341A74AC7}"/>
                </a:ext>
              </a:extLst>
            </p:cNvPr>
            <p:cNvSpPr/>
            <p:nvPr/>
          </p:nvSpPr>
          <p:spPr>
            <a:xfrm>
              <a:off x="6103886" y="3320538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7" name="Εικόνα 6">
              <a:extLst>
                <a:ext uri="{FF2B5EF4-FFF2-40B4-BE49-F238E27FC236}">
                  <a16:creationId xmlns:a16="http://schemas.microsoft.com/office/drawing/2014/main" id="{71F3FF59-290B-F504-BBCE-81053979A17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14518" t="3704" r="13199" b="370"/>
            <a:stretch/>
          </p:blipFill>
          <p:spPr>
            <a:xfrm rot="5400000">
              <a:off x="6061045" y="3156703"/>
              <a:ext cx="185480" cy="182572"/>
            </a:xfrm>
            <a:prstGeom prst="ellipse">
              <a:avLst/>
            </a:prstGeom>
            <a:ln w="6350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</p:spPr>
        </p:pic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B38C07C5-3491-A42B-F6EF-27CBCAF67592}"/>
              </a:ext>
            </a:extLst>
          </p:cNvPr>
          <p:cNvSpPr txBox="1"/>
          <p:nvPr/>
        </p:nvSpPr>
        <p:spPr>
          <a:xfrm>
            <a:off x="8751035" y="4795950"/>
            <a:ext cx="3929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10</a:t>
            </a:r>
          </a:p>
        </p:txBody>
      </p:sp>
      <p:grpSp>
        <p:nvGrpSpPr>
          <p:cNvPr id="14" name="Ομάδα 13">
            <a:extLst>
              <a:ext uri="{FF2B5EF4-FFF2-40B4-BE49-F238E27FC236}">
                <a16:creationId xmlns:a16="http://schemas.microsoft.com/office/drawing/2014/main" id="{EE5FC060-BB2C-4AAD-5008-86305D9A4A7B}"/>
              </a:ext>
            </a:extLst>
          </p:cNvPr>
          <p:cNvGrpSpPr/>
          <p:nvPr/>
        </p:nvGrpSpPr>
        <p:grpSpPr>
          <a:xfrm>
            <a:off x="3748145" y="2256695"/>
            <a:ext cx="269605" cy="180000"/>
            <a:chOff x="3748145" y="2256695"/>
            <a:chExt cx="269605" cy="180000"/>
          </a:xfrm>
        </p:grpSpPr>
        <p:sp>
          <p:nvSpPr>
            <p:cNvPr id="15" name="Ελεύθερη σχεδίαση: Σχήμα 14">
              <a:extLst>
                <a:ext uri="{FF2B5EF4-FFF2-40B4-BE49-F238E27FC236}">
                  <a16:creationId xmlns:a16="http://schemas.microsoft.com/office/drawing/2014/main" id="{EB712821-7397-1540-5C56-4052F2C38282}"/>
                </a:ext>
              </a:extLst>
            </p:cNvPr>
            <p:cNvSpPr/>
            <p:nvPr/>
          </p:nvSpPr>
          <p:spPr>
            <a:xfrm rot="5400000" flipV="1">
              <a:off x="3916501" y="2291799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16" name="Picture 2" descr="London's Crossrail Is a $21 Billion Test of Virtual Modeling - IEEE Spectrum">
              <a:extLst>
                <a:ext uri="{FF2B5EF4-FFF2-40B4-BE49-F238E27FC236}">
                  <a16:creationId xmlns:a16="http://schemas.microsoft.com/office/drawing/2014/main" id="{DF48F4D8-0C82-A8AF-5592-2A754CFFABF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31" t="5" r="19963" b="-6"/>
            <a:stretch/>
          </p:blipFill>
          <p:spPr bwMode="auto">
            <a:xfrm>
              <a:off x="3748145" y="2256695"/>
              <a:ext cx="177394" cy="180000"/>
            </a:xfrm>
            <a:prstGeom prst="ellipse">
              <a:avLst/>
            </a:prstGeom>
            <a:ln w="6350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39" name="Ομάδα 638">
            <a:extLst>
              <a:ext uri="{FF2B5EF4-FFF2-40B4-BE49-F238E27FC236}">
                <a16:creationId xmlns:a16="http://schemas.microsoft.com/office/drawing/2014/main" id="{42F8AE9A-60B7-D67D-C456-9E3CF9DC0B7F}"/>
              </a:ext>
            </a:extLst>
          </p:cNvPr>
          <p:cNvGrpSpPr/>
          <p:nvPr/>
        </p:nvGrpSpPr>
        <p:grpSpPr>
          <a:xfrm rot="16200000" flipH="1">
            <a:off x="4149582" y="1297138"/>
            <a:ext cx="1939145" cy="2806312"/>
            <a:chOff x="6429606" y="2433286"/>
            <a:chExt cx="186491" cy="269888"/>
          </a:xfrm>
        </p:grpSpPr>
        <p:sp>
          <p:nvSpPr>
            <p:cNvPr id="631" name="Ελεύθερη σχεδίαση: Σχήμα 630">
              <a:extLst>
                <a:ext uri="{FF2B5EF4-FFF2-40B4-BE49-F238E27FC236}">
                  <a16:creationId xmlns:a16="http://schemas.microsoft.com/office/drawing/2014/main" id="{6C49390D-A42D-85A6-28D1-6BCDC0FE3021}"/>
                </a:ext>
              </a:extLst>
            </p:cNvPr>
            <p:cNvSpPr/>
            <p:nvPr/>
          </p:nvSpPr>
          <p:spPr>
            <a:xfrm>
              <a:off x="6475843" y="2594494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17418" name="Picture 10" descr="South Korea plans $43 billion offshore wind farm">
              <a:extLst>
                <a:ext uri="{FF2B5EF4-FFF2-40B4-BE49-F238E27FC236}">
                  <a16:creationId xmlns:a16="http://schemas.microsoft.com/office/drawing/2014/main" id="{45001942-AA37-9032-9519-B6E01F29627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266" t="16863" r="15162" b="71"/>
            <a:stretch/>
          </p:blipFill>
          <p:spPr bwMode="auto">
            <a:xfrm rot="16200000" flipH="1">
              <a:off x="6430804" y="2432088"/>
              <a:ext cx="184095" cy="186491"/>
            </a:xfrm>
            <a:prstGeom prst="ellipse">
              <a:avLst/>
            </a:prstGeom>
            <a:ln w="6350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8" name="Ομάδα 17">
            <a:extLst>
              <a:ext uri="{FF2B5EF4-FFF2-40B4-BE49-F238E27FC236}">
                <a16:creationId xmlns:a16="http://schemas.microsoft.com/office/drawing/2014/main" id="{A94EDE2B-E435-EA15-CF14-C29579B0D49E}"/>
              </a:ext>
            </a:extLst>
          </p:cNvPr>
          <p:cNvGrpSpPr/>
          <p:nvPr/>
        </p:nvGrpSpPr>
        <p:grpSpPr>
          <a:xfrm>
            <a:off x="1673082" y="2293939"/>
            <a:ext cx="270021" cy="176400"/>
            <a:chOff x="1673082" y="2293939"/>
            <a:chExt cx="270021" cy="176400"/>
          </a:xfrm>
        </p:grpSpPr>
        <p:sp>
          <p:nvSpPr>
            <p:cNvPr id="19" name="Ελεύθερη σχεδίαση: Σχήμα 18">
              <a:extLst>
                <a:ext uri="{FF2B5EF4-FFF2-40B4-BE49-F238E27FC236}">
                  <a16:creationId xmlns:a16="http://schemas.microsoft.com/office/drawing/2014/main" id="{59F0FABC-6493-CD6C-F93D-CF028BD9874B}"/>
                </a:ext>
              </a:extLst>
            </p:cNvPr>
            <p:cNvSpPr/>
            <p:nvPr/>
          </p:nvSpPr>
          <p:spPr>
            <a:xfrm rot="5400000">
              <a:off x="1680513" y="2329642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 dirty="0"/>
            </a:p>
          </p:txBody>
        </p:sp>
        <p:pic>
          <p:nvPicPr>
            <p:cNvPr id="22" name="Εικόνα 21" descr="Εικόνα που περιέχει φράγμα, εξωτερικός χώρος/ύπαιθρος, υδάτινοι πόροι, νερό&#10;&#10;Περιγραφή που δημιουργήθηκε αυτόματα">
              <a:extLst>
                <a:ext uri="{FF2B5EF4-FFF2-40B4-BE49-F238E27FC236}">
                  <a16:creationId xmlns:a16="http://schemas.microsoft.com/office/drawing/2014/main" id="{B36D9907-698F-FF7C-8F70-508B71F6859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42094" t="6413" r="20309" b="1119"/>
            <a:stretch/>
          </p:blipFill>
          <p:spPr>
            <a:xfrm>
              <a:off x="1762198" y="2293939"/>
              <a:ext cx="180905" cy="176400"/>
            </a:xfrm>
            <a:prstGeom prst="ellipse">
              <a:avLst/>
            </a:prstGeom>
            <a:ln w="635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</p:spPr>
        </p:pic>
      </p:grpSp>
    </p:spTree>
    <p:extLst>
      <p:ext uri="{BB962C8B-B14F-4D97-AF65-F5344CB8AC3E}">
        <p14:creationId xmlns:p14="http://schemas.microsoft.com/office/powerpoint/2010/main" val="5126549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Ορθογώνιο: Ψαλίδισμα επάνω γωνιών 20">
            <a:extLst>
              <a:ext uri="{FF2B5EF4-FFF2-40B4-BE49-F238E27FC236}">
                <a16:creationId xmlns:a16="http://schemas.microsoft.com/office/drawing/2014/main" id="{C7936A39-5AF9-4337-6BCA-5EF4CD04D7D6}"/>
              </a:ext>
            </a:extLst>
          </p:cNvPr>
          <p:cNvSpPr/>
          <p:nvPr/>
        </p:nvSpPr>
        <p:spPr>
          <a:xfrm>
            <a:off x="-413646" y="-2042160"/>
            <a:ext cx="5661655" cy="2674462"/>
          </a:xfrm>
          <a:prstGeom prst="snip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9" name="Ορθογώνιο: Ψαλίδισμα επάνω γωνιών 8">
            <a:extLst>
              <a:ext uri="{FF2B5EF4-FFF2-40B4-BE49-F238E27FC236}">
                <a16:creationId xmlns:a16="http://schemas.microsoft.com/office/drawing/2014/main" id="{AFC35E4D-FDA6-A48C-81A0-AFEAC2707DE9}"/>
              </a:ext>
            </a:extLst>
          </p:cNvPr>
          <p:cNvSpPr/>
          <p:nvPr/>
        </p:nvSpPr>
        <p:spPr>
          <a:xfrm>
            <a:off x="-219889" y="1679957"/>
            <a:ext cx="6744286" cy="3480339"/>
          </a:xfrm>
          <a:prstGeom prst="snip2Same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0" name="Ορθογώνιο: Ψαλίδισμα επάνω γωνιών 19">
            <a:extLst>
              <a:ext uri="{FF2B5EF4-FFF2-40B4-BE49-F238E27FC236}">
                <a16:creationId xmlns:a16="http://schemas.microsoft.com/office/drawing/2014/main" id="{0E9735DB-A90D-8EBA-9039-18D7A782A6D9}"/>
              </a:ext>
            </a:extLst>
          </p:cNvPr>
          <p:cNvSpPr/>
          <p:nvPr/>
        </p:nvSpPr>
        <p:spPr>
          <a:xfrm>
            <a:off x="-1455420" y="2446709"/>
            <a:ext cx="5503193" cy="3009364"/>
          </a:xfrm>
          <a:prstGeom prst="snip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grpSp>
        <p:nvGrpSpPr>
          <p:cNvPr id="290" name="Google Shape;290;p40"/>
          <p:cNvGrpSpPr/>
          <p:nvPr/>
        </p:nvGrpSpPr>
        <p:grpSpPr>
          <a:xfrm>
            <a:off x="768162" y="974676"/>
            <a:ext cx="6780887" cy="3753387"/>
            <a:chOff x="2654821" y="2311071"/>
            <a:chExt cx="2279714" cy="1262120"/>
          </a:xfrm>
        </p:grpSpPr>
        <p:grpSp>
          <p:nvGrpSpPr>
            <p:cNvPr id="291" name="Google Shape;291;p40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92" name="Google Shape;292;p40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93" name="Google Shape;293;p40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" name="Google Shape;294;p40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95" name="Google Shape;295;p40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grpSp>
            <p:nvGrpSpPr>
              <p:cNvPr id="296" name="Google Shape;296;p40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97" name="Google Shape;297;p40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8" name="Google Shape;298;p40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" name="Google Shape;299;p40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300;p40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301;p40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302" name="Google Shape;302;p40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03" name="Google Shape;303;p40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304" name="Google Shape;304;p40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5" name="Google Shape;305;p40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6" name="Google Shape;306;p40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307" name="Google Shape;307;p40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8" name="Google Shape;308;p40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40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40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40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40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3" name="Google Shape;313;p40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314" name="Google Shape;314;p40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40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316" name="Google Shape;316;p40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317" name="Google Shape;317;p40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40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9" name="Google Shape;319;p40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320" name="Google Shape;320;p40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321" name="Google Shape;321;p40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40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323" name="Google Shape;323;p40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324" name="Google Shape;324;p40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25" name="Google Shape;325;p40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6" name="Google Shape;326;p40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327" name="Google Shape;327;p40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grpSp>
            <p:nvGrpSpPr>
              <p:cNvPr id="328" name="Google Shape;328;p40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329" name="Google Shape;329;p40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330;p40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31" name="Google Shape;331;p40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332" name="Google Shape;332;p40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33" name="Google Shape;333;p40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334" name="Google Shape;334;p40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335" name="Google Shape;335;p40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36" name="Google Shape;336;p40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7" name="Google Shape;337;p40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338" name="Google Shape;338;p40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39" name="Google Shape;339;p40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0" name="Google Shape;340;p40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40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40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343" name="Google Shape;343;p40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344" name="Google Shape;344;p40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40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40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40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40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40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40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40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40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40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40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40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40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40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40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40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360" name="Google Shape;360;p40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40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40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40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40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40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40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40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40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40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40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40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40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40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40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40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40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40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40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40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80" name="Google Shape;380;p40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381" name="Google Shape;381;p40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2" name="Google Shape;382;p40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383" name="Google Shape;383;p40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40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5" name="Google Shape;385;p40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6" name="Google Shape;386;p40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387" name="Google Shape;387;p40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40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40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40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1" name="Google Shape;391;p40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40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40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40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40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40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40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8" name="Google Shape;398;p40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399" name="Google Shape;399;p40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40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40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40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3" name="Google Shape;403;p40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40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40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40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40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40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40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40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40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40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40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40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40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40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40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40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40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40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40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40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40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40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40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40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40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40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40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40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40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2" name="Google Shape;432;p40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433" name="Google Shape;433;p40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40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5" name="Google Shape;435;p40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6" name="Google Shape;436;p40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437" name="Google Shape;437;p40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438" name="Google Shape;438;p40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" name="Google Shape;439;p40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440" name="Google Shape;440;p40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40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2" name="Google Shape;442;p40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0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0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40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40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0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0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40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0" name="Google Shape;450;p40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451" name="Google Shape;451;p40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40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40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40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5" name="Google Shape;455;p40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40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0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40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40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40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0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0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3" name="Google Shape;463;p40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464" name="Google Shape;464;p40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40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40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40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8" name="Google Shape;468;p40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0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0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40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40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0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0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0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0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0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0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0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0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0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0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40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40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485" name="Google Shape;485;p40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0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0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0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0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0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0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0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0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40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40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0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497" name="Google Shape;497;p40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0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0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0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0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0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40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40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0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0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0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0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0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0" name="Google Shape;510;p40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511" name="Google Shape;511;p40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40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13" name="Google Shape;513;p40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0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40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40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40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40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40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40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40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522" name="Google Shape;522;p40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40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40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40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40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40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40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40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40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40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532" name="Google Shape;532;p40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40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40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40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40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40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538" name="Google Shape;538;p40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0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0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0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40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40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40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0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0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0" name="Google Shape;560;p40"/>
          <p:cNvSpPr txBox="1"/>
          <p:nvPr/>
        </p:nvSpPr>
        <p:spPr>
          <a:xfrm>
            <a:off x="5812650" y="2996775"/>
            <a:ext cx="2364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 b="1" dirty="0">
              <a:solidFill>
                <a:schemeClr val="lt1"/>
              </a:solidFill>
              <a:latin typeface="Abel"/>
              <a:ea typeface="Abel"/>
              <a:cs typeface="Abel"/>
              <a:sym typeface="Abel"/>
            </a:endParaRPr>
          </a:p>
        </p:txBody>
      </p:sp>
      <p:cxnSp>
        <p:nvCxnSpPr>
          <p:cNvPr id="2" name="Google Shape;182;p34">
            <a:extLst>
              <a:ext uri="{FF2B5EF4-FFF2-40B4-BE49-F238E27FC236}">
                <a16:creationId xmlns:a16="http://schemas.microsoft.com/office/drawing/2014/main" id="{F2A3F30F-9050-41B0-A732-0B32D1A5F5F7}"/>
              </a:ext>
            </a:extLst>
          </p:cNvPr>
          <p:cNvCxnSpPr>
            <a:cxnSpLocks/>
          </p:cNvCxnSpPr>
          <p:nvPr/>
        </p:nvCxnSpPr>
        <p:spPr>
          <a:xfrm>
            <a:off x="8375837" y="-15240"/>
            <a:ext cx="0" cy="25908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" name="Google Shape;182;p34">
            <a:extLst>
              <a:ext uri="{FF2B5EF4-FFF2-40B4-BE49-F238E27FC236}">
                <a16:creationId xmlns:a16="http://schemas.microsoft.com/office/drawing/2014/main" id="{07BDDC31-F234-D50F-CD62-B697CBF11102}"/>
              </a:ext>
            </a:extLst>
          </p:cNvPr>
          <p:cNvCxnSpPr>
            <a:cxnSpLocks/>
          </p:cNvCxnSpPr>
          <p:nvPr/>
        </p:nvCxnSpPr>
        <p:spPr>
          <a:xfrm>
            <a:off x="8375837" y="556260"/>
            <a:ext cx="0" cy="158372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" name="Google Shape;201;p36">
            <a:extLst>
              <a:ext uri="{FF2B5EF4-FFF2-40B4-BE49-F238E27FC236}">
                <a16:creationId xmlns:a16="http://schemas.microsoft.com/office/drawing/2014/main" id="{9570BC3C-9032-84CC-050A-7D1E6D100579}"/>
              </a:ext>
            </a:extLst>
          </p:cNvPr>
          <p:cNvSpPr txBox="1">
            <a:spLocks/>
          </p:cNvSpPr>
          <p:nvPr/>
        </p:nvSpPr>
        <p:spPr>
          <a:xfrm>
            <a:off x="4480364" y="127905"/>
            <a:ext cx="4579816" cy="5340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bel"/>
              <a:buNone/>
              <a:defRPr sz="1400" b="0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l"/>
            <a:r>
              <a:rPr lang="el-GR" sz="2400" dirty="0"/>
              <a:t>ΠΑΡΑΔΕΙΓΜΑΤΑ ΕΦΑΡΜΟΓΗΣ</a:t>
            </a:r>
          </a:p>
        </p:txBody>
      </p:sp>
      <p:cxnSp>
        <p:nvCxnSpPr>
          <p:cNvPr id="12" name="Google Shape;182;p34">
            <a:extLst>
              <a:ext uri="{FF2B5EF4-FFF2-40B4-BE49-F238E27FC236}">
                <a16:creationId xmlns:a16="http://schemas.microsoft.com/office/drawing/2014/main" id="{0728BD5F-5E51-6E46-FB00-0C5041D00054}"/>
              </a:ext>
            </a:extLst>
          </p:cNvPr>
          <p:cNvCxnSpPr>
            <a:cxnSpLocks/>
          </p:cNvCxnSpPr>
          <p:nvPr/>
        </p:nvCxnSpPr>
        <p:spPr>
          <a:xfrm>
            <a:off x="8373779" y="706377"/>
            <a:ext cx="784637" cy="525199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637" name="Ομάδα 636">
            <a:extLst>
              <a:ext uri="{FF2B5EF4-FFF2-40B4-BE49-F238E27FC236}">
                <a16:creationId xmlns:a16="http://schemas.microsoft.com/office/drawing/2014/main" id="{BFEBFA83-28A1-377B-6170-D61E717EAA2B}"/>
              </a:ext>
            </a:extLst>
          </p:cNvPr>
          <p:cNvGrpSpPr/>
          <p:nvPr/>
        </p:nvGrpSpPr>
        <p:grpSpPr>
          <a:xfrm flipV="1">
            <a:off x="4094683" y="2512386"/>
            <a:ext cx="182227" cy="269514"/>
            <a:chOff x="4107577" y="2249200"/>
            <a:chExt cx="182227" cy="269514"/>
          </a:xfrm>
        </p:grpSpPr>
        <p:sp>
          <p:nvSpPr>
            <p:cNvPr id="626" name="Ελεύθερη σχεδίαση: Σχήμα 625">
              <a:extLst>
                <a:ext uri="{FF2B5EF4-FFF2-40B4-BE49-F238E27FC236}">
                  <a16:creationId xmlns:a16="http://schemas.microsoft.com/office/drawing/2014/main" id="{248388D8-6791-BAB9-1726-6E919329C8AA}"/>
                </a:ext>
              </a:extLst>
            </p:cNvPr>
            <p:cNvSpPr/>
            <p:nvPr/>
          </p:nvSpPr>
          <p:spPr>
            <a:xfrm>
              <a:off x="4150815" y="2410034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17416" name="Picture 8" descr="(descrizione)">
              <a:extLst>
                <a:ext uri="{FF2B5EF4-FFF2-40B4-BE49-F238E27FC236}">
                  <a16:creationId xmlns:a16="http://schemas.microsoft.com/office/drawing/2014/main" id="{86F5EC94-DFFF-7E6F-139C-D7FD398E9DD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340" r="18842"/>
            <a:stretch/>
          </p:blipFill>
          <p:spPr bwMode="auto">
            <a:xfrm flipV="1">
              <a:off x="4107577" y="2249200"/>
              <a:ext cx="182227" cy="180627"/>
            </a:xfrm>
            <a:prstGeom prst="ellipse">
              <a:avLst/>
            </a:prstGeom>
            <a:ln w="63500" cap="rnd">
              <a:noFill/>
            </a:ln>
            <a:effectLst>
              <a:outerShdw blurRad="381000" dist="292100" dir="5400000" sx="-80000" sy="-18000" rotWithShape="0">
                <a:srgbClr val="000000">
                  <a:alpha val="22000"/>
                </a:srgbClr>
              </a:outerShdw>
            </a:effectLst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289DE394-4EA7-80F2-2024-21A85583FE49}"/>
              </a:ext>
            </a:extLst>
          </p:cNvPr>
          <p:cNvSpPr txBox="1"/>
          <p:nvPr/>
        </p:nvSpPr>
        <p:spPr>
          <a:xfrm>
            <a:off x="6267690" y="2609007"/>
            <a:ext cx="151477" cy="151198"/>
          </a:xfrm>
          <a:prstGeom prst="rect">
            <a:avLst/>
          </a:prstGeom>
          <a:noFill/>
        </p:spPr>
        <p:txBody>
          <a:bodyPr wrap="square" rtlCol="0">
            <a:prstTxWarp prst="textArchDown">
              <a:avLst/>
            </a:prstTxWarp>
            <a:spAutoFit/>
          </a:bodyPr>
          <a:lstStyle/>
          <a:p>
            <a:r>
              <a:rPr lang="el-GR" sz="1800" kern="100" dirty="0">
                <a:effectLst/>
                <a:latin typeface="+mn-lt"/>
                <a:ea typeface="Aptos" panose="020B0004020202020204" pitchFamily="34" charset="0"/>
                <a:cs typeface="Times New Roman" panose="02020603050405020304" pitchFamily="18" charset="0"/>
              </a:rPr>
              <a:t>Αιολικό πάρκο, Νότια Κορέα</a:t>
            </a:r>
          </a:p>
        </p:txBody>
      </p:sp>
      <p:grpSp>
        <p:nvGrpSpPr>
          <p:cNvPr id="17408" name="Ομάδα 17407">
            <a:extLst>
              <a:ext uri="{FF2B5EF4-FFF2-40B4-BE49-F238E27FC236}">
                <a16:creationId xmlns:a16="http://schemas.microsoft.com/office/drawing/2014/main" id="{9FC4423F-ED5F-6C2D-98D9-664601443397}"/>
              </a:ext>
            </a:extLst>
          </p:cNvPr>
          <p:cNvGrpSpPr/>
          <p:nvPr/>
        </p:nvGrpSpPr>
        <p:grpSpPr>
          <a:xfrm rot="5400000" flipH="1">
            <a:off x="6630721" y="1950771"/>
            <a:ext cx="1922282" cy="2884591"/>
            <a:chOff x="6062499" y="3155249"/>
            <a:chExt cx="182572" cy="273969"/>
          </a:xfrm>
        </p:grpSpPr>
        <p:sp>
          <p:nvSpPr>
            <p:cNvPr id="630" name="Ελεύθερη σχεδίαση: Σχήμα 629">
              <a:extLst>
                <a:ext uri="{FF2B5EF4-FFF2-40B4-BE49-F238E27FC236}">
                  <a16:creationId xmlns:a16="http://schemas.microsoft.com/office/drawing/2014/main" id="{50E97AF9-BBFD-406A-1334-DB8A4E78074F}"/>
                </a:ext>
              </a:extLst>
            </p:cNvPr>
            <p:cNvSpPr/>
            <p:nvPr/>
          </p:nvSpPr>
          <p:spPr>
            <a:xfrm>
              <a:off x="6103886" y="3320538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613" name="Εικόνα 612">
              <a:extLst>
                <a:ext uri="{FF2B5EF4-FFF2-40B4-BE49-F238E27FC236}">
                  <a16:creationId xmlns:a16="http://schemas.microsoft.com/office/drawing/2014/main" id="{4DCE7B06-A07E-6C8A-1F6F-F02958624D7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14518" t="3704" r="13199" b="370"/>
            <a:stretch/>
          </p:blipFill>
          <p:spPr>
            <a:xfrm rot="5400000">
              <a:off x="6061045" y="3156703"/>
              <a:ext cx="185480" cy="182572"/>
            </a:xfrm>
            <a:prstGeom prst="ellipse">
              <a:avLst/>
            </a:prstGeom>
            <a:ln w="6350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</p:spPr>
        </p:pic>
      </p:grpSp>
      <p:grpSp>
        <p:nvGrpSpPr>
          <p:cNvPr id="639" name="Ομάδα 638">
            <a:extLst>
              <a:ext uri="{FF2B5EF4-FFF2-40B4-BE49-F238E27FC236}">
                <a16:creationId xmlns:a16="http://schemas.microsoft.com/office/drawing/2014/main" id="{42F8AE9A-60B7-D67D-C456-9E3CF9DC0B7F}"/>
              </a:ext>
            </a:extLst>
          </p:cNvPr>
          <p:cNvGrpSpPr/>
          <p:nvPr/>
        </p:nvGrpSpPr>
        <p:grpSpPr>
          <a:xfrm rot="16200000" flipH="1">
            <a:off x="6293240" y="2562138"/>
            <a:ext cx="186491" cy="269888"/>
            <a:chOff x="6429606" y="2433286"/>
            <a:chExt cx="186491" cy="269888"/>
          </a:xfrm>
        </p:grpSpPr>
        <p:sp>
          <p:nvSpPr>
            <p:cNvPr id="631" name="Ελεύθερη σχεδίαση: Σχήμα 630">
              <a:extLst>
                <a:ext uri="{FF2B5EF4-FFF2-40B4-BE49-F238E27FC236}">
                  <a16:creationId xmlns:a16="http://schemas.microsoft.com/office/drawing/2014/main" id="{6C49390D-A42D-85A6-28D1-6BCDC0FE3021}"/>
                </a:ext>
              </a:extLst>
            </p:cNvPr>
            <p:cNvSpPr/>
            <p:nvPr/>
          </p:nvSpPr>
          <p:spPr>
            <a:xfrm>
              <a:off x="6475843" y="2594494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17418" name="Picture 10" descr="South Korea plans $43 billion offshore wind farm">
              <a:extLst>
                <a:ext uri="{FF2B5EF4-FFF2-40B4-BE49-F238E27FC236}">
                  <a16:creationId xmlns:a16="http://schemas.microsoft.com/office/drawing/2014/main" id="{45001942-AA37-9032-9519-B6E01F29627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266" t="16863" r="15162" b="71"/>
            <a:stretch/>
          </p:blipFill>
          <p:spPr bwMode="auto">
            <a:xfrm rot="16200000" flipH="1">
              <a:off x="6430804" y="2432088"/>
              <a:ext cx="184095" cy="186491"/>
            </a:xfrm>
            <a:prstGeom prst="ellipse">
              <a:avLst/>
            </a:prstGeom>
            <a:ln w="6350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C3FED97D-C637-948B-5A15-670620D3C137}"/>
              </a:ext>
            </a:extLst>
          </p:cNvPr>
          <p:cNvSpPr txBox="1"/>
          <p:nvPr/>
        </p:nvSpPr>
        <p:spPr>
          <a:xfrm rot="19578124">
            <a:off x="6781181" y="1891925"/>
            <a:ext cx="2271481" cy="2686938"/>
          </a:xfrm>
          <a:prstGeom prst="rect">
            <a:avLst/>
          </a:prstGeom>
          <a:noFill/>
        </p:spPr>
        <p:txBody>
          <a:bodyPr wrap="square" rtlCol="0">
            <a:prstTxWarp prst="textArchDown">
              <a:avLst/>
            </a:prstTxWarp>
            <a:spAutoFit/>
          </a:bodyPr>
          <a:lstStyle/>
          <a:p>
            <a:r>
              <a:rPr lang="el-GR" sz="2000" dirty="0">
                <a:effectLst/>
                <a:latin typeface="+mn-lt"/>
                <a:ea typeface="Aptos" panose="020B0004020202020204" pitchFamily="34" charset="0"/>
              </a:rPr>
              <a:t>Εικονική Σιγκαπούρη</a:t>
            </a:r>
            <a:endParaRPr lang="el-GR" sz="1600" dirty="0">
              <a:latin typeface="+mn-lt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EBDB723-BB31-C103-3EA2-D2D268231046}"/>
              </a:ext>
            </a:extLst>
          </p:cNvPr>
          <p:cNvSpPr txBox="1"/>
          <p:nvPr/>
        </p:nvSpPr>
        <p:spPr>
          <a:xfrm>
            <a:off x="8751035" y="4795950"/>
            <a:ext cx="3929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10</a:t>
            </a:r>
          </a:p>
        </p:txBody>
      </p:sp>
      <p:grpSp>
        <p:nvGrpSpPr>
          <p:cNvPr id="8" name="Ομάδα 7">
            <a:extLst>
              <a:ext uri="{FF2B5EF4-FFF2-40B4-BE49-F238E27FC236}">
                <a16:creationId xmlns:a16="http://schemas.microsoft.com/office/drawing/2014/main" id="{50531F93-D7B5-A0B7-6526-6D1FAF833570}"/>
              </a:ext>
            </a:extLst>
          </p:cNvPr>
          <p:cNvGrpSpPr/>
          <p:nvPr/>
        </p:nvGrpSpPr>
        <p:grpSpPr>
          <a:xfrm>
            <a:off x="3748145" y="2256695"/>
            <a:ext cx="269605" cy="180000"/>
            <a:chOff x="3748145" y="2256695"/>
            <a:chExt cx="269605" cy="180000"/>
          </a:xfrm>
        </p:grpSpPr>
        <p:sp>
          <p:nvSpPr>
            <p:cNvPr id="10" name="Ελεύθερη σχεδίαση: Σχήμα 9">
              <a:extLst>
                <a:ext uri="{FF2B5EF4-FFF2-40B4-BE49-F238E27FC236}">
                  <a16:creationId xmlns:a16="http://schemas.microsoft.com/office/drawing/2014/main" id="{100BA19B-ABEF-FAAD-352F-16BB882864E7}"/>
                </a:ext>
              </a:extLst>
            </p:cNvPr>
            <p:cNvSpPr/>
            <p:nvPr/>
          </p:nvSpPr>
          <p:spPr>
            <a:xfrm rot="5400000" flipV="1">
              <a:off x="3916501" y="2291799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/>
            </a:p>
          </p:txBody>
        </p:sp>
        <p:pic>
          <p:nvPicPr>
            <p:cNvPr id="11" name="Picture 2" descr="London's Crossrail Is a $21 Billion Test of Virtual Modeling - IEEE Spectrum">
              <a:extLst>
                <a:ext uri="{FF2B5EF4-FFF2-40B4-BE49-F238E27FC236}">
                  <a16:creationId xmlns:a16="http://schemas.microsoft.com/office/drawing/2014/main" id="{3F5CB191-64CC-3D12-D609-844ACB76F23C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31" t="5" r="19963" b="-6"/>
            <a:stretch/>
          </p:blipFill>
          <p:spPr bwMode="auto">
            <a:xfrm>
              <a:off x="3748145" y="2256695"/>
              <a:ext cx="177394" cy="180000"/>
            </a:xfrm>
            <a:prstGeom prst="ellipse">
              <a:avLst/>
            </a:prstGeom>
            <a:ln w="6350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3" name="Ομάδα 12">
            <a:extLst>
              <a:ext uri="{FF2B5EF4-FFF2-40B4-BE49-F238E27FC236}">
                <a16:creationId xmlns:a16="http://schemas.microsoft.com/office/drawing/2014/main" id="{AB2D0F25-2886-257B-87FF-1FA2A830038B}"/>
              </a:ext>
            </a:extLst>
          </p:cNvPr>
          <p:cNvGrpSpPr/>
          <p:nvPr/>
        </p:nvGrpSpPr>
        <p:grpSpPr>
          <a:xfrm>
            <a:off x="1673082" y="2293939"/>
            <a:ext cx="270021" cy="176400"/>
            <a:chOff x="1673082" y="2293939"/>
            <a:chExt cx="270021" cy="176400"/>
          </a:xfrm>
        </p:grpSpPr>
        <p:sp>
          <p:nvSpPr>
            <p:cNvPr id="14" name="Ελεύθερη σχεδίαση: Σχήμα 13">
              <a:extLst>
                <a:ext uri="{FF2B5EF4-FFF2-40B4-BE49-F238E27FC236}">
                  <a16:creationId xmlns:a16="http://schemas.microsoft.com/office/drawing/2014/main" id="{75ADBC3C-27B5-E26E-6551-EDB051FDA41E}"/>
                </a:ext>
              </a:extLst>
            </p:cNvPr>
            <p:cNvSpPr/>
            <p:nvPr/>
          </p:nvSpPr>
          <p:spPr>
            <a:xfrm rot="5400000">
              <a:off x="1680513" y="2329642"/>
              <a:ext cx="93818" cy="108680"/>
            </a:xfrm>
            <a:custGeom>
              <a:avLst/>
              <a:gdLst>
                <a:gd name="connsiteX0" fmla="*/ 0 w 93818"/>
                <a:gd name="connsiteY0" fmla="*/ 0 h 108680"/>
                <a:gd name="connsiteX1" fmla="*/ 2180 w 93818"/>
                <a:gd name="connsiteY1" fmla="*/ 0 h 108680"/>
                <a:gd name="connsiteX2" fmla="*/ 11060 w 93818"/>
                <a:gd name="connsiteY2" fmla="*/ 5933 h 108680"/>
                <a:gd name="connsiteX3" fmla="*/ 46984 w 93818"/>
                <a:gd name="connsiteY3" fmla="*/ 13120 h 108680"/>
                <a:gd name="connsiteX4" fmla="*/ 82908 w 93818"/>
                <a:gd name="connsiteY4" fmla="*/ 5933 h 108680"/>
                <a:gd name="connsiteX5" fmla="*/ 91788 w 93818"/>
                <a:gd name="connsiteY5" fmla="*/ 0 h 108680"/>
                <a:gd name="connsiteX6" fmla="*/ 93818 w 93818"/>
                <a:gd name="connsiteY6" fmla="*/ 0 h 108680"/>
                <a:gd name="connsiteX7" fmla="*/ 46909 w 93818"/>
                <a:gd name="connsiteY7" fmla="*/ 108680 h 108680"/>
                <a:gd name="connsiteX8" fmla="*/ 0 w 93818"/>
                <a:gd name="connsiteY8" fmla="*/ 0 h 10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818" h="108680">
                  <a:moveTo>
                    <a:pt x="0" y="0"/>
                  </a:moveTo>
                  <a:lnTo>
                    <a:pt x="2180" y="0"/>
                  </a:lnTo>
                  <a:lnTo>
                    <a:pt x="11060" y="5933"/>
                  </a:lnTo>
                  <a:cubicBezTo>
                    <a:pt x="22102" y="10561"/>
                    <a:pt x="34241" y="13120"/>
                    <a:pt x="46984" y="13120"/>
                  </a:cubicBezTo>
                  <a:cubicBezTo>
                    <a:pt x="59727" y="13120"/>
                    <a:pt x="71866" y="10561"/>
                    <a:pt x="82908" y="5933"/>
                  </a:cubicBezTo>
                  <a:lnTo>
                    <a:pt x="91788" y="0"/>
                  </a:lnTo>
                  <a:lnTo>
                    <a:pt x="93818" y="0"/>
                  </a:lnTo>
                  <a:lnTo>
                    <a:pt x="46909" y="10868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l-GR" dirty="0"/>
            </a:p>
          </p:txBody>
        </p:sp>
        <p:pic>
          <p:nvPicPr>
            <p:cNvPr id="15" name="Εικόνα 14" descr="Εικόνα που περιέχει φράγμα, εξωτερικός χώρος/ύπαιθρος, υδάτινοι πόροι, νερό&#10;&#10;Περιγραφή που δημιουργήθηκε αυτόματα">
              <a:extLst>
                <a:ext uri="{FF2B5EF4-FFF2-40B4-BE49-F238E27FC236}">
                  <a16:creationId xmlns:a16="http://schemas.microsoft.com/office/drawing/2014/main" id="{516C42E8-B85A-B474-1F6A-DFB02521F1A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42094" t="6413" r="20309" b="1119"/>
            <a:stretch/>
          </p:blipFill>
          <p:spPr>
            <a:xfrm>
              <a:off x="1762198" y="2293939"/>
              <a:ext cx="180905" cy="176400"/>
            </a:xfrm>
            <a:prstGeom prst="ellipse">
              <a:avLst/>
            </a:prstGeom>
            <a:ln w="6350" cap="rnd">
              <a:noFill/>
            </a:ln>
            <a:effectLst/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</p:spPr>
        </p:pic>
      </p:grpSp>
    </p:spTree>
    <p:extLst>
      <p:ext uri="{BB962C8B-B14F-4D97-AF65-F5344CB8AC3E}">
        <p14:creationId xmlns:p14="http://schemas.microsoft.com/office/powerpoint/2010/main" val="715841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Ορθογώνιο: Ψαλίδισμα επάνω γωνιών 14">
            <a:extLst>
              <a:ext uri="{FF2B5EF4-FFF2-40B4-BE49-F238E27FC236}">
                <a16:creationId xmlns:a16="http://schemas.microsoft.com/office/drawing/2014/main" id="{64A91B10-F9B4-7E3B-2862-4A6CD091AEF7}"/>
              </a:ext>
            </a:extLst>
          </p:cNvPr>
          <p:cNvSpPr/>
          <p:nvPr/>
        </p:nvSpPr>
        <p:spPr>
          <a:xfrm rot="16200000">
            <a:off x="5270338" y="948598"/>
            <a:ext cx="4699857" cy="3333332"/>
          </a:xfrm>
          <a:prstGeom prst="snip2SameRect">
            <a:avLst>
              <a:gd name="adj1" fmla="val 27843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193" name="Εξάγωνο 192">
            <a:extLst>
              <a:ext uri="{FF2B5EF4-FFF2-40B4-BE49-F238E27FC236}">
                <a16:creationId xmlns:a16="http://schemas.microsoft.com/office/drawing/2014/main" id="{2D8E307B-44BC-8C80-DFB2-F7A37986F3DC}"/>
              </a:ext>
            </a:extLst>
          </p:cNvPr>
          <p:cNvSpPr/>
          <p:nvPr/>
        </p:nvSpPr>
        <p:spPr>
          <a:xfrm rot="5400000">
            <a:off x="-1644098" y="5099940"/>
            <a:ext cx="4258946" cy="2430995"/>
          </a:xfrm>
          <a:prstGeom prst="hexagon">
            <a:avLst>
              <a:gd name="adj" fmla="val 35060"/>
              <a:gd name="vf" fmla="val 11547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" name="Ορθογώνιο 1">
            <a:extLst>
              <a:ext uri="{FF2B5EF4-FFF2-40B4-BE49-F238E27FC236}">
                <a16:creationId xmlns:a16="http://schemas.microsoft.com/office/drawing/2014/main" id="{9147B5BC-41C2-094F-EAAC-6E414C9615BA}"/>
              </a:ext>
            </a:extLst>
          </p:cNvPr>
          <p:cNvSpPr/>
          <p:nvPr/>
        </p:nvSpPr>
        <p:spPr>
          <a:xfrm>
            <a:off x="0" y="0"/>
            <a:ext cx="4053840" cy="911601"/>
          </a:xfrm>
          <a:prstGeom prst="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169" name="Google Shape;169;p34"/>
          <p:cNvSpPr txBox="1">
            <a:spLocks noGrp="1"/>
          </p:cNvSpPr>
          <p:nvPr>
            <p:ph type="ctrTitle" idx="15"/>
          </p:nvPr>
        </p:nvSpPr>
        <p:spPr>
          <a:xfrm>
            <a:off x="987972" y="133018"/>
            <a:ext cx="2997287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3200" b="0" dirty="0"/>
              <a:t>ΜΕΘΟΔΟΛΟΓΙΑ</a:t>
            </a:r>
            <a:endParaRPr sz="2800" b="0" dirty="0"/>
          </a:p>
        </p:txBody>
      </p:sp>
      <p:sp>
        <p:nvSpPr>
          <p:cNvPr id="173" name="Google Shape;173;p34"/>
          <p:cNvSpPr txBox="1">
            <a:spLocks noGrp="1"/>
          </p:cNvSpPr>
          <p:nvPr>
            <p:ph type="title" idx="2"/>
          </p:nvPr>
        </p:nvSpPr>
        <p:spPr>
          <a:xfrm>
            <a:off x="-1" y="6580"/>
            <a:ext cx="1493075" cy="9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/>
              <a:t>0</a:t>
            </a:r>
            <a:r>
              <a:rPr lang="el-GR" sz="6000" dirty="0"/>
              <a:t>3</a:t>
            </a:r>
            <a:endParaRPr sz="6000" dirty="0"/>
          </a:p>
        </p:txBody>
      </p:sp>
      <p:sp>
        <p:nvSpPr>
          <p:cNvPr id="26" name="Εξάγωνο 25">
            <a:extLst>
              <a:ext uri="{FF2B5EF4-FFF2-40B4-BE49-F238E27FC236}">
                <a16:creationId xmlns:a16="http://schemas.microsoft.com/office/drawing/2014/main" id="{28E46DE1-8DB0-3125-C58D-AEB3956D5060}"/>
              </a:ext>
            </a:extLst>
          </p:cNvPr>
          <p:cNvSpPr/>
          <p:nvPr/>
        </p:nvSpPr>
        <p:spPr>
          <a:xfrm rot="5400000">
            <a:off x="6738876" y="2847539"/>
            <a:ext cx="3861039" cy="2430995"/>
          </a:xfrm>
          <a:prstGeom prst="hexagon">
            <a:avLst>
              <a:gd name="adj" fmla="val 35060"/>
              <a:gd name="vf" fmla="val 11547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180" name="Google Shape;180;p34"/>
          <p:cNvSpPr txBox="1">
            <a:spLocks noGrp="1"/>
          </p:cNvSpPr>
          <p:nvPr>
            <p:ph type="subTitle" idx="13"/>
          </p:nvPr>
        </p:nvSpPr>
        <p:spPr>
          <a:xfrm>
            <a:off x="2026920" y="1683675"/>
            <a:ext cx="6461478" cy="116359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</a:pPr>
            <a:r>
              <a:rPr lang="el-GR" sz="20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Η </a:t>
            </a:r>
            <a:r>
              <a:rPr lang="el-GR" sz="2000" b="1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ελάχιστη γνώση</a:t>
            </a:r>
            <a:r>
              <a:rPr lang="el-GR" sz="20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των </a:t>
            </a:r>
            <a:r>
              <a:rPr lang="el-GR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μηχανικών, που εργάζονται στην Ελλάδα,</a:t>
            </a:r>
            <a:r>
              <a:rPr lang="el-GR" sz="20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πάνω στα Ψηφιακά Δίδυμα και η πιθανόν </a:t>
            </a:r>
            <a:r>
              <a:rPr lang="el-GR" sz="2000" b="1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μηδαμινή κατάρτισή </a:t>
            </a:r>
            <a:r>
              <a:rPr lang="el-GR" sz="20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τους</a:t>
            </a:r>
            <a:endParaRPr lang="en-US" sz="2400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cxnSp>
        <p:nvCxnSpPr>
          <p:cNvPr id="4" name="Google Shape;194;p35">
            <a:extLst>
              <a:ext uri="{FF2B5EF4-FFF2-40B4-BE49-F238E27FC236}">
                <a16:creationId xmlns:a16="http://schemas.microsoft.com/office/drawing/2014/main" id="{54161EB3-B64A-53EA-F03B-D5C6662D83D6}"/>
              </a:ext>
            </a:extLst>
          </p:cNvPr>
          <p:cNvCxnSpPr>
            <a:cxnSpLocks/>
          </p:cNvCxnSpPr>
          <p:nvPr/>
        </p:nvCxnSpPr>
        <p:spPr>
          <a:xfrm>
            <a:off x="568105" y="918180"/>
            <a:ext cx="1459" cy="215721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" name="Google Shape;194;p35">
            <a:extLst>
              <a:ext uri="{FF2B5EF4-FFF2-40B4-BE49-F238E27FC236}">
                <a16:creationId xmlns:a16="http://schemas.microsoft.com/office/drawing/2014/main" id="{FBAC8143-05C5-2248-1E7E-45D67E87C4FC}"/>
              </a:ext>
            </a:extLst>
          </p:cNvPr>
          <p:cNvCxnSpPr>
            <a:cxnSpLocks/>
          </p:cNvCxnSpPr>
          <p:nvPr/>
        </p:nvCxnSpPr>
        <p:spPr>
          <a:xfrm>
            <a:off x="560485" y="1473247"/>
            <a:ext cx="0" cy="1634804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" name="Google Shape;171;p34">
            <a:extLst>
              <a:ext uri="{FF2B5EF4-FFF2-40B4-BE49-F238E27FC236}">
                <a16:creationId xmlns:a16="http://schemas.microsoft.com/office/drawing/2014/main" id="{0EA23B5E-9CCE-8474-CE28-E3590C765E1E}"/>
              </a:ext>
            </a:extLst>
          </p:cNvPr>
          <p:cNvSpPr txBox="1">
            <a:spLocks/>
          </p:cNvSpPr>
          <p:nvPr/>
        </p:nvSpPr>
        <p:spPr>
          <a:xfrm>
            <a:off x="224691" y="1021193"/>
            <a:ext cx="1898023" cy="5519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4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l"/>
            <a:r>
              <a:rPr lang="el-GR" sz="2400" b="0" dirty="0"/>
              <a:t>ΥΠΟΘΕΣΗ</a:t>
            </a:r>
            <a:endParaRPr lang="el-GR" sz="2400" dirty="0"/>
          </a:p>
        </p:txBody>
      </p:sp>
      <p:cxnSp>
        <p:nvCxnSpPr>
          <p:cNvPr id="14" name="Google Shape;194;p35">
            <a:extLst>
              <a:ext uri="{FF2B5EF4-FFF2-40B4-BE49-F238E27FC236}">
                <a16:creationId xmlns:a16="http://schemas.microsoft.com/office/drawing/2014/main" id="{680C39F4-168E-85DF-1F5D-A93B113681A8}"/>
              </a:ext>
            </a:extLst>
          </p:cNvPr>
          <p:cNvCxnSpPr>
            <a:cxnSpLocks/>
          </p:cNvCxnSpPr>
          <p:nvPr/>
        </p:nvCxnSpPr>
        <p:spPr>
          <a:xfrm>
            <a:off x="560485" y="3422640"/>
            <a:ext cx="0" cy="1965519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8" name="Google Shape;4563;p61">
            <a:extLst>
              <a:ext uri="{FF2B5EF4-FFF2-40B4-BE49-F238E27FC236}">
                <a16:creationId xmlns:a16="http://schemas.microsoft.com/office/drawing/2014/main" id="{23A09B84-3C8C-5240-A94E-4EB5FD7A5075}"/>
              </a:ext>
            </a:extLst>
          </p:cNvPr>
          <p:cNvGrpSpPr/>
          <p:nvPr/>
        </p:nvGrpSpPr>
        <p:grpSpPr>
          <a:xfrm>
            <a:off x="820655" y="1637959"/>
            <a:ext cx="1215498" cy="1214307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" name="Google Shape;4564;p61">
              <a:extLst>
                <a:ext uri="{FF2B5EF4-FFF2-40B4-BE49-F238E27FC236}">
                  <a16:creationId xmlns:a16="http://schemas.microsoft.com/office/drawing/2014/main" id="{23C0BACE-BDBA-9DEF-9C25-B00DBAC208C5}"/>
                </a:ext>
              </a:extLst>
            </p:cNvPr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4565;p61">
              <a:extLst>
                <a:ext uri="{FF2B5EF4-FFF2-40B4-BE49-F238E27FC236}">
                  <a16:creationId xmlns:a16="http://schemas.microsoft.com/office/drawing/2014/main" id="{3CFD68BB-A68A-1DF5-11CC-3052A2648794}"/>
                </a:ext>
              </a:extLst>
            </p:cNvPr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4566;p61">
              <a:extLst>
                <a:ext uri="{FF2B5EF4-FFF2-40B4-BE49-F238E27FC236}">
                  <a16:creationId xmlns:a16="http://schemas.microsoft.com/office/drawing/2014/main" id="{CDEC3CA1-DDCB-5776-25A3-BF84FFF0EA0C}"/>
                </a:ext>
              </a:extLst>
            </p:cNvPr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" name="Ελεύθερη σχεδίαση: Σχήμα 19">
            <a:extLst>
              <a:ext uri="{FF2B5EF4-FFF2-40B4-BE49-F238E27FC236}">
                <a16:creationId xmlns:a16="http://schemas.microsoft.com/office/drawing/2014/main" id="{981E21FC-99EE-F0BE-7BCD-E73F429F0638}"/>
              </a:ext>
            </a:extLst>
          </p:cNvPr>
          <p:cNvSpPr/>
          <p:nvPr/>
        </p:nvSpPr>
        <p:spPr>
          <a:xfrm>
            <a:off x="1523734" y="1658798"/>
            <a:ext cx="7094439" cy="1167638"/>
          </a:xfrm>
          <a:custGeom>
            <a:avLst/>
            <a:gdLst>
              <a:gd name="connsiteX0" fmla="*/ 4781 w 3054083"/>
              <a:gd name="connsiteY0" fmla="*/ 0 h 1192909"/>
              <a:gd name="connsiteX1" fmla="*/ 2450328 w 3054083"/>
              <a:gd name="connsiteY1" fmla="*/ 0 h 1192909"/>
              <a:gd name="connsiteX2" fmla="*/ 3054083 w 3054083"/>
              <a:gd name="connsiteY2" fmla="*/ 596455 h 1192909"/>
              <a:gd name="connsiteX3" fmla="*/ 2450328 w 3054083"/>
              <a:gd name="connsiteY3" fmla="*/ 1192909 h 1192909"/>
              <a:gd name="connsiteX4" fmla="*/ 0 w 3054083"/>
              <a:gd name="connsiteY4" fmla="*/ 1192909 h 1192909"/>
              <a:gd name="connsiteX5" fmla="*/ 11119 w 3054083"/>
              <a:gd name="connsiteY5" fmla="*/ 1191824 h 1192909"/>
              <a:gd name="connsiteX6" fmla="*/ 320151 w 3054083"/>
              <a:gd name="connsiteY6" fmla="*/ 1026716 h 1192909"/>
              <a:gd name="connsiteX7" fmla="*/ 498206 w 3054083"/>
              <a:gd name="connsiteY7" fmla="*/ 597022 h 1192909"/>
              <a:gd name="connsiteX8" fmla="*/ 321451 w 3054083"/>
              <a:gd name="connsiteY8" fmla="*/ 166027 h 1192909"/>
              <a:gd name="connsiteX9" fmla="*/ 12602 w 3054083"/>
              <a:gd name="connsiteY9" fmla="*/ 751 h 1192909"/>
              <a:gd name="connsiteX10" fmla="*/ 4781 w 3054083"/>
              <a:gd name="connsiteY10" fmla="*/ 0 h 1192909"/>
              <a:gd name="connsiteX0" fmla="*/ 4781 w 6978383"/>
              <a:gd name="connsiteY0" fmla="*/ 0 h 1192909"/>
              <a:gd name="connsiteX1" fmla="*/ 2450328 w 6978383"/>
              <a:gd name="connsiteY1" fmla="*/ 0 h 1192909"/>
              <a:gd name="connsiteX2" fmla="*/ 6978383 w 6978383"/>
              <a:gd name="connsiteY2" fmla="*/ 729805 h 1192909"/>
              <a:gd name="connsiteX3" fmla="*/ 2450328 w 6978383"/>
              <a:gd name="connsiteY3" fmla="*/ 1192909 h 1192909"/>
              <a:gd name="connsiteX4" fmla="*/ 0 w 6978383"/>
              <a:gd name="connsiteY4" fmla="*/ 1192909 h 1192909"/>
              <a:gd name="connsiteX5" fmla="*/ 11119 w 6978383"/>
              <a:gd name="connsiteY5" fmla="*/ 1191824 h 1192909"/>
              <a:gd name="connsiteX6" fmla="*/ 320151 w 6978383"/>
              <a:gd name="connsiteY6" fmla="*/ 1026716 h 1192909"/>
              <a:gd name="connsiteX7" fmla="*/ 498206 w 6978383"/>
              <a:gd name="connsiteY7" fmla="*/ 597022 h 1192909"/>
              <a:gd name="connsiteX8" fmla="*/ 321451 w 6978383"/>
              <a:gd name="connsiteY8" fmla="*/ 166027 h 1192909"/>
              <a:gd name="connsiteX9" fmla="*/ 12602 w 6978383"/>
              <a:gd name="connsiteY9" fmla="*/ 751 h 1192909"/>
              <a:gd name="connsiteX10" fmla="*/ 4781 w 6978383"/>
              <a:gd name="connsiteY10" fmla="*/ 0 h 1192909"/>
              <a:gd name="connsiteX0" fmla="*/ 4781 w 7146508"/>
              <a:gd name="connsiteY0" fmla="*/ 12700 h 1205609"/>
              <a:gd name="connsiteX1" fmla="*/ 6063478 w 7146508"/>
              <a:gd name="connsiteY1" fmla="*/ 0 h 1205609"/>
              <a:gd name="connsiteX2" fmla="*/ 6978383 w 7146508"/>
              <a:gd name="connsiteY2" fmla="*/ 742505 h 1205609"/>
              <a:gd name="connsiteX3" fmla="*/ 2450328 w 7146508"/>
              <a:gd name="connsiteY3" fmla="*/ 1205609 h 1205609"/>
              <a:gd name="connsiteX4" fmla="*/ 0 w 7146508"/>
              <a:gd name="connsiteY4" fmla="*/ 1205609 h 1205609"/>
              <a:gd name="connsiteX5" fmla="*/ 11119 w 7146508"/>
              <a:gd name="connsiteY5" fmla="*/ 1204524 h 1205609"/>
              <a:gd name="connsiteX6" fmla="*/ 320151 w 7146508"/>
              <a:gd name="connsiteY6" fmla="*/ 1039416 h 1205609"/>
              <a:gd name="connsiteX7" fmla="*/ 498206 w 7146508"/>
              <a:gd name="connsiteY7" fmla="*/ 609722 h 1205609"/>
              <a:gd name="connsiteX8" fmla="*/ 321451 w 7146508"/>
              <a:gd name="connsiteY8" fmla="*/ 178727 h 1205609"/>
              <a:gd name="connsiteX9" fmla="*/ 12602 w 7146508"/>
              <a:gd name="connsiteY9" fmla="*/ 13451 h 1205609"/>
              <a:gd name="connsiteX10" fmla="*/ 4781 w 7146508"/>
              <a:gd name="connsiteY10" fmla="*/ 12700 h 1205609"/>
              <a:gd name="connsiteX0" fmla="*/ 4781 w 6978383"/>
              <a:gd name="connsiteY0" fmla="*/ 6350 h 1199259"/>
              <a:gd name="connsiteX1" fmla="*/ 2450328 w 6978383"/>
              <a:gd name="connsiteY1" fmla="*/ 0 h 1199259"/>
              <a:gd name="connsiteX2" fmla="*/ 6978383 w 6978383"/>
              <a:gd name="connsiteY2" fmla="*/ 736155 h 1199259"/>
              <a:gd name="connsiteX3" fmla="*/ 2450328 w 6978383"/>
              <a:gd name="connsiteY3" fmla="*/ 1199259 h 1199259"/>
              <a:gd name="connsiteX4" fmla="*/ 0 w 6978383"/>
              <a:gd name="connsiteY4" fmla="*/ 1199259 h 1199259"/>
              <a:gd name="connsiteX5" fmla="*/ 11119 w 6978383"/>
              <a:gd name="connsiteY5" fmla="*/ 1198174 h 1199259"/>
              <a:gd name="connsiteX6" fmla="*/ 320151 w 6978383"/>
              <a:gd name="connsiteY6" fmla="*/ 1033066 h 1199259"/>
              <a:gd name="connsiteX7" fmla="*/ 498206 w 6978383"/>
              <a:gd name="connsiteY7" fmla="*/ 603372 h 1199259"/>
              <a:gd name="connsiteX8" fmla="*/ 321451 w 6978383"/>
              <a:gd name="connsiteY8" fmla="*/ 172377 h 1199259"/>
              <a:gd name="connsiteX9" fmla="*/ 12602 w 6978383"/>
              <a:gd name="connsiteY9" fmla="*/ 7101 h 1199259"/>
              <a:gd name="connsiteX10" fmla="*/ 4781 w 6978383"/>
              <a:gd name="connsiteY10" fmla="*/ 6350 h 1199259"/>
              <a:gd name="connsiteX0" fmla="*/ 4781 w 3022333"/>
              <a:gd name="connsiteY0" fmla="*/ 6350 h 1199259"/>
              <a:gd name="connsiteX1" fmla="*/ 2450328 w 3022333"/>
              <a:gd name="connsiteY1" fmla="*/ 0 h 1199259"/>
              <a:gd name="connsiteX2" fmla="*/ 3022333 w 3022333"/>
              <a:gd name="connsiteY2" fmla="*/ 596455 h 1199259"/>
              <a:gd name="connsiteX3" fmla="*/ 2450328 w 3022333"/>
              <a:gd name="connsiteY3" fmla="*/ 1199259 h 1199259"/>
              <a:gd name="connsiteX4" fmla="*/ 0 w 3022333"/>
              <a:gd name="connsiteY4" fmla="*/ 1199259 h 1199259"/>
              <a:gd name="connsiteX5" fmla="*/ 11119 w 3022333"/>
              <a:gd name="connsiteY5" fmla="*/ 1198174 h 1199259"/>
              <a:gd name="connsiteX6" fmla="*/ 320151 w 3022333"/>
              <a:gd name="connsiteY6" fmla="*/ 1033066 h 1199259"/>
              <a:gd name="connsiteX7" fmla="*/ 498206 w 3022333"/>
              <a:gd name="connsiteY7" fmla="*/ 603372 h 1199259"/>
              <a:gd name="connsiteX8" fmla="*/ 321451 w 3022333"/>
              <a:gd name="connsiteY8" fmla="*/ 172377 h 1199259"/>
              <a:gd name="connsiteX9" fmla="*/ 12602 w 3022333"/>
              <a:gd name="connsiteY9" fmla="*/ 7101 h 1199259"/>
              <a:gd name="connsiteX10" fmla="*/ 4781 w 3022333"/>
              <a:gd name="connsiteY10" fmla="*/ 6350 h 1199259"/>
              <a:gd name="connsiteX0" fmla="*/ 4781 w 7085010"/>
              <a:gd name="connsiteY0" fmla="*/ 6350 h 1199259"/>
              <a:gd name="connsiteX1" fmla="*/ 2450328 w 7085010"/>
              <a:gd name="connsiteY1" fmla="*/ 0 h 1199259"/>
              <a:gd name="connsiteX2" fmla="*/ 7085010 w 7085010"/>
              <a:gd name="connsiteY2" fmla="*/ 581562 h 1199259"/>
              <a:gd name="connsiteX3" fmla="*/ 2450328 w 7085010"/>
              <a:gd name="connsiteY3" fmla="*/ 1199259 h 1199259"/>
              <a:gd name="connsiteX4" fmla="*/ 0 w 7085010"/>
              <a:gd name="connsiteY4" fmla="*/ 1199259 h 1199259"/>
              <a:gd name="connsiteX5" fmla="*/ 11119 w 7085010"/>
              <a:gd name="connsiteY5" fmla="*/ 1198174 h 1199259"/>
              <a:gd name="connsiteX6" fmla="*/ 320151 w 7085010"/>
              <a:gd name="connsiteY6" fmla="*/ 1033066 h 1199259"/>
              <a:gd name="connsiteX7" fmla="*/ 498206 w 7085010"/>
              <a:gd name="connsiteY7" fmla="*/ 603372 h 1199259"/>
              <a:gd name="connsiteX8" fmla="*/ 321451 w 7085010"/>
              <a:gd name="connsiteY8" fmla="*/ 172377 h 1199259"/>
              <a:gd name="connsiteX9" fmla="*/ 12602 w 7085010"/>
              <a:gd name="connsiteY9" fmla="*/ 7101 h 1199259"/>
              <a:gd name="connsiteX10" fmla="*/ 4781 w 7085010"/>
              <a:gd name="connsiteY10" fmla="*/ 6350 h 1199259"/>
              <a:gd name="connsiteX0" fmla="*/ 4781 w 7318056"/>
              <a:gd name="connsiteY0" fmla="*/ 9329 h 1202238"/>
              <a:gd name="connsiteX1" fmla="*/ 6468326 w 7318056"/>
              <a:gd name="connsiteY1" fmla="*/ 0 h 1202238"/>
              <a:gd name="connsiteX2" fmla="*/ 7085010 w 7318056"/>
              <a:gd name="connsiteY2" fmla="*/ 584541 h 1202238"/>
              <a:gd name="connsiteX3" fmla="*/ 2450328 w 7318056"/>
              <a:gd name="connsiteY3" fmla="*/ 1202238 h 1202238"/>
              <a:gd name="connsiteX4" fmla="*/ 0 w 7318056"/>
              <a:gd name="connsiteY4" fmla="*/ 1202238 h 1202238"/>
              <a:gd name="connsiteX5" fmla="*/ 11119 w 7318056"/>
              <a:gd name="connsiteY5" fmla="*/ 1201153 h 1202238"/>
              <a:gd name="connsiteX6" fmla="*/ 320151 w 7318056"/>
              <a:gd name="connsiteY6" fmla="*/ 1036045 h 1202238"/>
              <a:gd name="connsiteX7" fmla="*/ 498206 w 7318056"/>
              <a:gd name="connsiteY7" fmla="*/ 606351 h 1202238"/>
              <a:gd name="connsiteX8" fmla="*/ 321451 w 7318056"/>
              <a:gd name="connsiteY8" fmla="*/ 175356 h 1202238"/>
              <a:gd name="connsiteX9" fmla="*/ 12602 w 7318056"/>
              <a:gd name="connsiteY9" fmla="*/ 10080 h 1202238"/>
              <a:gd name="connsiteX10" fmla="*/ 4781 w 7318056"/>
              <a:gd name="connsiteY10" fmla="*/ 9329 h 1202238"/>
              <a:gd name="connsiteX0" fmla="*/ 4781 w 7327673"/>
              <a:gd name="connsiteY0" fmla="*/ 0 h 1192909"/>
              <a:gd name="connsiteX1" fmla="*/ 6510025 w 7327673"/>
              <a:gd name="connsiteY1" fmla="*/ 106832 h 1192909"/>
              <a:gd name="connsiteX2" fmla="*/ 7085010 w 7327673"/>
              <a:gd name="connsiteY2" fmla="*/ 575212 h 1192909"/>
              <a:gd name="connsiteX3" fmla="*/ 2450328 w 7327673"/>
              <a:gd name="connsiteY3" fmla="*/ 1192909 h 1192909"/>
              <a:gd name="connsiteX4" fmla="*/ 0 w 7327673"/>
              <a:gd name="connsiteY4" fmla="*/ 1192909 h 1192909"/>
              <a:gd name="connsiteX5" fmla="*/ 11119 w 7327673"/>
              <a:gd name="connsiteY5" fmla="*/ 1191824 h 1192909"/>
              <a:gd name="connsiteX6" fmla="*/ 320151 w 7327673"/>
              <a:gd name="connsiteY6" fmla="*/ 1026716 h 1192909"/>
              <a:gd name="connsiteX7" fmla="*/ 498206 w 7327673"/>
              <a:gd name="connsiteY7" fmla="*/ 597022 h 1192909"/>
              <a:gd name="connsiteX8" fmla="*/ 321451 w 7327673"/>
              <a:gd name="connsiteY8" fmla="*/ 166027 h 1192909"/>
              <a:gd name="connsiteX9" fmla="*/ 12602 w 7327673"/>
              <a:gd name="connsiteY9" fmla="*/ 751 h 1192909"/>
              <a:gd name="connsiteX10" fmla="*/ 4781 w 7327673"/>
              <a:gd name="connsiteY10" fmla="*/ 0 h 1192909"/>
              <a:gd name="connsiteX0" fmla="*/ 4781 w 7317385"/>
              <a:gd name="connsiteY0" fmla="*/ 0 h 1192909"/>
              <a:gd name="connsiteX1" fmla="*/ 6465347 w 7317385"/>
              <a:gd name="connsiteY1" fmla="*/ 2585 h 1192909"/>
              <a:gd name="connsiteX2" fmla="*/ 7085010 w 7317385"/>
              <a:gd name="connsiteY2" fmla="*/ 575212 h 1192909"/>
              <a:gd name="connsiteX3" fmla="*/ 2450328 w 7317385"/>
              <a:gd name="connsiteY3" fmla="*/ 1192909 h 1192909"/>
              <a:gd name="connsiteX4" fmla="*/ 0 w 7317385"/>
              <a:gd name="connsiteY4" fmla="*/ 1192909 h 1192909"/>
              <a:gd name="connsiteX5" fmla="*/ 11119 w 7317385"/>
              <a:gd name="connsiteY5" fmla="*/ 1191824 h 1192909"/>
              <a:gd name="connsiteX6" fmla="*/ 320151 w 7317385"/>
              <a:gd name="connsiteY6" fmla="*/ 1026716 h 1192909"/>
              <a:gd name="connsiteX7" fmla="*/ 498206 w 7317385"/>
              <a:gd name="connsiteY7" fmla="*/ 597022 h 1192909"/>
              <a:gd name="connsiteX8" fmla="*/ 321451 w 7317385"/>
              <a:gd name="connsiteY8" fmla="*/ 166027 h 1192909"/>
              <a:gd name="connsiteX9" fmla="*/ 12602 w 7317385"/>
              <a:gd name="connsiteY9" fmla="*/ 751 h 1192909"/>
              <a:gd name="connsiteX10" fmla="*/ 4781 w 7317385"/>
              <a:gd name="connsiteY10" fmla="*/ 0 h 1192909"/>
              <a:gd name="connsiteX0" fmla="*/ 4781 w 7085012"/>
              <a:gd name="connsiteY0" fmla="*/ 0 h 1192909"/>
              <a:gd name="connsiteX1" fmla="*/ 6465347 w 7085012"/>
              <a:gd name="connsiteY1" fmla="*/ 2585 h 1192909"/>
              <a:gd name="connsiteX2" fmla="*/ 7085010 w 7085012"/>
              <a:gd name="connsiteY2" fmla="*/ 575212 h 1192909"/>
              <a:gd name="connsiteX3" fmla="*/ 6471305 w 7085012"/>
              <a:gd name="connsiteY3" fmla="*/ 1192909 h 1192909"/>
              <a:gd name="connsiteX4" fmla="*/ 0 w 7085012"/>
              <a:gd name="connsiteY4" fmla="*/ 1192909 h 1192909"/>
              <a:gd name="connsiteX5" fmla="*/ 11119 w 7085012"/>
              <a:gd name="connsiteY5" fmla="*/ 1191824 h 1192909"/>
              <a:gd name="connsiteX6" fmla="*/ 320151 w 7085012"/>
              <a:gd name="connsiteY6" fmla="*/ 1026716 h 1192909"/>
              <a:gd name="connsiteX7" fmla="*/ 498206 w 7085012"/>
              <a:gd name="connsiteY7" fmla="*/ 597022 h 1192909"/>
              <a:gd name="connsiteX8" fmla="*/ 321451 w 7085012"/>
              <a:gd name="connsiteY8" fmla="*/ 166027 h 1192909"/>
              <a:gd name="connsiteX9" fmla="*/ 12602 w 7085012"/>
              <a:gd name="connsiteY9" fmla="*/ 751 h 1192909"/>
              <a:gd name="connsiteX10" fmla="*/ 4781 w 7085012"/>
              <a:gd name="connsiteY10" fmla="*/ 0 h 1192909"/>
              <a:gd name="connsiteX0" fmla="*/ 4781 w 7085015"/>
              <a:gd name="connsiteY0" fmla="*/ 0 h 1192909"/>
              <a:gd name="connsiteX1" fmla="*/ 6465347 w 7085015"/>
              <a:gd name="connsiteY1" fmla="*/ 2585 h 1192909"/>
              <a:gd name="connsiteX2" fmla="*/ 7085010 w 7085015"/>
              <a:gd name="connsiteY2" fmla="*/ 575212 h 1192909"/>
              <a:gd name="connsiteX3" fmla="*/ 6471305 w 7085015"/>
              <a:gd name="connsiteY3" fmla="*/ 1192909 h 1192909"/>
              <a:gd name="connsiteX4" fmla="*/ 0 w 7085015"/>
              <a:gd name="connsiteY4" fmla="*/ 1192909 h 1192909"/>
              <a:gd name="connsiteX5" fmla="*/ 11119 w 7085015"/>
              <a:gd name="connsiteY5" fmla="*/ 1191824 h 1192909"/>
              <a:gd name="connsiteX6" fmla="*/ 320151 w 7085015"/>
              <a:gd name="connsiteY6" fmla="*/ 1026716 h 1192909"/>
              <a:gd name="connsiteX7" fmla="*/ 498206 w 7085015"/>
              <a:gd name="connsiteY7" fmla="*/ 597022 h 1192909"/>
              <a:gd name="connsiteX8" fmla="*/ 321451 w 7085015"/>
              <a:gd name="connsiteY8" fmla="*/ 166027 h 1192909"/>
              <a:gd name="connsiteX9" fmla="*/ 12602 w 7085015"/>
              <a:gd name="connsiteY9" fmla="*/ 751 h 1192909"/>
              <a:gd name="connsiteX10" fmla="*/ 4781 w 7085015"/>
              <a:gd name="connsiteY10" fmla="*/ 0 h 1192909"/>
              <a:gd name="connsiteX0" fmla="*/ 4781 w 7085015"/>
              <a:gd name="connsiteY0" fmla="*/ 0 h 1192909"/>
              <a:gd name="connsiteX1" fmla="*/ 6465347 w 7085015"/>
              <a:gd name="connsiteY1" fmla="*/ 2585 h 1192909"/>
              <a:gd name="connsiteX2" fmla="*/ 7085010 w 7085015"/>
              <a:gd name="connsiteY2" fmla="*/ 575212 h 1192909"/>
              <a:gd name="connsiteX3" fmla="*/ 6471305 w 7085015"/>
              <a:gd name="connsiteY3" fmla="*/ 1192909 h 1192909"/>
              <a:gd name="connsiteX4" fmla="*/ 0 w 7085015"/>
              <a:gd name="connsiteY4" fmla="*/ 1192909 h 1192909"/>
              <a:gd name="connsiteX5" fmla="*/ 11119 w 7085015"/>
              <a:gd name="connsiteY5" fmla="*/ 1191824 h 1192909"/>
              <a:gd name="connsiteX6" fmla="*/ 320151 w 7085015"/>
              <a:gd name="connsiteY6" fmla="*/ 1026716 h 1192909"/>
              <a:gd name="connsiteX7" fmla="*/ 498206 w 7085015"/>
              <a:gd name="connsiteY7" fmla="*/ 597022 h 1192909"/>
              <a:gd name="connsiteX8" fmla="*/ 321451 w 7085015"/>
              <a:gd name="connsiteY8" fmla="*/ 166027 h 1192909"/>
              <a:gd name="connsiteX9" fmla="*/ 12602 w 7085015"/>
              <a:gd name="connsiteY9" fmla="*/ 751 h 1192909"/>
              <a:gd name="connsiteX10" fmla="*/ 4781 w 7085015"/>
              <a:gd name="connsiteY10" fmla="*/ 0 h 119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085015" h="1192909">
                <a:moveTo>
                  <a:pt x="4781" y="0"/>
                </a:moveTo>
                <a:lnTo>
                  <a:pt x="6465347" y="2585"/>
                </a:lnTo>
                <a:cubicBezTo>
                  <a:pt x="6950662" y="20456"/>
                  <a:pt x="7084017" y="376825"/>
                  <a:pt x="7085010" y="575212"/>
                </a:cubicBezTo>
                <a:cubicBezTo>
                  <a:pt x="7086003" y="773599"/>
                  <a:pt x="6956621" y="1183973"/>
                  <a:pt x="6471305" y="1192909"/>
                </a:cubicBezTo>
                <a:lnTo>
                  <a:pt x="0" y="1192909"/>
                </a:lnTo>
                <a:lnTo>
                  <a:pt x="11119" y="1191824"/>
                </a:lnTo>
                <a:cubicBezTo>
                  <a:pt x="127541" y="1168731"/>
                  <a:pt x="233996" y="1111897"/>
                  <a:pt x="320151" y="1026716"/>
                </a:cubicBezTo>
                <a:cubicBezTo>
                  <a:pt x="434917" y="911842"/>
                  <a:pt x="498206" y="759580"/>
                  <a:pt x="498206" y="597022"/>
                </a:cubicBezTo>
                <a:cubicBezTo>
                  <a:pt x="499506" y="433163"/>
                  <a:pt x="436217" y="280901"/>
                  <a:pt x="321451" y="166027"/>
                </a:cubicBezTo>
                <a:cubicBezTo>
                  <a:pt x="236271" y="79953"/>
                  <a:pt x="129329" y="23565"/>
                  <a:pt x="12602" y="751"/>
                </a:cubicBezTo>
                <a:lnTo>
                  <a:pt x="4781" y="0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6711CD5-12C5-AB5C-C16E-2924A8B49609}"/>
              </a:ext>
            </a:extLst>
          </p:cNvPr>
          <p:cNvSpPr txBox="1"/>
          <p:nvPr/>
        </p:nvSpPr>
        <p:spPr>
          <a:xfrm>
            <a:off x="669875" y="3581903"/>
            <a:ext cx="838543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l-GR" sz="20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Επαλήθευση της Υπόθεσης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Προσδιορισμός της επικρατούσας κατάστασης της Ελλάδας, όσον αφορά τα Ψηφιακά Δίδυμα</a:t>
            </a:r>
            <a:endParaRPr lang="el-GR" sz="2000" kern="100" dirty="0">
              <a:effectLst/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Εκτίμηση της ετοιμότητας του τεχνικού κόσμου να υιοθετήσει τα </a:t>
            </a:r>
            <a:r>
              <a:rPr lang="en-US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DTs</a:t>
            </a:r>
            <a:endParaRPr lang="el-GR" sz="2000" kern="100" dirty="0">
              <a:effectLst/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8" name="Google Shape;171;p34">
            <a:extLst>
              <a:ext uri="{FF2B5EF4-FFF2-40B4-BE49-F238E27FC236}">
                <a16:creationId xmlns:a16="http://schemas.microsoft.com/office/drawing/2014/main" id="{A2736FE2-B9C7-0D2A-D0D6-0AB2D25B9353}"/>
              </a:ext>
            </a:extLst>
          </p:cNvPr>
          <p:cNvSpPr txBox="1">
            <a:spLocks/>
          </p:cNvSpPr>
          <p:nvPr/>
        </p:nvSpPr>
        <p:spPr>
          <a:xfrm>
            <a:off x="217276" y="2956911"/>
            <a:ext cx="6004659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r>
              <a:rPr lang="el-GR" sz="2400" b="0" dirty="0"/>
              <a:t>ΣΤΟΧΟΣ</a:t>
            </a:r>
            <a:endParaRPr lang="el-GR" sz="2400" dirty="0">
              <a:solidFill>
                <a:srgbClr val="2E1B11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9FA1230-CB1E-5523-8A12-AC5ECA6EC102}"/>
              </a:ext>
            </a:extLst>
          </p:cNvPr>
          <p:cNvSpPr txBox="1"/>
          <p:nvPr/>
        </p:nvSpPr>
        <p:spPr>
          <a:xfrm>
            <a:off x="8751035" y="4795950"/>
            <a:ext cx="3929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11</a:t>
            </a:r>
          </a:p>
        </p:txBody>
      </p:sp>
    </p:spTree>
    <p:extLst>
      <p:ext uri="{BB962C8B-B14F-4D97-AF65-F5344CB8AC3E}">
        <p14:creationId xmlns:p14="http://schemas.microsoft.com/office/powerpoint/2010/main" val="2632661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u"/>
      </p:transition>
    </mc:Choice>
    <mc:Fallback xmlns="">
      <p:transition spd="slow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2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1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" grpId="0" build="p"/>
      <p:bldP spid="20" grpId="0" animBg="1"/>
      <p:bldP spid="1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Ορθογώνιο 30">
            <a:extLst>
              <a:ext uri="{FF2B5EF4-FFF2-40B4-BE49-F238E27FC236}">
                <a16:creationId xmlns:a16="http://schemas.microsoft.com/office/drawing/2014/main" id="{45BAE79C-1944-2D68-B202-B9079DABFEF0}"/>
              </a:ext>
            </a:extLst>
          </p:cNvPr>
          <p:cNvSpPr/>
          <p:nvPr/>
        </p:nvSpPr>
        <p:spPr>
          <a:xfrm>
            <a:off x="1470357" y="26006"/>
            <a:ext cx="2255270" cy="829419"/>
          </a:xfrm>
          <a:prstGeom prst="rect">
            <a:avLst/>
          </a:prstGeom>
          <a:solidFill>
            <a:schemeClr val="accent3">
              <a:lumMod val="90000"/>
            </a:schemeClr>
          </a:solidFill>
          <a:ln>
            <a:solidFill>
              <a:schemeClr val="accent3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30" name="Ορθογώνιο: Στρογγύλεμα επάνω γωνιών 29">
            <a:extLst>
              <a:ext uri="{FF2B5EF4-FFF2-40B4-BE49-F238E27FC236}">
                <a16:creationId xmlns:a16="http://schemas.microsoft.com/office/drawing/2014/main" id="{17D3F530-6708-C3C9-A1C8-2615243781B3}"/>
              </a:ext>
            </a:extLst>
          </p:cNvPr>
          <p:cNvSpPr/>
          <p:nvPr/>
        </p:nvSpPr>
        <p:spPr>
          <a:xfrm>
            <a:off x="3566916" y="-569905"/>
            <a:ext cx="7850769" cy="1392037"/>
          </a:xfrm>
          <a:prstGeom prst="round2Same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pic>
        <p:nvPicPr>
          <p:cNvPr id="29" name="Picture 4" descr="Digital Twin in Construction: Best Practices &amp; Example">
            <a:extLst>
              <a:ext uri="{FF2B5EF4-FFF2-40B4-BE49-F238E27FC236}">
                <a16:creationId xmlns:a16="http://schemas.microsoft.com/office/drawing/2014/main" id="{F1092895-AD4B-0B37-32B8-428E6D161DE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868" r="455" b="44910"/>
          <a:stretch/>
        </p:blipFill>
        <p:spPr bwMode="auto">
          <a:xfrm flipH="1" flipV="1">
            <a:off x="6356900" y="-2"/>
            <a:ext cx="5060779" cy="8347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1" name="Google Shape;161;p33"/>
          <p:cNvSpPr/>
          <p:nvPr/>
        </p:nvSpPr>
        <p:spPr>
          <a:xfrm rot="5400000" flipH="1">
            <a:off x="194662" y="2159917"/>
            <a:ext cx="2788209" cy="3177535"/>
          </a:xfrm>
          <a:prstGeom prst="snip1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" name="Google Shape;163;p33"/>
          <p:cNvSpPr txBox="1">
            <a:spLocks noGrp="1"/>
          </p:cNvSpPr>
          <p:nvPr>
            <p:ph type="ctrTitle"/>
          </p:nvPr>
        </p:nvSpPr>
        <p:spPr>
          <a:xfrm>
            <a:off x="4452648" y="55091"/>
            <a:ext cx="4971505" cy="65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3200" dirty="0"/>
              <a:t>Δομή της παρουσίασης</a:t>
            </a:r>
            <a:endParaRPr sz="3200" dirty="0"/>
          </a:p>
        </p:txBody>
      </p:sp>
      <p:cxnSp>
        <p:nvCxnSpPr>
          <p:cNvPr id="7" name="Google Shape;182;p34">
            <a:extLst>
              <a:ext uri="{FF2B5EF4-FFF2-40B4-BE49-F238E27FC236}">
                <a16:creationId xmlns:a16="http://schemas.microsoft.com/office/drawing/2014/main" id="{0980F9C6-CB00-EC1A-6571-0FB0C07AD66C}"/>
              </a:ext>
            </a:extLst>
          </p:cNvPr>
          <p:cNvCxnSpPr>
            <a:cxnSpLocks/>
          </p:cNvCxnSpPr>
          <p:nvPr/>
        </p:nvCxnSpPr>
        <p:spPr>
          <a:xfrm>
            <a:off x="8375838" y="833288"/>
            <a:ext cx="0" cy="4310212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" name="Google Shape;183;p34">
            <a:extLst>
              <a:ext uri="{FF2B5EF4-FFF2-40B4-BE49-F238E27FC236}">
                <a16:creationId xmlns:a16="http://schemas.microsoft.com/office/drawing/2014/main" id="{287C1FD1-6184-5BB0-CC1A-7CB8BF7CC076}"/>
              </a:ext>
            </a:extLst>
          </p:cNvPr>
          <p:cNvCxnSpPr>
            <a:cxnSpLocks/>
          </p:cNvCxnSpPr>
          <p:nvPr/>
        </p:nvCxnSpPr>
        <p:spPr>
          <a:xfrm rot="10800000" flipH="1">
            <a:off x="8067564" y="1111180"/>
            <a:ext cx="3660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" name="Google Shape;183;p34">
            <a:extLst>
              <a:ext uri="{FF2B5EF4-FFF2-40B4-BE49-F238E27FC236}">
                <a16:creationId xmlns:a16="http://schemas.microsoft.com/office/drawing/2014/main" id="{524EF829-9CC0-9DB3-C9BA-189E348D9962}"/>
              </a:ext>
            </a:extLst>
          </p:cNvPr>
          <p:cNvCxnSpPr>
            <a:cxnSpLocks/>
          </p:cNvCxnSpPr>
          <p:nvPr/>
        </p:nvCxnSpPr>
        <p:spPr>
          <a:xfrm rot="10800000" flipH="1">
            <a:off x="8071039" y="3214463"/>
            <a:ext cx="3660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" name="Google Shape;183;p34">
            <a:extLst>
              <a:ext uri="{FF2B5EF4-FFF2-40B4-BE49-F238E27FC236}">
                <a16:creationId xmlns:a16="http://schemas.microsoft.com/office/drawing/2014/main" id="{8E168CAA-AF3E-AFD2-2173-052BA156FC7C}"/>
              </a:ext>
            </a:extLst>
          </p:cNvPr>
          <p:cNvCxnSpPr>
            <a:cxnSpLocks/>
          </p:cNvCxnSpPr>
          <p:nvPr/>
        </p:nvCxnSpPr>
        <p:spPr>
          <a:xfrm rot="10800000" flipH="1">
            <a:off x="8080238" y="3708523"/>
            <a:ext cx="3660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4" name="Google Shape;183;p34">
            <a:extLst>
              <a:ext uri="{FF2B5EF4-FFF2-40B4-BE49-F238E27FC236}">
                <a16:creationId xmlns:a16="http://schemas.microsoft.com/office/drawing/2014/main" id="{23BED14B-6EEC-FE4D-E3AF-BA9D61E96A18}"/>
              </a:ext>
            </a:extLst>
          </p:cNvPr>
          <p:cNvCxnSpPr>
            <a:cxnSpLocks/>
          </p:cNvCxnSpPr>
          <p:nvPr/>
        </p:nvCxnSpPr>
        <p:spPr>
          <a:xfrm rot="10800000" flipH="1">
            <a:off x="8071039" y="4202323"/>
            <a:ext cx="3660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5" name="Google Shape;183;p34">
            <a:extLst>
              <a:ext uri="{FF2B5EF4-FFF2-40B4-BE49-F238E27FC236}">
                <a16:creationId xmlns:a16="http://schemas.microsoft.com/office/drawing/2014/main" id="{16ABCBC6-08BA-1C7D-1E8A-FADC93A2E8E7}"/>
              </a:ext>
            </a:extLst>
          </p:cNvPr>
          <p:cNvCxnSpPr>
            <a:cxnSpLocks/>
          </p:cNvCxnSpPr>
          <p:nvPr/>
        </p:nvCxnSpPr>
        <p:spPr>
          <a:xfrm rot="10800000" flipH="1">
            <a:off x="8072692" y="4703042"/>
            <a:ext cx="3660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2" name="Google Shape;162;p33"/>
          <p:cNvSpPr txBox="1">
            <a:spLocks noGrp="1"/>
          </p:cNvSpPr>
          <p:nvPr>
            <p:ph type="body" idx="1"/>
          </p:nvPr>
        </p:nvSpPr>
        <p:spPr>
          <a:xfrm>
            <a:off x="1248886" y="787208"/>
            <a:ext cx="6795087" cy="423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6510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62000"/>
              <a:buNone/>
            </a:pPr>
            <a:r>
              <a:rPr lang="el-GR" sz="2800" b="1" dirty="0">
                <a:solidFill>
                  <a:schemeClr val="dk1"/>
                </a:solidFill>
                <a:latin typeface="Abel" panose="02000506030000020004" pitchFamily="2" charset="0"/>
                <a:ea typeface="Open Sans"/>
                <a:cs typeface="Open Sans"/>
                <a:sym typeface="Open Sans"/>
              </a:rPr>
              <a:t>Εισαγωγή </a:t>
            </a:r>
            <a:endParaRPr lang="el-GR" sz="2400" b="1" dirty="0">
              <a:solidFill>
                <a:schemeClr val="dk1"/>
              </a:solidFill>
              <a:latin typeface="Abel" panose="02000506030000020004" pitchFamily="2" charset="0"/>
              <a:ea typeface="Open Sans"/>
              <a:cs typeface="Open Sans"/>
              <a:sym typeface="Open Sans"/>
            </a:endParaRPr>
          </a:p>
          <a:p>
            <a:pPr marL="16510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62000"/>
              <a:buNone/>
            </a:pPr>
            <a:endParaRPr lang="el-GR" sz="2400" b="1" dirty="0">
              <a:solidFill>
                <a:schemeClr val="dk1"/>
              </a:solidFill>
              <a:latin typeface="Abel" panose="02000506030000020004" pitchFamily="2" charset="0"/>
              <a:ea typeface="Open Sans"/>
              <a:cs typeface="Open Sans"/>
              <a:sym typeface="Open Sans"/>
            </a:endParaRPr>
          </a:p>
          <a:p>
            <a:pPr marL="16510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62000"/>
              <a:buNone/>
            </a:pPr>
            <a:endParaRPr lang="el-GR" sz="1000" b="1" dirty="0">
              <a:solidFill>
                <a:schemeClr val="dk1"/>
              </a:solidFill>
              <a:latin typeface="Abel" panose="02000506030000020004" pitchFamily="2" charset="0"/>
              <a:ea typeface="Open Sans"/>
              <a:cs typeface="Open Sans"/>
              <a:sym typeface="Open Sans"/>
            </a:endParaRPr>
          </a:p>
          <a:p>
            <a:pPr marL="16510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62000"/>
              <a:buNone/>
            </a:pPr>
            <a:endParaRPr lang="el-GR" sz="900" b="1" dirty="0">
              <a:solidFill>
                <a:schemeClr val="dk1"/>
              </a:solidFill>
              <a:latin typeface="Abel" panose="02000506030000020004" pitchFamily="2" charset="0"/>
              <a:ea typeface="Open Sans"/>
              <a:cs typeface="Open Sans"/>
              <a:sym typeface="Open Sans"/>
            </a:endParaRPr>
          </a:p>
          <a:p>
            <a:pPr marL="16510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62000"/>
              <a:buNone/>
            </a:pPr>
            <a:endParaRPr lang="el-GR" sz="900" b="1" dirty="0">
              <a:solidFill>
                <a:schemeClr val="dk1"/>
              </a:solidFill>
              <a:latin typeface="Abel" panose="02000506030000020004" pitchFamily="2" charset="0"/>
              <a:ea typeface="Open Sans"/>
              <a:cs typeface="Open Sans"/>
              <a:sym typeface="Open Sans"/>
            </a:endParaRPr>
          </a:p>
          <a:p>
            <a:pPr marL="16510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62000"/>
              <a:buNone/>
            </a:pPr>
            <a:endParaRPr lang="el-GR" sz="1400" b="1" dirty="0">
              <a:solidFill>
                <a:schemeClr val="dk1"/>
              </a:solidFill>
              <a:latin typeface="Abel" panose="02000506030000020004" pitchFamily="2" charset="0"/>
              <a:ea typeface="Open Sans"/>
              <a:cs typeface="Open Sans"/>
              <a:sym typeface="Open Sans"/>
            </a:endParaRPr>
          </a:p>
          <a:p>
            <a:pPr marL="16510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62000"/>
              <a:buNone/>
            </a:pPr>
            <a:endParaRPr lang="el-GR" sz="2400" b="1" dirty="0">
              <a:solidFill>
                <a:schemeClr val="dk1"/>
              </a:solidFill>
              <a:latin typeface="Abel" panose="02000506030000020004" pitchFamily="2" charset="0"/>
              <a:ea typeface="Open Sans"/>
              <a:cs typeface="Open Sans"/>
              <a:sym typeface="Open Sans"/>
            </a:endParaRPr>
          </a:p>
          <a:p>
            <a:pPr marL="16510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62000"/>
              <a:buNone/>
            </a:pPr>
            <a:r>
              <a:rPr lang="el-GR" sz="2800" b="1" dirty="0">
                <a:solidFill>
                  <a:schemeClr val="dk1"/>
                </a:solidFill>
                <a:latin typeface="Abel" panose="02000506030000020004" pitchFamily="2" charset="0"/>
                <a:ea typeface="Open Sans"/>
                <a:cs typeface="Open Sans"/>
                <a:sym typeface="Open Sans"/>
              </a:rPr>
              <a:t>Θεωρητικό πλαίσιο</a:t>
            </a:r>
          </a:p>
          <a:p>
            <a:pPr marL="16510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62000"/>
              <a:buNone/>
            </a:pPr>
            <a:r>
              <a:rPr lang="el-GR" sz="2800" b="1" dirty="0">
                <a:solidFill>
                  <a:schemeClr val="dk1"/>
                </a:solidFill>
                <a:latin typeface="Abel" panose="02000506030000020004" pitchFamily="2" charset="0"/>
                <a:ea typeface="Open Sans"/>
                <a:cs typeface="Open Sans"/>
                <a:sym typeface="Open Sans"/>
              </a:rPr>
              <a:t>Μεθοδολογία</a:t>
            </a:r>
          </a:p>
          <a:p>
            <a:pPr marL="16510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62000"/>
              <a:buNone/>
            </a:pPr>
            <a:r>
              <a:rPr lang="el-GR" sz="2800" b="1" dirty="0">
                <a:solidFill>
                  <a:schemeClr val="dk1"/>
                </a:solidFill>
                <a:latin typeface="Abel" panose="02000506030000020004" pitchFamily="2" charset="0"/>
                <a:ea typeface="Open Sans"/>
                <a:cs typeface="Open Sans"/>
                <a:sym typeface="Open Sans"/>
              </a:rPr>
              <a:t>Αποτελέσματα της Έρευνας </a:t>
            </a:r>
          </a:p>
          <a:p>
            <a:pPr marL="16510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62000"/>
              <a:buNone/>
            </a:pPr>
            <a:r>
              <a:rPr lang="el-GR" sz="2800" b="1" dirty="0">
                <a:solidFill>
                  <a:schemeClr val="dk1"/>
                </a:solidFill>
                <a:latin typeface="Abel" panose="02000506030000020004" pitchFamily="2" charset="0"/>
                <a:ea typeface="Open Sans"/>
                <a:cs typeface="Open Sans"/>
                <a:sym typeface="Open Sans"/>
              </a:rPr>
              <a:t>Συμπεράσματα και Προτάσεις</a:t>
            </a:r>
          </a:p>
          <a:p>
            <a:pPr marL="16510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62000"/>
              <a:buNone/>
            </a:pPr>
            <a:endParaRPr lang="el-GR" sz="1600" b="1" dirty="0">
              <a:solidFill>
                <a:schemeClr val="dk1"/>
              </a:solidFill>
              <a:latin typeface="Abel" panose="02000506030000020004" pitchFamily="2" charset="0"/>
              <a:ea typeface="Open Sans"/>
              <a:cs typeface="Open Sans"/>
              <a:sym typeface="Open Sans"/>
            </a:endParaRPr>
          </a:p>
        </p:txBody>
      </p:sp>
      <p:sp>
        <p:nvSpPr>
          <p:cNvPr id="18" name="Google Shape;173;p34">
            <a:extLst>
              <a:ext uri="{FF2B5EF4-FFF2-40B4-BE49-F238E27FC236}">
                <a16:creationId xmlns:a16="http://schemas.microsoft.com/office/drawing/2014/main" id="{0C38E8ED-220C-89AB-CC0D-7B7A82C9B2FB}"/>
              </a:ext>
            </a:extLst>
          </p:cNvPr>
          <p:cNvSpPr txBox="1">
            <a:spLocks/>
          </p:cNvSpPr>
          <p:nvPr/>
        </p:nvSpPr>
        <p:spPr>
          <a:xfrm flipH="1">
            <a:off x="8480669" y="833288"/>
            <a:ext cx="11604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3200" b="1" dirty="0">
                <a:solidFill>
                  <a:schemeClr val="accent1"/>
                </a:solidFill>
                <a:latin typeface="Abel" panose="02000506030000020004" pitchFamily="2" charset="0"/>
              </a:rPr>
              <a:t>01</a:t>
            </a:r>
          </a:p>
        </p:txBody>
      </p:sp>
      <p:sp>
        <p:nvSpPr>
          <p:cNvPr id="19" name="Google Shape;173;p34">
            <a:extLst>
              <a:ext uri="{FF2B5EF4-FFF2-40B4-BE49-F238E27FC236}">
                <a16:creationId xmlns:a16="http://schemas.microsoft.com/office/drawing/2014/main" id="{56A7DA9C-A648-D95A-EC32-A49B4F6BCD0B}"/>
              </a:ext>
            </a:extLst>
          </p:cNvPr>
          <p:cNvSpPr txBox="1">
            <a:spLocks/>
          </p:cNvSpPr>
          <p:nvPr/>
        </p:nvSpPr>
        <p:spPr>
          <a:xfrm flipH="1">
            <a:off x="8478235" y="2930313"/>
            <a:ext cx="11604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3200" b="1" dirty="0">
                <a:solidFill>
                  <a:schemeClr val="accent1"/>
                </a:solidFill>
                <a:latin typeface="Abel" panose="02000506030000020004" pitchFamily="2" charset="0"/>
              </a:rPr>
              <a:t>02</a:t>
            </a:r>
          </a:p>
        </p:txBody>
      </p:sp>
      <p:sp>
        <p:nvSpPr>
          <p:cNvPr id="20" name="Google Shape;173;p34">
            <a:extLst>
              <a:ext uri="{FF2B5EF4-FFF2-40B4-BE49-F238E27FC236}">
                <a16:creationId xmlns:a16="http://schemas.microsoft.com/office/drawing/2014/main" id="{4C5C4C79-9D48-8436-B7DD-59AF2778CC56}"/>
              </a:ext>
            </a:extLst>
          </p:cNvPr>
          <p:cNvSpPr txBox="1">
            <a:spLocks/>
          </p:cNvSpPr>
          <p:nvPr/>
        </p:nvSpPr>
        <p:spPr>
          <a:xfrm flipH="1">
            <a:off x="8479405" y="3420937"/>
            <a:ext cx="11604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3200" b="1" dirty="0">
                <a:solidFill>
                  <a:schemeClr val="accent1"/>
                </a:solidFill>
                <a:latin typeface="Abel" panose="02000506030000020004" pitchFamily="2" charset="0"/>
              </a:rPr>
              <a:t>03</a:t>
            </a:r>
          </a:p>
        </p:txBody>
      </p:sp>
      <p:sp>
        <p:nvSpPr>
          <p:cNvPr id="21" name="Google Shape;173;p34">
            <a:extLst>
              <a:ext uri="{FF2B5EF4-FFF2-40B4-BE49-F238E27FC236}">
                <a16:creationId xmlns:a16="http://schemas.microsoft.com/office/drawing/2014/main" id="{267ABF48-3F5A-65BF-A100-68ADFF0F0829}"/>
              </a:ext>
            </a:extLst>
          </p:cNvPr>
          <p:cNvSpPr txBox="1">
            <a:spLocks/>
          </p:cNvSpPr>
          <p:nvPr/>
        </p:nvSpPr>
        <p:spPr>
          <a:xfrm flipH="1">
            <a:off x="8480575" y="3909032"/>
            <a:ext cx="11604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3200" b="1" dirty="0">
                <a:solidFill>
                  <a:schemeClr val="accent1"/>
                </a:solidFill>
                <a:latin typeface="Abel" panose="02000506030000020004" pitchFamily="2" charset="0"/>
              </a:rPr>
              <a:t>04</a:t>
            </a:r>
          </a:p>
        </p:txBody>
      </p:sp>
      <p:sp>
        <p:nvSpPr>
          <p:cNvPr id="22" name="Google Shape;173;p34">
            <a:extLst>
              <a:ext uri="{FF2B5EF4-FFF2-40B4-BE49-F238E27FC236}">
                <a16:creationId xmlns:a16="http://schemas.microsoft.com/office/drawing/2014/main" id="{44B02D92-798D-2E9B-BCE0-D4882AD3D7E8}"/>
              </a:ext>
            </a:extLst>
          </p:cNvPr>
          <p:cNvSpPr txBox="1">
            <a:spLocks/>
          </p:cNvSpPr>
          <p:nvPr/>
        </p:nvSpPr>
        <p:spPr>
          <a:xfrm flipH="1">
            <a:off x="8481745" y="4406522"/>
            <a:ext cx="11604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3200" b="1" dirty="0">
                <a:solidFill>
                  <a:schemeClr val="accent1"/>
                </a:solidFill>
                <a:latin typeface="Abel" panose="02000506030000020004" pitchFamily="2" charset="0"/>
              </a:rPr>
              <a:t>05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0E79935-DB88-B5E7-B842-BC7473E53878}"/>
              </a:ext>
            </a:extLst>
          </p:cNvPr>
          <p:cNvSpPr txBox="1"/>
          <p:nvPr/>
        </p:nvSpPr>
        <p:spPr>
          <a:xfrm>
            <a:off x="1495566" y="1398018"/>
            <a:ext cx="6301725" cy="18081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622300" lvl="1" indent="0" algn="r">
              <a:spcBef>
                <a:spcPts val="200"/>
              </a:spcBef>
              <a:spcAft>
                <a:spcPts val="200"/>
              </a:spcAft>
              <a:buClr>
                <a:schemeClr val="dk1"/>
              </a:buClr>
              <a:buSzPts val="1000"/>
              <a:buNone/>
            </a:pPr>
            <a:r>
              <a:rPr lang="el-GR" sz="2000" dirty="0">
                <a:solidFill>
                  <a:schemeClr val="dk1"/>
                </a:solidFill>
                <a:latin typeface="Abel" panose="02000506030000020004" pitchFamily="2" charset="0"/>
              </a:rPr>
              <a:t>Σκοπός της Διπλωματικής Εργασίας</a:t>
            </a:r>
          </a:p>
          <a:p>
            <a:pPr marL="622300" lvl="1" indent="0" algn="r">
              <a:spcBef>
                <a:spcPts val="200"/>
              </a:spcBef>
              <a:spcAft>
                <a:spcPts val="200"/>
              </a:spcAft>
              <a:buClr>
                <a:schemeClr val="dk1"/>
              </a:buClr>
              <a:buSzPts val="1000"/>
              <a:buNone/>
            </a:pPr>
            <a:r>
              <a:rPr lang="el-GR" sz="2000" dirty="0">
                <a:solidFill>
                  <a:schemeClr val="dk1"/>
                </a:solidFill>
                <a:latin typeface="Abel" panose="02000506030000020004" pitchFamily="2" charset="0"/>
              </a:rPr>
              <a:t>Αναγκαιότητα Διπλωματικής</a:t>
            </a:r>
          </a:p>
          <a:p>
            <a:pPr marL="622300" lvl="1" indent="0" algn="r">
              <a:spcBef>
                <a:spcPts val="200"/>
              </a:spcBef>
              <a:spcAft>
                <a:spcPts val="200"/>
              </a:spcAft>
              <a:buClr>
                <a:schemeClr val="dk1"/>
              </a:buClr>
              <a:buSzPts val="1000"/>
              <a:buNone/>
            </a:pPr>
            <a:r>
              <a:rPr lang="el-GR" sz="2000" dirty="0">
                <a:solidFill>
                  <a:schemeClr val="dk1"/>
                </a:solidFill>
                <a:latin typeface="Abel" panose="02000506030000020004" pitchFamily="2" charset="0"/>
              </a:rPr>
              <a:t>Περιγραφή δουλειάς</a:t>
            </a:r>
          </a:p>
          <a:p>
            <a:pPr marL="622300" lvl="1" indent="0" algn="r">
              <a:spcBef>
                <a:spcPts val="200"/>
              </a:spcBef>
              <a:spcAft>
                <a:spcPts val="200"/>
              </a:spcAft>
              <a:buClr>
                <a:schemeClr val="dk1"/>
              </a:buClr>
              <a:buSzPts val="1000"/>
              <a:buNone/>
            </a:pPr>
            <a:r>
              <a:rPr lang="el-GR" sz="2000" dirty="0">
                <a:solidFill>
                  <a:schemeClr val="dk1"/>
                </a:solidFill>
                <a:latin typeface="Abel" panose="02000506030000020004" pitchFamily="2" charset="0"/>
              </a:rPr>
              <a:t>Βασικό Συμπέρασμα της Εργασίας</a:t>
            </a:r>
            <a:endParaRPr lang="en-US" sz="2000" dirty="0">
              <a:solidFill>
                <a:schemeClr val="dk1"/>
              </a:solidFill>
              <a:latin typeface="Abel" panose="02000506030000020004" pitchFamily="2" charset="0"/>
            </a:endParaRPr>
          </a:p>
          <a:p>
            <a:pPr>
              <a:spcBef>
                <a:spcPts val="200"/>
              </a:spcBef>
              <a:spcAft>
                <a:spcPts val="200"/>
              </a:spcAft>
            </a:pPr>
            <a:endParaRPr lang="el-GR" dirty="0"/>
          </a:p>
        </p:txBody>
      </p:sp>
      <p:pic>
        <p:nvPicPr>
          <p:cNvPr id="167" name="Εικόνα 166" descr="Εικόνα που περιέχει στιγμιότυπο οθόνης, πολυχρωμία, Μπλε Majorelle, τέχνη&#10;&#10;Περιγραφή που δημιουργήθηκε αυτόματα">
            <a:extLst>
              <a:ext uri="{FF2B5EF4-FFF2-40B4-BE49-F238E27FC236}">
                <a16:creationId xmlns:a16="http://schemas.microsoft.com/office/drawing/2014/main" id="{3FFC6E5F-CD2A-2857-3F71-6559F03052D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31630"/>
          <a:stretch/>
        </p:blipFill>
        <p:spPr>
          <a:xfrm>
            <a:off x="-14528" y="-3304"/>
            <a:ext cx="4356113" cy="2695238"/>
          </a:xfrm>
          <a:prstGeom prst="rect">
            <a:avLst/>
          </a:prstGeom>
        </p:spPr>
      </p:pic>
      <p:pic>
        <p:nvPicPr>
          <p:cNvPr id="169" name="Picture 8" descr="Digital Twin in Construction: Best Practices &amp; Example">
            <a:extLst>
              <a:ext uri="{FF2B5EF4-FFF2-40B4-BE49-F238E27FC236}">
                <a16:creationId xmlns:a16="http://schemas.microsoft.com/office/drawing/2014/main" id="{9B493A06-83C5-3480-2A32-5682E1F5327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708" t="67226" r="171" b="30831"/>
          <a:stretch/>
        </p:blipFill>
        <p:spPr bwMode="auto">
          <a:xfrm>
            <a:off x="3994785" y="703812"/>
            <a:ext cx="2359469" cy="1268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0" name="Picture 8" descr="Digital Twin in Construction: Best Practices &amp; Example">
            <a:extLst>
              <a:ext uri="{FF2B5EF4-FFF2-40B4-BE49-F238E27FC236}">
                <a16:creationId xmlns:a16="http://schemas.microsoft.com/office/drawing/2014/main" id="{6CB1B66A-18CE-C9B0-FA5C-6D04C7AAC94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03" t="55302" r="328" b="32845"/>
          <a:stretch/>
        </p:blipFill>
        <p:spPr bwMode="auto">
          <a:xfrm>
            <a:off x="4341585" y="-4788"/>
            <a:ext cx="2015310" cy="70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61DFB2E-C3D6-F72B-EBA2-EBCDA7224331}"/>
              </a:ext>
            </a:extLst>
          </p:cNvPr>
          <p:cNvSpPr txBox="1"/>
          <p:nvPr/>
        </p:nvSpPr>
        <p:spPr>
          <a:xfrm>
            <a:off x="8796377" y="4795950"/>
            <a:ext cx="34762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1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u"/>
      </p:transition>
    </mc:Choice>
    <mc:Fallback xmlns="">
      <p:transition spd="slow">
        <p:push dir="u"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Εξάγωνο 2">
            <a:extLst>
              <a:ext uri="{FF2B5EF4-FFF2-40B4-BE49-F238E27FC236}">
                <a16:creationId xmlns:a16="http://schemas.microsoft.com/office/drawing/2014/main" id="{379E2A54-80F3-A412-CA37-B34C771767EC}"/>
              </a:ext>
            </a:extLst>
          </p:cNvPr>
          <p:cNvSpPr/>
          <p:nvPr/>
        </p:nvSpPr>
        <p:spPr>
          <a:xfrm rot="5400000">
            <a:off x="-1464931" y="2800830"/>
            <a:ext cx="4258946" cy="2430995"/>
          </a:xfrm>
          <a:prstGeom prst="hexagon">
            <a:avLst>
              <a:gd name="adj" fmla="val 35060"/>
              <a:gd name="vf" fmla="val 115470"/>
            </a:avLst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6" name="Εξάγωνο 5">
            <a:extLst>
              <a:ext uri="{FF2B5EF4-FFF2-40B4-BE49-F238E27FC236}">
                <a16:creationId xmlns:a16="http://schemas.microsoft.com/office/drawing/2014/main" id="{240AD077-7C26-386B-FD06-9EB79C57B87F}"/>
              </a:ext>
            </a:extLst>
          </p:cNvPr>
          <p:cNvSpPr/>
          <p:nvPr/>
        </p:nvSpPr>
        <p:spPr>
          <a:xfrm rot="5400000">
            <a:off x="2422301" y="807385"/>
            <a:ext cx="3861039" cy="4174585"/>
          </a:xfrm>
          <a:prstGeom prst="hexagon">
            <a:avLst>
              <a:gd name="adj" fmla="val 35060"/>
              <a:gd name="vf" fmla="val 11547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4" name="Εξάγωνο 3">
            <a:extLst>
              <a:ext uri="{FF2B5EF4-FFF2-40B4-BE49-F238E27FC236}">
                <a16:creationId xmlns:a16="http://schemas.microsoft.com/office/drawing/2014/main" id="{0CB305AF-0607-F4B4-0FF4-416CFE1CD77A}"/>
              </a:ext>
            </a:extLst>
          </p:cNvPr>
          <p:cNvSpPr/>
          <p:nvPr/>
        </p:nvSpPr>
        <p:spPr>
          <a:xfrm rot="5400000">
            <a:off x="6225813" y="181776"/>
            <a:ext cx="4258946" cy="2430995"/>
          </a:xfrm>
          <a:prstGeom prst="hexagon">
            <a:avLst>
              <a:gd name="adj" fmla="val 35060"/>
              <a:gd name="vf" fmla="val 115470"/>
            </a:avLst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cxnSp>
        <p:nvCxnSpPr>
          <p:cNvPr id="12" name="Google Shape;194;p35">
            <a:extLst>
              <a:ext uri="{FF2B5EF4-FFF2-40B4-BE49-F238E27FC236}">
                <a16:creationId xmlns:a16="http://schemas.microsoft.com/office/drawing/2014/main" id="{6797B4C9-BDA9-EAF6-298C-0E26CC6251AF}"/>
              </a:ext>
            </a:extLst>
          </p:cNvPr>
          <p:cNvCxnSpPr>
            <a:cxnSpLocks/>
          </p:cNvCxnSpPr>
          <p:nvPr/>
        </p:nvCxnSpPr>
        <p:spPr>
          <a:xfrm>
            <a:off x="568105" y="-33593"/>
            <a:ext cx="0" cy="359057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78" name="Ομάδα 277">
            <a:extLst>
              <a:ext uri="{FF2B5EF4-FFF2-40B4-BE49-F238E27FC236}">
                <a16:creationId xmlns:a16="http://schemas.microsoft.com/office/drawing/2014/main" id="{203D244F-C771-2D78-94AE-1EC050C123DE}"/>
              </a:ext>
            </a:extLst>
          </p:cNvPr>
          <p:cNvGrpSpPr/>
          <p:nvPr/>
        </p:nvGrpSpPr>
        <p:grpSpPr>
          <a:xfrm>
            <a:off x="-2262038" y="2766141"/>
            <a:ext cx="4573297" cy="1477377"/>
            <a:chOff x="4265787" y="2766141"/>
            <a:chExt cx="4573297" cy="1477377"/>
          </a:xfrm>
        </p:grpSpPr>
        <p:sp>
          <p:nvSpPr>
            <p:cNvPr id="276" name="Διάγραμμα ροής: Στοιχείο τερματισμού 275">
              <a:extLst>
                <a:ext uri="{FF2B5EF4-FFF2-40B4-BE49-F238E27FC236}">
                  <a16:creationId xmlns:a16="http://schemas.microsoft.com/office/drawing/2014/main" id="{63602659-7137-D060-3613-37D58E5CFB59}"/>
                </a:ext>
              </a:extLst>
            </p:cNvPr>
            <p:cNvSpPr/>
            <p:nvPr/>
          </p:nvSpPr>
          <p:spPr>
            <a:xfrm>
              <a:off x="4265787" y="2766141"/>
              <a:ext cx="4548607" cy="1477377"/>
            </a:xfrm>
            <a:prstGeom prst="flowChartTerminator">
              <a:avLst/>
            </a:prstGeom>
            <a:solidFill>
              <a:schemeClr val="accent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277" name="TextBox 276">
              <a:extLst>
                <a:ext uri="{FF2B5EF4-FFF2-40B4-BE49-F238E27FC236}">
                  <a16:creationId xmlns:a16="http://schemas.microsoft.com/office/drawing/2014/main" id="{AE97AAAF-6BAD-297A-79CB-DB42D092263D}"/>
                </a:ext>
              </a:extLst>
            </p:cNvPr>
            <p:cNvSpPr txBox="1"/>
            <p:nvPr/>
          </p:nvSpPr>
          <p:spPr>
            <a:xfrm>
              <a:off x="6398028" y="2980705"/>
              <a:ext cx="2441056" cy="10310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Εφαρμογή</a:t>
              </a:r>
            </a:p>
            <a:p>
              <a:pPr algn="ctr"/>
              <a:endParaRPr lang="el-GR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 algn="ctr"/>
              <a:endParaRPr lang="el-GR" sz="7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 algn="ctr"/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15/4/24 –3/5/24</a:t>
              </a:r>
            </a:p>
          </p:txBody>
        </p:sp>
      </p:grpSp>
      <p:grpSp>
        <p:nvGrpSpPr>
          <p:cNvPr id="274" name="Ομάδα 273">
            <a:extLst>
              <a:ext uri="{FF2B5EF4-FFF2-40B4-BE49-F238E27FC236}">
                <a16:creationId xmlns:a16="http://schemas.microsoft.com/office/drawing/2014/main" id="{B62EFC2F-F7B1-C83E-C9FD-FD5428249F39}"/>
              </a:ext>
            </a:extLst>
          </p:cNvPr>
          <p:cNvGrpSpPr/>
          <p:nvPr/>
        </p:nvGrpSpPr>
        <p:grpSpPr>
          <a:xfrm>
            <a:off x="-2372100" y="2766144"/>
            <a:ext cx="4548607" cy="1477377"/>
            <a:chOff x="2072913" y="2766144"/>
            <a:chExt cx="4548607" cy="1477377"/>
          </a:xfrm>
        </p:grpSpPr>
        <p:sp>
          <p:nvSpPr>
            <p:cNvPr id="270" name="Διάγραμμα ροής: Στοιχείο τερματισμού 269">
              <a:extLst>
                <a:ext uri="{FF2B5EF4-FFF2-40B4-BE49-F238E27FC236}">
                  <a16:creationId xmlns:a16="http://schemas.microsoft.com/office/drawing/2014/main" id="{8B8C857E-0010-AED8-9EEB-21FE073D8826}"/>
                </a:ext>
              </a:extLst>
            </p:cNvPr>
            <p:cNvSpPr/>
            <p:nvPr/>
          </p:nvSpPr>
          <p:spPr>
            <a:xfrm>
              <a:off x="2072913" y="2766144"/>
              <a:ext cx="4548607" cy="1477377"/>
            </a:xfrm>
            <a:prstGeom prst="flowChartTerminator">
              <a:avLst/>
            </a:prstGeom>
            <a:solidFill>
              <a:schemeClr val="accent3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271" name="TextBox 270">
              <a:extLst>
                <a:ext uri="{FF2B5EF4-FFF2-40B4-BE49-F238E27FC236}">
                  <a16:creationId xmlns:a16="http://schemas.microsoft.com/office/drawing/2014/main" id="{E2341FA0-FF63-2CD8-1ED4-EBC360DBF5CB}"/>
                </a:ext>
              </a:extLst>
            </p:cNvPr>
            <p:cNvSpPr txBox="1"/>
            <p:nvPr/>
          </p:nvSpPr>
          <p:spPr>
            <a:xfrm>
              <a:off x="4041195" y="2894678"/>
              <a:ext cx="2441056" cy="11541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Πιλοτική </a:t>
              </a:r>
            </a:p>
            <a:p>
              <a:pPr algn="ctr"/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Εφαρμογή</a:t>
              </a:r>
            </a:p>
            <a:p>
              <a:pPr algn="ctr"/>
              <a:endParaRPr lang="el-GR" sz="7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 algn="ctr"/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1/4/24 – 12/4/24</a:t>
              </a:r>
            </a:p>
          </p:txBody>
        </p:sp>
      </p:grpSp>
      <p:grpSp>
        <p:nvGrpSpPr>
          <p:cNvPr id="272" name="Ομάδα 271">
            <a:extLst>
              <a:ext uri="{FF2B5EF4-FFF2-40B4-BE49-F238E27FC236}">
                <a16:creationId xmlns:a16="http://schemas.microsoft.com/office/drawing/2014/main" id="{15D2F3B3-F519-5A8F-3C79-6043DD2F47DE}"/>
              </a:ext>
            </a:extLst>
          </p:cNvPr>
          <p:cNvGrpSpPr/>
          <p:nvPr/>
        </p:nvGrpSpPr>
        <p:grpSpPr>
          <a:xfrm>
            <a:off x="-2273147" y="2766144"/>
            <a:ext cx="4548607" cy="1477377"/>
            <a:chOff x="-241141" y="2766144"/>
            <a:chExt cx="4548607" cy="1477377"/>
          </a:xfrm>
        </p:grpSpPr>
        <p:sp>
          <p:nvSpPr>
            <p:cNvPr id="265" name="Διάγραμμα ροής: Στοιχείο τερματισμού 264">
              <a:extLst>
                <a:ext uri="{FF2B5EF4-FFF2-40B4-BE49-F238E27FC236}">
                  <a16:creationId xmlns:a16="http://schemas.microsoft.com/office/drawing/2014/main" id="{78CB866A-908B-3AB5-C554-616BA154BE4B}"/>
                </a:ext>
              </a:extLst>
            </p:cNvPr>
            <p:cNvSpPr/>
            <p:nvPr/>
          </p:nvSpPr>
          <p:spPr>
            <a:xfrm>
              <a:off x="-241141" y="2766144"/>
              <a:ext cx="4548607" cy="1477377"/>
            </a:xfrm>
            <a:prstGeom prst="flowChartTerminator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8F0DFEEB-AEA3-516C-D64A-324CF2F6E3AF}"/>
                </a:ext>
              </a:extLst>
            </p:cNvPr>
            <p:cNvSpPr txBox="1"/>
            <p:nvPr/>
          </p:nvSpPr>
          <p:spPr>
            <a:xfrm>
              <a:off x="2257361" y="3063955"/>
              <a:ext cx="1987033" cy="8156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Χαμηλό Κόστος</a:t>
              </a:r>
            </a:p>
            <a:p>
              <a:pPr algn="ctr"/>
              <a:endParaRPr lang="el-GR" sz="7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 algn="ctr"/>
              <a:r>
                <a:rPr lang="el-GR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Γρήγορο</a:t>
              </a:r>
              <a:endParaRPr lang="el-GR" sz="20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266" name="Ορθογώνιο 265">
            <a:extLst>
              <a:ext uri="{FF2B5EF4-FFF2-40B4-BE49-F238E27FC236}">
                <a16:creationId xmlns:a16="http://schemas.microsoft.com/office/drawing/2014/main" id="{F0E8B4F7-72CC-20F6-DF85-6C26D3A7F575}"/>
              </a:ext>
            </a:extLst>
          </p:cNvPr>
          <p:cNvSpPr/>
          <p:nvPr/>
        </p:nvSpPr>
        <p:spPr>
          <a:xfrm>
            <a:off x="-730534" y="2394237"/>
            <a:ext cx="2246247" cy="21550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5" name="Εξάγωνο 4">
            <a:extLst>
              <a:ext uri="{FF2B5EF4-FFF2-40B4-BE49-F238E27FC236}">
                <a16:creationId xmlns:a16="http://schemas.microsoft.com/office/drawing/2014/main" id="{506CA512-8E25-02E8-C3A5-737F014C4538}"/>
              </a:ext>
            </a:extLst>
          </p:cNvPr>
          <p:cNvSpPr/>
          <p:nvPr/>
        </p:nvSpPr>
        <p:spPr>
          <a:xfrm rot="5400000">
            <a:off x="-1644098" y="-58800"/>
            <a:ext cx="4258946" cy="2430995"/>
          </a:xfrm>
          <a:prstGeom prst="hexagon">
            <a:avLst>
              <a:gd name="adj" fmla="val 35060"/>
              <a:gd name="vf" fmla="val 11547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cxnSp>
        <p:nvCxnSpPr>
          <p:cNvPr id="285" name="Google Shape;194;p35">
            <a:extLst>
              <a:ext uri="{FF2B5EF4-FFF2-40B4-BE49-F238E27FC236}">
                <a16:creationId xmlns:a16="http://schemas.microsoft.com/office/drawing/2014/main" id="{CD7D7A8F-04E1-FCB0-BD5D-057AD2C071C5}"/>
              </a:ext>
            </a:extLst>
          </p:cNvPr>
          <p:cNvCxnSpPr>
            <a:cxnSpLocks/>
          </p:cNvCxnSpPr>
          <p:nvPr/>
        </p:nvCxnSpPr>
        <p:spPr>
          <a:xfrm>
            <a:off x="560485" y="533400"/>
            <a:ext cx="9305" cy="1709057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" name="Εξάγωνο 1">
            <a:extLst>
              <a:ext uri="{FF2B5EF4-FFF2-40B4-BE49-F238E27FC236}">
                <a16:creationId xmlns:a16="http://schemas.microsoft.com/office/drawing/2014/main" id="{611F2320-E7BF-4725-C0A3-7EEEDD1AEF41}"/>
              </a:ext>
            </a:extLst>
          </p:cNvPr>
          <p:cNvSpPr/>
          <p:nvPr/>
        </p:nvSpPr>
        <p:spPr>
          <a:xfrm rot="5400000">
            <a:off x="6738876" y="-2043825"/>
            <a:ext cx="3861039" cy="2430995"/>
          </a:xfrm>
          <a:prstGeom prst="hexagon">
            <a:avLst>
              <a:gd name="adj" fmla="val 35060"/>
              <a:gd name="vf" fmla="val 11547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25" name="Google Shape;171;p34">
            <a:extLst>
              <a:ext uri="{FF2B5EF4-FFF2-40B4-BE49-F238E27FC236}">
                <a16:creationId xmlns:a16="http://schemas.microsoft.com/office/drawing/2014/main" id="{740BC80A-15DB-7713-DD03-457F7015822E}"/>
              </a:ext>
            </a:extLst>
          </p:cNvPr>
          <p:cNvSpPr txBox="1">
            <a:spLocks/>
          </p:cNvSpPr>
          <p:nvPr/>
        </p:nvSpPr>
        <p:spPr>
          <a:xfrm>
            <a:off x="224896" y="2099941"/>
            <a:ext cx="7420504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r>
              <a:rPr lang="el-GR" sz="2400" b="0" dirty="0"/>
              <a:t>ΣΤΡΑΤΗΓΙΚΗ ΕΡΕΥΝΑ </a:t>
            </a:r>
            <a:r>
              <a:rPr lang="el-GR" sz="2400" b="0" dirty="0">
                <a:latin typeface="Georgia" panose="02040502050405020303" pitchFamily="18" charset="0"/>
              </a:rPr>
              <a:t>&amp;</a:t>
            </a:r>
            <a:r>
              <a:rPr lang="el-GR" sz="2400" b="0" dirty="0"/>
              <a:t> ΣΥΛΛΟΓΗ ΔΕΔΟΜΕΝΩΝ</a:t>
            </a:r>
            <a:endParaRPr lang="el-GR" sz="2400" dirty="0">
              <a:solidFill>
                <a:srgbClr val="2E1B11"/>
              </a:solidFill>
            </a:endParaRPr>
          </a:p>
        </p:txBody>
      </p:sp>
      <p:cxnSp>
        <p:nvCxnSpPr>
          <p:cNvPr id="226" name="Google Shape;194;p35">
            <a:extLst>
              <a:ext uri="{FF2B5EF4-FFF2-40B4-BE49-F238E27FC236}">
                <a16:creationId xmlns:a16="http://schemas.microsoft.com/office/drawing/2014/main" id="{50DE46D3-354D-9DD9-5B3A-DCB31A064670}"/>
              </a:ext>
            </a:extLst>
          </p:cNvPr>
          <p:cNvCxnSpPr>
            <a:cxnSpLocks/>
          </p:cNvCxnSpPr>
          <p:nvPr/>
        </p:nvCxnSpPr>
        <p:spPr>
          <a:xfrm>
            <a:off x="568105" y="2564540"/>
            <a:ext cx="9305" cy="2802119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00762429-8F19-A1EA-88F1-92EF937AB2D8}"/>
              </a:ext>
            </a:extLst>
          </p:cNvPr>
          <p:cNvSpPr txBox="1"/>
          <p:nvPr/>
        </p:nvSpPr>
        <p:spPr>
          <a:xfrm>
            <a:off x="551276" y="4335420"/>
            <a:ext cx="210379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Ηλεκτρονικό ερωτηματολόγιο</a:t>
            </a:r>
          </a:p>
        </p:txBody>
      </p:sp>
      <p:grpSp>
        <p:nvGrpSpPr>
          <p:cNvPr id="268" name="Ομάδα 267">
            <a:extLst>
              <a:ext uri="{FF2B5EF4-FFF2-40B4-BE49-F238E27FC236}">
                <a16:creationId xmlns:a16="http://schemas.microsoft.com/office/drawing/2014/main" id="{58CA74B3-2F84-8661-D8B1-2759DDEE76E8}"/>
              </a:ext>
            </a:extLst>
          </p:cNvPr>
          <p:cNvGrpSpPr/>
          <p:nvPr/>
        </p:nvGrpSpPr>
        <p:grpSpPr>
          <a:xfrm>
            <a:off x="808596" y="2766144"/>
            <a:ext cx="1497554" cy="1480873"/>
            <a:chOff x="808596" y="2766144"/>
            <a:chExt cx="1497554" cy="1480873"/>
          </a:xfrm>
        </p:grpSpPr>
        <p:sp>
          <p:nvSpPr>
            <p:cNvPr id="258" name="Δάκρυ 257">
              <a:extLst>
                <a:ext uri="{FF2B5EF4-FFF2-40B4-BE49-F238E27FC236}">
                  <a16:creationId xmlns:a16="http://schemas.microsoft.com/office/drawing/2014/main" id="{7BF9B573-91B2-4F9E-A254-6AC3F906089B}"/>
                </a:ext>
              </a:extLst>
            </p:cNvPr>
            <p:cNvSpPr/>
            <p:nvPr/>
          </p:nvSpPr>
          <p:spPr>
            <a:xfrm rot="16200000">
              <a:off x="816936" y="2757804"/>
              <a:ext cx="1480873" cy="1497554"/>
            </a:xfrm>
            <a:prstGeom prst="teardrop">
              <a:avLst/>
            </a:prstGeom>
            <a:solidFill>
              <a:srgbClr val="386D94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grpSp>
          <p:nvGrpSpPr>
            <p:cNvPr id="247" name="Google Shape;7727;p67">
              <a:extLst>
                <a:ext uri="{FF2B5EF4-FFF2-40B4-BE49-F238E27FC236}">
                  <a16:creationId xmlns:a16="http://schemas.microsoft.com/office/drawing/2014/main" id="{691E3422-393C-A10A-2C45-930C5E01C2E0}"/>
                </a:ext>
              </a:extLst>
            </p:cNvPr>
            <p:cNvGrpSpPr/>
            <p:nvPr/>
          </p:nvGrpSpPr>
          <p:grpSpPr>
            <a:xfrm>
              <a:off x="1179700" y="2985477"/>
              <a:ext cx="852097" cy="985858"/>
              <a:chOff x="4193490" y="3350084"/>
              <a:chExt cx="289941" cy="334661"/>
            </a:xfrm>
            <a:solidFill>
              <a:schemeClr val="tx1"/>
            </a:solidFill>
          </p:grpSpPr>
          <p:sp>
            <p:nvSpPr>
              <p:cNvPr id="248" name="Google Shape;7728;p67">
                <a:extLst>
                  <a:ext uri="{FF2B5EF4-FFF2-40B4-BE49-F238E27FC236}">
                    <a16:creationId xmlns:a16="http://schemas.microsoft.com/office/drawing/2014/main" id="{31B188F4-26F8-81C6-26B9-CF24B833983F}"/>
                  </a:ext>
                </a:extLst>
              </p:cNvPr>
              <p:cNvSpPr/>
              <p:nvPr/>
            </p:nvSpPr>
            <p:spPr>
              <a:xfrm>
                <a:off x="4193490" y="3350084"/>
                <a:ext cx="246364" cy="150110"/>
              </a:xfrm>
              <a:custGeom>
                <a:avLst/>
                <a:gdLst/>
                <a:ahLst/>
                <a:cxnLst/>
                <a:rect l="l" t="t" r="r" b="b"/>
                <a:pathLst>
                  <a:path w="7740" h="4716" extrusionOk="0">
                    <a:moveTo>
                      <a:pt x="4382" y="298"/>
                    </a:moveTo>
                    <a:lnTo>
                      <a:pt x="4299" y="1048"/>
                    </a:lnTo>
                    <a:lnTo>
                      <a:pt x="3668" y="1048"/>
                    </a:lnTo>
                    <a:lnTo>
                      <a:pt x="3620" y="524"/>
                    </a:lnTo>
                    <a:lnTo>
                      <a:pt x="3584" y="298"/>
                    </a:lnTo>
                    <a:close/>
                    <a:moveTo>
                      <a:pt x="6013" y="929"/>
                    </a:moveTo>
                    <a:lnTo>
                      <a:pt x="7204" y="2120"/>
                    </a:lnTo>
                    <a:lnTo>
                      <a:pt x="6025" y="2096"/>
                    </a:lnTo>
                    <a:lnTo>
                      <a:pt x="6013" y="929"/>
                    </a:lnTo>
                    <a:close/>
                    <a:moveTo>
                      <a:pt x="3406" y="0"/>
                    </a:moveTo>
                    <a:cubicBezTo>
                      <a:pt x="3358" y="0"/>
                      <a:pt x="3322" y="12"/>
                      <a:pt x="3287" y="48"/>
                    </a:cubicBezTo>
                    <a:cubicBezTo>
                      <a:pt x="3263" y="72"/>
                      <a:pt x="3239" y="119"/>
                      <a:pt x="3239" y="167"/>
                    </a:cubicBezTo>
                    <a:lnTo>
                      <a:pt x="3275" y="393"/>
                    </a:lnTo>
                    <a:lnTo>
                      <a:pt x="143" y="393"/>
                    </a:lnTo>
                    <a:cubicBezTo>
                      <a:pt x="60" y="393"/>
                      <a:pt x="1" y="465"/>
                      <a:pt x="1" y="536"/>
                    </a:cubicBezTo>
                    <a:lnTo>
                      <a:pt x="1" y="1191"/>
                    </a:lnTo>
                    <a:cubicBezTo>
                      <a:pt x="1" y="1286"/>
                      <a:pt x="72" y="1346"/>
                      <a:pt x="143" y="1346"/>
                    </a:cubicBezTo>
                    <a:cubicBezTo>
                      <a:pt x="239" y="1346"/>
                      <a:pt x="298" y="1262"/>
                      <a:pt x="298" y="1191"/>
                    </a:cubicBezTo>
                    <a:lnTo>
                      <a:pt x="298" y="691"/>
                    </a:lnTo>
                    <a:lnTo>
                      <a:pt x="3299" y="691"/>
                    </a:lnTo>
                    <a:lnTo>
                      <a:pt x="3358" y="1203"/>
                    </a:lnTo>
                    <a:cubicBezTo>
                      <a:pt x="3382" y="1286"/>
                      <a:pt x="3441" y="1346"/>
                      <a:pt x="3513" y="1346"/>
                    </a:cubicBezTo>
                    <a:lnTo>
                      <a:pt x="4418" y="1346"/>
                    </a:lnTo>
                    <a:cubicBezTo>
                      <a:pt x="4489" y="1346"/>
                      <a:pt x="4573" y="1286"/>
                      <a:pt x="4573" y="1203"/>
                    </a:cubicBezTo>
                    <a:lnTo>
                      <a:pt x="4632" y="691"/>
                    </a:lnTo>
                    <a:lnTo>
                      <a:pt x="5680" y="691"/>
                    </a:lnTo>
                    <a:lnTo>
                      <a:pt x="5704" y="2239"/>
                    </a:lnTo>
                    <a:cubicBezTo>
                      <a:pt x="5704" y="2322"/>
                      <a:pt x="5775" y="2382"/>
                      <a:pt x="5847" y="2382"/>
                    </a:cubicBezTo>
                    <a:lnTo>
                      <a:pt x="7394" y="2394"/>
                    </a:lnTo>
                    <a:lnTo>
                      <a:pt x="7394" y="4572"/>
                    </a:lnTo>
                    <a:cubicBezTo>
                      <a:pt x="7394" y="4656"/>
                      <a:pt x="7466" y="4715"/>
                      <a:pt x="7549" y="4715"/>
                    </a:cubicBezTo>
                    <a:cubicBezTo>
                      <a:pt x="7632" y="4715"/>
                      <a:pt x="7692" y="4644"/>
                      <a:pt x="7692" y="4572"/>
                    </a:cubicBezTo>
                    <a:lnTo>
                      <a:pt x="7692" y="2251"/>
                    </a:lnTo>
                    <a:cubicBezTo>
                      <a:pt x="7740" y="2215"/>
                      <a:pt x="7728" y="2191"/>
                      <a:pt x="7692" y="2155"/>
                    </a:cubicBezTo>
                    <a:lnTo>
                      <a:pt x="5966" y="429"/>
                    </a:lnTo>
                    <a:cubicBezTo>
                      <a:pt x="5942" y="405"/>
                      <a:pt x="5894" y="393"/>
                      <a:pt x="5858" y="393"/>
                    </a:cubicBezTo>
                    <a:lnTo>
                      <a:pt x="4692" y="393"/>
                    </a:lnTo>
                    <a:lnTo>
                      <a:pt x="4715" y="167"/>
                    </a:lnTo>
                    <a:cubicBezTo>
                      <a:pt x="4715" y="119"/>
                      <a:pt x="4704" y="72"/>
                      <a:pt x="4668" y="48"/>
                    </a:cubicBezTo>
                    <a:cubicBezTo>
                      <a:pt x="4644" y="12"/>
                      <a:pt x="4596" y="0"/>
                      <a:pt x="454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7729;p67">
                <a:extLst>
                  <a:ext uri="{FF2B5EF4-FFF2-40B4-BE49-F238E27FC236}">
                    <a16:creationId xmlns:a16="http://schemas.microsoft.com/office/drawing/2014/main" id="{7FAB5B85-73ED-A157-6093-A78E1D8584D1}"/>
                  </a:ext>
                </a:extLst>
              </p:cNvPr>
              <p:cNvSpPr/>
              <p:nvPr/>
            </p:nvSpPr>
            <p:spPr>
              <a:xfrm>
                <a:off x="4193872" y="3405023"/>
                <a:ext cx="9517" cy="4475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06" extrusionOk="0">
                    <a:moveTo>
                      <a:pt x="155" y="1"/>
                    </a:moveTo>
                    <a:cubicBezTo>
                      <a:pt x="60" y="1"/>
                      <a:pt x="0" y="72"/>
                      <a:pt x="0" y="156"/>
                    </a:cubicBezTo>
                    <a:lnTo>
                      <a:pt x="0" y="1251"/>
                    </a:lnTo>
                    <a:cubicBezTo>
                      <a:pt x="0" y="1346"/>
                      <a:pt x="72" y="1406"/>
                      <a:pt x="155" y="1406"/>
                    </a:cubicBezTo>
                    <a:cubicBezTo>
                      <a:pt x="239" y="1406"/>
                      <a:pt x="298" y="1322"/>
                      <a:pt x="298" y="1251"/>
                    </a:cubicBezTo>
                    <a:lnTo>
                      <a:pt x="298" y="156"/>
                    </a:lnTo>
                    <a:cubicBezTo>
                      <a:pt x="298" y="72"/>
                      <a:pt x="227" y="1"/>
                      <a:pt x="1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7730;p67">
                <a:extLst>
                  <a:ext uri="{FF2B5EF4-FFF2-40B4-BE49-F238E27FC236}">
                    <a16:creationId xmlns:a16="http://schemas.microsoft.com/office/drawing/2014/main" id="{3D64B205-D9B4-C198-71D6-02394D66DAB2}"/>
                  </a:ext>
                </a:extLst>
              </p:cNvPr>
              <p:cNvSpPr/>
              <p:nvPr/>
            </p:nvSpPr>
            <p:spPr>
              <a:xfrm>
                <a:off x="4275356" y="3444460"/>
                <a:ext cx="128116" cy="9485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98" extrusionOk="0">
                    <a:moveTo>
                      <a:pt x="155" y="0"/>
                    </a:moveTo>
                    <a:cubicBezTo>
                      <a:pt x="60" y="0"/>
                      <a:pt x="0" y="71"/>
                      <a:pt x="0" y="143"/>
                    </a:cubicBezTo>
                    <a:cubicBezTo>
                      <a:pt x="0" y="226"/>
                      <a:pt x="72" y="298"/>
                      <a:pt x="155" y="298"/>
                    </a:cubicBezTo>
                    <a:lnTo>
                      <a:pt x="3870" y="298"/>
                    </a:lnTo>
                    <a:cubicBezTo>
                      <a:pt x="3965" y="298"/>
                      <a:pt x="4025" y="226"/>
                      <a:pt x="4025" y="143"/>
                    </a:cubicBezTo>
                    <a:cubicBezTo>
                      <a:pt x="4025" y="71"/>
                      <a:pt x="3965" y="0"/>
                      <a:pt x="387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7731;p67">
                <a:extLst>
                  <a:ext uri="{FF2B5EF4-FFF2-40B4-BE49-F238E27FC236}">
                    <a16:creationId xmlns:a16="http://schemas.microsoft.com/office/drawing/2014/main" id="{8631BB8F-57B2-5721-7A0D-55A783ABF3C4}"/>
                  </a:ext>
                </a:extLst>
              </p:cNvPr>
              <p:cNvSpPr/>
              <p:nvPr/>
            </p:nvSpPr>
            <p:spPr>
              <a:xfrm>
                <a:off x="4275356" y="3463781"/>
                <a:ext cx="128116" cy="9485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98" extrusionOk="0">
                    <a:moveTo>
                      <a:pt x="155" y="0"/>
                    </a:moveTo>
                    <a:cubicBezTo>
                      <a:pt x="60" y="0"/>
                      <a:pt x="0" y="72"/>
                      <a:pt x="0" y="155"/>
                    </a:cubicBezTo>
                    <a:cubicBezTo>
                      <a:pt x="0" y="226"/>
                      <a:pt x="72" y="298"/>
                      <a:pt x="155" y="298"/>
                    </a:cubicBezTo>
                    <a:lnTo>
                      <a:pt x="3870" y="298"/>
                    </a:lnTo>
                    <a:cubicBezTo>
                      <a:pt x="3965" y="298"/>
                      <a:pt x="4025" y="226"/>
                      <a:pt x="4025" y="155"/>
                    </a:cubicBezTo>
                    <a:cubicBezTo>
                      <a:pt x="4025" y="72"/>
                      <a:pt x="3965" y="0"/>
                      <a:pt x="387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7732;p67">
                <a:extLst>
                  <a:ext uri="{FF2B5EF4-FFF2-40B4-BE49-F238E27FC236}">
                    <a16:creationId xmlns:a16="http://schemas.microsoft.com/office/drawing/2014/main" id="{7258A9AE-DB26-EE02-30C2-26DEA92CC4A0}"/>
                  </a:ext>
                </a:extLst>
              </p:cNvPr>
              <p:cNvSpPr/>
              <p:nvPr/>
            </p:nvSpPr>
            <p:spPr>
              <a:xfrm>
                <a:off x="4223442" y="3439527"/>
                <a:ext cx="38673" cy="38673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1215" extrusionOk="0">
                    <a:moveTo>
                      <a:pt x="905" y="322"/>
                    </a:moveTo>
                    <a:lnTo>
                      <a:pt x="905" y="917"/>
                    </a:lnTo>
                    <a:lnTo>
                      <a:pt x="310" y="917"/>
                    </a:lnTo>
                    <a:lnTo>
                      <a:pt x="310" y="322"/>
                    </a:lnTo>
                    <a:close/>
                    <a:moveTo>
                      <a:pt x="143" y="0"/>
                    </a:moveTo>
                    <a:cubicBezTo>
                      <a:pt x="48" y="0"/>
                      <a:pt x="0" y="72"/>
                      <a:pt x="0" y="155"/>
                    </a:cubicBezTo>
                    <a:lnTo>
                      <a:pt x="0" y="1060"/>
                    </a:lnTo>
                    <a:cubicBezTo>
                      <a:pt x="0" y="1155"/>
                      <a:pt x="72" y="1215"/>
                      <a:pt x="143" y="1215"/>
                    </a:cubicBezTo>
                    <a:lnTo>
                      <a:pt x="1048" y="1215"/>
                    </a:lnTo>
                    <a:cubicBezTo>
                      <a:pt x="1143" y="1215"/>
                      <a:pt x="1203" y="1131"/>
                      <a:pt x="1203" y="1060"/>
                    </a:cubicBezTo>
                    <a:lnTo>
                      <a:pt x="1203" y="155"/>
                    </a:lnTo>
                    <a:cubicBezTo>
                      <a:pt x="1215" y="72"/>
                      <a:pt x="1143" y="0"/>
                      <a:pt x="104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7733;p67">
                <a:extLst>
                  <a:ext uri="{FF2B5EF4-FFF2-40B4-BE49-F238E27FC236}">
                    <a16:creationId xmlns:a16="http://schemas.microsoft.com/office/drawing/2014/main" id="{3D541A47-9629-CA06-F438-F6F335A6FB3F}"/>
                  </a:ext>
                </a:extLst>
              </p:cNvPr>
              <p:cNvSpPr/>
              <p:nvPr/>
            </p:nvSpPr>
            <p:spPr>
              <a:xfrm>
                <a:off x="4275356" y="3525913"/>
                <a:ext cx="128116" cy="9517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99" extrusionOk="0">
                    <a:moveTo>
                      <a:pt x="155" y="1"/>
                    </a:moveTo>
                    <a:cubicBezTo>
                      <a:pt x="60" y="1"/>
                      <a:pt x="0" y="72"/>
                      <a:pt x="0" y="144"/>
                    </a:cubicBezTo>
                    <a:cubicBezTo>
                      <a:pt x="0" y="227"/>
                      <a:pt x="72" y="299"/>
                      <a:pt x="155" y="299"/>
                    </a:cubicBezTo>
                    <a:lnTo>
                      <a:pt x="3870" y="299"/>
                    </a:lnTo>
                    <a:cubicBezTo>
                      <a:pt x="3965" y="299"/>
                      <a:pt x="4025" y="227"/>
                      <a:pt x="4025" y="144"/>
                    </a:cubicBezTo>
                    <a:cubicBezTo>
                      <a:pt x="4025" y="72"/>
                      <a:pt x="3965" y="1"/>
                      <a:pt x="387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7734;p67">
                <a:extLst>
                  <a:ext uri="{FF2B5EF4-FFF2-40B4-BE49-F238E27FC236}">
                    <a16:creationId xmlns:a16="http://schemas.microsoft.com/office/drawing/2014/main" id="{D5A54161-FDB3-7517-C830-90CA4FA1D6A1}"/>
                  </a:ext>
                </a:extLst>
              </p:cNvPr>
              <p:cNvSpPr/>
              <p:nvPr/>
            </p:nvSpPr>
            <p:spPr>
              <a:xfrm>
                <a:off x="4275356" y="3544884"/>
                <a:ext cx="128116" cy="9485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98" extrusionOk="0">
                    <a:moveTo>
                      <a:pt x="155" y="0"/>
                    </a:moveTo>
                    <a:cubicBezTo>
                      <a:pt x="60" y="0"/>
                      <a:pt x="0" y="72"/>
                      <a:pt x="0" y="143"/>
                    </a:cubicBezTo>
                    <a:cubicBezTo>
                      <a:pt x="0" y="226"/>
                      <a:pt x="72" y="298"/>
                      <a:pt x="155" y="298"/>
                    </a:cubicBezTo>
                    <a:lnTo>
                      <a:pt x="3870" y="298"/>
                    </a:lnTo>
                    <a:cubicBezTo>
                      <a:pt x="3965" y="298"/>
                      <a:pt x="4025" y="226"/>
                      <a:pt x="4025" y="143"/>
                    </a:cubicBezTo>
                    <a:cubicBezTo>
                      <a:pt x="4025" y="72"/>
                      <a:pt x="3965" y="0"/>
                      <a:pt x="387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7735;p67">
                <a:extLst>
                  <a:ext uri="{FF2B5EF4-FFF2-40B4-BE49-F238E27FC236}">
                    <a16:creationId xmlns:a16="http://schemas.microsoft.com/office/drawing/2014/main" id="{C2492573-786F-E0CC-6F3B-F8037CCCA384}"/>
                  </a:ext>
                </a:extLst>
              </p:cNvPr>
              <p:cNvSpPr/>
              <p:nvPr/>
            </p:nvSpPr>
            <p:spPr>
              <a:xfrm>
                <a:off x="4223442" y="3521011"/>
                <a:ext cx="38673" cy="38673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1215" extrusionOk="0">
                    <a:moveTo>
                      <a:pt x="905" y="298"/>
                    </a:moveTo>
                    <a:lnTo>
                      <a:pt x="905" y="893"/>
                    </a:lnTo>
                    <a:lnTo>
                      <a:pt x="310" y="893"/>
                    </a:lnTo>
                    <a:lnTo>
                      <a:pt x="310" y="298"/>
                    </a:lnTo>
                    <a:close/>
                    <a:moveTo>
                      <a:pt x="143" y="0"/>
                    </a:moveTo>
                    <a:cubicBezTo>
                      <a:pt x="48" y="0"/>
                      <a:pt x="0" y="83"/>
                      <a:pt x="0" y="155"/>
                    </a:cubicBezTo>
                    <a:lnTo>
                      <a:pt x="0" y="1060"/>
                    </a:lnTo>
                    <a:cubicBezTo>
                      <a:pt x="0" y="1155"/>
                      <a:pt x="72" y="1215"/>
                      <a:pt x="143" y="1215"/>
                    </a:cubicBezTo>
                    <a:lnTo>
                      <a:pt x="1048" y="1215"/>
                    </a:lnTo>
                    <a:cubicBezTo>
                      <a:pt x="1143" y="1215"/>
                      <a:pt x="1203" y="1131"/>
                      <a:pt x="1203" y="1060"/>
                    </a:cubicBezTo>
                    <a:lnTo>
                      <a:pt x="1203" y="155"/>
                    </a:lnTo>
                    <a:cubicBezTo>
                      <a:pt x="1215" y="83"/>
                      <a:pt x="1143" y="0"/>
                      <a:pt x="104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7736;p67">
                <a:extLst>
                  <a:ext uri="{FF2B5EF4-FFF2-40B4-BE49-F238E27FC236}">
                    <a16:creationId xmlns:a16="http://schemas.microsoft.com/office/drawing/2014/main" id="{E9BC5727-374A-6192-4E66-0085C97F9717}"/>
                  </a:ext>
                </a:extLst>
              </p:cNvPr>
              <p:cNvSpPr/>
              <p:nvPr/>
            </p:nvSpPr>
            <p:spPr>
              <a:xfrm>
                <a:off x="4223442" y="3602464"/>
                <a:ext cx="38673" cy="38705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1216" extrusionOk="0">
                    <a:moveTo>
                      <a:pt x="905" y="299"/>
                    </a:moveTo>
                    <a:lnTo>
                      <a:pt x="905" y="894"/>
                    </a:lnTo>
                    <a:lnTo>
                      <a:pt x="310" y="894"/>
                    </a:lnTo>
                    <a:lnTo>
                      <a:pt x="310" y="299"/>
                    </a:lnTo>
                    <a:close/>
                    <a:moveTo>
                      <a:pt x="143" y="1"/>
                    </a:moveTo>
                    <a:cubicBezTo>
                      <a:pt x="48" y="1"/>
                      <a:pt x="0" y="84"/>
                      <a:pt x="0" y="156"/>
                    </a:cubicBezTo>
                    <a:lnTo>
                      <a:pt x="0" y="1061"/>
                    </a:lnTo>
                    <a:cubicBezTo>
                      <a:pt x="0" y="1156"/>
                      <a:pt x="72" y="1215"/>
                      <a:pt x="143" y="1215"/>
                    </a:cubicBezTo>
                    <a:lnTo>
                      <a:pt x="1048" y="1215"/>
                    </a:lnTo>
                    <a:cubicBezTo>
                      <a:pt x="1143" y="1215"/>
                      <a:pt x="1203" y="1132"/>
                      <a:pt x="1203" y="1061"/>
                    </a:cubicBezTo>
                    <a:lnTo>
                      <a:pt x="1203" y="156"/>
                    </a:lnTo>
                    <a:cubicBezTo>
                      <a:pt x="1215" y="60"/>
                      <a:pt x="1143" y="1"/>
                      <a:pt x="104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7737;p67">
                <a:extLst>
                  <a:ext uri="{FF2B5EF4-FFF2-40B4-BE49-F238E27FC236}">
                    <a16:creationId xmlns:a16="http://schemas.microsoft.com/office/drawing/2014/main" id="{32394222-1CD1-758E-5097-27EE2D33EB3D}"/>
                  </a:ext>
                </a:extLst>
              </p:cNvPr>
              <p:cNvSpPr/>
              <p:nvPr/>
            </p:nvSpPr>
            <p:spPr>
              <a:xfrm>
                <a:off x="4193873" y="3460375"/>
                <a:ext cx="289558" cy="224370"/>
              </a:xfrm>
              <a:custGeom>
                <a:avLst/>
                <a:gdLst/>
                <a:ahLst/>
                <a:cxnLst/>
                <a:rect l="l" t="t" r="r" b="b"/>
                <a:pathLst>
                  <a:path w="9097" h="7049" extrusionOk="0">
                    <a:moveTo>
                      <a:pt x="6108" y="3751"/>
                    </a:moveTo>
                    <a:lnTo>
                      <a:pt x="8502" y="4620"/>
                    </a:lnTo>
                    <a:lnTo>
                      <a:pt x="7894" y="4894"/>
                    </a:lnTo>
                    <a:cubicBezTo>
                      <a:pt x="7847" y="4917"/>
                      <a:pt x="7811" y="4953"/>
                      <a:pt x="7799" y="5013"/>
                    </a:cubicBezTo>
                    <a:cubicBezTo>
                      <a:pt x="7787" y="5060"/>
                      <a:pt x="7799" y="5120"/>
                      <a:pt x="7847" y="5155"/>
                    </a:cubicBezTo>
                    <a:lnTo>
                      <a:pt x="8752" y="6060"/>
                    </a:lnTo>
                    <a:lnTo>
                      <a:pt x="8406" y="6406"/>
                    </a:lnTo>
                    <a:lnTo>
                      <a:pt x="7501" y="5489"/>
                    </a:lnTo>
                    <a:cubicBezTo>
                      <a:pt x="7478" y="5465"/>
                      <a:pt x="7430" y="5453"/>
                      <a:pt x="7394" y="5453"/>
                    </a:cubicBezTo>
                    <a:lnTo>
                      <a:pt x="7370" y="5453"/>
                    </a:lnTo>
                    <a:cubicBezTo>
                      <a:pt x="7323" y="5465"/>
                      <a:pt x="7275" y="5489"/>
                      <a:pt x="7251" y="5536"/>
                    </a:cubicBezTo>
                    <a:lnTo>
                      <a:pt x="6966" y="6156"/>
                    </a:lnTo>
                    <a:lnTo>
                      <a:pt x="6108" y="3751"/>
                    </a:lnTo>
                    <a:close/>
                    <a:moveTo>
                      <a:pt x="155" y="0"/>
                    </a:moveTo>
                    <a:cubicBezTo>
                      <a:pt x="60" y="0"/>
                      <a:pt x="0" y="83"/>
                      <a:pt x="0" y="155"/>
                    </a:cubicBezTo>
                    <a:lnTo>
                      <a:pt x="0" y="6894"/>
                    </a:lnTo>
                    <a:cubicBezTo>
                      <a:pt x="0" y="6989"/>
                      <a:pt x="72" y="7049"/>
                      <a:pt x="155" y="7049"/>
                    </a:cubicBezTo>
                    <a:lnTo>
                      <a:pt x="7573" y="7049"/>
                    </a:lnTo>
                    <a:cubicBezTo>
                      <a:pt x="7668" y="7049"/>
                      <a:pt x="7728" y="6965"/>
                      <a:pt x="7728" y="6894"/>
                    </a:cubicBezTo>
                    <a:lnTo>
                      <a:pt x="7728" y="6156"/>
                    </a:lnTo>
                    <a:lnTo>
                      <a:pt x="8204" y="6632"/>
                    </a:lnTo>
                    <a:cubicBezTo>
                      <a:pt x="8263" y="6691"/>
                      <a:pt x="8335" y="6715"/>
                      <a:pt x="8430" y="6715"/>
                    </a:cubicBezTo>
                    <a:cubicBezTo>
                      <a:pt x="8513" y="6715"/>
                      <a:pt x="8585" y="6691"/>
                      <a:pt x="8644" y="6632"/>
                    </a:cubicBezTo>
                    <a:lnTo>
                      <a:pt x="8990" y="6287"/>
                    </a:lnTo>
                    <a:cubicBezTo>
                      <a:pt x="9097" y="6156"/>
                      <a:pt x="9097" y="5953"/>
                      <a:pt x="8978" y="5822"/>
                    </a:cubicBezTo>
                    <a:lnTo>
                      <a:pt x="8228" y="5084"/>
                    </a:lnTo>
                    <a:lnTo>
                      <a:pt x="8644" y="4882"/>
                    </a:lnTo>
                    <a:cubicBezTo>
                      <a:pt x="8763" y="4822"/>
                      <a:pt x="8835" y="4703"/>
                      <a:pt x="8823" y="4584"/>
                    </a:cubicBezTo>
                    <a:cubicBezTo>
                      <a:pt x="8811" y="4465"/>
                      <a:pt x="8740" y="4346"/>
                      <a:pt x="8621" y="4310"/>
                    </a:cubicBezTo>
                    <a:lnTo>
                      <a:pt x="7728" y="3989"/>
                    </a:lnTo>
                    <a:lnTo>
                      <a:pt x="7728" y="1762"/>
                    </a:lnTo>
                    <a:cubicBezTo>
                      <a:pt x="7728" y="1667"/>
                      <a:pt x="7656" y="1607"/>
                      <a:pt x="7573" y="1607"/>
                    </a:cubicBezTo>
                    <a:cubicBezTo>
                      <a:pt x="7489" y="1607"/>
                      <a:pt x="7430" y="1691"/>
                      <a:pt x="7430" y="1762"/>
                    </a:cubicBezTo>
                    <a:lnTo>
                      <a:pt x="7430" y="3893"/>
                    </a:lnTo>
                    <a:lnTo>
                      <a:pt x="6227" y="3453"/>
                    </a:lnTo>
                    <a:cubicBezTo>
                      <a:pt x="6193" y="3442"/>
                      <a:pt x="6158" y="3437"/>
                      <a:pt x="6124" y="3437"/>
                    </a:cubicBezTo>
                    <a:cubicBezTo>
                      <a:pt x="6041" y="3437"/>
                      <a:pt x="5962" y="3469"/>
                      <a:pt x="5894" y="3536"/>
                    </a:cubicBezTo>
                    <a:cubicBezTo>
                      <a:pt x="5799" y="3620"/>
                      <a:pt x="5775" y="3739"/>
                      <a:pt x="5823" y="3858"/>
                    </a:cubicBezTo>
                    <a:lnTo>
                      <a:pt x="6085" y="4620"/>
                    </a:lnTo>
                    <a:lnTo>
                      <a:pt x="2727" y="4620"/>
                    </a:lnTo>
                    <a:cubicBezTo>
                      <a:pt x="2632" y="4620"/>
                      <a:pt x="2572" y="4691"/>
                      <a:pt x="2572" y="4763"/>
                    </a:cubicBezTo>
                    <a:cubicBezTo>
                      <a:pt x="2572" y="4858"/>
                      <a:pt x="2644" y="4917"/>
                      <a:pt x="2727" y="4917"/>
                    </a:cubicBezTo>
                    <a:lnTo>
                      <a:pt x="6204" y="4917"/>
                    </a:lnTo>
                    <a:lnTo>
                      <a:pt x="6311" y="5215"/>
                    </a:lnTo>
                    <a:lnTo>
                      <a:pt x="2727" y="5215"/>
                    </a:lnTo>
                    <a:cubicBezTo>
                      <a:pt x="2632" y="5215"/>
                      <a:pt x="2572" y="5286"/>
                      <a:pt x="2572" y="5358"/>
                    </a:cubicBezTo>
                    <a:cubicBezTo>
                      <a:pt x="2572" y="5453"/>
                      <a:pt x="2644" y="5513"/>
                      <a:pt x="2727" y="5513"/>
                    </a:cubicBezTo>
                    <a:lnTo>
                      <a:pt x="6418" y="5513"/>
                    </a:lnTo>
                    <a:lnTo>
                      <a:pt x="6668" y="6239"/>
                    </a:lnTo>
                    <a:cubicBezTo>
                      <a:pt x="6716" y="6358"/>
                      <a:pt x="6811" y="6453"/>
                      <a:pt x="6954" y="6453"/>
                    </a:cubicBezTo>
                    <a:cubicBezTo>
                      <a:pt x="7085" y="6453"/>
                      <a:pt x="7204" y="6394"/>
                      <a:pt x="7251" y="6275"/>
                    </a:cubicBezTo>
                    <a:lnTo>
                      <a:pt x="7406" y="5929"/>
                    </a:lnTo>
                    <a:lnTo>
                      <a:pt x="7406" y="6727"/>
                    </a:lnTo>
                    <a:lnTo>
                      <a:pt x="298" y="6727"/>
                    </a:lnTo>
                    <a:lnTo>
                      <a:pt x="298" y="155"/>
                    </a:lnTo>
                    <a:cubicBezTo>
                      <a:pt x="298" y="60"/>
                      <a:pt x="227" y="0"/>
                      <a:pt x="1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cxnSp>
        <p:nvCxnSpPr>
          <p:cNvPr id="7" name="Google Shape;194;p35">
            <a:extLst>
              <a:ext uri="{FF2B5EF4-FFF2-40B4-BE49-F238E27FC236}">
                <a16:creationId xmlns:a16="http://schemas.microsoft.com/office/drawing/2014/main" id="{59F1B1B7-D4CC-5A5A-88D8-C0E4EDB88A80}"/>
              </a:ext>
            </a:extLst>
          </p:cNvPr>
          <p:cNvCxnSpPr>
            <a:cxnSpLocks/>
          </p:cNvCxnSpPr>
          <p:nvPr/>
        </p:nvCxnSpPr>
        <p:spPr>
          <a:xfrm>
            <a:off x="561427" y="-108099"/>
            <a:ext cx="0" cy="359057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9" name="Picture 2" descr="Google Forms Logo by aisackparrafans on DeviantArt">
            <a:extLst>
              <a:ext uri="{FF2B5EF4-FFF2-40B4-BE49-F238E27FC236}">
                <a16:creationId xmlns:a16="http://schemas.microsoft.com/office/drawing/2014/main" id="{4B1AFA5E-177B-F2D6-D9D3-56CC36F240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9023" y="4197448"/>
            <a:ext cx="2661749" cy="9838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Βέλος: Πεντάγωνο 12">
            <a:extLst>
              <a:ext uri="{FF2B5EF4-FFF2-40B4-BE49-F238E27FC236}">
                <a16:creationId xmlns:a16="http://schemas.microsoft.com/office/drawing/2014/main" id="{CC324B78-FE35-6B03-6B3D-1D8DD70F299D}"/>
              </a:ext>
            </a:extLst>
          </p:cNvPr>
          <p:cNvSpPr/>
          <p:nvPr/>
        </p:nvSpPr>
        <p:spPr>
          <a:xfrm>
            <a:off x="804986" y="1068839"/>
            <a:ext cx="1579554" cy="506301"/>
          </a:xfrm>
          <a:prstGeom prst="homePlat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14" name="Google Shape;171;p34">
            <a:extLst>
              <a:ext uri="{FF2B5EF4-FFF2-40B4-BE49-F238E27FC236}">
                <a16:creationId xmlns:a16="http://schemas.microsoft.com/office/drawing/2014/main" id="{3FA55BCA-834B-11AE-0E01-80E1357C34F2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224691" y="89691"/>
            <a:ext cx="3929298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2400" b="0" dirty="0"/>
              <a:t>ΕΙΔΟΣ ΕΡΕΥΝΑΣ</a:t>
            </a:r>
            <a:r>
              <a:rPr lang="el-GR" sz="2400" dirty="0"/>
              <a:t> </a:t>
            </a:r>
            <a:endParaRPr sz="2400" dirty="0"/>
          </a:p>
        </p:txBody>
      </p:sp>
      <p:sp>
        <p:nvSpPr>
          <p:cNvPr id="15" name="Google Shape;172;p34">
            <a:extLst>
              <a:ext uri="{FF2B5EF4-FFF2-40B4-BE49-F238E27FC236}">
                <a16:creationId xmlns:a16="http://schemas.microsoft.com/office/drawing/2014/main" id="{C30E7486-AA74-3F0D-15F5-063481D02BF8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804986" y="1068839"/>
            <a:ext cx="1376176" cy="5063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/>
            <a:r>
              <a:rPr lang="el-GR" sz="2000" b="1" dirty="0"/>
              <a:t>Ποσοτική</a:t>
            </a:r>
            <a:r>
              <a:rPr lang="el-GR" sz="2000" dirty="0"/>
              <a:t>:</a:t>
            </a:r>
          </a:p>
        </p:txBody>
      </p:sp>
      <p:sp>
        <p:nvSpPr>
          <p:cNvPr id="17" name="Βέλος: Πεντάγωνο 16">
            <a:extLst>
              <a:ext uri="{FF2B5EF4-FFF2-40B4-BE49-F238E27FC236}">
                <a16:creationId xmlns:a16="http://schemas.microsoft.com/office/drawing/2014/main" id="{9ED5B7E6-062F-D806-EF6C-A42050E54F9B}"/>
              </a:ext>
            </a:extLst>
          </p:cNvPr>
          <p:cNvSpPr/>
          <p:nvPr/>
        </p:nvSpPr>
        <p:spPr>
          <a:xfrm flipH="1">
            <a:off x="5624464" y="802701"/>
            <a:ext cx="3430858" cy="506301"/>
          </a:xfrm>
          <a:prstGeom prst="homePlate">
            <a:avLst/>
          </a:prstGeom>
          <a:solidFill>
            <a:schemeClr val="accent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18" name="Βέλος: Πεντάγωνο 17">
            <a:extLst>
              <a:ext uri="{FF2B5EF4-FFF2-40B4-BE49-F238E27FC236}">
                <a16:creationId xmlns:a16="http://schemas.microsoft.com/office/drawing/2014/main" id="{0FDD76E1-EF2F-FAE8-C1E3-958C3DEE9BA8}"/>
              </a:ext>
            </a:extLst>
          </p:cNvPr>
          <p:cNvSpPr/>
          <p:nvPr/>
        </p:nvSpPr>
        <p:spPr>
          <a:xfrm flipH="1">
            <a:off x="5625017" y="1339350"/>
            <a:ext cx="3432221" cy="506301"/>
          </a:xfrm>
          <a:prstGeom prst="homePlate">
            <a:avLst/>
          </a:prstGeom>
          <a:solidFill>
            <a:schemeClr val="accent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19" name="Google Shape;172;p34">
            <a:extLst>
              <a:ext uri="{FF2B5EF4-FFF2-40B4-BE49-F238E27FC236}">
                <a16:creationId xmlns:a16="http://schemas.microsoft.com/office/drawing/2014/main" id="{9D5CD10C-4378-AB82-512C-62B01BB4D495}"/>
              </a:ext>
            </a:extLst>
          </p:cNvPr>
          <p:cNvSpPr txBox="1">
            <a:spLocks/>
          </p:cNvSpPr>
          <p:nvPr/>
        </p:nvSpPr>
        <p:spPr>
          <a:xfrm>
            <a:off x="5826472" y="810863"/>
            <a:ext cx="3228852" cy="10320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Open Sans Light"/>
              <a:buNone/>
              <a:defRPr sz="1200" b="0" i="0" u="none" strike="noStrike" cap="none">
                <a:solidFill>
                  <a:srgbClr val="000000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Open Sans Light"/>
              <a:buNone/>
              <a:defRPr sz="1000" b="0" i="0" u="none" strike="noStrike" cap="none">
                <a:solidFill>
                  <a:srgbClr val="000000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Open Sans Light"/>
              <a:buNone/>
              <a:defRPr sz="1000" b="0" i="0" u="none" strike="noStrike" cap="none">
                <a:solidFill>
                  <a:srgbClr val="000000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Open Sans Light"/>
              <a:buNone/>
              <a:defRPr sz="1000" b="0" i="0" u="none" strike="noStrike" cap="none">
                <a:solidFill>
                  <a:srgbClr val="000000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Open Sans Light"/>
              <a:buNone/>
              <a:defRPr sz="1000" b="0" i="0" u="none" strike="noStrike" cap="none">
                <a:solidFill>
                  <a:srgbClr val="000000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Open Sans Light"/>
              <a:buNone/>
              <a:defRPr sz="1000" b="0" i="0" u="none" strike="noStrike" cap="none">
                <a:solidFill>
                  <a:srgbClr val="000000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Open Sans Light"/>
              <a:buNone/>
              <a:defRPr sz="1000" b="0" i="0" u="none" strike="noStrike" cap="none">
                <a:solidFill>
                  <a:srgbClr val="000000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Open Sans Light"/>
              <a:buNone/>
              <a:defRPr sz="1000" b="0" i="0" u="none" strike="noStrike" cap="none">
                <a:solidFill>
                  <a:srgbClr val="000000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Open Sans Light"/>
              <a:buNone/>
              <a:defRPr sz="1000" b="0" i="0" u="none" strike="noStrike" cap="none">
                <a:solidFill>
                  <a:srgbClr val="000000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9pPr>
          </a:lstStyle>
          <a:p>
            <a:pPr marL="0" indent="0" algn="l"/>
            <a:r>
              <a:rPr lang="el-GR" sz="2000" dirty="0"/>
              <a:t>Επιλογή Συμμετεχόντων </a:t>
            </a:r>
          </a:p>
          <a:p>
            <a:pPr marL="0" indent="0" algn="l"/>
            <a:endParaRPr lang="el-GR" sz="1400" dirty="0"/>
          </a:p>
          <a:p>
            <a:pPr marL="0" indent="0" algn="l"/>
            <a:r>
              <a:rPr lang="el-GR" sz="2000" dirty="0"/>
              <a:t>Γενίκευση Αποτελεσμάτων       </a:t>
            </a:r>
          </a:p>
        </p:txBody>
      </p:sp>
      <p:grpSp>
        <p:nvGrpSpPr>
          <p:cNvPr id="20" name="Ομάδα 19">
            <a:extLst>
              <a:ext uri="{FF2B5EF4-FFF2-40B4-BE49-F238E27FC236}">
                <a16:creationId xmlns:a16="http://schemas.microsoft.com/office/drawing/2014/main" id="{A31715FD-D835-2F16-282C-3775A75F4187}"/>
              </a:ext>
            </a:extLst>
          </p:cNvPr>
          <p:cNvGrpSpPr/>
          <p:nvPr/>
        </p:nvGrpSpPr>
        <p:grpSpPr>
          <a:xfrm>
            <a:off x="931340" y="1528751"/>
            <a:ext cx="2570489" cy="597291"/>
            <a:chOff x="832280" y="2435591"/>
            <a:chExt cx="2570489" cy="597291"/>
          </a:xfrm>
          <a:solidFill>
            <a:schemeClr val="accent3">
              <a:lumMod val="75000"/>
            </a:schemeClr>
          </a:solidFill>
        </p:grpSpPr>
        <p:sp>
          <p:nvSpPr>
            <p:cNvPr id="21" name="Google Shape;172;p34">
              <a:extLst>
                <a:ext uri="{FF2B5EF4-FFF2-40B4-BE49-F238E27FC236}">
                  <a16:creationId xmlns:a16="http://schemas.microsoft.com/office/drawing/2014/main" id="{6AF44C3D-9C57-9B27-657B-AD5CBBA80F0B}"/>
                </a:ext>
              </a:extLst>
            </p:cNvPr>
            <p:cNvSpPr txBox="1">
              <a:spLocks/>
            </p:cNvSpPr>
            <p:nvPr/>
          </p:nvSpPr>
          <p:spPr>
            <a:xfrm>
              <a:off x="1296162" y="2547419"/>
              <a:ext cx="2106607" cy="485463"/>
            </a:xfrm>
            <a:prstGeom prst="rect">
              <a:avLst/>
            </a:pr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4290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2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1pPr>
              <a:lvl2pPr marL="914400" marR="0" lvl="1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2pPr>
              <a:lvl3pPr marL="1371600" marR="0" lvl="2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3pPr>
              <a:lvl4pPr marL="1828800" marR="0" lvl="3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4pPr>
              <a:lvl5pPr marL="2286000" marR="0" lvl="4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5pPr>
              <a:lvl6pPr marL="2743200" marR="0" lvl="5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6pPr>
              <a:lvl7pPr marL="3200400" marR="0" lvl="6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7pPr>
              <a:lvl8pPr marL="3657600" marR="0" lvl="7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8pPr>
              <a:lvl9pPr marL="4114800" marR="0" lvl="8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9pPr>
            </a:lstStyle>
            <a:p>
              <a:pPr marL="0" indent="0" algn="just"/>
              <a:r>
                <a:rPr lang="el-GR" sz="2000" dirty="0"/>
                <a:t>Ερωτηματολόγιο</a:t>
              </a:r>
            </a:p>
          </p:txBody>
        </p:sp>
        <p:sp>
          <p:nvSpPr>
            <p:cNvPr id="22" name="Βέλος: Με γωνία 21">
              <a:extLst>
                <a:ext uri="{FF2B5EF4-FFF2-40B4-BE49-F238E27FC236}">
                  <a16:creationId xmlns:a16="http://schemas.microsoft.com/office/drawing/2014/main" id="{D0F9E8CD-36A4-C5CC-9080-2B5A2E3FF5DD}"/>
                </a:ext>
              </a:extLst>
            </p:cNvPr>
            <p:cNvSpPr/>
            <p:nvPr/>
          </p:nvSpPr>
          <p:spPr>
            <a:xfrm flipV="1">
              <a:off x="832280" y="2435591"/>
              <a:ext cx="498565" cy="485463"/>
            </a:xfrm>
            <a:prstGeom prst="bentArrow">
              <a:avLst/>
            </a:prstGeom>
            <a:grp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>
                <a:solidFill>
                  <a:schemeClr val="tx1"/>
                </a:solidFill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8DE80AA4-0BE5-63A3-3F2F-2939DA34DAFA}"/>
              </a:ext>
            </a:extLst>
          </p:cNvPr>
          <p:cNvSpPr txBox="1"/>
          <p:nvPr/>
        </p:nvSpPr>
        <p:spPr>
          <a:xfrm>
            <a:off x="8751035" y="4795950"/>
            <a:ext cx="3929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12</a:t>
            </a:r>
          </a:p>
        </p:txBody>
      </p:sp>
      <p:grpSp>
        <p:nvGrpSpPr>
          <p:cNvPr id="24" name="Ομάδα 23">
            <a:extLst>
              <a:ext uri="{FF2B5EF4-FFF2-40B4-BE49-F238E27FC236}">
                <a16:creationId xmlns:a16="http://schemas.microsoft.com/office/drawing/2014/main" id="{52252071-16F6-1333-3F3D-92F26D36A431}"/>
              </a:ext>
            </a:extLst>
          </p:cNvPr>
          <p:cNvGrpSpPr/>
          <p:nvPr/>
        </p:nvGrpSpPr>
        <p:grpSpPr>
          <a:xfrm>
            <a:off x="2181162" y="1068839"/>
            <a:ext cx="3666639" cy="506301"/>
            <a:chOff x="2181162" y="1068839"/>
            <a:chExt cx="3666639" cy="506301"/>
          </a:xfrm>
        </p:grpSpPr>
        <p:sp>
          <p:nvSpPr>
            <p:cNvPr id="8" name="Βέλος: Διάσημα 7">
              <a:extLst>
                <a:ext uri="{FF2B5EF4-FFF2-40B4-BE49-F238E27FC236}">
                  <a16:creationId xmlns:a16="http://schemas.microsoft.com/office/drawing/2014/main" id="{C6995CE1-94D7-BE86-9EAC-67C67C493ADA}"/>
                </a:ext>
              </a:extLst>
            </p:cNvPr>
            <p:cNvSpPr/>
            <p:nvPr/>
          </p:nvSpPr>
          <p:spPr>
            <a:xfrm>
              <a:off x="2181162" y="1068839"/>
              <a:ext cx="3666639" cy="506301"/>
            </a:xfrm>
            <a:prstGeom prst="chevron">
              <a:avLst/>
            </a:prstGeom>
            <a:solidFill>
              <a:schemeClr val="accent3">
                <a:lumMod val="75000"/>
                <a:alpha val="60000"/>
              </a:schemeClr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>
                <a:solidFill>
                  <a:schemeClr val="tx1"/>
                </a:solidFill>
              </a:endParaRPr>
            </a:p>
          </p:txBody>
        </p:sp>
        <p:sp>
          <p:nvSpPr>
            <p:cNvPr id="10" name="Google Shape;172;p34">
              <a:extLst>
                <a:ext uri="{FF2B5EF4-FFF2-40B4-BE49-F238E27FC236}">
                  <a16:creationId xmlns:a16="http://schemas.microsoft.com/office/drawing/2014/main" id="{8BB93371-EEC6-68D9-6E3E-E3589E3D43EB}"/>
                </a:ext>
              </a:extLst>
            </p:cNvPr>
            <p:cNvSpPr txBox="1">
              <a:spLocks/>
            </p:cNvSpPr>
            <p:nvPr/>
          </p:nvSpPr>
          <p:spPr>
            <a:xfrm>
              <a:off x="2725196" y="1068839"/>
              <a:ext cx="2520125" cy="50630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4290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2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1pPr>
              <a:lvl2pPr marL="914400" marR="0" lvl="1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2pPr>
              <a:lvl3pPr marL="1371600" marR="0" lvl="2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3pPr>
              <a:lvl4pPr marL="1828800" marR="0" lvl="3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4pPr>
              <a:lvl5pPr marL="2286000" marR="0" lvl="4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5pPr>
              <a:lvl6pPr marL="2743200" marR="0" lvl="5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6pPr>
              <a:lvl7pPr marL="3200400" marR="0" lvl="6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7pPr>
              <a:lvl8pPr marL="3657600" marR="0" lvl="7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8pPr>
              <a:lvl9pPr marL="4114800" marR="0" lvl="8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9pPr>
            </a:lstStyle>
            <a:p>
              <a:pPr marL="0" indent="0" algn="just"/>
              <a:r>
                <a:rPr lang="el-GR" sz="2000" dirty="0"/>
                <a:t>Στατιστική Ανάλυση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39478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u"/>
      </p:transition>
    </mc:Choice>
    <mc:Fallback xmlns="">
      <p:transition spd="slow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Εξάγωνο 2">
            <a:extLst>
              <a:ext uri="{FF2B5EF4-FFF2-40B4-BE49-F238E27FC236}">
                <a16:creationId xmlns:a16="http://schemas.microsoft.com/office/drawing/2014/main" id="{379E2A54-80F3-A412-CA37-B34C771767EC}"/>
              </a:ext>
            </a:extLst>
          </p:cNvPr>
          <p:cNvSpPr/>
          <p:nvPr/>
        </p:nvSpPr>
        <p:spPr>
          <a:xfrm rot="5400000">
            <a:off x="-1464931" y="2800830"/>
            <a:ext cx="4258946" cy="2430995"/>
          </a:xfrm>
          <a:prstGeom prst="hexagon">
            <a:avLst>
              <a:gd name="adj" fmla="val 35060"/>
              <a:gd name="vf" fmla="val 115470"/>
            </a:avLst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6" name="Εξάγωνο 5">
            <a:extLst>
              <a:ext uri="{FF2B5EF4-FFF2-40B4-BE49-F238E27FC236}">
                <a16:creationId xmlns:a16="http://schemas.microsoft.com/office/drawing/2014/main" id="{240AD077-7C26-386B-FD06-9EB79C57B87F}"/>
              </a:ext>
            </a:extLst>
          </p:cNvPr>
          <p:cNvSpPr/>
          <p:nvPr/>
        </p:nvSpPr>
        <p:spPr>
          <a:xfrm rot="5400000">
            <a:off x="2397231" y="831727"/>
            <a:ext cx="3861039" cy="4174585"/>
          </a:xfrm>
          <a:prstGeom prst="hexagon">
            <a:avLst>
              <a:gd name="adj" fmla="val 35060"/>
              <a:gd name="vf" fmla="val 11547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4" name="Εξάγωνο 3">
            <a:extLst>
              <a:ext uri="{FF2B5EF4-FFF2-40B4-BE49-F238E27FC236}">
                <a16:creationId xmlns:a16="http://schemas.microsoft.com/office/drawing/2014/main" id="{0CB305AF-0607-F4B4-0FF4-416CFE1CD77A}"/>
              </a:ext>
            </a:extLst>
          </p:cNvPr>
          <p:cNvSpPr/>
          <p:nvPr/>
        </p:nvSpPr>
        <p:spPr>
          <a:xfrm rot="5400000">
            <a:off x="6225813" y="181776"/>
            <a:ext cx="4258946" cy="2430995"/>
          </a:xfrm>
          <a:prstGeom prst="hexagon">
            <a:avLst>
              <a:gd name="adj" fmla="val 35060"/>
              <a:gd name="vf" fmla="val 115470"/>
            </a:avLst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cxnSp>
        <p:nvCxnSpPr>
          <p:cNvPr id="12" name="Google Shape;194;p35">
            <a:extLst>
              <a:ext uri="{FF2B5EF4-FFF2-40B4-BE49-F238E27FC236}">
                <a16:creationId xmlns:a16="http://schemas.microsoft.com/office/drawing/2014/main" id="{6797B4C9-BDA9-EAF6-298C-0E26CC6251AF}"/>
              </a:ext>
            </a:extLst>
          </p:cNvPr>
          <p:cNvCxnSpPr>
            <a:cxnSpLocks/>
          </p:cNvCxnSpPr>
          <p:nvPr/>
        </p:nvCxnSpPr>
        <p:spPr>
          <a:xfrm>
            <a:off x="568105" y="-33593"/>
            <a:ext cx="0" cy="359057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78" name="Ομάδα 277">
            <a:extLst>
              <a:ext uri="{FF2B5EF4-FFF2-40B4-BE49-F238E27FC236}">
                <a16:creationId xmlns:a16="http://schemas.microsoft.com/office/drawing/2014/main" id="{203D244F-C771-2D78-94AE-1EC050C123DE}"/>
              </a:ext>
            </a:extLst>
          </p:cNvPr>
          <p:cNvGrpSpPr/>
          <p:nvPr/>
        </p:nvGrpSpPr>
        <p:grpSpPr>
          <a:xfrm>
            <a:off x="4265787" y="2766141"/>
            <a:ext cx="4573297" cy="1477377"/>
            <a:chOff x="4265787" y="2766141"/>
            <a:chExt cx="4573297" cy="1477377"/>
          </a:xfrm>
        </p:grpSpPr>
        <p:sp>
          <p:nvSpPr>
            <p:cNvPr id="276" name="Διάγραμμα ροής: Στοιχείο τερματισμού 275">
              <a:extLst>
                <a:ext uri="{FF2B5EF4-FFF2-40B4-BE49-F238E27FC236}">
                  <a16:creationId xmlns:a16="http://schemas.microsoft.com/office/drawing/2014/main" id="{63602659-7137-D060-3613-37D58E5CFB59}"/>
                </a:ext>
              </a:extLst>
            </p:cNvPr>
            <p:cNvSpPr/>
            <p:nvPr/>
          </p:nvSpPr>
          <p:spPr>
            <a:xfrm>
              <a:off x="4265787" y="2766141"/>
              <a:ext cx="4548607" cy="1477377"/>
            </a:xfrm>
            <a:prstGeom prst="flowChartTerminator">
              <a:avLst/>
            </a:prstGeom>
            <a:solidFill>
              <a:schemeClr val="accent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277" name="TextBox 276">
              <a:extLst>
                <a:ext uri="{FF2B5EF4-FFF2-40B4-BE49-F238E27FC236}">
                  <a16:creationId xmlns:a16="http://schemas.microsoft.com/office/drawing/2014/main" id="{AE97AAAF-6BAD-297A-79CB-DB42D092263D}"/>
                </a:ext>
              </a:extLst>
            </p:cNvPr>
            <p:cNvSpPr txBox="1"/>
            <p:nvPr/>
          </p:nvSpPr>
          <p:spPr>
            <a:xfrm>
              <a:off x="6398028" y="2980705"/>
              <a:ext cx="2441056" cy="10310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Εφαρμογή</a:t>
              </a:r>
            </a:p>
            <a:p>
              <a:pPr algn="ctr"/>
              <a:endParaRPr lang="el-GR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 algn="ctr"/>
              <a:endParaRPr lang="el-GR" sz="7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 algn="ctr"/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15/4/24 –3/5/24</a:t>
              </a:r>
            </a:p>
          </p:txBody>
        </p:sp>
      </p:grpSp>
      <p:grpSp>
        <p:nvGrpSpPr>
          <p:cNvPr id="274" name="Ομάδα 273">
            <a:extLst>
              <a:ext uri="{FF2B5EF4-FFF2-40B4-BE49-F238E27FC236}">
                <a16:creationId xmlns:a16="http://schemas.microsoft.com/office/drawing/2014/main" id="{B62EFC2F-F7B1-C83E-C9FD-FD5428249F39}"/>
              </a:ext>
            </a:extLst>
          </p:cNvPr>
          <p:cNvGrpSpPr/>
          <p:nvPr/>
        </p:nvGrpSpPr>
        <p:grpSpPr>
          <a:xfrm>
            <a:off x="2072913" y="2766144"/>
            <a:ext cx="4548607" cy="1477377"/>
            <a:chOff x="2072913" y="2766144"/>
            <a:chExt cx="4548607" cy="1477377"/>
          </a:xfrm>
        </p:grpSpPr>
        <p:sp>
          <p:nvSpPr>
            <p:cNvPr id="270" name="Διάγραμμα ροής: Στοιχείο τερματισμού 269">
              <a:extLst>
                <a:ext uri="{FF2B5EF4-FFF2-40B4-BE49-F238E27FC236}">
                  <a16:creationId xmlns:a16="http://schemas.microsoft.com/office/drawing/2014/main" id="{8B8C857E-0010-AED8-9EEB-21FE073D8826}"/>
                </a:ext>
              </a:extLst>
            </p:cNvPr>
            <p:cNvSpPr/>
            <p:nvPr/>
          </p:nvSpPr>
          <p:spPr>
            <a:xfrm>
              <a:off x="2072913" y="2766144"/>
              <a:ext cx="4548607" cy="1477377"/>
            </a:xfrm>
            <a:prstGeom prst="flowChartTerminator">
              <a:avLst/>
            </a:prstGeom>
            <a:solidFill>
              <a:schemeClr val="accent3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271" name="TextBox 270">
              <a:extLst>
                <a:ext uri="{FF2B5EF4-FFF2-40B4-BE49-F238E27FC236}">
                  <a16:creationId xmlns:a16="http://schemas.microsoft.com/office/drawing/2014/main" id="{E2341FA0-FF63-2CD8-1ED4-EBC360DBF5CB}"/>
                </a:ext>
              </a:extLst>
            </p:cNvPr>
            <p:cNvSpPr txBox="1"/>
            <p:nvPr/>
          </p:nvSpPr>
          <p:spPr>
            <a:xfrm>
              <a:off x="4041195" y="2894678"/>
              <a:ext cx="2441056" cy="11541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Πιλοτική </a:t>
              </a:r>
            </a:p>
            <a:p>
              <a:pPr algn="ctr"/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Εφαρμογή</a:t>
              </a:r>
            </a:p>
            <a:p>
              <a:pPr algn="ctr"/>
              <a:endParaRPr lang="el-GR" sz="7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 algn="ctr"/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1/4/24 – 12/4/24</a:t>
              </a:r>
            </a:p>
          </p:txBody>
        </p:sp>
      </p:grpSp>
      <p:grpSp>
        <p:nvGrpSpPr>
          <p:cNvPr id="272" name="Ομάδα 271">
            <a:extLst>
              <a:ext uri="{FF2B5EF4-FFF2-40B4-BE49-F238E27FC236}">
                <a16:creationId xmlns:a16="http://schemas.microsoft.com/office/drawing/2014/main" id="{15D2F3B3-F519-5A8F-3C79-6043DD2F47DE}"/>
              </a:ext>
            </a:extLst>
          </p:cNvPr>
          <p:cNvGrpSpPr/>
          <p:nvPr/>
        </p:nvGrpSpPr>
        <p:grpSpPr>
          <a:xfrm>
            <a:off x="-241141" y="2766144"/>
            <a:ext cx="4548607" cy="1477377"/>
            <a:chOff x="-241141" y="2766144"/>
            <a:chExt cx="4548607" cy="1477377"/>
          </a:xfrm>
        </p:grpSpPr>
        <p:sp>
          <p:nvSpPr>
            <p:cNvPr id="265" name="Διάγραμμα ροής: Στοιχείο τερματισμού 264">
              <a:extLst>
                <a:ext uri="{FF2B5EF4-FFF2-40B4-BE49-F238E27FC236}">
                  <a16:creationId xmlns:a16="http://schemas.microsoft.com/office/drawing/2014/main" id="{78CB866A-908B-3AB5-C554-616BA154BE4B}"/>
                </a:ext>
              </a:extLst>
            </p:cNvPr>
            <p:cNvSpPr/>
            <p:nvPr/>
          </p:nvSpPr>
          <p:spPr>
            <a:xfrm>
              <a:off x="-241141" y="2766144"/>
              <a:ext cx="4548607" cy="1477377"/>
            </a:xfrm>
            <a:prstGeom prst="flowChartTerminator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8F0DFEEB-AEA3-516C-D64A-324CF2F6E3AF}"/>
                </a:ext>
              </a:extLst>
            </p:cNvPr>
            <p:cNvSpPr txBox="1"/>
            <p:nvPr/>
          </p:nvSpPr>
          <p:spPr>
            <a:xfrm>
              <a:off x="2257361" y="3063955"/>
              <a:ext cx="1987033" cy="8156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Χαμηλό Κόστος</a:t>
              </a:r>
            </a:p>
            <a:p>
              <a:pPr algn="ctr"/>
              <a:endParaRPr lang="el-GR" sz="7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 algn="ctr"/>
              <a:r>
                <a:rPr lang="el-GR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Γρήγορο</a:t>
              </a:r>
              <a:endParaRPr lang="el-GR" sz="20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266" name="Ορθογώνιο 265">
            <a:extLst>
              <a:ext uri="{FF2B5EF4-FFF2-40B4-BE49-F238E27FC236}">
                <a16:creationId xmlns:a16="http://schemas.microsoft.com/office/drawing/2014/main" id="{F0E8B4F7-72CC-20F6-DF85-6C26D3A7F575}"/>
              </a:ext>
            </a:extLst>
          </p:cNvPr>
          <p:cNvSpPr/>
          <p:nvPr/>
        </p:nvSpPr>
        <p:spPr>
          <a:xfrm>
            <a:off x="-730534" y="2394237"/>
            <a:ext cx="2246247" cy="21550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5" name="Εξάγωνο 4">
            <a:extLst>
              <a:ext uri="{FF2B5EF4-FFF2-40B4-BE49-F238E27FC236}">
                <a16:creationId xmlns:a16="http://schemas.microsoft.com/office/drawing/2014/main" id="{506CA512-8E25-02E8-C3A5-737F014C4538}"/>
              </a:ext>
            </a:extLst>
          </p:cNvPr>
          <p:cNvSpPr/>
          <p:nvPr/>
        </p:nvSpPr>
        <p:spPr>
          <a:xfrm rot="5400000">
            <a:off x="-1644098" y="-58800"/>
            <a:ext cx="4258946" cy="2430995"/>
          </a:xfrm>
          <a:prstGeom prst="hexagon">
            <a:avLst>
              <a:gd name="adj" fmla="val 35060"/>
              <a:gd name="vf" fmla="val 11547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" name="Εξάγωνο 1">
            <a:extLst>
              <a:ext uri="{FF2B5EF4-FFF2-40B4-BE49-F238E27FC236}">
                <a16:creationId xmlns:a16="http://schemas.microsoft.com/office/drawing/2014/main" id="{611F2320-E7BF-4725-C0A3-7EEEDD1AEF41}"/>
              </a:ext>
            </a:extLst>
          </p:cNvPr>
          <p:cNvSpPr/>
          <p:nvPr/>
        </p:nvSpPr>
        <p:spPr>
          <a:xfrm rot="5400000">
            <a:off x="6738876" y="-2043825"/>
            <a:ext cx="3861039" cy="2430995"/>
          </a:xfrm>
          <a:prstGeom prst="hexagon">
            <a:avLst>
              <a:gd name="adj" fmla="val 35060"/>
              <a:gd name="vf" fmla="val 11547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25" name="Google Shape;171;p34">
            <a:extLst>
              <a:ext uri="{FF2B5EF4-FFF2-40B4-BE49-F238E27FC236}">
                <a16:creationId xmlns:a16="http://schemas.microsoft.com/office/drawing/2014/main" id="{740BC80A-15DB-7713-DD03-457F7015822E}"/>
              </a:ext>
            </a:extLst>
          </p:cNvPr>
          <p:cNvSpPr txBox="1">
            <a:spLocks/>
          </p:cNvSpPr>
          <p:nvPr/>
        </p:nvSpPr>
        <p:spPr>
          <a:xfrm>
            <a:off x="224896" y="2099941"/>
            <a:ext cx="7420504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r>
              <a:rPr lang="el-GR" sz="2400" b="0" dirty="0"/>
              <a:t>ΣΤΡΑΤΗΓΙΚΗ ΕΡΕΥΝΑ </a:t>
            </a:r>
            <a:r>
              <a:rPr lang="el-GR" sz="2400" b="0" dirty="0">
                <a:latin typeface="Georgia" panose="02040502050405020303" pitchFamily="18" charset="0"/>
              </a:rPr>
              <a:t>&amp;</a:t>
            </a:r>
            <a:r>
              <a:rPr lang="el-GR" sz="2400" b="0" dirty="0"/>
              <a:t> ΣΥΛΛΟΓΗ ΔΕΔΟΜΕΝΩΝ</a:t>
            </a:r>
            <a:endParaRPr lang="el-GR" sz="2400" dirty="0">
              <a:solidFill>
                <a:srgbClr val="2E1B11"/>
              </a:solidFill>
            </a:endParaRPr>
          </a:p>
        </p:txBody>
      </p:sp>
      <p:cxnSp>
        <p:nvCxnSpPr>
          <p:cNvPr id="226" name="Google Shape;194;p35">
            <a:extLst>
              <a:ext uri="{FF2B5EF4-FFF2-40B4-BE49-F238E27FC236}">
                <a16:creationId xmlns:a16="http://schemas.microsoft.com/office/drawing/2014/main" id="{50DE46D3-354D-9DD9-5B3A-DCB31A064670}"/>
              </a:ext>
            </a:extLst>
          </p:cNvPr>
          <p:cNvCxnSpPr>
            <a:cxnSpLocks/>
          </p:cNvCxnSpPr>
          <p:nvPr/>
        </p:nvCxnSpPr>
        <p:spPr>
          <a:xfrm>
            <a:off x="568105" y="2564540"/>
            <a:ext cx="9305" cy="2802119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61" name="TextBox 260">
            <a:extLst>
              <a:ext uri="{FF2B5EF4-FFF2-40B4-BE49-F238E27FC236}">
                <a16:creationId xmlns:a16="http://schemas.microsoft.com/office/drawing/2014/main" id="{00762429-8F19-A1EA-88F1-92EF937AB2D8}"/>
              </a:ext>
            </a:extLst>
          </p:cNvPr>
          <p:cNvSpPr txBox="1"/>
          <p:nvPr/>
        </p:nvSpPr>
        <p:spPr>
          <a:xfrm>
            <a:off x="551276" y="4335420"/>
            <a:ext cx="210379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Ηλεκτρονικό ερωτηματολόγιο</a:t>
            </a:r>
          </a:p>
        </p:txBody>
      </p:sp>
      <p:grpSp>
        <p:nvGrpSpPr>
          <p:cNvPr id="268" name="Ομάδα 267">
            <a:extLst>
              <a:ext uri="{FF2B5EF4-FFF2-40B4-BE49-F238E27FC236}">
                <a16:creationId xmlns:a16="http://schemas.microsoft.com/office/drawing/2014/main" id="{58CA74B3-2F84-8661-D8B1-2759DDEE76E8}"/>
              </a:ext>
            </a:extLst>
          </p:cNvPr>
          <p:cNvGrpSpPr/>
          <p:nvPr/>
        </p:nvGrpSpPr>
        <p:grpSpPr>
          <a:xfrm>
            <a:off x="808596" y="2766144"/>
            <a:ext cx="1497554" cy="1480873"/>
            <a:chOff x="808596" y="2766144"/>
            <a:chExt cx="1497554" cy="1480873"/>
          </a:xfrm>
        </p:grpSpPr>
        <p:sp>
          <p:nvSpPr>
            <p:cNvPr id="258" name="Δάκρυ 257">
              <a:extLst>
                <a:ext uri="{FF2B5EF4-FFF2-40B4-BE49-F238E27FC236}">
                  <a16:creationId xmlns:a16="http://schemas.microsoft.com/office/drawing/2014/main" id="{7BF9B573-91B2-4F9E-A254-6AC3F906089B}"/>
                </a:ext>
              </a:extLst>
            </p:cNvPr>
            <p:cNvSpPr/>
            <p:nvPr/>
          </p:nvSpPr>
          <p:spPr>
            <a:xfrm rot="16200000">
              <a:off x="816936" y="2757804"/>
              <a:ext cx="1480873" cy="1497554"/>
            </a:xfrm>
            <a:prstGeom prst="teardrop">
              <a:avLst/>
            </a:prstGeom>
            <a:solidFill>
              <a:srgbClr val="386D94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grpSp>
          <p:nvGrpSpPr>
            <p:cNvPr id="247" name="Google Shape;7727;p67">
              <a:extLst>
                <a:ext uri="{FF2B5EF4-FFF2-40B4-BE49-F238E27FC236}">
                  <a16:creationId xmlns:a16="http://schemas.microsoft.com/office/drawing/2014/main" id="{691E3422-393C-A10A-2C45-930C5E01C2E0}"/>
                </a:ext>
              </a:extLst>
            </p:cNvPr>
            <p:cNvGrpSpPr/>
            <p:nvPr/>
          </p:nvGrpSpPr>
          <p:grpSpPr>
            <a:xfrm>
              <a:off x="1179700" y="2985477"/>
              <a:ext cx="852097" cy="985858"/>
              <a:chOff x="4193490" y="3350084"/>
              <a:chExt cx="289941" cy="334661"/>
            </a:xfrm>
            <a:solidFill>
              <a:schemeClr val="tx1"/>
            </a:solidFill>
          </p:grpSpPr>
          <p:sp>
            <p:nvSpPr>
              <p:cNvPr id="248" name="Google Shape;7728;p67">
                <a:extLst>
                  <a:ext uri="{FF2B5EF4-FFF2-40B4-BE49-F238E27FC236}">
                    <a16:creationId xmlns:a16="http://schemas.microsoft.com/office/drawing/2014/main" id="{31B188F4-26F8-81C6-26B9-CF24B833983F}"/>
                  </a:ext>
                </a:extLst>
              </p:cNvPr>
              <p:cNvSpPr/>
              <p:nvPr/>
            </p:nvSpPr>
            <p:spPr>
              <a:xfrm>
                <a:off x="4193490" y="3350084"/>
                <a:ext cx="246364" cy="150110"/>
              </a:xfrm>
              <a:custGeom>
                <a:avLst/>
                <a:gdLst/>
                <a:ahLst/>
                <a:cxnLst/>
                <a:rect l="l" t="t" r="r" b="b"/>
                <a:pathLst>
                  <a:path w="7740" h="4716" extrusionOk="0">
                    <a:moveTo>
                      <a:pt x="4382" y="298"/>
                    </a:moveTo>
                    <a:lnTo>
                      <a:pt x="4299" y="1048"/>
                    </a:lnTo>
                    <a:lnTo>
                      <a:pt x="3668" y="1048"/>
                    </a:lnTo>
                    <a:lnTo>
                      <a:pt x="3620" y="524"/>
                    </a:lnTo>
                    <a:lnTo>
                      <a:pt x="3584" y="298"/>
                    </a:lnTo>
                    <a:close/>
                    <a:moveTo>
                      <a:pt x="6013" y="929"/>
                    </a:moveTo>
                    <a:lnTo>
                      <a:pt x="7204" y="2120"/>
                    </a:lnTo>
                    <a:lnTo>
                      <a:pt x="6025" y="2096"/>
                    </a:lnTo>
                    <a:lnTo>
                      <a:pt x="6013" y="929"/>
                    </a:lnTo>
                    <a:close/>
                    <a:moveTo>
                      <a:pt x="3406" y="0"/>
                    </a:moveTo>
                    <a:cubicBezTo>
                      <a:pt x="3358" y="0"/>
                      <a:pt x="3322" y="12"/>
                      <a:pt x="3287" y="48"/>
                    </a:cubicBezTo>
                    <a:cubicBezTo>
                      <a:pt x="3263" y="72"/>
                      <a:pt x="3239" y="119"/>
                      <a:pt x="3239" y="167"/>
                    </a:cubicBezTo>
                    <a:lnTo>
                      <a:pt x="3275" y="393"/>
                    </a:lnTo>
                    <a:lnTo>
                      <a:pt x="143" y="393"/>
                    </a:lnTo>
                    <a:cubicBezTo>
                      <a:pt x="60" y="393"/>
                      <a:pt x="1" y="465"/>
                      <a:pt x="1" y="536"/>
                    </a:cubicBezTo>
                    <a:lnTo>
                      <a:pt x="1" y="1191"/>
                    </a:lnTo>
                    <a:cubicBezTo>
                      <a:pt x="1" y="1286"/>
                      <a:pt x="72" y="1346"/>
                      <a:pt x="143" y="1346"/>
                    </a:cubicBezTo>
                    <a:cubicBezTo>
                      <a:pt x="239" y="1346"/>
                      <a:pt x="298" y="1262"/>
                      <a:pt x="298" y="1191"/>
                    </a:cubicBezTo>
                    <a:lnTo>
                      <a:pt x="298" y="691"/>
                    </a:lnTo>
                    <a:lnTo>
                      <a:pt x="3299" y="691"/>
                    </a:lnTo>
                    <a:lnTo>
                      <a:pt x="3358" y="1203"/>
                    </a:lnTo>
                    <a:cubicBezTo>
                      <a:pt x="3382" y="1286"/>
                      <a:pt x="3441" y="1346"/>
                      <a:pt x="3513" y="1346"/>
                    </a:cubicBezTo>
                    <a:lnTo>
                      <a:pt x="4418" y="1346"/>
                    </a:lnTo>
                    <a:cubicBezTo>
                      <a:pt x="4489" y="1346"/>
                      <a:pt x="4573" y="1286"/>
                      <a:pt x="4573" y="1203"/>
                    </a:cubicBezTo>
                    <a:lnTo>
                      <a:pt x="4632" y="691"/>
                    </a:lnTo>
                    <a:lnTo>
                      <a:pt x="5680" y="691"/>
                    </a:lnTo>
                    <a:lnTo>
                      <a:pt x="5704" y="2239"/>
                    </a:lnTo>
                    <a:cubicBezTo>
                      <a:pt x="5704" y="2322"/>
                      <a:pt x="5775" y="2382"/>
                      <a:pt x="5847" y="2382"/>
                    </a:cubicBezTo>
                    <a:lnTo>
                      <a:pt x="7394" y="2394"/>
                    </a:lnTo>
                    <a:lnTo>
                      <a:pt x="7394" y="4572"/>
                    </a:lnTo>
                    <a:cubicBezTo>
                      <a:pt x="7394" y="4656"/>
                      <a:pt x="7466" y="4715"/>
                      <a:pt x="7549" y="4715"/>
                    </a:cubicBezTo>
                    <a:cubicBezTo>
                      <a:pt x="7632" y="4715"/>
                      <a:pt x="7692" y="4644"/>
                      <a:pt x="7692" y="4572"/>
                    </a:cubicBezTo>
                    <a:lnTo>
                      <a:pt x="7692" y="2251"/>
                    </a:lnTo>
                    <a:cubicBezTo>
                      <a:pt x="7740" y="2215"/>
                      <a:pt x="7728" y="2191"/>
                      <a:pt x="7692" y="2155"/>
                    </a:cubicBezTo>
                    <a:lnTo>
                      <a:pt x="5966" y="429"/>
                    </a:lnTo>
                    <a:cubicBezTo>
                      <a:pt x="5942" y="405"/>
                      <a:pt x="5894" y="393"/>
                      <a:pt x="5858" y="393"/>
                    </a:cubicBezTo>
                    <a:lnTo>
                      <a:pt x="4692" y="393"/>
                    </a:lnTo>
                    <a:lnTo>
                      <a:pt x="4715" y="167"/>
                    </a:lnTo>
                    <a:cubicBezTo>
                      <a:pt x="4715" y="119"/>
                      <a:pt x="4704" y="72"/>
                      <a:pt x="4668" y="48"/>
                    </a:cubicBezTo>
                    <a:cubicBezTo>
                      <a:pt x="4644" y="12"/>
                      <a:pt x="4596" y="0"/>
                      <a:pt x="454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7729;p67">
                <a:extLst>
                  <a:ext uri="{FF2B5EF4-FFF2-40B4-BE49-F238E27FC236}">
                    <a16:creationId xmlns:a16="http://schemas.microsoft.com/office/drawing/2014/main" id="{7FAB5B85-73ED-A157-6093-A78E1D8584D1}"/>
                  </a:ext>
                </a:extLst>
              </p:cNvPr>
              <p:cNvSpPr/>
              <p:nvPr/>
            </p:nvSpPr>
            <p:spPr>
              <a:xfrm>
                <a:off x="4193872" y="3405023"/>
                <a:ext cx="9517" cy="4475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06" extrusionOk="0">
                    <a:moveTo>
                      <a:pt x="155" y="1"/>
                    </a:moveTo>
                    <a:cubicBezTo>
                      <a:pt x="60" y="1"/>
                      <a:pt x="0" y="72"/>
                      <a:pt x="0" y="156"/>
                    </a:cubicBezTo>
                    <a:lnTo>
                      <a:pt x="0" y="1251"/>
                    </a:lnTo>
                    <a:cubicBezTo>
                      <a:pt x="0" y="1346"/>
                      <a:pt x="72" y="1406"/>
                      <a:pt x="155" y="1406"/>
                    </a:cubicBezTo>
                    <a:cubicBezTo>
                      <a:pt x="239" y="1406"/>
                      <a:pt x="298" y="1322"/>
                      <a:pt x="298" y="1251"/>
                    </a:cubicBezTo>
                    <a:lnTo>
                      <a:pt x="298" y="156"/>
                    </a:lnTo>
                    <a:cubicBezTo>
                      <a:pt x="298" y="72"/>
                      <a:pt x="227" y="1"/>
                      <a:pt x="1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7730;p67">
                <a:extLst>
                  <a:ext uri="{FF2B5EF4-FFF2-40B4-BE49-F238E27FC236}">
                    <a16:creationId xmlns:a16="http://schemas.microsoft.com/office/drawing/2014/main" id="{3D64B205-D9B4-C198-71D6-02394D66DAB2}"/>
                  </a:ext>
                </a:extLst>
              </p:cNvPr>
              <p:cNvSpPr/>
              <p:nvPr/>
            </p:nvSpPr>
            <p:spPr>
              <a:xfrm>
                <a:off x="4275356" y="3444460"/>
                <a:ext cx="128116" cy="9485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98" extrusionOk="0">
                    <a:moveTo>
                      <a:pt x="155" y="0"/>
                    </a:moveTo>
                    <a:cubicBezTo>
                      <a:pt x="60" y="0"/>
                      <a:pt x="0" y="71"/>
                      <a:pt x="0" y="143"/>
                    </a:cubicBezTo>
                    <a:cubicBezTo>
                      <a:pt x="0" y="226"/>
                      <a:pt x="72" y="298"/>
                      <a:pt x="155" y="298"/>
                    </a:cubicBezTo>
                    <a:lnTo>
                      <a:pt x="3870" y="298"/>
                    </a:lnTo>
                    <a:cubicBezTo>
                      <a:pt x="3965" y="298"/>
                      <a:pt x="4025" y="226"/>
                      <a:pt x="4025" y="143"/>
                    </a:cubicBezTo>
                    <a:cubicBezTo>
                      <a:pt x="4025" y="71"/>
                      <a:pt x="3965" y="0"/>
                      <a:pt x="387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7731;p67">
                <a:extLst>
                  <a:ext uri="{FF2B5EF4-FFF2-40B4-BE49-F238E27FC236}">
                    <a16:creationId xmlns:a16="http://schemas.microsoft.com/office/drawing/2014/main" id="{8631BB8F-57B2-5721-7A0D-55A783ABF3C4}"/>
                  </a:ext>
                </a:extLst>
              </p:cNvPr>
              <p:cNvSpPr/>
              <p:nvPr/>
            </p:nvSpPr>
            <p:spPr>
              <a:xfrm>
                <a:off x="4275356" y="3463781"/>
                <a:ext cx="128116" cy="9485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98" extrusionOk="0">
                    <a:moveTo>
                      <a:pt x="155" y="0"/>
                    </a:moveTo>
                    <a:cubicBezTo>
                      <a:pt x="60" y="0"/>
                      <a:pt x="0" y="72"/>
                      <a:pt x="0" y="155"/>
                    </a:cubicBezTo>
                    <a:cubicBezTo>
                      <a:pt x="0" y="226"/>
                      <a:pt x="72" y="298"/>
                      <a:pt x="155" y="298"/>
                    </a:cubicBezTo>
                    <a:lnTo>
                      <a:pt x="3870" y="298"/>
                    </a:lnTo>
                    <a:cubicBezTo>
                      <a:pt x="3965" y="298"/>
                      <a:pt x="4025" y="226"/>
                      <a:pt x="4025" y="155"/>
                    </a:cubicBezTo>
                    <a:cubicBezTo>
                      <a:pt x="4025" y="72"/>
                      <a:pt x="3965" y="0"/>
                      <a:pt x="387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7732;p67">
                <a:extLst>
                  <a:ext uri="{FF2B5EF4-FFF2-40B4-BE49-F238E27FC236}">
                    <a16:creationId xmlns:a16="http://schemas.microsoft.com/office/drawing/2014/main" id="{7258A9AE-DB26-EE02-30C2-26DEA92CC4A0}"/>
                  </a:ext>
                </a:extLst>
              </p:cNvPr>
              <p:cNvSpPr/>
              <p:nvPr/>
            </p:nvSpPr>
            <p:spPr>
              <a:xfrm>
                <a:off x="4223442" y="3439527"/>
                <a:ext cx="38673" cy="38673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1215" extrusionOk="0">
                    <a:moveTo>
                      <a:pt x="905" y="322"/>
                    </a:moveTo>
                    <a:lnTo>
                      <a:pt x="905" y="917"/>
                    </a:lnTo>
                    <a:lnTo>
                      <a:pt x="310" y="917"/>
                    </a:lnTo>
                    <a:lnTo>
                      <a:pt x="310" y="322"/>
                    </a:lnTo>
                    <a:close/>
                    <a:moveTo>
                      <a:pt x="143" y="0"/>
                    </a:moveTo>
                    <a:cubicBezTo>
                      <a:pt x="48" y="0"/>
                      <a:pt x="0" y="72"/>
                      <a:pt x="0" y="155"/>
                    </a:cubicBezTo>
                    <a:lnTo>
                      <a:pt x="0" y="1060"/>
                    </a:lnTo>
                    <a:cubicBezTo>
                      <a:pt x="0" y="1155"/>
                      <a:pt x="72" y="1215"/>
                      <a:pt x="143" y="1215"/>
                    </a:cubicBezTo>
                    <a:lnTo>
                      <a:pt x="1048" y="1215"/>
                    </a:lnTo>
                    <a:cubicBezTo>
                      <a:pt x="1143" y="1215"/>
                      <a:pt x="1203" y="1131"/>
                      <a:pt x="1203" y="1060"/>
                    </a:cubicBezTo>
                    <a:lnTo>
                      <a:pt x="1203" y="155"/>
                    </a:lnTo>
                    <a:cubicBezTo>
                      <a:pt x="1215" y="72"/>
                      <a:pt x="1143" y="0"/>
                      <a:pt x="104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7733;p67">
                <a:extLst>
                  <a:ext uri="{FF2B5EF4-FFF2-40B4-BE49-F238E27FC236}">
                    <a16:creationId xmlns:a16="http://schemas.microsoft.com/office/drawing/2014/main" id="{3D541A47-9629-CA06-F438-F6F335A6FB3F}"/>
                  </a:ext>
                </a:extLst>
              </p:cNvPr>
              <p:cNvSpPr/>
              <p:nvPr/>
            </p:nvSpPr>
            <p:spPr>
              <a:xfrm>
                <a:off x="4275356" y="3525913"/>
                <a:ext cx="128116" cy="9517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99" extrusionOk="0">
                    <a:moveTo>
                      <a:pt x="155" y="1"/>
                    </a:moveTo>
                    <a:cubicBezTo>
                      <a:pt x="60" y="1"/>
                      <a:pt x="0" y="72"/>
                      <a:pt x="0" y="144"/>
                    </a:cubicBezTo>
                    <a:cubicBezTo>
                      <a:pt x="0" y="227"/>
                      <a:pt x="72" y="299"/>
                      <a:pt x="155" y="299"/>
                    </a:cubicBezTo>
                    <a:lnTo>
                      <a:pt x="3870" y="299"/>
                    </a:lnTo>
                    <a:cubicBezTo>
                      <a:pt x="3965" y="299"/>
                      <a:pt x="4025" y="227"/>
                      <a:pt x="4025" y="144"/>
                    </a:cubicBezTo>
                    <a:cubicBezTo>
                      <a:pt x="4025" y="72"/>
                      <a:pt x="3965" y="1"/>
                      <a:pt x="387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7734;p67">
                <a:extLst>
                  <a:ext uri="{FF2B5EF4-FFF2-40B4-BE49-F238E27FC236}">
                    <a16:creationId xmlns:a16="http://schemas.microsoft.com/office/drawing/2014/main" id="{D5A54161-FDB3-7517-C830-90CA4FA1D6A1}"/>
                  </a:ext>
                </a:extLst>
              </p:cNvPr>
              <p:cNvSpPr/>
              <p:nvPr/>
            </p:nvSpPr>
            <p:spPr>
              <a:xfrm>
                <a:off x="4275356" y="3544884"/>
                <a:ext cx="128116" cy="9485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98" extrusionOk="0">
                    <a:moveTo>
                      <a:pt x="155" y="0"/>
                    </a:moveTo>
                    <a:cubicBezTo>
                      <a:pt x="60" y="0"/>
                      <a:pt x="0" y="72"/>
                      <a:pt x="0" y="143"/>
                    </a:cubicBezTo>
                    <a:cubicBezTo>
                      <a:pt x="0" y="226"/>
                      <a:pt x="72" y="298"/>
                      <a:pt x="155" y="298"/>
                    </a:cubicBezTo>
                    <a:lnTo>
                      <a:pt x="3870" y="298"/>
                    </a:lnTo>
                    <a:cubicBezTo>
                      <a:pt x="3965" y="298"/>
                      <a:pt x="4025" y="226"/>
                      <a:pt x="4025" y="143"/>
                    </a:cubicBezTo>
                    <a:cubicBezTo>
                      <a:pt x="4025" y="72"/>
                      <a:pt x="3965" y="0"/>
                      <a:pt x="387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7735;p67">
                <a:extLst>
                  <a:ext uri="{FF2B5EF4-FFF2-40B4-BE49-F238E27FC236}">
                    <a16:creationId xmlns:a16="http://schemas.microsoft.com/office/drawing/2014/main" id="{C2492573-786F-E0CC-6F3B-F8037CCCA384}"/>
                  </a:ext>
                </a:extLst>
              </p:cNvPr>
              <p:cNvSpPr/>
              <p:nvPr/>
            </p:nvSpPr>
            <p:spPr>
              <a:xfrm>
                <a:off x="4223442" y="3521011"/>
                <a:ext cx="38673" cy="38673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1215" extrusionOk="0">
                    <a:moveTo>
                      <a:pt x="905" y="298"/>
                    </a:moveTo>
                    <a:lnTo>
                      <a:pt x="905" y="893"/>
                    </a:lnTo>
                    <a:lnTo>
                      <a:pt x="310" y="893"/>
                    </a:lnTo>
                    <a:lnTo>
                      <a:pt x="310" y="298"/>
                    </a:lnTo>
                    <a:close/>
                    <a:moveTo>
                      <a:pt x="143" y="0"/>
                    </a:moveTo>
                    <a:cubicBezTo>
                      <a:pt x="48" y="0"/>
                      <a:pt x="0" y="83"/>
                      <a:pt x="0" y="155"/>
                    </a:cubicBezTo>
                    <a:lnTo>
                      <a:pt x="0" y="1060"/>
                    </a:lnTo>
                    <a:cubicBezTo>
                      <a:pt x="0" y="1155"/>
                      <a:pt x="72" y="1215"/>
                      <a:pt x="143" y="1215"/>
                    </a:cubicBezTo>
                    <a:lnTo>
                      <a:pt x="1048" y="1215"/>
                    </a:lnTo>
                    <a:cubicBezTo>
                      <a:pt x="1143" y="1215"/>
                      <a:pt x="1203" y="1131"/>
                      <a:pt x="1203" y="1060"/>
                    </a:cubicBezTo>
                    <a:lnTo>
                      <a:pt x="1203" y="155"/>
                    </a:lnTo>
                    <a:cubicBezTo>
                      <a:pt x="1215" y="83"/>
                      <a:pt x="1143" y="0"/>
                      <a:pt x="104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7736;p67">
                <a:extLst>
                  <a:ext uri="{FF2B5EF4-FFF2-40B4-BE49-F238E27FC236}">
                    <a16:creationId xmlns:a16="http://schemas.microsoft.com/office/drawing/2014/main" id="{E9BC5727-374A-6192-4E66-0085C97F9717}"/>
                  </a:ext>
                </a:extLst>
              </p:cNvPr>
              <p:cNvSpPr/>
              <p:nvPr/>
            </p:nvSpPr>
            <p:spPr>
              <a:xfrm>
                <a:off x="4223442" y="3602464"/>
                <a:ext cx="38673" cy="38705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1216" extrusionOk="0">
                    <a:moveTo>
                      <a:pt x="905" y="299"/>
                    </a:moveTo>
                    <a:lnTo>
                      <a:pt x="905" y="894"/>
                    </a:lnTo>
                    <a:lnTo>
                      <a:pt x="310" y="894"/>
                    </a:lnTo>
                    <a:lnTo>
                      <a:pt x="310" y="299"/>
                    </a:lnTo>
                    <a:close/>
                    <a:moveTo>
                      <a:pt x="143" y="1"/>
                    </a:moveTo>
                    <a:cubicBezTo>
                      <a:pt x="48" y="1"/>
                      <a:pt x="0" y="84"/>
                      <a:pt x="0" y="156"/>
                    </a:cubicBezTo>
                    <a:lnTo>
                      <a:pt x="0" y="1061"/>
                    </a:lnTo>
                    <a:cubicBezTo>
                      <a:pt x="0" y="1156"/>
                      <a:pt x="72" y="1215"/>
                      <a:pt x="143" y="1215"/>
                    </a:cubicBezTo>
                    <a:lnTo>
                      <a:pt x="1048" y="1215"/>
                    </a:lnTo>
                    <a:cubicBezTo>
                      <a:pt x="1143" y="1215"/>
                      <a:pt x="1203" y="1132"/>
                      <a:pt x="1203" y="1061"/>
                    </a:cubicBezTo>
                    <a:lnTo>
                      <a:pt x="1203" y="156"/>
                    </a:lnTo>
                    <a:cubicBezTo>
                      <a:pt x="1215" y="60"/>
                      <a:pt x="1143" y="1"/>
                      <a:pt x="104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7737;p67">
                <a:extLst>
                  <a:ext uri="{FF2B5EF4-FFF2-40B4-BE49-F238E27FC236}">
                    <a16:creationId xmlns:a16="http://schemas.microsoft.com/office/drawing/2014/main" id="{32394222-1CD1-758E-5097-27EE2D33EB3D}"/>
                  </a:ext>
                </a:extLst>
              </p:cNvPr>
              <p:cNvSpPr/>
              <p:nvPr/>
            </p:nvSpPr>
            <p:spPr>
              <a:xfrm>
                <a:off x="4193873" y="3460375"/>
                <a:ext cx="289558" cy="224370"/>
              </a:xfrm>
              <a:custGeom>
                <a:avLst/>
                <a:gdLst/>
                <a:ahLst/>
                <a:cxnLst/>
                <a:rect l="l" t="t" r="r" b="b"/>
                <a:pathLst>
                  <a:path w="9097" h="7049" extrusionOk="0">
                    <a:moveTo>
                      <a:pt x="6108" y="3751"/>
                    </a:moveTo>
                    <a:lnTo>
                      <a:pt x="8502" y="4620"/>
                    </a:lnTo>
                    <a:lnTo>
                      <a:pt x="7894" y="4894"/>
                    </a:lnTo>
                    <a:cubicBezTo>
                      <a:pt x="7847" y="4917"/>
                      <a:pt x="7811" y="4953"/>
                      <a:pt x="7799" y="5013"/>
                    </a:cubicBezTo>
                    <a:cubicBezTo>
                      <a:pt x="7787" y="5060"/>
                      <a:pt x="7799" y="5120"/>
                      <a:pt x="7847" y="5155"/>
                    </a:cubicBezTo>
                    <a:lnTo>
                      <a:pt x="8752" y="6060"/>
                    </a:lnTo>
                    <a:lnTo>
                      <a:pt x="8406" y="6406"/>
                    </a:lnTo>
                    <a:lnTo>
                      <a:pt x="7501" y="5489"/>
                    </a:lnTo>
                    <a:cubicBezTo>
                      <a:pt x="7478" y="5465"/>
                      <a:pt x="7430" y="5453"/>
                      <a:pt x="7394" y="5453"/>
                    </a:cubicBezTo>
                    <a:lnTo>
                      <a:pt x="7370" y="5453"/>
                    </a:lnTo>
                    <a:cubicBezTo>
                      <a:pt x="7323" y="5465"/>
                      <a:pt x="7275" y="5489"/>
                      <a:pt x="7251" y="5536"/>
                    </a:cubicBezTo>
                    <a:lnTo>
                      <a:pt x="6966" y="6156"/>
                    </a:lnTo>
                    <a:lnTo>
                      <a:pt x="6108" y="3751"/>
                    </a:lnTo>
                    <a:close/>
                    <a:moveTo>
                      <a:pt x="155" y="0"/>
                    </a:moveTo>
                    <a:cubicBezTo>
                      <a:pt x="60" y="0"/>
                      <a:pt x="0" y="83"/>
                      <a:pt x="0" y="155"/>
                    </a:cubicBezTo>
                    <a:lnTo>
                      <a:pt x="0" y="6894"/>
                    </a:lnTo>
                    <a:cubicBezTo>
                      <a:pt x="0" y="6989"/>
                      <a:pt x="72" y="7049"/>
                      <a:pt x="155" y="7049"/>
                    </a:cubicBezTo>
                    <a:lnTo>
                      <a:pt x="7573" y="7049"/>
                    </a:lnTo>
                    <a:cubicBezTo>
                      <a:pt x="7668" y="7049"/>
                      <a:pt x="7728" y="6965"/>
                      <a:pt x="7728" y="6894"/>
                    </a:cubicBezTo>
                    <a:lnTo>
                      <a:pt x="7728" y="6156"/>
                    </a:lnTo>
                    <a:lnTo>
                      <a:pt x="8204" y="6632"/>
                    </a:lnTo>
                    <a:cubicBezTo>
                      <a:pt x="8263" y="6691"/>
                      <a:pt x="8335" y="6715"/>
                      <a:pt x="8430" y="6715"/>
                    </a:cubicBezTo>
                    <a:cubicBezTo>
                      <a:pt x="8513" y="6715"/>
                      <a:pt x="8585" y="6691"/>
                      <a:pt x="8644" y="6632"/>
                    </a:cubicBezTo>
                    <a:lnTo>
                      <a:pt x="8990" y="6287"/>
                    </a:lnTo>
                    <a:cubicBezTo>
                      <a:pt x="9097" y="6156"/>
                      <a:pt x="9097" y="5953"/>
                      <a:pt x="8978" y="5822"/>
                    </a:cubicBezTo>
                    <a:lnTo>
                      <a:pt x="8228" y="5084"/>
                    </a:lnTo>
                    <a:lnTo>
                      <a:pt x="8644" y="4882"/>
                    </a:lnTo>
                    <a:cubicBezTo>
                      <a:pt x="8763" y="4822"/>
                      <a:pt x="8835" y="4703"/>
                      <a:pt x="8823" y="4584"/>
                    </a:cubicBezTo>
                    <a:cubicBezTo>
                      <a:pt x="8811" y="4465"/>
                      <a:pt x="8740" y="4346"/>
                      <a:pt x="8621" y="4310"/>
                    </a:cubicBezTo>
                    <a:lnTo>
                      <a:pt x="7728" y="3989"/>
                    </a:lnTo>
                    <a:lnTo>
                      <a:pt x="7728" y="1762"/>
                    </a:lnTo>
                    <a:cubicBezTo>
                      <a:pt x="7728" y="1667"/>
                      <a:pt x="7656" y="1607"/>
                      <a:pt x="7573" y="1607"/>
                    </a:cubicBezTo>
                    <a:cubicBezTo>
                      <a:pt x="7489" y="1607"/>
                      <a:pt x="7430" y="1691"/>
                      <a:pt x="7430" y="1762"/>
                    </a:cubicBezTo>
                    <a:lnTo>
                      <a:pt x="7430" y="3893"/>
                    </a:lnTo>
                    <a:lnTo>
                      <a:pt x="6227" y="3453"/>
                    </a:lnTo>
                    <a:cubicBezTo>
                      <a:pt x="6193" y="3442"/>
                      <a:pt x="6158" y="3437"/>
                      <a:pt x="6124" y="3437"/>
                    </a:cubicBezTo>
                    <a:cubicBezTo>
                      <a:pt x="6041" y="3437"/>
                      <a:pt x="5962" y="3469"/>
                      <a:pt x="5894" y="3536"/>
                    </a:cubicBezTo>
                    <a:cubicBezTo>
                      <a:pt x="5799" y="3620"/>
                      <a:pt x="5775" y="3739"/>
                      <a:pt x="5823" y="3858"/>
                    </a:cubicBezTo>
                    <a:lnTo>
                      <a:pt x="6085" y="4620"/>
                    </a:lnTo>
                    <a:lnTo>
                      <a:pt x="2727" y="4620"/>
                    </a:lnTo>
                    <a:cubicBezTo>
                      <a:pt x="2632" y="4620"/>
                      <a:pt x="2572" y="4691"/>
                      <a:pt x="2572" y="4763"/>
                    </a:cubicBezTo>
                    <a:cubicBezTo>
                      <a:pt x="2572" y="4858"/>
                      <a:pt x="2644" y="4917"/>
                      <a:pt x="2727" y="4917"/>
                    </a:cubicBezTo>
                    <a:lnTo>
                      <a:pt x="6204" y="4917"/>
                    </a:lnTo>
                    <a:lnTo>
                      <a:pt x="6311" y="5215"/>
                    </a:lnTo>
                    <a:lnTo>
                      <a:pt x="2727" y="5215"/>
                    </a:lnTo>
                    <a:cubicBezTo>
                      <a:pt x="2632" y="5215"/>
                      <a:pt x="2572" y="5286"/>
                      <a:pt x="2572" y="5358"/>
                    </a:cubicBezTo>
                    <a:cubicBezTo>
                      <a:pt x="2572" y="5453"/>
                      <a:pt x="2644" y="5513"/>
                      <a:pt x="2727" y="5513"/>
                    </a:cubicBezTo>
                    <a:lnTo>
                      <a:pt x="6418" y="5513"/>
                    </a:lnTo>
                    <a:lnTo>
                      <a:pt x="6668" y="6239"/>
                    </a:lnTo>
                    <a:cubicBezTo>
                      <a:pt x="6716" y="6358"/>
                      <a:pt x="6811" y="6453"/>
                      <a:pt x="6954" y="6453"/>
                    </a:cubicBezTo>
                    <a:cubicBezTo>
                      <a:pt x="7085" y="6453"/>
                      <a:pt x="7204" y="6394"/>
                      <a:pt x="7251" y="6275"/>
                    </a:cubicBezTo>
                    <a:lnTo>
                      <a:pt x="7406" y="5929"/>
                    </a:lnTo>
                    <a:lnTo>
                      <a:pt x="7406" y="6727"/>
                    </a:lnTo>
                    <a:lnTo>
                      <a:pt x="298" y="6727"/>
                    </a:lnTo>
                    <a:lnTo>
                      <a:pt x="298" y="155"/>
                    </a:lnTo>
                    <a:cubicBezTo>
                      <a:pt x="298" y="60"/>
                      <a:pt x="227" y="0"/>
                      <a:pt x="1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1506" name="Picture 2" descr="Google Forms Logo by aisackparrafans on DeviantArt">
            <a:extLst>
              <a:ext uri="{FF2B5EF4-FFF2-40B4-BE49-F238E27FC236}">
                <a16:creationId xmlns:a16="http://schemas.microsoft.com/office/drawing/2014/main" id="{84B25C8A-A0DF-7D53-401D-A04375B58C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9023" y="4197448"/>
            <a:ext cx="2661749" cy="9838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9" name="Google Shape;194;p35">
            <a:extLst>
              <a:ext uri="{FF2B5EF4-FFF2-40B4-BE49-F238E27FC236}">
                <a16:creationId xmlns:a16="http://schemas.microsoft.com/office/drawing/2014/main" id="{95D9CA09-1C93-0D04-C7D3-A9725FA72C9B}"/>
              </a:ext>
            </a:extLst>
          </p:cNvPr>
          <p:cNvCxnSpPr>
            <a:cxnSpLocks/>
          </p:cNvCxnSpPr>
          <p:nvPr/>
        </p:nvCxnSpPr>
        <p:spPr>
          <a:xfrm>
            <a:off x="560485" y="533400"/>
            <a:ext cx="9305" cy="1709057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" name="Google Shape;194;p35">
            <a:extLst>
              <a:ext uri="{FF2B5EF4-FFF2-40B4-BE49-F238E27FC236}">
                <a16:creationId xmlns:a16="http://schemas.microsoft.com/office/drawing/2014/main" id="{21339C8E-95DA-123C-01B0-8762348A3E27}"/>
              </a:ext>
            </a:extLst>
          </p:cNvPr>
          <p:cNvCxnSpPr>
            <a:cxnSpLocks/>
          </p:cNvCxnSpPr>
          <p:nvPr/>
        </p:nvCxnSpPr>
        <p:spPr>
          <a:xfrm>
            <a:off x="561427" y="-108099"/>
            <a:ext cx="0" cy="359057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6" name="Βέλος: Πεντάγωνο 25">
            <a:extLst>
              <a:ext uri="{FF2B5EF4-FFF2-40B4-BE49-F238E27FC236}">
                <a16:creationId xmlns:a16="http://schemas.microsoft.com/office/drawing/2014/main" id="{CE038464-BB97-86A4-FA6D-B7012D9E4B97}"/>
              </a:ext>
            </a:extLst>
          </p:cNvPr>
          <p:cNvSpPr/>
          <p:nvPr/>
        </p:nvSpPr>
        <p:spPr>
          <a:xfrm>
            <a:off x="804986" y="1068839"/>
            <a:ext cx="1579554" cy="506301"/>
          </a:xfrm>
          <a:prstGeom prst="homePlat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7" name="Google Shape;171;p34">
            <a:extLst>
              <a:ext uri="{FF2B5EF4-FFF2-40B4-BE49-F238E27FC236}">
                <a16:creationId xmlns:a16="http://schemas.microsoft.com/office/drawing/2014/main" id="{565BBD05-80EB-2104-AA8A-209052EF90ED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224691" y="89691"/>
            <a:ext cx="3929298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2400" b="0" dirty="0"/>
              <a:t>ΕΙΔΟΣ ΕΡΕΥΝΑΣ</a:t>
            </a:r>
            <a:r>
              <a:rPr lang="el-GR" sz="2400" dirty="0"/>
              <a:t> </a:t>
            </a:r>
            <a:endParaRPr sz="2400" dirty="0"/>
          </a:p>
        </p:txBody>
      </p:sp>
      <p:sp>
        <p:nvSpPr>
          <p:cNvPr id="28" name="Google Shape;172;p34">
            <a:extLst>
              <a:ext uri="{FF2B5EF4-FFF2-40B4-BE49-F238E27FC236}">
                <a16:creationId xmlns:a16="http://schemas.microsoft.com/office/drawing/2014/main" id="{25D85E7A-3CCF-2FC7-4A99-D1AB5A34BE4B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804986" y="1068839"/>
            <a:ext cx="1376176" cy="5063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/>
            <a:r>
              <a:rPr lang="el-GR" sz="2000" b="1" dirty="0"/>
              <a:t>Ποσοτική</a:t>
            </a:r>
            <a:r>
              <a:rPr lang="el-GR" sz="2000" dirty="0"/>
              <a:t>:</a:t>
            </a:r>
          </a:p>
        </p:txBody>
      </p:sp>
      <p:sp>
        <p:nvSpPr>
          <p:cNvPr id="30" name="Βέλος: Πεντάγωνο 29">
            <a:extLst>
              <a:ext uri="{FF2B5EF4-FFF2-40B4-BE49-F238E27FC236}">
                <a16:creationId xmlns:a16="http://schemas.microsoft.com/office/drawing/2014/main" id="{F1B55E3A-2870-544C-ABB1-26CC6DDFB3D0}"/>
              </a:ext>
            </a:extLst>
          </p:cNvPr>
          <p:cNvSpPr/>
          <p:nvPr/>
        </p:nvSpPr>
        <p:spPr>
          <a:xfrm flipH="1">
            <a:off x="5624464" y="802701"/>
            <a:ext cx="3430858" cy="506301"/>
          </a:xfrm>
          <a:prstGeom prst="homePlate">
            <a:avLst/>
          </a:prstGeom>
          <a:solidFill>
            <a:schemeClr val="accent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31" name="Βέλος: Πεντάγωνο 30">
            <a:extLst>
              <a:ext uri="{FF2B5EF4-FFF2-40B4-BE49-F238E27FC236}">
                <a16:creationId xmlns:a16="http://schemas.microsoft.com/office/drawing/2014/main" id="{41AC5CD4-7E9B-979D-1D9F-470C66C6CCD9}"/>
              </a:ext>
            </a:extLst>
          </p:cNvPr>
          <p:cNvSpPr/>
          <p:nvPr/>
        </p:nvSpPr>
        <p:spPr>
          <a:xfrm flipH="1">
            <a:off x="5625017" y="1339350"/>
            <a:ext cx="3432221" cy="506301"/>
          </a:xfrm>
          <a:prstGeom prst="homePlate">
            <a:avLst/>
          </a:prstGeom>
          <a:solidFill>
            <a:schemeClr val="accent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1504" name="Google Shape;172;p34">
            <a:extLst>
              <a:ext uri="{FF2B5EF4-FFF2-40B4-BE49-F238E27FC236}">
                <a16:creationId xmlns:a16="http://schemas.microsoft.com/office/drawing/2014/main" id="{D70F3623-C71C-2B18-8BF5-C19FBFE096FA}"/>
              </a:ext>
            </a:extLst>
          </p:cNvPr>
          <p:cNvSpPr txBox="1">
            <a:spLocks/>
          </p:cNvSpPr>
          <p:nvPr/>
        </p:nvSpPr>
        <p:spPr>
          <a:xfrm>
            <a:off x="5826472" y="810863"/>
            <a:ext cx="3228852" cy="10320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Open Sans Light"/>
              <a:buNone/>
              <a:defRPr sz="1200" b="0" i="0" u="none" strike="noStrike" cap="none">
                <a:solidFill>
                  <a:srgbClr val="000000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Open Sans Light"/>
              <a:buNone/>
              <a:defRPr sz="1000" b="0" i="0" u="none" strike="noStrike" cap="none">
                <a:solidFill>
                  <a:srgbClr val="000000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Open Sans Light"/>
              <a:buNone/>
              <a:defRPr sz="1000" b="0" i="0" u="none" strike="noStrike" cap="none">
                <a:solidFill>
                  <a:srgbClr val="000000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Open Sans Light"/>
              <a:buNone/>
              <a:defRPr sz="1000" b="0" i="0" u="none" strike="noStrike" cap="none">
                <a:solidFill>
                  <a:srgbClr val="000000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Open Sans Light"/>
              <a:buNone/>
              <a:defRPr sz="1000" b="0" i="0" u="none" strike="noStrike" cap="none">
                <a:solidFill>
                  <a:srgbClr val="000000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Open Sans Light"/>
              <a:buNone/>
              <a:defRPr sz="1000" b="0" i="0" u="none" strike="noStrike" cap="none">
                <a:solidFill>
                  <a:srgbClr val="000000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Open Sans Light"/>
              <a:buNone/>
              <a:defRPr sz="1000" b="0" i="0" u="none" strike="noStrike" cap="none">
                <a:solidFill>
                  <a:srgbClr val="000000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Open Sans Light"/>
              <a:buNone/>
              <a:defRPr sz="1000" b="0" i="0" u="none" strike="noStrike" cap="none">
                <a:solidFill>
                  <a:srgbClr val="000000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Open Sans Light"/>
              <a:buNone/>
              <a:defRPr sz="1000" b="0" i="0" u="none" strike="noStrike" cap="none">
                <a:solidFill>
                  <a:srgbClr val="000000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9pPr>
          </a:lstStyle>
          <a:p>
            <a:pPr marL="0" indent="0" algn="l"/>
            <a:r>
              <a:rPr lang="el-GR" sz="2000" dirty="0"/>
              <a:t>Επιλογή Συμμετεχόντων </a:t>
            </a:r>
          </a:p>
          <a:p>
            <a:pPr marL="0" indent="0" algn="l"/>
            <a:endParaRPr lang="el-GR" sz="1400" dirty="0"/>
          </a:p>
          <a:p>
            <a:pPr marL="0" indent="0" algn="l"/>
            <a:r>
              <a:rPr lang="el-GR" sz="2000" dirty="0"/>
              <a:t>Γενίκευση Αποτελεσμάτων       </a:t>
            </a:r>
          </a:p>
        </p:txBody>
      </p:sp>
      <p:grpSp>
        <p:nvGrpSpPr>
          <p:cNvPr id="21505" name="Ομάδα 21504">
            <a:extLst>
              <a:ext uri="{FF2B5EF4-FFF2-40B4-BE49-F238E27FC236}">
                <a16:creationId xmlns:a16="http://schemas.microsoft.com/office/drawing/2014/main" id="{D71F1F4E-020E-DC77-58A4-3FCE6BBA089A}"/>
              </a:ext>
            </a:extLst>
          </p:cNvPr>
          <p:cNvGrpSpPr/>
          <p:nvPr/>
        </p:nvGrpSpPr>
        <p:grpSpPr>
          <a:xfrm>
            <a:off x="931340" y="1528751"/>
            <a:ext cx="2570489" cy="597291"/>
            <a:chOff x="832280" y="2435591"/>
            <a:chExt cx="2570489" cy="597291"/>
          </a:xfrm>
          <a:solidFill>
            <a:schemeClr val="accent3"/>
          </a:solidFill>
        </p:grpSpPr>
        <p:sp>
          <p:nvSpPr>
            <p:cNvPr id="21507" name="Google Shape;172;p34">
              <a:extLst>
                <a:ext uri="{FF2B5EF4-FFF2-40B4-BE49-F238E27FC236}">
                  <a16:creationId xmlns:a16="http://schemas.microsoft.com/office/drawing/2014/main" id="{F145953C-51E5-574B-0104-91A845B95C1C}"/>
                </a:ext>
              </a:extLst>
            </p:cNvPr>
            <p:cNvSpPr txBox="1">
              <a:spLocks/>
            </p:cNvSpPr>
            <p:nvPr/>
          </p:nvSpPr>
          <p:spPr>
            <a:xfrm>
              <a:off x="1296162" y="2547419"/>
              <a:ext cx="2106607" cy="485463"/>
            </a:xfrm>
            <a:prstGeom prst="rect">
              <a:avLst/>
            </a:pr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4290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2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1pPr>
              <a:lvl2pPr marL="914400" marR="0" lvl="1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2pPr>
              <a:lvl3pPr marL="1371600" marR="0" lvl="2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3pPr>
              <a:lvl4pPr marL="1828800" marR="0" lvl="3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4pPr>
              <a:lvl5pPr marL="2286000" marR="0" lvl="4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5pPr>
              <a:lvl6pPr marL="2743200" marR="0" lvl="5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6pPr>
              <a:lvl7pPr marL="3200400" marR="0" lvl="6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7pPr>
              <a:lvl8pPr marL="3657600" marR="0" lvl="7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8pPr>
              <a:lvl9pPr marL="4114800" marR="0" lvl="8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9pPr>
            </a:lstStyle>
            <a:p>
              <a:pPr marL="0" indent="0" algn="just"/>
              <a:r>
                <a:rPr lang="el-GR" sz="2000" dirty="0"/>
                <a:t>Ερωτηματολόγιο</a:t>
              </a:r>
            </a:p>
          </p:txBody>
        </p:sp>
        <p:sp>
          <p:nvSpPr>
            <p:cNvPr id="21508" name="Βέλος: Με γωνία 21507">
              <a:extLst>
                <a:ext uri="{FF2B5EF4-FFF2-40B4-BE49-F238E27FC236}">
                  <a16:creationId xmlns:a16="http://schemas.microsoft.com/office/drawing/2014/main" id="{C4BEE858-3DC8-DEB9-D704-ED8A516A22E6}"/>
                </a:ext>
              </a:extLst>
            </p:cNvPr>
            <p:cNvSpPr/>
            <p:nvPr/>
          </p:nvSpPr>
          <p:spPr>
            <a:xfrm flipV="1">
              <a:off x="832280" y="2435591"/>
              <a:ext cx="498565" cy="485463"/>
            </a:xfrm>
            <a:prstGeom prst="bentArrow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>
                <a:solidFill>
                  <a:schemeClr val="tx1"/>
                </a:solidFill>
              </a:endParaRPr>
            </a:p>
          </p:txBody>
        </p:sp>
      </p:grpSp>
      <p:sp>
        <p:nvSpPr>
          <p:cNvPr id="21509" name="TextBox 21508">
            <a:extLst>
              <a:ext uri="{FF2B5EF4-FFF2-40B4-BE49-F238E27FC236}">
                <a16:creationId xmlns:a16="http://schemas.microsoft.com/office/drawing/2014/main" id="{D11509AE-230C-AF2D-83D7-8DA081B0C585}"/>
              </a:ext>
            </a:extLst>
          </p:cNvPr>
          <p:cNvSpPr txBox="1"/>
          <p:nvPr/>
        </p:nvSpPr>
        <p:spPr>
          <a:xfrm>
            <a:off x="8751035" y="4795950"/>
            <a:ext cx="3929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12</a:t>
            </a:r>
          </a:p>
        </p:txBody>
      </p:sp>
      <p:grpSp>
        <p:nvGrpSpPr>
          <p:cNvPr id="7" name="Ομάδα 6">
            <a:extLst>
              <a:ext uri="{FF2B5EF4-FFF2-40B4-BE49-F238E27FC236}">
                <a16:creationId xmlns:a16="http://schemas.microsoft.com/office/drawing/2014/main" id="{D22220A2-3997-8726-F6B4-3E77AA5F9460}"/>
              </a:ext>
            </a:extLst>
          </p:cNvPr>
          <p:cNvGrpSpPr/>
          <p:nvPr/>
        </p:nvGrpSpPr>
        <p:grpSpPr>
          <a:xfrm>
            <a:off x="2181162" y="1068839"/>
            <a:ext cx="3666639" cy="506301"/>
            <a:chOff x="2181162" y="1068839"/>
            <a:chExt cx="3666639" cy="506301"/>
          </a:xfrm>
        </p:grpSpPr>
        <p:sp>
          <p:nvSpPr>
            <p:cNvPr id="8" name="Βέλος: Διάσημα 7">
              <a:extLst>
                <a:ext uri="{FF2B5EF4-FFF2-40B4-BE49-F238E27FC236}">
                  <a16:creationId xmlns:a16="http://schemas.microsoft.com/office/drawing/2014/main" id="{03C09D69-6B07-225E-A226-D9BB5620CE0E}"/>
                </a:ext>
              </a:extLst>
            </p:cNvPr>
            <p:cNvSpPr/>
            <p:nvPr/>
          </p:nvSpPr>
          <p:spPr>
            <a:xfrm>
              <a:off x="2181162" y="1068839"/>
              <a:ext cx="3666639" cy="506301"/>
            </a:xfrm>
            <a:prstGeom prst="chevron">
              <a:avLst/>
            </a:prstGeom>
            <a:solidFill>
              <a:schemeClr val="accent3">
                <a:lumMod val="75000"/>
                <a:alpha val="60000"/>
              </a:schemeClr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>
                <a:solidFill>
                  <a:schemeClr val="tx1"/>
                </a:solidFill>
              </a:endParaRPr>
            </a:p>
          </p:txBody>
        </p:sp>
        <p:sp>
          <p:nvSpPr>
            <p:cNvPr id="10" name="Google Shape;172;p34">
              <a:extLst>
                <a:ext uri="{FF2B5EF4-FFF2-40B4-BE49-F238E27FC236}">
                  <a16:creationId xmlns:a16="http://schemas.microsoft.com/office/drawing/2014/main" id="{329AD87C-998B-7FB9-A13E-3D1FA61F78CC}"/>
                </a:ext>
              </a:extLst>
            </p:cNvPr>
            <p:cNvSpPr txBox="1">
              <a:spLocks/>
            </p:cNvSpPr>
            <p:nvPr/>
          </p:nvSpPr>
          <p:spPr>
            <a:xfrm>
              <a:off x="2725196" y="1068839"/>
              <a:ext cx="2520125" cy="50630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4290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2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1pPr>
              <a:lvl2pPr marL="914400" marR="0" lvl="1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2pPr>
              <a:lvl3pPr marL="1371600" marR="0" lvl="2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3pPr>
              <a:lvl4pPr marL="1828800" marR="0" lvl="3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4pPr>
              <a:lvl5pPr marL="2286000" marR="0" lvl="4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5pPr>
              <a:lvl6pPr marL="2743200" marR="0" lvl="5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6pPr>
              <a:lvl7pPr marL="3200400" marR="0" lvl="6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7pPr>
              <a:lvl8pPr marL="3657600" marR="0" lvl="7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8pPr>
              <a:lvl9pPr marL="4114800" marR="0" lvl="8" indent="-31750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00"/>
                <a:buFont typeface="Open Sans Light"/>
                <a:buNone/>
                <a:defRPr sz="1000" b="0" i="0" u="none" strike="noStrike" cap="none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defRPr>
              </a:lvl9pPr>
            </a:lstStyle>
            <a:p>
              <a:pPr marL="0" indent="0" algn="just"/>
              <a:r>
                <a:rPr lang="el-GR" sz="2000" dirty="0"/>
                <a:t>Στατιστική Ανάλυση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583864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Google Shape;194;p35">
            <a:extLst>
              <a:ext uri="{FF2B5EF4-FFF2-40B4-BE49-F238E27FC236}">
                <a16:creationId xmlns:a16="http://schemas.microsoft.com/office/drawing/2014/main" id="{4ABEFC80-C0E5-DE5F-16A5-9F9E8CC12E84}"/>
              </a:ext>
            </a:extLst>
          </p:cNvPr>
          <p:cNvCxnSpPr>
            <a:cxnSpLocks/>
          </p:cNvCxnSpPr>
          <p:nvPr/>
        </p:nvCxnSpPr>
        <p:spPr>
          <a:xfrm>
            <a:off x="576667" y="-16659"/>
            <a:ext cx="0" cy="359057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" name="Google Shape;171;p34">
            <a:extLst>
              <a:ext uri="{FF2B5EF4-FFF2-40B4-BE49-F238E27FC236}">
                <a16:creationId xmlns:a16="http://schemas.microsoft.com/office/drawing/2014/main" id="{CD53212C-C6FF-8B5E-74DD-01C1DC8B2867}"/>
              </a:ext>
            </a:extLst>
          </p:cNvPr>
          <p:cNvSpPr txBox="1">
            <a:spLocks/>
          </p:cNvSpPr>
          <p:nvPr/>
        </p:nvSpPr>
        <p:spPr>
          <a:xfrm>
            <a:off x="232516" y="206060"/>
            <a:ext cx="6004659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r>
              <a:rPr lang="el-GR" sz="2400" b="0" dirty="0"/>
              <a:t>ΔΕΙΓΜΑ </a:t>
            </a:r>
            <a:r>
              <a:rPr lang="el-GR" sz="24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– </a:t>
            </a:r>
            <a:r>
              <a:rPr lang="el-GR" sz="2400" b="0" dirty="0"/>
              <a:t>ΣΤΑΤΙΣΤΙΚΟ ΜΕΡΟΣ </a:t>
            </a:r>
            <a:endParaRPr lang="el-GR" sz="2400" dirty="0">
              <a:solidFill>
                <a:srgbClr val="2E1B11"/>
              </a:solidFill>
            </a:endParaRPr>
          </a:p>
        </p:txBody>
      </p:sp>
      <p:cxnSp>
        <p:nvCxnSpPr>
          <p:cNvPr id="10" name="Google Shape;194;p35">
            <a:extLst>
              <a:ext uri="{FF2B5EF4-FFF2-40B4-BE49-F238E27FC236}">
                <a16:creationId xmlns:a16="http://schemas.microsoft.com/office/drawing/2014/main" id="{573B2D81-27A2-CA2D-C1D9-23096F320706}"/>
              </a:ext>
            </a:extLst>
          </p:cNvPr>
          <p:cNvCxnSpPr>
            <a:cxnSpLocks/>
          </p:cNvCxnSpPr>
          <p:nvPr/>
        </p:nvCxnSpPr>
        <p:spPr>
          <a:xfrm flipH="1">
            <a:off x="576667" y="694540"/>
            <a:ext cx="8363" cy="24068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20482" name="Picture 2" descr="ΤΕΕ – Τμήμα Δυτικής Κρήτης">
            <a:extLst>
              <a:ext uri="{FF2B5EF4-FFF2-40B4-BE49-F238E27FC236}">
                <a16:creationId xmlns:a16="http://schemas.microsoft.com/office/drawing/2014/main" id="{78470B38-5E73-DDE5-765D-1CF38ED95F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7286"/>
          <a:stretch/>
        </p:blipFill>
        <p:spPr bwMode="auto">
          <a:xfrm>
            <a:off x="845820" y="963160"/>
            <a:ext cx="2028825" cy="9454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8B226F8F-BA37-F198-6A0B-4FA5EDFC04DF}"/>
              </a:ext>
            </a:extLst>
          </p:cNvPr>
          <p:cNvSpPr txBox="1"/>
          <p:nvPr/>
        </p:nvSpPr>
        <p:spPr>
          <a:xfrm>
            <a:off x="808949" y="1957927"/>
            <a:ext cx="210379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400" b="1" kern="100" dirty="0">
                <a:solidFill>
                  <a:srgbClr val="2E1B1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108.242</a:t>
            </a:r>
            <a:r>
              <a:rPr lang="el-GR" sz="2400" kern="100" dirty="0">
                <a:solidFill>
                  <a:srgbClr val="2E1B1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</a:p>
          <a:p>
            <a:pPr algn="ctr"/>
            <a:r>
              <a:rPr lang="el-GR" sz="2400" kern="100" dirty="0">
                <a:solidFill>
                  <a:srgbClr val="2E1B1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τακτά μέλη</a:t>
            </a:r>
          </a:p>
        </p:txBody>
      </p:sp>
      <p:grpSp>
        <p:nvGrpSpPr>
          <p:cNvPr id="740" name="Ομάδα 739">
            <a:extLst>
              <a:ext uri="{FF2B5EF4-FFF2-40B4-BE49-F238E27FC236}">
                <a16:creationId xmlns:a16="http://schemas.microsoft.com/office/drawing/2014/main" id="{5E4E8751-1ADD-4C61-B2DA-0908E69219B2}"/>
              </a:ext>
            </a:extLst>
          </p:cNvPr>
          <p:cNvGrpSpPr/>
          <p:nvPr/>
        </p:nvGrpSpPr>
        <p:grpSpPr>
          <a:xfrm>
            <a:off x="3110852" y="1125629"/>
            <a:ext cx="3469223" cy="1413510"/>
            <a:chOff x="3110852" y="1125629"/>
            <a:chExt cx="3469223" cy="1413510"/>
          </a:xfrm>
        </p:grpSpPr>
        <p:sp>
          <p:nvSpPr>
            <p:cNvPr id="24" name="Βέλος: Δεξιό 23">
              <a:extLst>
                <a:ext uri="{FF2B5EF4-FFF2-40B4-BE49-F238E27FC236}">
                  <a16:creationId xmlns:a16="http://schemas.microsoft.com/office/drawing/2014/main" id="{6F1F0B95-018E-DB28-1D31-B310ABDC1999}"/>
                </a:ext>
              </a:extLst>
            </p:cNvPr>
            <p:cNvSpPr/>
            <p:nvPr/>
          </p:nvSpPr>
          <p:spPr>
            <a:xfrm>
              <a:off x="3110852" y="1647440"/>
              <a:ext cx="624840" cy="384584"/>
            </a:xfrm>
            <a:prstGeom prst="rightArrow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F13A61B-29A4-128B-A506-9B47C92082F0}"/>
                </a:ext>
              </a:extLst>
            </p:cNvPr>
            <p:cNvSpPr txBox="1"/>
            <p:nvPr/>
          </p:nvSpPr>
          <p:spPr>
            <a:xfrm>
              <a:off x="3779519" y="1239657"/>
              <a:ext cx="133727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sz="2400" b="1" kern="100" dirty="0">
                  <a:solidFill>
                    <a:srgbClr val="2E1B1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1.630</a:t>
              </a:r>
            </a:p>
            <a:p>
              <a:pPr algn="ctr"/>
              <a:r>
                <a:rPr lang="el-GR" sz="2400" kern="100" dirty="0">
                  <a:solidFill>
                    <a:srgbClr val="2E1B1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Τυχαία</a:t>
              </a:r>
              <a:r>
                <a:rPr lang="el-GR" sz="2400" b="1" kern="100" dirty="0">
                  <a:solidFill>
                    <a:srgbClr val="2E1B1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</a:p>
            <a:p>
              <a:pPr algn="ctr"/>
              <a:r>
                <a:rPr lang="el-GR" sz="2400" kern="100" dirty="0">
                  <a:solidFill>
                    <a:srgbClr val="2E1B1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επιλογή</a:t>
              </a:r>
            </a:p>
          </p:txBody>
        </p:sp>
        <p:cxnSp>
          <p:nvCxnSpPr>
            <p:cNvPr id="27" name="Ευθεία γραμμή σύνδεσης 26">
              <a:extLst>
                <a:ext uri="{FF2B5EF4-FFF2-40B4-BE49-F238E27FC236}">
                  <a16:creationId xmlns:a16="http://schemas.microsoft.com/office/drawing/2014/main" id="{554F529E-7310-0E17-81BD-215EACAF012E}"/>
                </a:ext>
              </a:extLst>
            </p:cNvPr>
            <p:cNvCxnSpPr/>
            <p:nvPr/>
          </p:nvCxnSpPr>
          <p:spPr>
            <a:xfrm>
              <a:off x="5116790" y="1125629"/>
              <a:ext cx="0" cy="1413510"/>
            </a:xfrm>
            <a:prstGeom prst="line">
              <a:avLst/>
            </a:prstGeom>
            <a:ln w="28575"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9" name="Γραφικό 28" descr="Επιλεγμένο πλαίσιο ελέγχου με συμπαγές γέμισμα">
              <a:extLst>
                <a:ext uri="{FF2B5EF4-FFF2-40B4-BE49-F238E27FC236}">
                  <a16:creationId xmlns:a16="http://schemas.microsoft.com/office/drawing/2014/main" id="{0AC70525-335A-14CA-897C-15B449C2958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131447" y="1191707"/>
              <a:ext cx="565074" cy="565074"/>
            </a:xfrm>
            <a:prstGeom prst="rect">
              <a:avLst/>
            </a:prstGeom>
          </p:spPr>
        </p:pic>
        <p:pic>
          <p:nvPicPr>
            <p:cNvPr id="31" name="Γραφικό 30" descr="Διαγραμμένο πλαίσιο ελέγχου με συμπαγές γέμισμα">
              <a:extLst>
                <a:ext uri="{FF2B5EF4-FFF2-40B4-BE49-F238E27FC236}">
                  <a16:creationId xmlns:a16="http://schemas.microsoft.com/office/drawing/2014/main" id="{E00C8C42-3135-0F81-0BFA-5A26D2BAF52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128194" y="1950307"/>
              <a:ext cx="573540" cy="573540"/>
            </a:xfrm>
            <a:prstGeom prst="rect">
              <a:avLst/>
            </a:prstGeom>
          </p:spPr>
        </p:pic>
        <p:sp>
          <p:nvSpPr>
            <p:cNvPr id="737" name="TextBox 736">
              <a:extLst>
                <a:ext uri="{FF2B5EF4-FFF2-40B4-BE49-F238E27FC236}">
                  <a16:creationId xmlns:a16="http://schemas.microsoft.com/office/drawing/2014/main" id="{38052E2C-46E8-C10A-0989-BFA8F0D1814B}"/>
                </a:ext>
              </a:extLst>
            </p:cNvPr>
            <p:cNvSpPr txBox="1"/>
            <p:nvPr/>
          </p:nvSpPr>
          <p:spPr>
            <a:xfrm>
              <a:off x="5581624" y="1249570"/>
              <a:ext cx="998451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sz="2400" b="1" kern="100">
                  <a:solidFill>
                    <a:srgbClr val="2E1B1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1.419</a:t>
              </a:r>
              <a:endParaRPr lang="el-GR" sz="2400" b="1" kern="100" dirty="0">
                <a:solidFill>
                  <a:srgbClr val="2E1B1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endParaRPr lang="el-GR" b="1" kern="100" dirty="0">
                <a:solidFill>
                  <a:srgbClr val="2E1B1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endParaRPr lang="el-GR" sz="1200" b="1" kern="100" dirty="0">
                <a:solidFill>
                  <a:srgbClr val="2E1B1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r>
                <a:rPr lang="el-GR" sz="2400" b="1" kern="100" dirty="0">
                  <a:solidFill>
                    <a:srgbClr val="2E1B1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211</a:t>
              </a:r>
            </a:p>
          </p:txBody>
        </p:sp>
      </p:grpSp>
      <p:grpSp>
        <p:nvGrpSpPr>
          <p:cNvPr id="747" name="Ομάδα 746">
            <a:extLst>
              <a:ext uri="{FF2B5EF4-FFF2-40B4-BE49-F238E27FC236}">
                <a16:creationId xmlns:a16="http://schemas.microsoft.com/office/drawing/2014/main" id="{2527823E-9DBD-1F66-220C-FF9954DA51FE}"/>
              </a:ext>
            </a:extLst>
          </p:cNvPr>
          <p:cNvGrpSpPr/>
          <p:nvPr/>
        </p:nvGrpSpPr>
        <p:grpSpPr>
          <a:xfrm>
            <a:off x="6638027" y="758846"/>
            <a:ext cx="2452634" cy="1642925"/>
            <a:chOff x="6638027" y="758846"/>
            <a:chExt cx="2452634" cy="1642925"/>
          </a:xfrm>
        </p:grpSpPr>
        <p:grpSp>
          <p:nvGrpSpPr>
            <p:cNvPr id="742" name="Google Shape;926;p53">
              <a:extLst>
                <a:ext uri="{FF2B5EF4-FFF2-40B4-BE49-F238E27FC236}">
                  <a16:creationId xmlns:a16="http://schemas.microsoft.com/office/drawing/2014/main" id="{5EC7BFB8-0CAD-73A2-5673-BBC0CA9A1040}"/>
                </a:ext>
              </a:extLst>
            </p:cNvPr>
            <p:cNvGrpSpPr/>
            <p:nvPr/>
          </p:nvGrpSpPr>
          <p:grpSpPr>
            <a:xfrm>
              <a:off x="8224375" y="758846"/>
              <a:ext cx="842905" cy="1170277"/>
              <a:chOff x="6773264" y="3367873"/>
              <a:chExt cx="263281" cy="394463"/>
            </a:xfrm>
            <a:solidFill>
              <a:schemeClr val="bg1">
                <a:lumMod val="75000"/>
              </a:schemeClr>
            </a:solidFill>
            <a:effectLst>
              <a:outerShdw blurRad="50800" dist="50800" dir="5400000" algn="ctr" rotWithShape="0">
                <a:schemeClr val="bg1">
                  <a:lumMod val="75000"/>
                  <a:alpha val="0"/>
                </a:schemeClr>
              </a:outerShdw>
            </a:effectLst>
          </p:grpSpPr>
          <p:sp>
            <p:nvSpPr>
              <p:cNvPr id="743" name="Google Shape;927;p53">
                <a:extLst>
                  <a:ext uri="{FF2B5EF4-FFF2-40B4-BE49-F238E27FC236}">
                    <a16:creationId xmlns:a16="http://schemas.microsoft.com/office/drawing/2014/main" id="{C2C2414B-6B40-F6F3-7DBC-98C4EBA138E8}"/>
                  </a:ext>
                </a:extLst>
              </p:cNvPr>
              <p:cNvSpPr/>
              <p:nvPr/>
            </p:nvSpPr>
            <p:spPr>
              <a:xfrm>
                <a:off x="6773264" y="3367873"/>
                <a:ext cx="263281" cy="394463"/>
              </a:xfrm>
              <a:custGeom>
                <a:avLst/>
                <a:gdLst/>
                <a:ahLst/>
                <a:cxnLst/>
                <a:rect l="l" t="t" r="r" b="b"/>
                <a:pathLst>
                  <a:path w="9762" h="14626" extrusionOk="0">
                    <a:moveTo>
                      <a:pt x="7321" y="4889"/>
                    </a:moveTo>
                    <a:lnTo>
                      <a:pt x="7321" y="4926"/>
                    </a:lnTo>
                    <a:cubicBezTo>
                      <a:pt x="7321" y="5164"/>
                      <a:pt x="7130" y="5352"/>
                      <a:pt x="6896" y="5352"/>
                    </a:cubicBezTo>
                    <a:cubicBezTo>
                      <a:pt x="6882" y="5352"/>
                      <a:pt x="6868" y="5352"/>
                      <a:pt x="6854" y="5350"/>
                    </a:cubicBezTo>
                    <a:cubicBezTo>
                      <a:pt x="6018" y="5261"/>
                      <a:pt x="5179" y="5217"/>
                      <a:pt x="4340" y="5217"/>
                    </a:cubicBezTo>
                    <a:cubicBezTo>
                      <a:pt x="3501" y="5217"/>
                      <a:pt x="2662" y="5261"/>
                      <a:pt x="1826" y="5350"/>
                    </a:cubicBezTo>
                    <a:cubicBezTo>
                      <a:pt x="1811" y="5352"/>
                      <a:pt x="1797" y="5352"/>
                      <a:pt x="1783" y="5352"/>
                    </a:cubicBezTo>
                    <a:cubicBezTo>
                      <a:pt x="1550" y="5352"/>
                      <a:pt x="1359" y="5164"/>
                      <a:pt x="1359" y="4926"/>
                    </a:cubicBezTo>
                    <a:lnTo>
                      <a:pt x="1359" y="4889"/>
                    </a:lnTo>
                    <a:close/>
                    <a:moveTo>
                      <a:pt x="8710" y="6992"/>
                    </a:moveTo>
                    <a:cubicBezTo>
                      <a:pt x="9386" y="6992"/>
                      <a:pt x="9577" y="7950"/>
                      <a:pt x="8925" y="8190"/>
                    </a:cubicBezTo>
                    <a:lnTo>
                      <a:pt x="8925" y="7453"/>
                    </a:lnTo>
                    <a:cubicBezTo>
                      <a:pt x="8925" y="7330"/>
                      <a:pt x="8827" y="7237"/>
                      <a:pt x="8710" y="7237"/>
                    </a:cubicBezTo>
                    <a:lnTo>
                      <a:pt x="8218" y="7237"/>
                    </a:lnTo>
                    <a:cubicBezTo>
                      <a:pt x="8335" y="7084"/>
                      <a:pt x="8520" y="6992"/>
                      <a:pt x="8710" y="6992"/>
                    </a:cubicBezTo>
                    <a:close/>
                    <a:moveTo>
                      <a:pt x="7942" y="7669"/>
                    </a:moveTo>
                    <a:cubicBezTo>
                      <a:pt x="7948" y="7669"/>
                      <a:pt x="7954" y="7671"/>
                      <a:pt x="7960" y="7674"/>
                    </a:cubicBezTo>
                    <a:lnTo>
                      <a:pt x="8501" y="7674"/>
                    </a:lnTo>
                    <a:lnTo>
                      <a:pt x="8501" y="8233"/>
                    </a:lnTo>
                    <a:lnTo>
                      <a:pt x="7960" y="8233"/>
                    </a:lnTo>
                    <a:cubicBezTo>
                      <a:pt x="7807" y="8233"/>
                      <a:pt x="7684" y="8110"/>
                      <a:pt x="7677" y="7963"/>
                    </a:cubicBezTo>
                    <a:lnTo>
                      <a:pt x="7677" y="7957"/>
                    </a:lnTo>
                    <a:cubicBezTo>
                      <a:pt x="7677" y="7877"/>
                      <a:pt x="7708" y="7803"/>
                      <a:pt x="7763" y="7748"/>
                    </a:cubicBezTo>
                    <a:cubicBezTo>
                      <a:pt x="7807" y="7705"/>
                      <a:pt x="7862" y="7680"/>
                      <a:pt x="7923" y="7674"/>
                    </a:cubicBezTo>
                    <a:cubicBezTo>
                      <a:pt x="7929" y="7671"/>
                      <a:pt x="7936" y="7669"/>
                      <a:pt x="7942" y="7669"/>
                    </a:cubicBezTo>
                    <a:close/>
                    <a:moveTo>
                      <a:pt x="4340" y="5645"/>
                    </a:moveTo>
                    <a:cubicBezTo>
                      <a:pt x="5165" y="5645"/>
                      <a:pt x="5990" y="5688"/>
                      <a:pt x="6811" y="5774"/>
                    </a:cubicBezTo>
                    <a:cubicBezTo>
                      <a:pt x="6841" y="5774"/>
                      <a:pt x="6872" y="5781"/>
                      <a:pt x="6903" y="5781"/>
                    </a:cubicBezTo>
                    <a:cubicBezTo>
                      <a:pt x="6952" y="5781"/>
                      <a:pt x="7001" y="5774"/>
                      <a:pt x="7057" y="5762"/>
                    </a:cubicBezTo>
                    <a:lnTo>
                      <a:pt x="7057" y="6082"/>
                    </a:lnTo>
                    <a:cubicBezTo>
                      <a:pt x="7050" y="7164"/>
                      <a:pt x="6417" y="8141"/>
                      <a:pt x="5428" y="8577"/>
                    </a:cubicBezTo>
                    <a:cubicBezTo>
                      <a:pt x="5415" y="8577"/>
                      <a:pt x="5403" y="8584"/>
                      <a:pt x="5391" y="8590"/>
                    </a:cubicBezTo>
                    <a:cubicBezTo>
                      <a:pt x="5044" y="8734"/>
                      <a:pt x="4689" y="8801"/>
                      <a:pt x="4344" y="8801"/>
                    </a:cubicBezTo>
                    <a:cubicBezTo>
                      <a:pt x="2910" y="8801"/>
                      <a:pt x="1629" y="7647"/>
                      <a:pt x="1629" y="6082"/>
                    </a:cubicBezTo>
                    <a:lnTo>
                      <a:pt x="1623" y="6088"/>
                    </a:lnTo>
                    <a:lnTo>
                      <a:pt x="1623" y="5762"/>
                    </a:lnTo>
                    <a:cubicBezTo>
                      <a:pt x="1674" y="5774"/>
                      <a:pt x="1727" y="5778"/>
                      <a:pt x="1779" y="5778"/>
                    </a:cubicBezTo>
                    <a:cubicBezTo>
                      <a:pt x="1809" y="5778"/>
                      <a:pt x="1839" y="5777"/>
                      <a:pt x="1869" y="5774"/>
                    </a:cubicBezTo>
                    <a:cubicBezTo>
                      <a:pt x="2689" y="5688"/>
                      <a:pt x="3515" y="5645"/>
                      <a:pt x="4340" y="5645"/>
                    </a:cubicBezTo>
                    <a:close/>
                    <a:moveTo>
                      <a:pt x="5280" y="9088"/>
                    </a:moveTo>
                    <a:lnTo>
                      <a:pt x="5280" y="9635"/>
                    </a:lnTo>
                    <a:lnTo>
                      <a:pt x="5280" y="9641"/>
                    </a:lnTo>
                    <a:lnTo>
                      <a:pt x="5280" y="9831"/>
                    </a:lnTo>
                    <a:lnTo>
                      <a:pt x="4340" y="10950"/>
                    </a:lnTo>
                    <a:lnTo>
                      <a:pt x="3399" y="9831"/>
                    </a:lnTo>
                    <a:lnTo>
                      <a:pt x="3399" y="9088"/>
                    </a:lnTo>
                    <a:cubicBezTo>
                      <a:pt x="3707" y="9180"/>
                      <a:pt x="4020" y="9229"/>
                      <a:pt x="4340" y="9229"/>
                    </a:cubicBezTo>
                    <a:cubicBezTo>
                      <a:pt x="4659" y="9229"/>
                      <a:pt x="4973" y="9180"/>
                      <a:pt x="5280" y="9088"/>
                    </a:cubicBezTo>
                    <a:close/>
                    <a:moveTo>
                      <a:pt x="2975" y="9967"/>
                    </a:moveTo>
                    <a:cubicBezTo>
                      <a:pt x="2981" y="9997"/>
                      <a:pt x="3000" y="10028"/>
                      <a:pt x="3018" y="10053"/>
                    </a:cubicBezTo>
                    <a:lnTo>
                      <a:pt x="4014" y="11233"/>
                    </a:lnTo>
                    <a:lnTo>
                      <a:pt x="2871" y="11940"/>
                    </a:lnTo>
                    <a:lnTo>
                      <a:pt x="1973" y="10403"/>
                    </a:lnTo>
                    <a:lnTo>
                      <a:pt x="2084" y="10354"/>
                    </a:lnTo>
                    <a:lnTo>
                      <a:pt x="2975" y="9967"/>
                    </a:lnTo>
                    <a:close/>
                    <a:moveTo>
                      <a:pt x="5698" y="9967"/>
                    </a:moveTo>
                    <a:lnTo>
                      <a:pt x="5938" y="10065"/>
                    </a:lnTo>
                    <a:lnTo>
                      <a:pt x="6559" y="10335"/>
                    </a:lnTo>
                    <a:lnTo>
                      <a:pt x="6700" y="10403"/>
                    </a:lnTo>
                    <a:lnTo>
                      <a:pt x="5809" y="11940"/>
                    </a:lnTo>
                    <a:lnTo>
                      <a:pt x="5010" y="11448"/>
                    </a:lnTo>
                    <a:lnTo>
                      <a:pt x="4997" y="11442"/>
                    </a:lnTo>
                    <a:lnTo>
                      <a:pt x="4659" y="11233"/>
                    </a:lnTo>
                    <a:lnTo>
                      <a:pt x="5655" y="10053"/>
                    </a:lnTo>
                    <a:cubicBezTo>
                      <a:pt x="5674" y="10028"/>
                      <a:pt x="5692" y="9997"/>
                      <a:pt x="5698" y="9967"/>
                    </a:cubicBezTo>
                    <a:close/>
                    <a:moveTo>
                      <a:pt x="4340" y="11534"/>
                    </a:moveTo>
                    <a:lnTo>
                      <a:pt x="4696" y="11755"/>
                    </a:lnTo>
                    <a:lnTo>
                      <a:pt x="5071" y="14202"/>
                    </a:lnTo>
                    <a:lnTo>
                      <a:pt x="3602" y="14202"/>
                    </a:lnTo>
                    <a:lnTo>
                      <a:pt x="3977" y="11755"/>
                    </a:lnTo>
                    <a:lnTo>
                      <a:pt x="4340" y="11534"/>
                    </a:lnTo>
                    <a:close/>
                    <a:moveTo>
                      <a:pt x="1604" y="10612"/>
                    </a:moveTo>
                    <a:lnTo>
                      <a:pt x="2606" y="12345"/>
                    </a:lnTo>
                    <a:cubicBezTo>
                      <a:pt x="2647" y="12414"/>
                      <a:pt x="2719" y="12453"/>
                      <a:pt x="2793" y="12453"/>
                    </a:cubicBezTo>
                    <a:cubicBezTo>
                      <a:pt x="2832" y="12453"/>
                      <a:pt x="2872" y="12442"/>
                      <a:pt x="2908" y="12419"/>
                    </a:cubicBezTo>
                    <a:lnTo>
                      <a:pt x="3498" y="12056"/>
                    </a:lnTo>
                    <a:lnTo>
                      <a:pt x="3166" y="14208"/>
                    </a:lnTo>
                    <a:lnTo>
                      <a:pt x="418" y="14208"/>
                    </a:lnTo>
                    <a:lnTo>
                      <a:pt x="424" y="12856"/>
                    </a:lnTo>
                    <a:cubicBezTo>
                      <a:pt x="418" y="11958"/>
                      <a:pt x="861" y="11116"/>
                      <a:pt x="1604" y="10612"/>
                    </a:cubicBezTo>
                    <a:close/>
                    <a:moveTo>
                      <a:pt x="9331" y="8454"/>
                    </a:moveTo>
                    <a:lnTo>
                      <a:pt x="9331" y="14202"/>
                    </a:lnTo>
                    <a:lnTo>
                      <a:pt x="8679" y="14202"/>
                    </a:lnTo>
                    <a:lnTo>
                      <a:pt x="8679" y="12856"/>
                    </a:lnTo>
                    <a:cubicBezTo>
                      <a:pt x="8679" y="12395"/>
                      <a:pt x="8581" y="11940"/>
                      <a:pt x="8384" y="11522"/>
                    </a:cubicBezTo>
                    <a:cubicBezTo>
                      <a:pt x="8345" y="11434"/>
                      <a:pt x="8273" y="11397"/>
                      <a:pt x="8201" y="11397"/>
                    </a:cubicBezTo>
                    <a:cubicBezTo>
                      <a:pt x="8060" y="11397"/>
                      <a:pt x="7916" y="11536"/>
                      <a:pt x="7997" y="11706"/>
                    </a:cubicBezTo>
                    <a:cubicBezTo>
                      <a:pt x="8169" y="12069"/>
                      <a:pt x="8255" y="12462"/>
                      <a:pt x="8255" y="12856"/>
                    </a:cubicBezTo>
                    <a:lnTo>
                      <a:pt x="8255" y="14208"/>
                    </a:lnTo>
                    <a:lnTo>
                      <a:pt x="5508" y="14208"/>
                    </a:lnTo>
                    <a:lnTo>
                      <a:pt x="5176" y="12056"/>
                    </a:lnTo>
                    <a:lnTo>
                      <a:pt x="5176" y="12056"/>
                    </a:lnTo>
                    <a:lnTo>
                      <a:pt x="5766" y="12425"/>
                    </a:lnTo>
                    <a:cubicBezTo>
                      <a:pt x="5800" y="12446"/>
                      <a:pt x="5838" y="12455"/>
                      <a:pt x="5875" y="12455"/>
                    </a:cubicBezTo>
                    <a:cubicBezTo>
                      <a:pt x="5951" y="12455"/>
                      <a:pt x="6026" y="12415"/>
                      <a:pt x="6067" y="12345"/>
                    </a:cubicBezTo>
                    <a:lnTo>
                      <a:pt x="7069" y="10612"/>
                    </a:lnTo>
                    <a:cubicBezTo>
                      <a:pt x="7241" y="10735"/>
                      <a:pt x="7401" y="10870"/>
                      <a:pt x="7542" y="11024"/>
                    </a:cubicBezTo>
                    <a:cubicBezTo>
                      <a:pt x="7590" y="11077"/>
                      <a:pt x="7645" y="11100"/>
                      <a:pt x="7699" y="11100"/>
                    </a:cubicBezTo>
                    <a:cubicBezTo>
                      <a:pt x="7860" y="11100"/>
                      <a:pt x="8005" y="10896"/>
                      <a:pt x="7862" y="10735"/>
                    </a:cubicBezTo>
                    <a:cubicBezTo>
                      <a:pt x="7800" y="10673"/>
                      <a:pt x="7739" y="10612"/>
                      <a:pt x="7677" y="10551"/>
                    </a:cubicBezTo>
                    <a:lnTo>
                      <a:pt x="7677" y="8602"/>
                    </a:lnTo>
                    <a:cubicBezTo>
                      <a:pt x="7770" y="8639"/>
                      <a:pt x="7862" y="8657"/>
                      <a:pt x="7960" y="8657"/>
                    </a:cubicBezTo>
                    <a:cubicBezTo>
                      <a:pt x="8028" y="8654"/>
                      <a:pt x="8093" y="8652"/>
                      <a:pt x="8155" y="8652"/>
                    </a:cubicBezTo>
                    <a:cubicBezTo>
                      <a:pt x="8318" y="8652"/>
                      <a:pt x="8466" y="8661"/>
                      <a:pt x="8604" y="8661"/>
                    </a:cubicBezTo>
                    <a:cubicBezTo>
                      <a:pt x="8861" y="8661"/>
                      <a:pt x="9088" y="8630"/>
                      <a:pt x="9331" y="8454"/>
                    </a:cubicBezTo>
                    <a:close/>
                    <a:moveTo>
                      <a:pt x="4340" y="0"/>
                    </a:moveTo>
                    <a:cubicBezTo>
                      <a:pt x="3508" y="0"/>
                      <a:pt x="2691" y="339"/>
                      <a:pt x="2096" y="968"/>
                    </a:cubicBezTo>
                    <a:cubicBezTo>
                      <a:pt x="1960" y="1127"/>
                      <a:pt x="2100" y="1327"/>
                      <a:pt x="2262" y="1327"/>
                    </a:cubicBezTo>
                    <a:cubicBezTo>
                      <a:pt x="2311" y="1327"/>
                      <a:pt x="2363" y="1308"/>
                      <a:pt x="2410" y="1263"/>
                    </a:cubicBezTo>
                    <a:cubicBezTo>
                      <a:pt x="2502" y="1158"/>
                      <a:pt x="2606" y="1066"/>
                      <a:pt x="2717" y="986"/>
                    </a:cubicBezTo>
                    <a:lnTo>
                      <a:pt x="2975" y="2381"/>
                    </a:lnTo>
                    <a:cubicBezTo>
                      <a:pt x="2994" y="2512"/>
                      <a:pt x="3089" y="2569"/>
                      <a:pt x="3186" y="2569"/>
                    </a:cubicBezTo>
                    <a:cubicBezTo>
                      <a:pt x="3312" y="2569"/>
                      <a:pt x="3441" y="2469"/>
                      <a:pt x="3399" y="2302"/>
                    </a:cubicBezTo>
                    <a:lnTo>
                      <a:pt x="3104" y="734"/>
                    </a:lnTo>
                    <a:cubicBezTo>
                      <a:pt x="3491" y="528"/>
                      <a:pt x="3916" y="425"/>
                      <a:pt x="4340" y="425"/>
                    </a:cubicBezTo>
                    <a:cubicBezTo>
                      <a:pt x="4764" y="425"/>
                      <a:pt x="5188" y="528"/>
                      <a:pt x="5575" y="734"/>
                    </a:cubicBezTo>
                    <a:lnTo>
                      <a:pt x="5280" y="2302"/>
                    </a:lnTo>
                    <a:cubicBezTo>
                      <a:pt x="5242" y="2468"/>
                      <a:pt x="5370" y="2566"/>
                      <a:pt x="5495" y="2566"/>
                    </a:cubicBezTo>
                    <a:cubicBezTo>
                      <a:pt x="5592" y="2566"/>
                      <a:pt x="5688" y="2507"/>
                      <a:pt x="5704" y="2375"/>
                    </a:cubicBezTo>
                    <a:lnTo>
                      <a:pt x="5969" y="980"/>
                    </a:lnTo>
                    <a:cubicBezTo>
                      <a:pt x="6614" y="1484"/>
                      <a:pt x="6989" y="2259"/>
                      <a:pt x="6989" y="3076"/>
                    </a:cubicBezTo>
                    <a:lnTo>
                      <a:pt x="6989" y="3138"/>
                    </a:lnTo>
                    <a:lnTo>
                      <a:pt x="6307" y="3138"/>
                    </a:lnTo>
                    <a:cubicBezTo>
                      <a:pt x="6018" y="3138"/>
                      <a:pt x="6018" y="3568"/>
                      <a:pt x="6307" y="3568"/>
                    </a:cubicBezTo>
                    <a:lnTo>
                      <a:pt x="7401" y="3568"/>
                    </a:lnTo>
                    <a:cubicBezTo>
                      <a:pt x="7444" y="3568"/>
                      <a:pt x="7481" y="3611"/>
                      <a:pt x="7481" y="3660"/>
                    </a:cubicBezTo>
                    <a:lnTo>
                      <a:pt x="7481" y="4459"/>
                    </a:lnTo>
                    <a:lnTo>
                      <a:pt x="1199" y="4459"/>
                    </a:lnTo>
                    <a:lnTo>
                      <a:pt x="1199" y="3660"/>
                    </a:lnTo>
                    <a:cubicBezTo>
                      <a:pt x="1199" y="3611"/>
                      <a:pt x="1236" y="3574"/>
                      <a:pt x="1279" y="3574"/>
                    </a:cubicBezTo>
                    <a:lnTo>
                      <a:pt x="2373" y="3574"/>
                    </a:lnTo>
                    <a:cubicBezTo>
                      <a:pt x="2662" y="3574"/>
                      <a:pt x="2662" y="3144"/>
                      <a:pt x="2373" y="3144"/>
                    </a:cubicBezTo>
                    <a:lnTo>
                      <a:pt x="1690" y="3144"/>
                    </a:lnTo>
                    <a:lnTo>
                      <a:pt x="1690" y="3076"/>
                    </a:lnTo>
                    <a:cubicBezTo>
                      <a:pt x="1690" y="2677"/>
                      <a:pt x="1783" y="2283"/>
                      <a:pt x="1955" y="1927"/>
                    </a:cubicBezTo>
                    <a:cubicBezTo>
                      <a:pt x="2021" y="1762"/>
                      <a:pt x="1885" y="1630"/>
                      <a:pt x="1747" y="1630"/>
                    </a:cubicBezTo>
                    <a:cubicBezTo>
                      <a:pt x="1680" y="1630"/>
                      <a:pt x="1612" y="1661"/>
                      <a:pt x="1568" y="1736"/>
                    </a:cubicBezTo>
                    <a:cubicBezTo>
                      <a:pt x="1365" y="2154"/>
                      <a:pt x="1260" y="2615"/>
                      <a:pt x="1260" y="3082"/>
                    </a:cubicBezTo>
                    <a:lnTo>
                      <a:pt x="1260" y="3144"/>
                    </a:lnTo>
                    <a:cubicBezTo>
                      <a:pt x="990" y="3156"/>
                      <a:pt x="768" y="3383"/>
                      <a:pt x="768" y="3660"/>
                    </a:cubicBezTo>
                    <a:lnTo>
                      <a:pt x="768" y="4588"/>
                    </a:lnTo>
                    <a:cubicBezTo>
                      <a:pt x="768" y="4705"/>
                      <a:pt x="830" y="4809"/>
                      <a:pt x="934" y="4859"/>
                    </a:cubicBezTo>
                    <a:lnTo>
                      <a:pt x="934" y="4932"/>
                    </a:lnTo>
                    <a:cubicBezTo>
                      <a:pt x="934" y="5166"/>
                      <a:pt x="1027" y="5387"/>
                      <a:pt x="1199" y="5547"/>
                    </a:cubicBezTo>
                    <a:lnTo>
                      <a:pt x="1199" y="6088"/>
                    </a:lnTo>
                    <a:cubicBezTo>
                      <a:pt x="1199" y="7293"/>
                      <a:pt x="1887" y="8393"/>
                      <a:pt x="2975" y="8915"/>
                    </a:cubicBezTo>
                    <a:lnTo>
                      <a:pt x="2975" y="9499"/>
                    </a:lnTo>
                    <a:lnTo>
                      <a:pt x="2416" y="9739"/>
                    </a:lnTo>
                    <a:cubicBezTo>
                      <a:pt x="2170" y="9844"/>
                      <a:pt x="2016" y="9911"/>
                      <a:pt x="1912" y="9960"/>
                    </a:cubicBezTo>
                    <a:lnTo>
                      <a:pt x="1887" y="9973"/>
                    </a:lnTo>
                    <a:cubicBezTo>
                      <a:pt x="1844" y="9991"/>
                      <a:pt x="1801" y="10010"/>
                      <a:pt x="1764" y="10028"/>
                    </a:cubicBezTo>
                    <a:cubicBezTo>
                      <a:pt x="1703" y="10053"/>
                      <a:pt x="1666" y="10077"/>
                      <a:pt x="1611" y="10102"/>
                    </a:cubicBezTo>
                    <a:lnTo>
                      <a:pt x="1604" y="10102"/>
                    </a:lnTo>
                    <a:lnTo>
                      <a:pt x="1586" y="10114"/>
                    </a:lnTo>
                    <a:cubicBezTo>
                      <a:pt x="603" y="10673"/>
                      <a:pt x="0" y="11718"/>
                      <a:pt x="0" y="12843"/>
                    </a:cubicBezTo>
                    <a:lnTo>
                      <a:pt x="0" y="14306"/>
                    </a:lnTo>
                    <a:cubicBezTo>
                      <a:pt x="0" y="14484"/>
                      <a:pt x="142" y="14626"/>
                      <a:pt x="320" y="14626"/>
                    </a:cubicBezTo>
                    <a:lnTo>
                      <a:pt x="9546" y="14626"/>
                    </a:lnTo>
                    <a:cubicBezTo>
                      <a:pt x="9669" y="14626"/>
                      <a:pt x="9761" y="14534"/>
                      <a:pt x="9761" y="14411"/>
                    </a:cubicBezTo>
                    <a:lnTo>
                      <a:pt x="9761" y="7606"/>
                    </a:lnTo>
                    <a:cubicBezTo>
                      <a:pt x="9761" y="7032"/>
                      <a:pt x="9294" y="6567"/>
                      <a:pt x="8721" y="6567"/>
                    </a:cubicBezTo>
                    <a:cubicBezTo>
                      <a:pt x="8718" y="6567"/>
                      <a:pt x="8714" y="6567"/>
                      <a:pt x="8710" y="6567"/>
                    </a:cubicBezTo>
                    <a:cubicBezTo>
                      <a:pt x="8261" y="6567"/>
                      <a:pt x="7862" y="6850"/>
                      <a:pt x="7720" y="7280"/>
                    </a:cubicBezTo>
                    <a:cubicBezTo>
                      <a:pt x="7438" y="7379"/>
                      <a:pt x="7247" y="7649"/>
                      <a:pt x="7247" y="7950"/>
                    </a:cubicBezTo>
                    <a:lnTo>
                      <a:pt x="7247" y="7963"/>
                    </a:lnTo>
                    <a:lnTo>
                      <a:pt x="7247" y="10219"/>
                    </a:lnTo>
                    <a:cubicBezTo>
                      <a:pt x="6977" y="10040"/>
                      <a:pt x="6884" y="10016"/>
                      <a:pt x="5704" y="9499"/>
                    </a:cubicBezTo>
                    <a:lnTo>
                      <a:pt x="5704" y="8922"/>
                    </a:lnTo>
                    <a:cubicBezTo>
                      <a:pt x="6792" y="8393"/>
                      <a:pt x="7481" y="7293"/>
                      <a:pt x="7481" y="6088"/>
                    </a:cubicBezTo>
                    <a:lnTo>
                      <a:pt x="7481" y="5547"/>
                    </a:lnTo>
                    <a:cubicBezTo>
                      <a:pt x="7653" y="5387"/>
                      <a:pt x="7745" y="5166"/>
                      <a:pt x="7745" y="4932"/>
                    </a:cubicBezTo>
                    <a:lnTo>
                      <a:pt x="7745" y="4859"/>
                    </a:lnTo>
                    <a:cubicBezTo>
                      <a:pt x="7850" y="4803"/>
                      <a:pt x="7911" y="4705"/>
                      <a:pt x="7911" y="4588"/>
                    </a:cubicBezTo>
                    <a:lnTo>
                      <a:pt x="7911" y="3660"/>
                    </a:lnTo>
                    <a:cubicBezTo>
                      <a:pt x="7911" y="3383"/>
                      <a:pt x="7690" y="3156"/>
                      <a:pt x="7419" y="3144"/>
                    </a:cubicBezTo>
                    <a:lnTo>
                      <a:pt x="7419" y="3076"/>
                    </a:lnTo>
                    <a:cubicBezTo>
                      <a:pt x="7413" y="1816"/>
                      <a:pt x="6645" y="685"/>
                      <a:pt x="5471" y="218"/>
                    </a:cubicBezTo>
                    <a:cubicBezTo>
                      <a:pt x="5104" y="71"/>
                      <a:pt x="4721" y="0"/>
                      <a:pt x="434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928;p53">
                <a:extLst>
                  <a:ext uri="{FF2B5EF4-FFF2-40B4-BE49-F238E27FC236}">
                    <a16:creationId xmlns:a16="http://schemas.microsoft.com/office/drawing/2014/main" id="{51F659FE-7D01-39EC-C586-D4941B3FD962}"/>
                  </a:ext>
                </a:extLst>
              </p:cNvPr>
              <p:cNvSpPr/>
              <p:nvPr/>
            </p:nvSpPr>
            <p:spPr>
              <a:xfrm>
                <a:off x="6931066" y="3728650"/>
                <a:ext cx="57554" cy="11489"/>
              </a:xfrm>
              <a:custGeom>
                <a:avLst/>
                <a:gdLst/>
                <a:ahLst/>
                <a:cxnLst/>
                <a:rect l="l" t="t" r="r" b="b"/>
                <a:pathLst>
                  <a:path w="2134" h="426" extrusionOk="0">
                    <a:moveTo>
                      <a:pt x="284" y="1"/>
                    </a:moveTo>
                    <a:cubicBezTo>
                      <a:pt x="1" y="1"/>
                      <a:pt x="1" y="425"/>
                      <a:pt x="284" y="425"/>
                    </a:cubicBezTo>
                    <a:lnTo>
                      <a:pt x="1851" y="425"/>
                    </a:lnTo>
                    <a:cubicBezTo>
                      <a:pt x="2134" y="425"/>
                      <a:pt x="2134" y="1"/>
                      <a:pt x="185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929;p53">
                <a:extLst>
                  <a:ext uri="{FF2B5EF4-FFF2-40B4-BE49-F238E27FC236}">
                    <a16:creationId xmlns:a16="http://schemas.microsoft.com/office/drawing/2014/main" id="{0537DFFD-6A4E-7BB1-9E23-F88F7ACF3B6A}"/>
                  </a:ext>
                </a:extLst>
              </p:cNvPr>
              <p:cNvSpPr/>
              <p:nvPr/>
            </p:nvSpPr>
            <p:spPr>
              <a:xfrm>
                <a:off x="6858463" y="3434570"/>
                <a:ext cx="55720" cy="47764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771" extrusionOk="0">
                    <a:moveTo>
                      <a:pt x="1188" y="429"/>
                    </a:moveTo>
                    <a:cubicBezTo>
                      <a:pt x="1300" y="429"/>
                      <a:pt x="1414" y="469"/>
                      <a:pt x="1507" y="560"/>
                    </a:cubicBezTo>
                    <a:cubicBezTo>
                      <a:pt x="1789" y="849"/>
                      <a:pt x="1586" y="1341"/>
                      <a:pt x="1181" y="1341"/>
                    </a:cubicBezTo>
                    <a:cubicBezTo>
                      <a:pt x="929" y="1341"/>
                      <a:pt x="726" y="1138"/>
                      <a:pt x="726" y="886"/>
                    </a:cubicBezTo>
                    <a:cubicBezTo>
                      <a:pt x="726" y="610"/>
                      <a:pt x="952" y="429"/>
                      <a:pt x="1188" y="429"/>
                    </a:cubicBezTo>
                    <a:close/>
                    <a:moveTo>
                      <a:pt x="1173" y="0"/>
                    </a:moveTo>
                    <a:cubicBezTo>
                      <a:pt x="956" y="0"/>
                      <a:pt x="734" y="80"/>
                      <a:pt x="554" y="259"/>
                    </a:cubicBezTo>
                    <a:cubicBezTo>
                      <a:pt x="1" y="818"/>
                      <a:pt x="394" y="1771"/>
                      <a:pt x="1181" y="1771"/>
                    </a:cubicBezTo>
                    <a:cubicBezTo>
                      <a:pt x="1672" y="1771"/>
                      <a:pt x="2066" y="1371"/>
                      <a:pt x="2066" y="886"/>
                    </a:cubicBezTo>
                    <a:cubicBezTo>
                      <a:pt x="2066" y="353"/>
                      <a:pt x="1629" y="0"/>
                      <a:pt x="117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36" name="Βέλος: Δεξιό 735">
              <a:extLst>
                <a:ext uri="{FF2B5EF4-FFF2-40B4-BE49-F238E27FC236}">
                  <a16:creationId xmlns:a16="http://schemas.microsoft.com/office/drawing/2014/main" id="{F6961B06-36D7-E0B8-DCB3-A818CCE28DDF}"/>
                </a:ext>
              </a:extLst>
            </p:cNvPr>
            <p:cNvSpPr/>
            <p:nvPr/>
          </p:nvSpPr>
          <p:spPr>
            <a:xfrm>
              <a:off x="6638027" y="1647440"/>
              <a:ext cx="624840" cy="384584"/>
            </a:xfrm>
            <a:prstGeom prst="rightArrow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738" name="TextBox 737">
              <a:extLst>
                <a:ext uri="{FF2B5EF4-FFF2-40B4-BE49-F238E27FC236}">
                  <a16:creationId xmlns:a16="http://schemas.microsoft.com/office/drawing/2014/main" id="{73F1F084-3FB4-0C19-050F-ADA2DDA68D59}"/>
                </a:ext>
              </a:extLst>
            </p:cNvPr>
            <p:cNvSpPr txBox="1"/>
            <p:nvPr/>
          </p:nvSpPr>
          <p:spPr>
            <a:xfrm>
              <a:off x="7358089" y="1293775"/>
              <a:ext cx="1732572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sz="6600" b="1" kern="100" dirty="0">
                  <a:solidFill>
                    <a:srgbClr val="2E1B1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256</a:t>
              </a:r>
            </a:p>
          </p:txBody>
        </p:sp>
      </p:grpSp>
      <p:sp>
        <p:nvSpPr>
          <p:cNvPr id="748" name="Google Shape;171;p34">
            <a:extLst>
              <a:ext uri="{FF2B5EF4-FFF2-40B4-BE49-F238E27FC236}">
                <a16:creationId xmlns:a16="http://schemas.microsoft.com/office/drawing/2014/main" id="{D865245F-55EB-6CC4-C7AE-5A20FA1A9EE5}"/>
              </a:ext>
            </a:extLst>
          </p:cNvPr>
          <p:cNvSpPr txBox="1">
            <a:spLocks/>
          </p:cNvSpPr>
          <p:nvPr/>
        </p:nvSpPr>
        <p:spPr>
          <a:xfrm>
            <a:off x="224896" y="2931259"/>
            <a:ext cx="7420504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r>
              <a:rPr lang="el-GR" sz="2400" b="0" dirty="0"/>
              <a:t>ΔΟΜΗ ΕΡΩΤΗΜΑΤΟΛΟΓΙΟΥ</a:t>
            </a:r>
            <a:endParaRPr lang="el-GR" sz="2400" dirty="0">
              <a:solidFill>
                <a:srgbClr val="2E1B11"/>
              </a:solidFill>
            </a:endParaRPr>
          </a:p>
        </p:txBody>
      </p:sp>
      <p:cxnSp>
        <p:nvCxnSpPr>
          <p:cNvPr id="770" name="Google Shape;194;p35">
            <a:extLst>
              <a:ext uri="{FF2B5EF4-FFF2-40B4-BE49-F238E27FC236}">
                <a16:creationId xmlns:a16="http://schemas.microsoft.com/office/drawing/2014/main" id="{ACC8773B-36CA-4275-F2C8-7F4F0C867CEF}"/>
              </a:ext>
            </a:extLst>
          </p:cNvPr>
          <p:cNvCxnSpPr>
            <a:cxnSpLocks/>
          </p:cNvCxnSpPr>
          <p:nvPr/>
        </p:nvCxnSpPr>
        <p:spPr>
          <a:xfrm>
            <a:off x="575725" y="3387500"/>
            <a:ext cx="0" cy="216748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777" name="Γραφικό 776" descr="Σήμα 1 με συμπαγές γέμισμα">
            <a:extLst>
              <a:ext uri="{FF2B5EF4-FFF2-40B4-BE49-F238E27FC236}">
                <a16:creationId xmlns:a16="http://schemas.microsoft.com/office/drawing/2014/main" id="{C82A552F-D358-F959-BF3C-59FB1561D97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010709" y="3488223"/>
            <a:ext cx="914400" cy="914400"/>
          </a:xfrm>
          <a:prstGeom prst="rect">
            <a:avLst/>
          </a:prstGeom>
        </p:spPr>
      </p:pic>
      <p:pic>
        <p:nvPicPr>
          <p:cNvPr id="779" name="Γραφικό 778" descr="Σήμα με συμπαγές γέμισμα">
            <a:extLst>
              <a:ext uri="{FF2B5EF4-FFF2-40B4-BE49-F238E27FC236}">
                <a16:creationId xmlns:a16="http://schemas.microsoft.com/office/drawing/2014/main" id="{1AC75E2B-00C0-0D41-123E-D684290DB46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2318380" y="3488223"/>
            <a:ext cx="914400" cy="914400"/>
          </a:xfrm>
          <a:prstGeom prst="rect">
            <a:avLst/>
          </a:prstGeom>
        </p:spPr>
      </p:pic>
      <p:pic>
        <p:nvPicPr>
          <p:cNvPr id="781" name="Γραφικό 780" descr="Σήμα 3 με συμπαγές γέμισμα">
            <a:extLst>
              <a:ext uri="{FF2B5EF4-FFF2-40B4-BE49-F238E27FC236}">
                <a16:creationId xmlns:a16="http://schemas.microsoft.com/office/drawing/2014/main" id="{63C89669-C37C-A285-4D4F-19BF775DE8C4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3626051" y="3488223"/>
            <a:ext cx="914400" cy="914400"/>
          </a:xfrm>
          <a:prstGeom prst="rect">
            <a:avLst/>
          </a:prstGeom>
        </p:spPr>
      </p:pic>
      <p:pic>
        <p:nvPicPr>
          <p:cNvPr id="783" name="Γραφικό 782" descr="Σήμα 4 με συμπαγές γέμισμα">
            <a:extLst>
              <a:ext uri="{FF2B5EF4-FFF2-40B4-BE49-F238E27FC236}">
                <a16:creationId xmlns:a16="http://schemas.microsoft.com/office/drawing/2014/main" id="{7D0D7BDE-0551-9095-4902-1EF34D89906E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4933722" y="3488223"/>
            <a:ext cx="914400" cy="914400"/>
          </a:xfrm>
          <a:prstGeom prst="rect">
            <a:avLst/>
          </a:prstGeom>
        </p:spPr>
      </p:pic>
      <p:pic>
        <p:nvPicPr>
          <p:cNvPr id="785" name="Γραφικό 784" descr="Σήμα 5 με συμπαγές γέμισμα">
            <a:extLst>
              <a:ext uri="{FF2B5EF4-FFF2-40B4-BE49-F238E27FC236}">
                <a16:creationId xmlns:a16="http://schemas.microsoft.com/office/drawing/2014/main" id="{45915ED3-E36C-BBBF-7F00-2BDFD34C95A3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6256633" y="3488223"/>
            <a:ext cx="914400" cy="914400"/>
          </a:xfrm>
          <a:prstGeom prst="rect">
            <a:avLst/>
          </a:prstGeom>
        </p:spPr>
      </p:pic>
      <p:pic>
        <p:nvPicPr>
          <p:cNvPr id="787" name="Γραφικό 786" descr="Σήμα 6 με συμπαγές γέμισμα">
            <a:extLst>
              <a:ext uri="{FF2B5EF4-FFF2-40B4-BE49-F238E27FC236}">
                <a16:creationId xmlns:a16="http://schemas.microsoft.com/office/drawing/2014/main" id="{25E7B121-8F14-9AEF-94F7-6A8EDB73E471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7549064" y="3488223"/>
            <a:ext cx="914400" cy="914400"/>
          </a:xfrm>
          <a:prstGeom prst="rect">
            <a:avLst/>
          </a:prstGeom>
        </p:spPr>
      </p:pic>
      <p:sp>
        <p:nvSpPr>
          <p:cNvPr id="788" name="TextBox 787">
            <a:extLst>
              <a:ext uri="{FF2B5EF4-FFF2-40B4-BE49-F238E27FC236}">
                <a16:creationId xmlns:a16="http://schemas.microsoft.com/office/drawing/2014/main" id="{CC87DC20-39D4-E2A7-0764-11820CC81277}"/>
              </a:ext>
            </a:extLst>
          </p:cNvPr>
          <p:cNvSpPr txBox="1"/>
          <p:nvPr/>
        </p:nvSpPr>
        <p:spPr>
          <a:xfrm>
            <a:off x="601979" y="4480143"/>
            <a:ext cx="17730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b="1" kern="100" dirty="0">
                <a:solidFill>
                  <a:srgbClr val="2E1B1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Εισαγωγική</a:t>
            </a:r>
            <a:endParaRPr lang="el-GR" sz="2000" kern="100" dirty="0">
              <a:solidFill>
                <a:srgbClr val="2E1B11"/>
              </a:solidFill>
              <a:effectLst/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789" name="TextBox 788">
            <a:extLst>
              <a:ext uri="{FF2B5EF4-FFF2-40B4-BE49-F238E27FC236}">
                <a16:creationId xmlns:a16="http://schemas.microsoft.com/office/drawing/2014/main" id="{8A78AF6F-69E8-677A-05F7-BBF9A4E8126A}"/>
              </a:ext>
            </a:extLst>
          </p:cNvPr>
          <p:cNvSpPr txBox="1"/>
          <p:nvPr/>
        </p:nvSpPr>
        <p:spPr>
          <a:xfrm>
            <a:off x="1878833" y="4486063"/>
            <a:ext cx="17730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b="1" kern="100" dirty="0">
                <a:solidFill>
                  <a:srgbClr val="2E1B1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Θεωρητική</a:t>
            </a:r>
            <a:endParaRPr lang="el-GR" sz="2000" kern="100" dirty="0">
              <a:solidFill>
                <a:srgbClr val="2E1B11"/>
              </a:solidFill>
              <a:effectLst/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790" name="TextBox 789">
            <a:extLst>
              <a:ext uri="{FF2B5EF4-FFF2-40B4-BE49-F238E27FC236}">
                <a16:creationId xmlns:a16="http://schemas.microsoft.com/office/drawing/2014/main" id="{CA853760-09A2-0014-9D50-7492CCE0A2DC}"/>
              </a:ext>
            </a:extLst>
          </p:cNvPr>
          <p:cNvSpPr txBox="1"/>
          <p:nvPr/>
        </p:nvSpPr>
        <p:spPr>
          <a:xfrm>
            <a:off x="3021467" y="4413128"/>
            <a:ext cx="21144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b="1" kern="100" dirty="0">
                <a:solidFill>
                  <a:srgbClr val="2E1B1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Δημογραφικά Στοιχεία</a:t>
            </a:r>
            <a:endParaRPr lang="el-GR" sz="2000" kern="100" dirty="0">
              <a:solidFill>
                <a:srgbClr val="2E1B11"/>
              </a:solidFill>
              <a:effectLst/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791" name="TextBox 790">
            <a:extLst>
              <a:ext uri="{FF2B5EF4-FFF2-40B4-BE49-F238E27FC236}">
                <a16:creationId xmlns:a16="http://schemas.microsoft.com/office/drawing/2014/main" id="{C38723C8-C91F-68B2-4444-ECC4F068B488}"/>
              </a:ext>
            </a:extLst>
          </p:cNvPr>
          <p:cNvSpPr txBox="1"/>
          <p:nvPr/>
        </p:nvSpPr>
        <p:spPr>
          <a:xfrm>
            <a:off x="4252600" y="4413128"/>
            <a:ext cx="232747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b="1" kern="100" dirty="0">
                <a:solidFill>
                  <a:srgbClr val="2E1B1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Επικρατούσα κατάσταση</a:t>
            </a:r>
            <a:endParaRPr lang="el-GR" sz="2000" kern="100" dirty="0">
              <a:solidFill>
                <a:srgbClr val="2E1B11"/>
              </a:solidFill>
              <a:effectLst/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792" name="TextBox 791">
            <a:extLst>
              <a:ext uri="{FF2B5EF4-FFF2-40B4-BE49-F238E27FC236}">
                <a16:creationId xmlns:a16="http://schemas.microsoft.com/office/drawing/2014/main" id="{D4FCD20E-5EEA-0D4F-8C29-9E300401EDBD}"/>
              </a:ext>
            </a:extLst>
          </p:cNvPr>
          <p:cNvSpPr txBox="1"/>
          <p:nvPr/>
        </p:nvSpPr>
        <p:spPr>
          <a:xfrm>
            <a:off x="5706729" y="4414276"/>
            <a:ext cx="201420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b="1" kern="100" dirty="0">
                <a:solidFill>
                  <a:srgbClr val="2E1B1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Ψηφιακά Δίδυμα</a:t>
            </a:r>
            <a:endParaRPr lang="el-GR" sz="2000" kern="100" dirty="0">
              <a:solidFill>
                <a:srgbClr val="2E1B11"/>
              </a:solidFill>
              <a:effectLst/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793" name="TextBox 792">
            <a:extLst>
              <a:ext uri="{FF2B5EF4-FFF2-40B4-BE49-F238E27FC236}">
                <a16:creationId xmlns:a16="http://schemas.microsoft.com/office/drawing/2014/main" id="{E19811C2-BDEB-FDD1-D0B2-13C45E04AB7A}"/>
              </a:ext>
            </a:extLst>
          </p:cNvPr>
          <p:cNvSpPr txBox="1"/>
          <p:nvPr/>
        </p:nvSpPr>
        <p:spPr>
          <a:xfrm>
            <a:off x="7387645" y="4480143"/>
            <a:ext cx="124581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b="1" kern="100" dirty="0">
                <a:solidFill>
                  <a:srgbClr val="2E1B1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Επίλογος</a:t>
            </a:r>
            <a:endParaRPr lang="el-GR" sz="2000" kern="100" dirty="0">
              <a:solidFill>
                <a:srgbClr val="2E1B11"/>
              </a:solidFill>
              <a:effectLst/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pic>
        <p:nvPicPr>
          <p:cNvPr id="795" name="Γραφικό 794" descr="Σήμα 1 περίγραμμα">
            <a:extLst>
              <a:ext uri="{FF2B5EF4-FFF2-40B4-BE49-F238E27FC236}">
                <a16:creationId xmlns:a16="http://schemas.microsoft.com/office/drawing/2014/main" id="{B4809B5E-2826-101F-3B37-85F727264BD5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1019481" y="3487888"/>
            <a:ext cx="914400" cy="914400"/>
          </a:xfrm>
          <a:prstGeom prst="rect">
            <a:avLst/>
          </a:prstGeom>
        </p:spPr>
      </p:pic>
      <p:pic>
        <p:nvPicPr>
          <p:cNvPr id="797" name="Γραφικό 796" descr="Σήμα περίγραμμα">
            <a:extLst>
              <a:ext uri="{FF2B5EF4-FFF2-40B4-BE49-F238E27FC236}">
                <a16:creationId xmlns:a16="http://schemas.microsoft.com/office/drawing/2014/main" id="{78F213BD-FBED-36FC-E9D0-5DBC7156CBC6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2315591" y="3489686"/>
            <a:ext cx="914400" cy="914400"/>
          </a:xfrm>
          <a:prstGeom prst="rect">
            <a:avLst/>
          </a:prstGeom>
        </p:spPr>
      </p:pic>
      <p:pic>
        <p:nvPicPr>
          <p:cNvPr id="799" name="Γραφικό 798" descr="Σήμα 3 περίγραμμα">
            <a:extLst>
              <a:ext uri="{FF2B5EF4-FFF2-40B4-BE49-F238E27FC236}">
                <a16:creationId xmlns:a16="http://schemas.microsoft.com/office/drawing/2014/main" id="{C07F14E5-F5E3-9679-8DC0-66DD43DCEB0F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3633004" y="3477718"/>
            <a:ext cx="914400" cy="914400"/>
          </a:xfrm>
          <a:prstGeom prst="rect">
            <a:avLst/>
          </a:prstGeom>
        </p:spPr>
      </p:pic>
      <p:pic>
        <p:nvPicPr>
          <p:cNvPr id="20481" name="Γραφικό 20480" descr="Σήμα 4 περίγραμμα">
            <a:extLst>
              <a:ext uri="{FF2B5EF4-FFF2-40B4-BE49-F238E27FC236}">
                <a16:creationId xmlns:a16="http://schemas.microsoft.com/office/drawing/2014/main" id="{B4FBF545-9972-C8C4-07B1-03CC714EEC17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4933722" y="3488223"/>
            <a:ext cx="914400" cy="914400"/>
          </a:xfrm>
          <a:prstGeom prst="rect">
            <a:avLst/>
          </a:prstGeom>
        </p:spPr>
      </p:pic>
      <p:pic>
        <p:nvPicPr>
          <p:cNvPr id="20484" name="Γραφικό 20483" descr="Σήμα 5 περίγραμμα">
            <a:extLst>
              <a:ext uri="{FF2B5EF4-FFF2-40B4-BE49-F238E27FC236}">
                <a16:creationId xmlns:a16="http://schemas.microsoft.com/office/drawing/2014/main" id="{2C6729D5-13DF-0EEC-8B27-A8E506322071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6262918" y="3488223"/>
            <a:ext cx="914400" cy="914400"/>
          </a:xfrm>
          <a:prstGeom prst="rect">
            <a:avLst/>
          </a:prstGeom>
        </p:spPr>
      </p:pic>
      <p:pic>
        <p:nvPicPr>
          <p:cNvPr id="20486" name="Γραφικό 20485" descr="Σήμα 6 περίγραμμα">
            <a:extLst>
              <a:ext uri="{FF2B5EF4-FFF2-40B4-BE49-F238E27FC236}">
                <a16:creationId xmlns:a16="http://schemas.microsoft.com/office/drawing/2014/main" id="{96624D17-EE53-3094-06E0-B94A6065C258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7555349" y="3488223"/>
            <a:ext cx="914400" cy="91440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E926654-E5C2-AD86-CF65-7C18B6CDBE94}"/>
              </a:ext>
            </a:extLst>
          </p:cNvPr>
          <p:cNvSpPr txBox="1"/>
          <p:nvPr/>
        </p:nvSpPr>
        <p:spPr>
          <a:xfrm>
            <a:off x="8751035" y="4795950"/>
            <a:ext cx="3929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13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2331F1-6C4A-0A5B-731A-67D777B89977}"/>
              </a:ext>
            </a:extLst>
          </p:cNvPr>
          <p:cNvSpPr txBox="1"/>
          <p:nvPr/>
        </p:nvSpPr>
        <p:spPr>
          <a:xfrm>
            <a:off x="7171033" y="2258536"/>
            <a:ext cx="205204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b="1" kern="100" dirty="0">
                <a:solidFill>
                  <a:srgbClr val="2E1B1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6.25% </a:t>
            </a:r>
            <a:r>
              <a:rPr lang="el-GR" sz="1800" b="1" kern="100" dirty="0">
                <a:solidFill>
                  <a:srgbClr val="2E1B1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σφάλμα εκτίμησης</a:t>
            </a:r>
          </a:p>
          <a:p>
            <a:pPr algn="ctr"/>
            <a:r>
              <a:rPr lang="el-GR" sz="1800" b="1" kern="100" dirty="0">
                <a:solidFill>
                  <a:srgbClr val="2E1B1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για 95% επίπεδο σημαντικότητας</a:t>
            </a:r>
            <a:endParaRPr lang="el-GR" sz="1800" kern="100" dirty="0">
              <a:solidFill>
                <a:srgbClr val="2E1B11"/>
              </a:solidFill>
              <a:effectLst/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u"/>
      </p:transition>
    </mc:Choice>
    <mc:Fallback xmlns="">
      <p:transition spd="slow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500"/>
                                        <p:tgtEl>
                                          <p:spTgt spid="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250"/>
                                        <p:tgtEl>
                                          <p:spTgt spid="7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50"/>
                                        <p:tgtEl>
                                          <p:spTgt spid="7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25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250"/>
                                        <p:tgtEl>
                                          <p:spTgt spid="7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7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250"/>
                                        <p:tgtEl>
                                          <p:spTgt spid="7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250"/>
                                        <p:tgtEl>
                                          <p:spTgt spid="7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0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250"/>
                                        <p:tgtEl>
                                          <p:spTgt spid="204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250"/>
                                        <p:tgtEl>
                                          <p:spTgt spid="7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20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250"/>
                                        <p:tgtEl>
                                          <p:spTgt spid="204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250"/>
                                        <p:tgtEl>
                                          <p:spTgt spid="7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0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8" grpId="0"/>
      <p:bldP spid="788" grpId="1"/>
      <p:bldP spid="789" grpId="0"/>
      <p:bldP spid="789" grpId="1"/>
      <p:bldP spid="790" grpId="0"/>
      <p:bldP spid="790" grpId="1"/>
      <p:bldP spid="791" grpId="0"/>
      <p:bldP spid="791" grpId="1"/>
      <p:bldP spid="792" grpId="0"/>
      <p:bldP spid="792" grpId="1"/>
      <p:bldP spid="793" grpId="0"/>
      <p:bldP spid="3" grpId="0"/>
      <p:bldP spid="3" grpId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" name="Google Shape;1152;p55"/>
          <p:cNvSpPr/>
          <p:nvPr/>
        </p:nvSpPr>
        <p:spPr>
          <a:xfrm rot="5400000" flipH="1">
            <a:off x="562846" y="1055401"/>
            <a:ext cx="3488700" cy="4695000"/>
          </a:xfrm>
          <a:prstGeom prst="snip1Rect">
            <a:avLst>
              <a:gd name="adj" fmla="val 31799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" name="Ορθογώνιο 7">
            <a:extLst>
              <a:ext uri="{FF2B5EF4-FFF2-40B4-BE49-F238E27FC236}">
                <a16:creationId xmlns:a16="http://schemas.microsoft.com/office/drawing/2014/main" id="{38B85F97-32C3-0738-46AA-C610F24D453C}"/>
              </a:ext>
            </a:extLst>
          </p:cNvPr>
          <p:cNvSpPr/>
          <p:nvPr/>
        </p:nvSpPr>
        <p:spPr>
          <a:xfrm>
            <a:off x="4556760" y="-4819"/>
            <a:ext cx="4617720" cy="91159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cxnSp>
        <p:nvCxnSpPr>
          <p:cNvPr id="9" name="Google Shape;182;p34">
            <a:extLst>
              <a:ext uri="{FF2B5EF4-FFF2-40B4-BE49-F238E27FC236}">
                <a16:creationId xmlns:a16="http://schemas.microsoft.com/office/drawing/2014/main" id="{B9E83C8F-E2C0-7406-C5CE-2801575CA9DF}"/>
              </a:ext>
            </a:extLst>
          </p:cNvPr>
          <p:cNvCxnSpPr>
            <a:cxnSpLocks/>
          </p:cNvCxnSpPr>
          <p:nvPr/>
        </p:nvCxnSpPr>
        <p:spPr>
          <a:xfrm flipH="1">
            <a:off x="8375837" y="894248"/>
            <a:ext cx="1" cy="218272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" name="Google Shape;169;p34">
            <a:extLst>
              <a:ext uri="{FF2B5EF4-FFF2-40B4-BE49-F238E27FC236}">
                <a16:creationId xmlns:a16="http://schemas.microsoft.com/office/drawing/2014/main" id="{C0398DE8-B946-2376-FB54-8E1C0A63FBB9}"/>
              </a:ext>
            </a:extLst>
          </p:cNvPr>
          <p:cNvSpPr txBox="1">
            <a:spLocks/>
          </p:cNvSpPr>
          <p:nvPr/>
        </p:nvSpPr>
        <p:spPr>
          <a:xfrm>
            <a:off x="3631581" y="105105"/>
            <a:ext cx="4308371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16510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62000"/>
              <a:buNone/>
            </a:pPr>
            <a:r>
              <a:rPr lang="el-GR" sz="3200" dirty="0">
                <a:solidFill>
                  <a:schemeClr val="dk1"/>
                </a:solidFill>
                <a:latin typeface="Abel" panose="02000506030000020004" pitchFamily="2" charset="0"/>
                <a:ea typeface="Open Sans"/>
                <a:cs typeface="Open Sans"/>
                <a:sym typeface="Open Sans"/>
              </a:rPr>
              <a:t>ΑΠΟΤΕΛΕΣΜΑΤΑ</a:t>
            </a:r>
          </a:p>
        </p:txBody>
      </p:sp>
      <p:sp>
        <p:nvSpPr>
          <p:cNvPr id="11" name="Google Shape;173;p34">
            <a:extLst>
              <a:ext uri="{FF2B5EF4-FFF2-40B4-BE49-F238E27FC236}">
                <a16:creationId xmlns:a16="http://schemas.microsoft.com/office/drawing/2014/main" id="{6060224C-1245-5E85-3E6B-EA003F4AFD42}"/>
              </a:ext>
            </a:extLst>
          </p:cNvPr>
          <p:cNvSpPr txBox="1">
            <a:spLocks/>
          </p:cNvSpPr>
          <p:nvPr/>
        </p:nvSpPr>
        <p:spPr>
          <a:xfrm>
            <a:off x="8043973" y="9138"/>
            <a:ext cx="1493075" cy="9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6000" b="1" dirty="0">
                <a:solidFill>
                  <a:schemeClr val="accent1"/>
                </a:solidFill>
                <a:latin typeface="Abel" panose="02000506030000020004" pitchFamily="2" charset="0"/>
              </a:rPr>
              <a:t>0</a:t>
            </a:r>
            <a:r>
              <a:rPr lang="el-GR" sz="6000" b="1" dirty="0">
                <a:solidFill>
                  <a:schemeClr val="accent1"/>
                </a:solidFill>
                <a:latin typeface="Abel" panose="02000506030000020004" pitchFamily="2" charset="0"/>
              </a:rPr>
              <a:t>4</a:t>
            </a:r>
            <a:endParaRPr lang="en" sz="6000" b="1" dirty="0">
              <a:solidFill>
                <a:schemeClr val="accent1"/>
              </a:solidFill>
              <a:latin typeface="Abel" panose="02000506030000020004" pitchFamily="2" charset="0"/>
            </a:endParaRPr>
          </a:p>
        </p:txBody>
      </p:sp>
      <p:cxnSp>
        <p:nvCxnSpPr>
          <p:cNvPr id="12" name="Google Shape;182;p34">
            <a:extLst>
              <a:ext uri="{FF2B5EF4-FFF2-40B4-BE49-F238E27FC236}">
                <a16:creationId xmlns:a16="http://schemas.microsoft.com/office/drawing/2014/main" id="{66A9770E-891E-B464-9DFF-28E824D7E68B}"/>
              </a:ext>
            </a:extLst>
          </p:cNvPr>
          <p:cNvCxnSpPr>
            <a:cxnSpLocks/>
          </p:cNvCxnSpPr>
          <p:nvPr/>
        </p:nvCxnSpPr>
        <p:spPr>
          <a:xfrm>
            <a:off x="8363365" y="1413933"/>
            <a:ext cx="12472" cy="173567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3" name="Google Shape;171;p34">
            <a:extLst>
              <a:ext uri="{FF2B5EF4-FFF2-40B4-BE49-F238E27FC236}">
                <a16:creationId xmlns:a16="http://schemas.microsoft.com/office/drawing/2014/main" id="{E2C4EAB4-D232-3F22-0C51-5CC9C0D8256D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7227472" y="966051"/>
            <a:ext cx="1561304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2400" b="0" dirty="0"/>
              <a:t>ΑΝΑΛΥΣΗ</a:t>
            </a:r>
            <a:endParaRPr sz="2400" b="0" dirty="0"/>
          </a:p>
        </p:txBody>
      </p:sp>
      <p:sp>
        <p:nvSpPr>
          <p:cNvPr id="14" name="Google Shape;171;p34">
            <a:extLst>
              <a:ext uri="{FF2B5EF4-FFF2-40B4-BE49-F238E27FC236}">
                <a16:creationId xmlns:a16="http://schemas.microsoft.com/office/drawing/2014/main" id="{8A84B658-8709-AF80-18A1-A1B4206B0A33}"/>
              </a:ext>
            </a:extLst>
          </p:cNvPr>
          <p:cNvSpPr txBox="1">
            <a:spLocks/>
          </p:cNvSpPr>
          <p:nvPr/>
        </p:nvSpPr>
        <p:spPr>
          <a:xfrm>
            <a:off x="3845895" y="3051579"/>
            <a:ext cx="5336454" cy="5519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4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l"/>
            <a:r>
              <a:rPr lang="el-GR" sz="2400" b="0" dirty="0"/>
              <a:t>ΣΥΖΗΤΗΣΗ ΑΠΟΤΕΛΕΣΜΑΤΩΝ </a:t>
            </a:r>
            <a:r>
              <a:rPr lang="el-GR" sz="2400" b="0" dirty="0">
                <a:latin typeface="Georgia" panose="02040502050405020303" pitchFamily="18" charset="0"/>
              </a:rPr>
              <a:t>(1/3)</a:t>
            </a:r>
          </a:p>
        </p:txBody>
      </p:sp>
      <p:cxnSp>
        <p:nvCxnSpPr>
          <p:cNvPr id="16" name="Google Shape;194;p35">
            <a:extLst>
              <a:ext uri="{FF2B5EF4-FFF2-40B4-BE49-F238E27FC236}">
                <a16:creationId xmlns:a16="http://schemas.microsoft.com/office/drawing/2014/main" id="{4F7E2A87-858B-0267-A7E3-B89AC8AE5E07}"/>
              </a:ext>
            </a:extLst>
          </p:cNvPr>
          <p:cNvCxnSpPr>
            <a:cxnSpLocks/>
          </p:cNvCxnSpPr>
          <p:nvPr/>
        </p:nvCxnSpPr>
        <p:spPr>
          <a:xfrm>
            <a:off x="8375837" y="3554263"/>
            <a:ext cx="0" cy="1756833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30771" name="Ομάδα 30770">
            <a:extLst>
              <a:ext uri="{FF2B5EF4-FFF2-40B4-BE49-F238E27FC236}">
                <a16:creationId xmlns:a16="http://schemas.microsoft.com/office/drawing/2014/main" id="{A0A02504-F233-D51F-1AB5-A576D6BC9310}"/>
              </a:ext>
            </a:extLst>
          </p:cNvPr>
          <p:cNvGrpSpPr/>
          <p:nvPr/>
        </p:nvGrpSpPr>
        <p:grpSpPr>
          <a:xfrm>
            <a:off x="472262" y="1602247"/>
            <a:ext cx="1389600" cy="1350000"/>
            <a:chOff x="1338169" y="1551445"/>
            <a:chExt cx="1389600" cy="1350000"/>
          </a:xfrm>
        </p:grpSpPr>
        <p:sp>
          <p:nvSpPr>
            <p:cNvPr id="30748" name="Διάγραμμα ροής: Γραμμή σύνδεσης 30747">
              <a:extLst>
                <a:ext uri="{FF2B5EF4-FFF2-40B4-BE49-F238E27FC236}">
                  <a16:creationId xmlns:a16="http://schemas.microsoft.com/office/drawing/2014/main" id="{DAF94959-0316-0CC8-410A-143D13ECA5D3}"/>
                </a:ext>
              </a:extLst>
            </p:cNvPr>
            <p:cNvSpPr/>
            <p:nvPr/>
          </p:nvSpPr>
          <p:spPr>
            <a:xfrm>
              <a:off x="1338169" y="1551445"/>
              <a:ext cx="1389600" cy="1350000"/>
            </a:xfrm>
            <a:prstGeom prst="flowChartConnector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grpSp>
          <p:nvGrpSpPr>
            <p:cNvPr id="1159" name="Google Shape;6411;p64">
              <a:extLst>
                <a:ext uri="{FF2B5EF4-FFF2-40B4-BE49-F238E27FC236}">
                  <a16:creationId xmlns:a16="http://schemas.microsoft.com/office/drawing/2014/main" id="{00DDCF25-4364-F419-5AE4-718E129B5E00}"/>
                </a:ext>
              </a:extLst>
            </p:cNvPr>
            <p:cNvGrpSpPr/>
            <p:nvPr/>
          </p:nvGrpSpPr>
          <p:grpSpPr>
            <a:xfrm>
              <a:off x="1458588" y="1791501"/>
              <a:ext cx="1017424" cy="843319"/>
              <a:chOff x="1737258" y="1988371"/>
              <a:chExt cx="370814" cy="307359"/>
            </a:xfrm>
            <a:solidFill>
              <a:srgbClr val="2E1B11"/>
            </a:solidFill>
          </p:grpSpPr>
          <p:sp>
            <p:nvSpPr>
              <p:cNvPr id="1160" name="Google Shape;6412;p64">
                <a:extLst>
                  <a:ext uri="{FF2B5EF4-FFF2-40B4-BE49-F238E27FC236}">
                    <a16:creationId xmlns:a16="http://schemas.microsoft.com/office/drawing/2014/main" id="{38D0638D-DD5D-FC0A-7041-849EA3E6ED0D}"/>
                  </a:ext>
                </a:extLst>
              </p:cNvPr>
              <p:cNvSpPr/>
              <p:nvPr/>
            </p:nvSpPr>
            <p:spPr>
              <a:xfrm>
                <a:off x="1963200" y="1996607"/>
                <a:ext cx="144873" cy="144492"/>
              </a:xfrm>
              <a:custGeom>
                <a:avLst/>
                <a:gdLst/>
                <a:ahLst/>
                <a:cxnLst/>
                <a:rect l="l" t="t" r="r" b="b"/>
                <a:pathLst>
                  <a:path w="4573" h="4561" extrusionOk="0">
                    <a:moveTo>
                      <a:pt x="167" y="0"/>
                    </a:moveTo>
                    <a:cubicBezTo>
                      <a:pt x="72" y="0"/>
                      <a:pt x="1" y="83"/>
                      <a:pt x="1" y="167"/>
                    </a:cubicBezTo>
                    <a:lnTo>
                      <a:pt x="1" y="4393"/>
                    </a:lnTo>
                    <a:cubicBezTo>
                      <a:pt x="1" y="4489"/>
                      <a:pt x="72" y="4560"/>
                      <a:pt x="167" y="4560"/>
                    </a:cubicBezTo>
                    <a:lnTo>
                      <a:pt x="4394" y="4560"/>
                    </a:lnTo>
                    <a:cubicBezTo>
                      <a:pt x="4477" y="4560"/>
                      <a:pt x="4561" y="4489"/>
                      <a:pt x="4561" y="4393"/>
                    </a:cubicBezTo>
                    <a:cubicBezTo>
                      <a:pt x="4573" y="3596"/>
                      <a:pt x="4346" y="2798"/>
                      <a:pt x="3930" y="2119"/>
                    </a:cubicBezTo>
                    <a:cubicBezTo>
                      <a:pt x="3897" y="2070"/>
                      <a:pt x="3842" y="2038"/>
                      <a:pt x="3780" y="2038"/>
                    </a:cubicBezTo>
                    <a:cubicBezTo>
                      <a:pt x="3751" y="2038"/>
                      <a:pt x="3721" y="2045"/>
                      <a:pt x="3692" y="2060"/>
                    </a:cubicBezTo>
                    <a:cubicBezTo>
                      <a:pt x="3620" y="2107"/>
                      <a:pt x="3584" y="2203"/>
                      <a:pt x="3632" y="2298"/>
                    </a:cubicBezTo>
                    <a:cubicBezTo>
                      <a:pt x="3989" y="2881"/>
                      <a:pt x="4204" y="3548"/>
                      <a:pt x="4227" y="4227"/>
                    </a:cubicBezTo>
                    <a:lnTo>
                      <a:pt x="346" y="4227"/>
                    </a:lnTo>
                    <a:lnTo>
                      <a:pt x="346" y="345"/>
                    </a:lnTo>
                    <a:cubicBezTo>
                      <a:pt x="1465" y="393"/>
                      <a:pt x="2513" y="893"/>
                      <a:pt x="3251" y="1762"/>
                    </a:cubicBezTo>
                    <a:cubicBezTo>
                      <a:pt x="3276" y="1800"/>
                      <a:pt x="3317" y="1817"/>
                      <a:pt x="3363" y="1817"/>
                    </a:cubicBezTo>
                    <a:cubicBezTo>
                      <a:pt x="3404" y="1817"/>
                      <a:pt x="3449" y="1803"/>
                      <a:pt x="3489" y="1774"/>
                    </a:cubicBezTo>
                    <a:cubicBezTo>
                      <a:pt x="3561" y="1715"/>
                      <a:pt x="3561" y="1607"/>
                      <a:pt x="3501" y="1536"/>
                    </a:cubicBezTo>
                    <a:cubicBezTo>
                      <a:pt x="2668" y="560"/>
                      <a:pt x="1441" y="0"/>
                      <a:pt x="16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6413;p64">
                <a:extLst>
                  <a:ext uri="{FF2B5EF4-FFF2-40B4-BE49-F238E27FC236}">
                    <a16:creationId xmlns:a16="http://schemas.microsoft.com/office/drawing/2014/main" id="{BF903172-6421-6C50-DFCF-37CED604269A}"/>
                  </a:ext>
                </a:extLst>
              </p:cNvPr>
              <p:cNvSpPr/>
              <p:nvPr/>
            </p:nvSpPr>
            <p:spPr>
              <a:xfrm>
                <a:off x="1737258" y="1988371"/>
                <a:ext cx="350064" cy="307359"/>
              </a:xfrm>
              <a:custGeom>
                <a:avLst/>
                <a:gdLst/>
                <a:ahLst/>
                <a:cxnLst/>
                <a:rect l="l" t="t" r="r" b="b"/>
                <a:pathLst>
                  <a:path w="11050" h="9702" extrusionOk="0">
                    <a:moveTo>
                      <a:pt x="10693" y="5463"/>
                    </a:moveTo>
                    <a:cubicBezTo>
                      <a:pt x="10621" y="7320"/>
                      <a:pt x="9323" y="8868"/>
                      <a:pt x="7502" y="9249"/>
                    </a:cubicBezTo>
                    <a:lnTo>
                      <a:pt x="6847" y="5463"/>
                    </a:lnTo>
                    <a:close/>
                    <a:moveTo>
                      <a:pt x="6537" y="5666"/>
                    </a:moveTo>
                    <a:lnTo>
                      <a:pt x="7168" y="9297"/>
                    </a:lnTo>
                    <a:cubicBezTo>
                      <a:pt x="7002" y="9345"/>
                      <a:pt x="6823" y="9345"/>
                      <a:pt x="6656" y="9345"/>
                    </a:cubicBezTo>
                    <a:cubicBezTo>
                      <a:pt x="5752" y="9345"/>
                      <a:pt x="4859" y="9035"/>
                      <a:pt x="4144" y="8463"/>
                    </a:cubicBezTo>
                    <a:lnTo>
                      <a:pt x="4561" y="7975"/>
                    </a:lnTo>
                    <a:lnTo>
                      <a:pt x="6537" y="5666"/>
                    </a:lnTo>
                    <a:close/>
                    <a:moveTo>
                      <a:pt x="2413" y="1"/>
                    </a:moveTo>
                    <a:cubicBezTo>
                      <a:pt x="1956" y="1"/>
                      <a:pt x="1511" y="130"/>
                      <a:pt x="1120" y="379"/>
                    </a:cubicBezTo>
                    <a:cubicBezTo>
                      <a:pt x="394" y="879"/>
                      <a:pt x="1" y="1725"/>
                      <a:pt x="96" y="2582"/>
                    </a:cubicBezTo>
                    <a:cubicBezTo>
                      <a:pt x="107" y="2670"/>
                      <a:pt x="169" y="2738"/>
                      <a:pt x="264" y="2738"/>
                    </a:cubicBezTo>
                    <a:cubicBezTo>
                      <a:pt x="271" y="2738"/>
                      <a:pt x="279" y="2737"/>
                      <a:pt x="287" y="2737"/>
                    </a:cubicBezTo>
                    <a:cubicBezTo>
                      <a:pt x="382" y="2725"/>
                      <a:pt x="453" y="2641"/>
                      <a:pt x="441" y="2546"/>
                    </a:cubicBezTo>
                    <a:cubicBezTo>
                      <a:pt x="346" y="1796"/>
                      <a:pt x="691" y="1070"/>
                      <a:pt x="1311" y="653"/>
                    </a:cubicBezTo>
                    <a:cubicBezTo>
                      <a:pt x="1648" y="431"/>
                      <a:pt x="2026" y="315"/>
                      <a:pt x="2408" y="315"/>
                    </a:cubicBezTo>
                    <a:cubicBezTo>
                      <a:pt x="2538" y="315"/>
                      <a:pt x="2669" y="328"/>
                      <a:pt x="2799" y="355"/>
                    </a:cubicBezTo>
                    <a:cubicBezTo>
                      <a:pt x="3323" y="462"/>
                      <a:pt x="3775" y="760"/>
                      <a:pt x="4073" y="1201"/>
                    </a:cubicBezTo>
                    <a:cubicBezTo>
                      <a:pt x="4168" y="1367"/>
                      <a:pt x="4263" y="1534"/>
                      <a:pt x="4311" y="1713"/>
                    </a:cubicBezTo>
                    <a:lnTo>
                      <a:pt x="4311" y="1725"/>
                    </a:lnTo>
                    <a:cubicBezTo>
                      <a:pt x="4501" y="2332"/>
                      <a:pt x="4382" y="3022"/>
                      <a:pt x="3966" y="3558"/>
                    </a:cubicBezTo>
                    <a:cubicBezTo>
                      <a:pt x="3930" y="3582"/>
                      <a:pt x="3918" y="3630"/>
                      <a:pt x="3930" y="3677"/>
                    </a:cubicBezTo>
                    <a:lnTo>
                      <a:pt x="3978" y="4665"/>
                    </a:lnTo>
                    <a:lnTo>
                      <a:pt x="3073" y="4249"/>
                    </a:lnTo>
                    <a:cubicBezTo>
                      <a:pt x="3037" y="4237"/>
                      <a:pt x="3001" y="4237"/>
                      <a:pt x="2954" y="4237"/>
                    </a:cubicBezTo>
                    <a:cubicBezTo>
                      <a:pt x="2799" y="4284"/>
                      <a:pt x="2644" y="4308"/>
                      <a:pt x="2489" y="4308"/>
                    </a:cubicBezTo>
                    <a:lnTo>
                      <a:pt x="2465" y="4308"/>
                    </a:lnTo>
                    <a:cubicBezTo>
                      <a:pt x="2442" y="4309"/>
                      <a:pt x="2418" y="4309"/>
                      <a:pt x="2395" y="4309"/>
                    </a:cubicBezTo>
                    <a:cubicBezTo>
                      <a:pt x="1742" y="4309"/>
                      <a:pt x="1119" y="3991"/>
                      <a:pt x="751" y="3439"/>
                    </a:cubicBezTo>
                    <a:cubicBezTo>
                      <a:pt x="691" y="3344"/>
                      <a:pt x="644" y="3272"/>
                      <a:pt x="596" y="3177"/>
                    </a:cubicBezTo>
                    <a:cubicBezTo>
                      <a:pt x="571" y="3119"/>
                      <a:pt x="512" y="3084"/>
                      <a:pt x="454" y="3084"/>
                    </a:cubicBezTo>
                    <a:cubicBezTo>
                      <a:pt x="429" y="3084"/>
                      <a:pt x="404" y="3091"/>
                      <a:pt x="382" y="3106"/>
                    </a:cubicBezTo>
                    <a:cubicBezTo>
                      <a:pt x="287" y="3153"/>
                      <a:pt x="263" y="3260"/>
                      <a:pt x="298" y="3332"/>
                    </a:cubicBezTo>
                    <a:cubicBezTo>
                      <a:pt x="346" y="3439"/>
                      <a:pt x="406" y="3534"/>
                      <a:pt x="477" y="3630"/>
                    </a:cubicBezTo>
                    <a:cubicBezTo>
                      <a:pt x="894" y="4249"/>
                      <a:pt x="1584" y="4630"/>
                      <a:pt x="2299" y="4653"/>
                    </a:cubicBezTo>
                    <a:cubicBezTo>
                      <a:pt x="2263" y="4868"/>
                      <a:pt x="2251" y="5082"/>
                      <a:pt x="2251" y="5308"/>
                    </a:cubicBezTo>
                    <a:cubicBezTo>
                      <a:pt x="2251" y="5916"/>
                      <a:pt x="2370" y="6499"/>
                      <a:pt x="2608" y="7047"/>
                    </a:cubicBezTo>
                    <a:cubicBezTo>
                      <a:pt x="2632" y="7106"/>
                      <a:pt x="2692" y="7154"/>
                      <a:pt x="2751" y="7154"/>
                    </a:cubicBezTo>
                    <a:cubicBezTo>
                      <a:pt x="2787" y="7154"/>
                      <a:pt x="2799" y="7154"/>
                      <a:pt x="2835" y="7142"/>
                    </a:cubicBezTo>
                    <a:cubicBezTo>
                      <a:pt x="2918" y="7094"/>
                      <a:pt x="2954" y="7011"/>
                      <a:pt x="2918" y="6916"/>
                    </a:cubicBezTo>
                    <a:cubicBezTo>
                      <a:pt x="2692" y="6416"/>
                      <a:pt x="2596" y="5868"/>
                      <a:pt x="2596" y="5308"/>
                    </a:cubicBezTo>
                    <a:cubicBezTo>
                      <a:pt x="2596" y="5082"/>
                      <a:pt x="2608" y="4856"/>
                      <a:pt x="2656" y="4653"/>
                    </a:cubicBezTo>
                    <a:cubicBezTo>
                      <a:pt x="2775" y="4642"/>
                      <a:pt x="2894" y="4630"/>
                      <a:pt x="3013" y="4594"/>
                    </a:cubicBezTo>
                    <a:lnTo>
                      <a:pt x="4108" y="5118"/>
                    </a:lnTo>
                    <a:cubicBezTo>
                      <a:pt x="4144" y="5130"/>
                      <a:pt x="4156" y="5130"/>
                      <a:pt x="4180" y="5130"/>
                    </a:cubicBezTo>
                    <a:cubicBezTo>
                      <a:pt x="4216" y="5130"/>
                      <a:pt x="4239" y="5118"/>
                      <a:pt x="4275" y="5106"/>
                    </a:cubicBezTo>
                    <a:cubicBezTo>
                      <a:pt x="4323" y="5070"/>
                      <a:pt x="4347" y="5011"/>
                      <a:pt x="4347" y="4951"/>
                    </a:cubicBezTo>
                    <a:lnTo>
                      <a:pt x="4287" y="3737"/>
                    </a:lnTo>
                    <a:cubicBezTo>
                      <a:pt x="4716" y="3153"/>
                      <a:pt x="4859" y="2439"/>
                      <a:pt x="4692" y="1772"/>
                    </a:cubicBezTo>
                    <a:cubicBezTo>
                      <a:pt x="5240" y="1475"/>
                      <a:pt x="5847" y="1296"/>
                      <a:pt x="6478" y="1260"/>
                    </a:cubicBezTo>
                    <a:lnTo>
                      <a:pt x="6478" y="5249"/>
                    </a:lnTo>
                    <a:lnTo>
                      <a:pt x="4787" y="7201"/>
                    </a:lnTo>
                    <a:lnTo>
                      <a:pt x="3870" y="8261"/>
                    </a:lnTo>
                    <a:cubicBezTo>
                      <a:pt x="3632" y="8035"/>
                      <a:pt x="3406" y="7785"/>
                      <a:pt x="3239" y="7499"/>
                    </a:cubicBezTo>
                    <a:cubicBezTo>
                      <a:pt x="3208" y="7453"/>
                      <a:pt x="3152" y="7421"/>
                      <a:pt x="3091" y="7421"/>
                    </a:cubicBezTo>
                    <a:cubicBezTo>
                      <a:pt x="3058" y="7421"/>
                      <a:pt x="3023" y="7431"/>
                      <a:pt x="2989" y="7451"/>
                    </a:cubicBezTo>
                    <a:cubicBezTo>
                      <a:pt x="2918" y="7499"/>
                      <a:pt x="2894" y="7606"/>
                      <a:pt x="2954" y="7690"/>
                    </a:cubicBezTo>
                    <a:cubicBezTo>
                      <a:pt x="3168" y="8047"/>
                      <a:pt x="3454" y="8356"/>
                      <a:pt x="3763" y="8642"/>
                    </a:cubicBezTo>
                    <a:cubicBezTo>
                      <a:pt x="4561" y="9333"/>
                      <a:pt x="5585" y="9702"/>
                      <a:pt x="6645" y="9702"/>
                    </a:cubicBezTo>
                    <a:cubicBezTo>
                      <a:pt x="6895" y="9702"/>
                      <a:pt x="7145" y="9690"/>
                      <a:pt x="7383" y="9642"/>
                    </a:cubicBezTo>
                    <a:cubicBezTo>
                      <a:pt x="8395" y="9464"/>
                      <a:pt x="9323" y="8940"/>
                      <a:pt x="9990" y="8154"/>
                    </a:cubicBezTo>
                    <a:cubicBezTo>
                      <a:pt x="10657" y="7368"/>
                      <a:pt x="11026" y="6356"/>
                      <a:pt x="11026" y="5308"/>
                    </a:cubicBezTo>
                    <a:cubicBezTo>
                      <a:pt x="11050" y="5201"/>
                      <a:pt x="10978" y="5130"/>
                      <a:pt x="10871" y="5130"/>
                    </a:cubicBezTo>
                    <a:lnTo>
                      <a:pt x="6823" y="5130"/>
                    </a:lnTo>
                    <a:lnTo>
                      <a:pt x="6823" y="1082"/>
                    </a:lnTo>
                    <a:cubicBezTo>
                      <a:pt x="6823" y="998"/>
                      <a:pt x="6752" y="915"/>
                      <a:pt x="6656" y="915"/>
                    </a:cubicBezTo>
                    <a:cubicBezTo>
                      <a:pt x="5930" y="915"/>
                      <a:pt x="5228" y="1094"/>
                      <a:pt x="4585" y="1439"/>
                    </a:cubicBezTo>
                    <a:cubicBezTo>
                      <a:pt x="4525" y="1308"/>
                      <a:pt x="4454" y="1177"/>
                      <a:pt x="4370" y="1034"/>
                    </a:cubicBezTo>
                    <a:cubicBezTo>
                      <a:pt x="4025" y="522"/>
                      <a:pt x="3489" y="177"/>
                      <a:pt x="2882" y="46"/>
                    </a:cubicBezTo>
                    <a:cubicBezTo>
                      <a:pt x="2725" y="16"/>
                      <a:pt x="2569" y="1"/>
                      <a:pt x="241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6414;p64">
                <a:extLst>
                  <a:ext uri="{FF2B5EF4-FFF2-40B4-BE49-F238E27FC236}">
                    <a16:creationId xmlns:a16="http://schemas.microsoft.com/office/drawing/2014/main" id="{726B3A3E-AB3C-9140-BA4F-6724FBA99CBD}"/>
                  </a:ext>
                </a:extLst>
              </p:cNvPr>
              <p:cNvSpPr/>
              <p:nvPr/>
            </p:nvSpPr>
            <p:spPr>
              <a:xfrm>
                <a:off x="1799129" y="2040738"/>
                <a:ext cx="28322" cy="53571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691" extrusionOk="0">
                    <a:moveTo>
                      <a:pt x="179" y="0"/>
                    </a:moveTo>
                    <a:cubicBezTo>
                      <a:pt x="84" y="0"/>
                      <a:pt x="12" y="72"/>
                      <a:pt x="12" y="155"/>
                    </a:cubicBezTo>
                    <a:cubicBezTo>
                      <a:pt x="12" y="250"/>
                      <a:pt x="84" y="322"/>
                      <a:pt x="179" y="322"/>
                    </a:cubicBezTo>
                    <a:lnTo>
                      <a:pt x="262" y="322"/>
                    </a:lnTo>
                    <a:lnTo>
                      <a:pt x="262" y="1369"/>
                    </a:lnTo>
                    <a:lnTo>
                      <a:pt x="167" y="1369"/>
                    </a:lnTo>
                    <a:cubicBezTo>
                      <a:pt x="72" y="1369"/>
                      <a:pt x="0" y="1441"/>
                      <a:pt x="0" y="1524"/>
                    </a:cubicBezTo>
                    <a:cubicBezTo>
                      <a:pt x="0" y="1619"/>
                      <a:pt x="72" y="1691"/>
                      <a:pt x="167" y="1691"/>
                    </a:cubicBezTo>
                    <a:lnTo>
                      <a:pt x="727" y="1691"/>
                    </a:lnTo>
                    <a:cubicBezTo>
                      <a:pt x="822" y="1691"/>
                      <a:pt x="893" y="1619"/>
                      <a:pt x="893" y="1524"/>
                    </a:cubicBezTo>
                    <a:cubicBezTo>
                      <a:pt x="893" y="1441"/>
                      <a:pt x="834" y="1381"/>
                      <a:pt x="727" y="1381"/>
                    </a:cubicBezTo>
                    <a:lnTo>
                      <a:pt x="608" y="1381"/>
                    </a:lnTo>
                    <a:lnTo>
                      <a:pt x="608" y="155"/>
                    </a:lnTo>
                    <a:cubicBezTo>
                      <a:pt x="608" y="72"/>
                      <a:pt x="536" y="0"/>
                      <a:pt x="44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6415;p64">
                <a:extLst>
                  <a:ext uri="{FF2B5EF4-FFF2-40B4-BE49-F238E27FC236}">
                    <a16:creationId xmlns:a16="http://schemas.microsoft.com/office/drawing/2014/main" id="{89310595-3117-7F62-C41E-54709D8A21AC}"/>
                  </a:ext>
                </a:extLst>
              </p:cNvPr>
              <p:cNvSpPr/>
              <p:nvPr/>
            </p:nvSpPr>
            <p:spPr>
              <a:xfrm>
                <a:off x="1802899" y="2024137"/>
                <a:ext cx="16252" cy="15872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51" y="500"/>
                    </a:cubicBezTo>
                    <a:cubicBezTo>
                      <a:pt x="393" y="500"/>
                      <a:pt x="512" y="405"/>
                      <a:pt x="512" y="250"/>
                    </a:cubicBezTo>
                    <a:cubicBezTo>
                      <a:pt x="512" y="119"/>
                      <a:pt x="393" y="0"/>
                      <a:pt x="25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770" name="Ομάδα 30769">
            <a:extLst>
              <a:ext uri="{FF2B5EF4-FFF2-40B4-BE49-F238E27FC236}">
                <a16:creationId xmlns:a16="http://schemas.microsoft.com/office/drawing/2014/main" id="{8177E31B-27C4-645F-EE02-9462B79DE2C9}"/>
              </a:ext>
            </a:extLst>
          </p:cNvPr>
          <p:cNvGrpSpPr/>
          <p:nvPr/>
        </p:nvGrpSpPr>
        <p:grpSpPr>
          <a:xfrm>
            <a:off x="6480742" y="1597309"/>
            <a:ext cx="1389600" cy="1350000"/>
            <a:chOff x="6203652" y="1546507"/>
            <a:chExt cx="1389600" cy="1350000"/>
          </a:xfrm>
        </p:grpSpPr>
        <p:sp>
          <p:nvSpPr>
            <p:cNvPr id="30750" name="Διάγραμμα ροής: Γραμμή σύνδεσης 30749">
              <a:extLst>
                <a:ext uri="{FF2B5EF4-FFF2-40B4-BE49-F238E27FC236}">
                  <a16:creationId xmlns:a16="http://schemas.microsoft.com/office/drawing/2014/main" id="{71B491AF-7808-F8CF-8E65-2B42C79B7752}"/>
                </a:ext>
              </a:extLst>
            </p:cNvPr>
            <p:cNvSpPr/>
            <p:nvPr/>
          </p:nvSpPr>
          <p:spPr>
            <a:xfrm>
              <a:off x="6203652" y="1546507"/>
              <a:ext cx="1389600" cy="1350000"/>
            </a:xfrm>
            <a:prstGeom prst="flowChartConnector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grpSp>
          <p:nvGrpSpPr>
            <p:cNvPr id="30732" name="Ομάδα 30731">
              <a:extLst>
                <a:ext uri="{FF2B5EF4-FFF2-40B4-BE49-F238E27FC236}">
                  <a16:creationId xmlns:a16="http://schemas.microsoft.com/office/drawing/2014/main" id="{95EBF076-FC6A-982A-34E8-998B67771AFD}"/>
                </a:ext>
              </a:extLst>
            </p:cNvPr>
            <p:cNvGrpSpPr/>
            <p:nvPr/>
          </p:nvGrpSpPr>
          <p:grpSpPr>
            <a:xfrm>
              <a:off x="6460450" y="1788890"/>
              <a:ext cx="843320" cy="843320"/>
              <a:chOff x="4085368" y="1409700"/>
              <a:chExt cx="2721545" cy="2721545"/>
            </a:xfrm>
          </p:grpSpPr>
          <p:pic>
            <p:nvPicPr>
              <p:cNvPr id="30724" name="Picture 4" descr="Correlation Special Lineal color icon">
                <a:extLst>
                  <a:ext uri="{FF2B5EF4-FFF2-40B4-BE49-F238E27FC236}">
                    <a16:creationId xmlns:a16="http://schemas.microsoft.com/office/drawing/2014/main" id="{D46961F5-B92D-BEFD-276B-C73889A1A02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85368" y="1409700"/>
                <a:ext cx="2721545" cy="2721545"/>
              </a:xfrm>
              <a:prstGeom prst="rect">
                <a:avLst/>
              </a:prstGeom>
              <a:noFill/>
            </p:spPr>
          </p:pic>
          <p:sp>
            <p:nvSpPr>
              <p:cNvPr id="30720" name="Διάγραμμα ροής: Γραμμή σύνδεσης 30719">
                <a:extLst>
                  <a:ext uri="{FF2B5EF4-FFF2-40B4-BE49-F238E27FC236}">
                    <a16:creationId xmlns:a16="http://schemas.microsoft.com/office/drawing/2014/main" id="{8953AB1A-3550-8293-8CB0-905029DABA33}"/>
                  </a:ext>
                </a:extLst>
              </p:cNvPr>
              <p:cNvSpPr/>
              <p:nvPr/>
            </p:nvSpPr>
            <p:spPr>
              <a:xfrm>
                <a:off x="5229225" y="1717675"/>
                <a:ext cx="85725" cy="82550"/>
              </a:xfrm>
              <a:prstGeom prst="flowChartConnector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l-GR"/>
              </a:p>
            </p:txBody>
          </p:sp>
          <p:sp>
            <p:nvSpPr>
              <p:cNvPr id="30721" name="Διάγραμμα ροής: Γραμμή σύνδεσης 30720">
                <a:extLst>
                  <a:ext uri="{FF2B5EF4-FFF2-40B4-BE49-F238E27FC236}">
                    <a16:creationId xmlns:a16="http://schemas.microsoft.com/office/drawing/2014/main" id="{1460E92C-C55E-0E85-BD4B-E359EBE8EB19}"/>
                  </a:ext>
                </a:extLst>
              </p:cNvPr>
              <p:cNvSpPr/>
              <p:nvPr/>
            </p:nvSpPr>
            <p:spPr>
              <a:xfrm>
                <a:off x="5940425" y="1676400"/>
                <a:ext cx="85725" cy="82550"/>
              </a:xfrm>
              <a:prstGeom prst="flowChartConnector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l-GR"/>
              </a:p>
            </p:txBody>
          </p:sp>
          <p:sp>
            <p:nvSpPr>
              <p:cNvPr id="30723" name="Διάγραμμα ροής: Γραμμή σύνδεσης 30722">
                <a:extLst>
                  <a:ext uri="{FF2B5EF4-FFF2-40B4-BE49-F238E27FC236}">
                    <a16:creationId xmlns:a16="http://schemas.microsoft.com/office/drawing/2014/main" id="{8DB489CC-826D-F768-B04D-127C36FD2D78}"/>
                  </a:ext>
                </a:extLst>
              </p:cNvPr>
              <p:cNvSpPr/>
              <p:nvPr/>
            </p:nvSpPr>
            <p:spPr>
              <a:xfrm>
                <a:off x="6638925" y="1879600"/>
                <a:ext cx="85725" cy="82550"/>
              </a:xfrm>
              <a:prstGeom prst="flowChartConnector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l-GR"/>
              </a:p>
            </p:txBody>
          </p:sp>
          <p:sp>
            <p:nvSpPr>
              <p:cNvPr id="30725" name="Διάγραμμα ροής: Γραμμή σύνδεσης 30724">
                <a:extLst>
                  <a:ext uri="{FF2B5EF4-FFF2-40B4-BE49-F238E27FC236}">
                    <a16:creationId xmlns:a16="http://schemas.microsoft.com/office/drawing/2014/main" id="{6ABFADC7-BACA-837B-2FA3-F1B06D649B51}"/>
                  </a:ext>
                </a:extLst>
              </p:cNvPr>
              <p:cNvSpPr/>
              <p:nvPr/>
            </p:nvSpPr>
            <p:spPr>
              <a:xfrm>
                <a:off x="5597525" y="2089150"/>
                <a:ext cx="85725" cy="82550"/>
              </a:xfrm>
              <a:prstGeom prst="flowChartConnector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l-GR"/>
              </a:p>
            </p:txBody>
          </p:sp>
          <p:sp>
            <p:nvSpPr>
              <p:cNvPr id="30726" name="Διάγραμμα ροής: Γραμμή σύνδεσης 30725">
                <a:extLst>
                  <a:ext uri="{FF2B5EF4-FFF2-40B4-BE49-F238E27FC236}">
                    <a16:creationId xmlns:a16="http://schemas.microsoft.com/office/drawing/2014/main" id="{9003F270-C30A-336A-BE17-44505B0F8F1C}"/>
                  </a:ext>
                </a:extLst>
              </p:cNvPr>
              <p:cNvSpPr/>
              <p:nvPr/>
            </p:nvSpPr>
            <p:spPr>
              <a:xfrm>
                <a:off x="6299200" y="2600325"/>
                <a:ext cx="85725" cy="82550"/>
              </a:xfrm>
              <a:prstGeom prst="flowChartConnector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l-GR"/>
              </a:p>
            </p:txBody>
          </p:sp>
          <p:sp>
            <p:nvSpPr>
              <p:cNvPr id="30727" name="Διάγραμμα ροής: Γραμμή σύνδεσης 30726">
                <a:extLst>
                  <a:ext uri="{FF2B5EF4-FFF2-40B4-BE49-F238E27FC236}">
                    <a16:creationId xmlns:a16="http://schemas.microsoft.com/office/drawing/2014/main" id="{CDACC136-6E71-F9FA-E168-F4CA7A34BD99}"/>
                  </a:ext>
                </a:extLst>
              </p:cNvPr>
              <p:cNvSpPr/>
              <p:nvPr/>
            </p:nvSpPr>
            <p:spPr>
              <a:xfrm>
                <a:off x="5683250" y="2862620"/>
                <a:ext cx="85725" cy="82550"/>
              </a:xfrm>
              <a:prstGeom prst="flowChartConnector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l-GR"/>
              </a:p>
            </p:txBody>
          </p:sp>
          <p:sp>
            <p:nvSpPr>
              <p:cNvPr id="30728" name="Διάγραμμα ροής: Γραμμή σύνδεσης 30727">
                <a:extLst>
                  <a:ext uri="{FF2B5EF4-FFF2-40B4-BE49-F238E27FC236}">
                    <a16:creationId xmlns:a16="http://schemas.microsoft.com/office/drawing/2014/main" id="{E42B3331-6240-EF5A-87F1-0726B8ECCF5B}"/>
                  </a:ext>
                </a:extLst>
              </p:cNvPr>
              <p:cNvSpPr/>
              <p:nvPr/>
            </p:nvSpPr>
            <p:spPr>
              <a:xfrm>
                <a:off x="4936667" y="2310970"/>
                <a:ext cx="85725" cy="82550"/>
              </a:xfrm>
              <a:prstGeom prst="flowChartConnector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l-GR"/>
              </a:p>
            </p:txBody>
          </p:sp>
          <p:sp>
            <p:nvSpPr>
              <p:cNvPr id="30729" name="Διάγραμμα ροής: Γραμμή σύνδεσης 30728">
                <a:extLst>
                  <a:ext uri="{FF2B5EF4-FFF2-40B4-BE49-F238E27FC236}">
                    <a16:creationId xmlns:a16="http://schemas.microsoft.com/office/drawing/2014/main" id="{12B141D9-5427-76B0-F888-8C5D384B7EAF}"/>
                  </a:ext>
                </a:extLst>
              </p:cNvPr>
              <p:cNvSpPr/>
              <p:nvPr/>
            </p:nvSpPr>
            <p:spPr>
              <a:xfrm>
                <a:off x="5597524" y="3379407"/>
                <a:ext cx="85725" cy="82550"/>
              </a:xfrm>
              <a:prstGeom prst="flowChartConnector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l-GR"/>
              </a:p>
            </p:txBody>
          </p:sp>
          <p:sp>
            <p:nvSpPr>
              <p:cNvPr id="30730" name="Διάγραμμα ροής: Γραμμή σύνδεσης 30729">
                <a:extLst>
                  <a:ext uri="{FF2B5EF4-FFF2-40B4-BE49-F238E27FC236}">
                    <a16:creationId xmlns:a16="http://schemas.microsoft.com/office/drawing/2014/main" id="{5A39AA09-A8B9-C882-8235-76A57B35193B}"/>
                  </a:ext>
                </a:extLst>
              </p:cNvPr>
              <p:cNvSpPr/>
              <p:nvPr/>
            </p:nvSpPr>
            <p:spPr>
              <a:xfrm>
                <a:off x="4667021" y="2900720"/>
                <a:ext cx="85725" cy="82550"/>
              </a:xfrm>
              <a:prstGeom prst="flowChartConnector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l-GR"/>
              </a:p>
            </p:txBody>
          </p:sp>
          <p:sp>
            <p:nvSpPr>
              <p:cNvPr id="30731" name="Διάγραμμα ροής: Γραμμή σύνδεσης 30730">
                <a:extLst>
                  <a:ext uri="{FF2B5EF4-FFF2-40B4-BE49-F238E27FC236}">
                    <a16:creationId xmlns:a16="http://schemas.microsoft.com/office/drawing/2014/main" id="{652F18CB-994D-4784-97E7-A2F93E3077C3}"/>
                  </a:ext>
                </a:extLst>
              </p:cNvPr>
              <p:cNvSpPr/>
              <p:nvPr/>
            </p:nvSpPr>
            <p:spPr>
              <a:xfrm>
                <a:off x="5073649" y="3500755"/>
                <a:ext cx="85725" cy="82550"/>
              </a:xfrm>
              <a:prstGeom prst="flowChartConnector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l-GR"/>
              </a:p>
            </p:txBody>
          </p:sp>
        </p:grpSp>
      </p:grpSp>
      <p:grpSp>
        <p:nvGrpSpPr>
          <p:cNvPr id="30769" name="Ομάδα 30768">
            <a:extLst>
              <a:ext uri="{FF2B5EF4-FFF2-40B4-BE49-F238E27FC236}">
                <a16:creationId xmlns:a16="http://schemas.microsoft.com/office/drawing/2014/main" id="{9555421F-D107-ED7C-954F-E2EEC9C3541A}"/>
              </a:ext>
            </a:extLst>
          </p:cNvPr>
          <p:cNvGrpSpPr/>
          <p:nvPr/>
        </p:nvGrpSpPr>
        <p:grpSpPr>
          <a:xfrm>
            <a:off x="2515731" y="1606022"/>
            <a:ext cx="1389600" cy="1350000"/>
            <a:chOff x="3606616" y="1545075"/>
            <a:chExt cx="1389600" cy="1350000"/>
          </a:xfrm>
        </p:grpSpPr>
        <p:sp>
          <p:nvSpPr>
            <p:cNvPr id="30749" name="Διάγραμμα ροής: Γραμμή σύνδεσης 30748">
              <a:extLst>
                <a:ext uri="{FF2B5EF4-FFF2-40B4-BE49-F238E27FC236}">
                  <a16:creationId xmlns:a16="http://schemas.microsoft.com/office/drawing/2014/main" id="{6C4735CE-EEC8-90F9-95BE-8199B34A7C5F}"/>
                </a:ext>
              </a:extLst>
            </p:cNvPr>
            <p:cNvSpPr/>
            <p:nvPr/>
          </p:nvSpPr>
          <p:spPr>
            <a:xfrm>
              <a:off x="3606616" y="1545075"/>
              <a:ext cx="1389600" cy="1350000"/>
            </a:xfrm>
            <a:prstGeom prst="flowChartConnector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30763" name="Ελεύθερη σχεδίαση: Σχήμα 30762">
              <a:extLst>
                <a:ext uri="{FF2B5EF4-FFF2-40B4-BE49-F238E27FC236}">
                  <a16:creationId xmlns:a16="http://schemas.microsoft.com/office/drawing/2014/main" id="{46C6A46D-31BB-44B8-542A-2B02A59D69B8}"/>
                </a:ext>
              </a:extLst>
            </p:cNvPr>
            <p:cNvSpPr/>
            <p:nvPr/>
          </p:nvSpPr>
          <p:spPr>
            <a:xfrm>
              <a:off x="4023335" y="2065283"/>
              <a:ext cx="134154" cy="436113"/>
            </a:xfrm>
            <a:custGeom>
              <a:avLst/>
              <a:gdLst>
                <a:gd name="connsiteX0" fmla="*/ 134154 w 134154"/>
                <a:gd name="connsiteY0" fmla="*/ 436113 h 436113"/>
                <a:gd name="connsiteX1" fmla="*/ 134154 w 134154"/>
                <a:gd name="connsiteY1" fmla="*/ 0 h 436113"/>
                <a:gd name="connsiteX2" fmla="*/ 0 w 134154"/>
                <a:gd name="connsiteY2" fmla="*/ 0 h 436113"/>
                <a:gd name="connsiteX3" fmla="*/ 0 w 134154"/>
                <a:gd name="connsiteY3" fmla="*/ 436113 h 436113"/>
                <a:gd name="connsiteX4" fmla="*/ 22359 w 134154"/>
                <a:gd name="connsiteY4" fmla="*/ 22359 h 436113"/>
                <a:gd name="connsiteX5" fmla="*/ 111795 w 134154"/>
                <a:gd name="connsiteY5" fmla="*/ 22359 h 436113"/>
                <a:gd name="connsiteX6" fmla="*/ 111795 w 134154"/>
                <a:gd name="connsiteY6" fmla="*/ 413754 h 436113"/>
                <a:gd name="connsiteX7" fmla="*/ 22359 w 134154"/>
                <a:gd name="connsiteY7" fmla="*/ 413754 h 436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154" h="436113">
                  <a:moveTo>
                    <a:pt x="134154" y="436113"/>
                  </a:moveTo>
                  <a:lnTo>
                    <a:pt x="134154" y="0"/>
                  </a:lnTo>
                  <a:lnTo>
                    <a:pt x="0" y="0"/>
                  </a:lnTo>
                  <a:lnTo>
                    <a:pt x="0" y="436113"/>
                  </a:lnTo>
                  <a:close/>
                  <a:moveTo>
                    <a:pt x="22359" y="22359"/>
                  </a:moveTo>
                  <a:lnTo>
                    <a:pt x="111795" y="22359"/>
                  </a:lnTo>
                  <a:lnTo>
                    <a:pt x="111795" y="413754"/>
                  </a:lnTo>
                  <a:lnTo>
                    <a:pt x="22359" y="413754"/>
                  </a:lnTo>
                  <a:close/>
                </a:path>
              </a:pathLst>
            </a:custGeom>
            <a:solidFill>
              <a:srgbClr val="000000"/>
            </a:solidFill>
            <a:ln w="3810" cap="flat">
              <a:solidFill>
                <a:srgbClr val="2E1B1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l-GR"/>
            </a:p>
          </p:txBody>
        </p:sp>
        <p:sp>
          <p:nvSpPr>
            <p:cNvPr id="30764" name="Ελεύθερη σχεδίαση: Σχήμα 30763">
              <a:extLst>
                <a:ext uri="{FF2B5EF4-FFF2-40B4-BE49-F238E27FC236}">
                  <a16:creationId xmlns:a16="http://schemas.microsoft.com/office/drawing/2014/main" id="{2860C6AC-2556-3650-613F-602177C1B8CA}"/>
                </a:ext>
              </a:extLst>
            </p:cNvPr>
            <p:cNvSpPr/>
            <p:nvPr/>
          </p:nvSpPr>
          <p:spPr>
            <a:xfrm>
              <a:off x="4202207" y="1830446"/>
              <a:ext cx="134154" cy="670950"/>
            </a:xfrm>
            <a:custGeom>
              <a:avLst/>
              <a:gdLst>
                <a:gd name="connsiteX0" fmla="*/ 134154 w 134154"/>
                <a:gd name="connsiteY0" fmla="*/ 670950 h 670950"/>
                <a:gd name="connsiteX1" fmla="*/ 134154 w 134154"/>
                <a:gd name="connsiteY1" fmla="*/ 0 h 670950"/>
                <a:gd name="connsiteX2" fmla="*/ 0 w 134154"/>
                <a:gd name="connsiteY2" fmla="*/ 0 h 670950"/>
                <a:gd name="connsiteX3" fmla="*/ 0 w 134154"/>
                <a:gd name="connsiteY3" fmla="*/ 670950 h 670950"/>
                <a:gd name="connsiteX4" fmla="*/ 22359 w 134154"/>
                <a:gd name="connsiteY4" fmla="*/ 22359 h 670950"/>
                <a:gd name="connsiteX5" fmla="*/ 111795 w 134154"/>
                <a:gd name="connsiteY5" fmla="*/ 22359 h 670950"/>
                <a:gd name="connsiteX6" fmla="*/ 111795 w 134154"/>
                <a:gd name="connsiteY6" fmla="*/ 648591 h 670950"/>
                <a:gd name="connsiteX7" fmla="*/ 22359 w 134154"/>
                <a:gd name="connsiteY7" fmla="*/ 648591 h 67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154" h="670950">
                  <a:moveTo>
                    <a:pt x="134154" y="670950"/>
                  </a:moveTo>
                  <a:lnTo>
                    <a:pt x="134154" y="0"/>
                  </a:lnTo>
                  <a:lnTo>
                    <a:pt x="0" y="0"/>
                  </a:lnTo>
                  <a:lnTo>
                    <a:pt x="0" y="670950"/>
                  </a:lnTo>
                  <a:close/>
                  <a:moveTo>
                    <a:pt x="22359" y="22359"/>
                  </a:moveTo>
                  <a:lnTo>
                    <a:pt x="111795" y="22359"/>
                  </a:lnTo>
                  <a:lnTo>
                    <a:pt x="111795" y="648591"/>
                  </a:lnTo>
                  <a:lnTo>
                    <a:pt x="22359" y="648591"/>
                  </a:lnTo>
                  <a:close/>
                </a:path>
              </a:pathLst>
            </a:custGeom>
            <a:solidFill>
              <a:srgbClr val="000000"/>
            </a:solidFill>
            <a:ln w="3810" cap="rnd">
              <a:solidFill>
                <a:srgbClr val="2E1B1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l-GR"/>
            </a:p>
          </p:txBody>
        </p:sp>
        <p:sp>
          <p:nvSpPr>
            <p:cNvPr id="30765" name="Ελεύθερη σχεδίαση: Σχήμα 30764">
              <a:extLst>
                <a:ext uri="{FF2B5EF4-FFF2-40B4-BE49-F238E27FC236}">
                  <a16:creationId xmlns:a16="http://schemas.microsoft.com/office/drawing/2014/main" id="{AA94E950-56D8-5584-5555-A1984404CDEA}"/>
                </a:ext>
              </a:extLst>
            </p:cNvPr>
            <p:cNvSpPr/>
            <p:nvPr/>
          </p:nvSpPr>
          <p:spPr>
            <a:xfrm>
              <a:off x="4381080" y="2065283"/>
              <a:ext cx="134154" cy="436113"/>
            </a:xfrm>
            <a:custGeom>
              <a:avLst/>
              <a:gdLst>
                <a:gd name="connsiteX0" fmla="*/ 134154 w 134154"/>
                <a:gd name="connsiteY0" fmla="*/ 436113 h 436113"/>
                <a:gd name="connsiteX1" fmla="*/ 134154 w 134154"/>
                <a:gd name="connsiteY1" fmla="*/ 0 h 436113"/>
                <a:gd name="connsiteX2" fmla="*/ 0 w 134154"/>
                <a:gd name="connsiteY2" fmla="*/ 0 h 436113"/>
                <a:gd name="connsiteX3" fmla="*/ 0 w 134154"/>
                <a:gd name="connsiteY3" fmla="*/ 436113 h 436113"/>
                <a:gd name="connsiteX4" fmla="*/ 22359 w 134154"/>
                <a:gd name="connsiteY4" fmla="*/ 22359 h 436113"/>
                <a:gd name="connsiteX5" fmla="*/ 111795 w 134154"/>
                <a:gd name="connsiteY5" fmla="*/ 22359 h 436113"/>
                <a:gd name="connsiteX6" fmla="*/ 111795 w 134154"/>
                <a:gd name="connsiteY6" fmla="*/ 413754 h 436113"/>
                <a:gd name="connsiteX7" fmla="*/ 22359 w 134154"/>
                <a:gd name="connsiteY7" fmla="*/ 413754 h 436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154" h="436113">
                  <a:moveTo>
                    <a:pt x="134154" y="436113"/>
                  </a:moveTo>
                  <a:lnTo>
                    <a:pt x="134154" y="0"/>
                  </a:lnTo>
                  <a:lnTo>
                    <a:pt x="0" y="0"/>
                  </a:lnTo>
                  <a:lnTo>
                    <a:pt x="0" y="436113"/>
                  </a:lnTo>
                  <a:close/>
                  <a:moveTo>
                    <a:pt x="22359" y="22359"/>
                  </a:moveTo>
                  <a:lnTo>
                    <a:pt x="111795" y="22359"/>
                  </a:lnTo>
                  <a:lnTo>
                    <a:pt x="111795" y="413754"/>
                  </a:lnTo>
                  <a:lnTo>
                    <a:pt x="22359" y="413754"/>
                  </a:lnTo>
                  <a:close/>
                </a:path>
              </a:pathLst>
            </a:custGeom>
            <a:solidFill>
              <a:srgbClr val="000000"/>
            </a:solidFill>
            <a:ln w="3810" cap="flat">
              <a:solidFill>
                <a:srgbClr val="2E1B1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l-GR"/>
            </a:p>
          </p:txBody>
        </p:sp>
        <p:sp>
          <p:nvSpPr>
            <p:cNvPr id="30766" name="Ελεύθερη σχεδίαση: Σχήμα 30765">
              <a:extLst>
                <a:ext uri="{FF2B5EF4-FFF2-40B4-BE49-F238E27FC236}">
                  <a16:creationId xmlns:a16="http://schemas.microsoft.com/office/drawing/2014/main" id="{473F144A-0953-4420-F775-5E06AA01174D}"/>
                </a:ext>
              </a:extLst>
            </p:cNvPr>
            <p:cNvSpPr/>
            <p:nvPr/>
          </p:nvSpPr>
          <p:spPr>
            <a:xfrm>
              <a:off x="4559952" y="2255391"/>
              <a:ext cx="134154" cy="246005"/>
            </a:xfrm>
            <a:custGeom>
              <a:avLst/>
              <a:gdLst>
                <a:gd name="connsiteX0" fmla="*/ 0 w 134154"/>
                <a:gd name="connsiteY0" fmla="*/ 246005 h 246005"/>
                <a:gd name="connsiteX1" fmla="*/ 134154 w 134154"/>
                <a:gd name="connsiteY1" fmla="*/ 246005 h 246005"/>
                <a:gd name="connsiteX2" fmla="*/ 134154 w 134154"/>
                <a:gd name="connsiteY2" fmla="*/ 0 h 246005"/>
                <a:gd name="connsiteX3" fmla="*/ 0 w 134154"/>
                <a:gd name="connsiteY3" fmla="*/ 0 h 246005"/>
                <a:gd name="connsiteX4" fmla="*/ 22359 w 134154"/>
                <a:gd name="connsiteY4" fmla="*/ 22359 h 246005"/>
                <a:gd name="connsiteX5" fmla="*/ 111795 w 134154"/>
                <a:gd name="connsiteY5" fmla="*/ 22359 h 246005"/>
                <a:gd name="connsiteX6" fmla="*/ 111795 w 134154"/>
                <a:gd name="connsiteY6" fmla="*/ 223646 h 246005"/>
                <a:gd name="connsiteX7" fmla="*/ 22359 w 134154"/>
                <a:gd name="connsiteY7" fmla="*/ 223646 h 246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154" h="246005">
                  <a:moveTo>
                    <a:pt x="0" y="246005"/>
                  </a:moveTo>
                  <a:lnTo>
                    <a:pt x="134154" y="246005"/>
                  </a:lnTo>
                  <a:lnTo>
                    <a:pt x="134154" y="0"/>
                  </a:lnTo>
                  <a:lnTo>
                    <a:pt x="0" y="0"/>
                  </a:lnTo>
                  <a:close/>
                  <a:moveTo>
                    <a:pt x="22359" y="22359"/>
                  </a:moveTo>
                  <a:lnTo>
                    <a:pt x="111795" y="22359"/>
                  </a:lnTo>
                  <a:lnTo>
                    <a:pt x="111795" y="223646"/>
                  </a:lnTo>
                  <a:lnTo>
                    <a:pt x="22359" y="223646"/>
                  </a:lnTo>
                  <a:close/>
                </a:path>
              </a:pathLst>
            </a:custGeom>
            <a:solidFill>
              <a:srgbClr val="000000"/>
            </a:solidFill>
            <a:ln w="3810" cap="flat">
              <a:solidFill>
                <a:srgbClr val="2E1B1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l-GR"/>
            </a:p>
          </p:txBody>
        </p:sp>
        <p:cxnSp>
          <p:nvCxnSpPr>
            <p:cNvPr id="30739" name="Ευθεία γραμμή σύνδεσης 30738">
              <a:extLst>
                <a:ext uri="{FF2B5EF4-FFF2-40B4-BE49-F238E27FC236}">
                  <a16:creationId xmlns:a16="http://schemas.microsoft.com/office/drawing/2014/main" id="{29924E87-DE6B-165B-E104-21F56DA2D946}"/>
                </a:ext>
              </a:extLst>
            </p:cNvPr>
            <p:cNvCxnSpPr>
              <a:cxnSpLocks/>
            </p:cNvCxnSpPr>
            <p:nvPr/>
          </p:nvCxnSpPr>
          <p:spPr>
            <a:xfrm>
              <a:off x="3946933" y="1748886"/>
              <a:ext cx="0" cy="502024"/>
            </a:xfrm>
            <a:prstGeom prst="line">
              <a:avLst/>
            </a:prstGeom>
            <a:ln w="29210" cap="rnd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30754" name="Ευθεία γραμμή σύνδεσης 30753">
              <a:extLst>
                <a:ext uri="{FF2B5EF4-FFF2-40B4-BE49-F238E27FC236}">
                  <a16:creationId xmlns:a16="http://schemas.microsoft.com/office/drawing/2014/main" id="{307D6F33-E843-4A0D-EF0F-486CCB1E4A03}"/>
                </a:ext>
              </a:extLst>
            </p:cNvPr>
            <p:cNvCxnSpPr>
              <a:cxnSpLocks/>
            </p:cNvCxnSpPr>
            <p:nvPr/>
          </p:nvCxnSpPr>
          <p:spPr>
            <a:xfrm>
              <a:off x="3946933" y="2331720"/>
              <a:ext cx="0" cy="240030"/>
            </a:xfrm>
            <a:prstGeom prst="line">
              <a:avLst/>
            </a:prstGeom>
            <a:ln w="29210" cap="rnd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30767" name="Ευθεία γραμμή σύνδεσης 30766">
              <a:extLst>
                <a:ext uri="{FF2B5EF4-FFF2-40B4-BE49-F238E27FC236}">
                  <a16:creationId xmlns:a16="http://schemas.microsoft.com/office/drawing/2014/main" id="{AA621236-F63F-D7BB-232B-858B3578B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946933" y="2571750"/>
              <a:ext cx="817572" cy="0"/>
            </a:xfrm>
            <a:prstGeom prst="line">
              <a:avLst/>
            </a:prstGeom>
            <a:ln w="29210" cap="rnd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30779" name="TextBox 30778">
            <a:extLst>
              <a:ext uri="{FF2B5EF4-FFF2-40B4-BE49-F238E27FC236}">
                <a16:creationId xmlns:a16="http://schemas.microsoft.com/office/drawing/2014/main" id="{B4D3378A-01A1-7921-182A-BD06418D215E}"/>
              </a:ext>
            </a:extLst>
          </p:cNvPr>
          <p:cNvSpPr txBox="1"/>
          <p:nvPr/>
        </p:nvSpPr>
        <p:spPr>
          <a:xfrm>
            <a:off x="187222" y="3597900"/>
            <a:ext cx="1980552" cy="1350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Μη εξοικείωση με τεχνολογίες απαραίτητες για τα </a:t>
            </a:r>
            <a:r>
              <a:rPr lang="en-US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DTs</a:t>
            </a:r>
            <a:endParaRPr lang="el-GR" sz="2000" kern="100" dirty="0">
              <a:effectLst/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30788" name="Ομάδα 30787">
            <a:extLst>
              <a:ext uri="{FF2B5EF4-FFF2-40B4-BE49-F238E27FC236}">
                <a16:creationId xmlns:a16="http://schemas.microsoft.com/office/drawing/2014/main" id="{3EE30AA0-3FBA-372B-8660-AB74160D2AFD}"/>
              </a:ext>
            </a:extLst>
          </p:cNvPr>
          <p:cNvGrpSpPr/>
          <p:nvPr/>
        </p:nvGrpSpPr>
        <p:grpSpPr>
          <a:xfrm>
            <a:off x="2180549" y="3597900"/>
            <a:ext cx="4139084" cy="1232656"/>
            <a:chOff x="2180549" y="3597900"/>
            <a:chExt cx="4139084" cy="1232656"/>
          </a:xfrm>
        </p:grpSpPr>
        <p:sp>
          <p:nvSpPr>
            <p:cNvPr id="30780" name="TextBox 30779">
              <a:extLst>
                <a:ext uri="{FF2B5EF4-FFF2-40B4-BE49-F238E27FC236}">
                  <a16:creationId xmlns:a16="http://schemas.microsoft.com/office/drawing/2014/main" id="{78868D8F-A07B-780D-4DB3-30F9D78A4F1A}"/>
                </a:ext>
              </a:extLst>
            </p:cNvPr>
            <p:cNvSpPr txBox="1"/>
            <p:nvPr/>
          </p:nvSpPr>
          <p:spPr>
            <a:xfrm>
              <a:off x="2988734" y="3674692"/>
              <a:ext cx="254998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l-GR" sz="20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0782" name="TextBox 30781">
              <a:extLst>
                <a:ext uri="{FF2B5EF4-FFF2-40B4-BE49-F238E27FC236}">
                  <a16:creationId xmlns:a16="http://schemas.microsoft.com/office/drawing/2014/main" id="{53C613AA-F2D5-CC8B-E4D9-E649ABFBD9DA}"/>
                </a:ext>
              </a:extLst>
            </p:cNvPr>
            <p:cNvSpPr txBox="1"/>
            <p:nvPr/>
          </p:nvSpPr>
          <p:spPr>
            <a:xfrm>
              <a:off x="2758302" y="3707793"/>
              <a:ext cx="180872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Πολιτικοί Μηχανολόγοι Ηλεκτρολόγοι</a:t>
              </a:r>
            </a:p>
          </p:txBody>
        </p:sp>
        <p:cxnSp>
          <p:nvCxnSpPr>
            <p:cNvPr id="30783" name="Ευθεία γραμμή σύνδεσης 30782">
              <a:extLst>
                <a:ext uri="{FF2B5EF4-FFF2-40B4-BE49-F238E27FC236}">
                  <a16:creationId xmlns:a16="http://schemas.microsoft.com/office/drawing/2014/main" id="{E0B4D6FF-4F77-0C60-0936-258D43E9C159}"/>
                </a:ext>
              </a:extLst>
            </p:cNvPr>
            <p:cNvCxnSpPr>
              <a:cxnSpLocks/>
            </p:cNvCxnSpPr>
            <p:nvPr/>
          </p:nvCxnSpPr>
          <p:spPr>
            <a:xfrm>
              <a:off x="4539237" y="3597900"/>
              <a:ext cx="0" cy="1232656"/>
            </a:xfrm>
            <a:prstGeom prst="line">
              <a:avLst/>
            </a:prstGeom>
            <a:ln w="28575"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785" name="TextBox 30784">
              <a:extLst>
                <a:ext uri="{FF2B5EF4-FFF2-40B4-BE49-F238E27FC236}">
                  <a16:creationId xmlns:a16="http://schemas.microsoft.com/office/drawing/2014/main" id="{38BAD066-42C8-4AC2-7AB3-4536D91001B2}"/>
                </a:ext>
              </a:extLst>
            </p:cNvPr>
            <p:cNvSpPr txBox="1"/>
            <p:nvPr/>
          </p:nvSpPr>
          <p:spPr>
            <a:xfrm>
              <a:off x="4510911" y="3860199"/>
              <a:ext cx="180872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Μελετητές</a:t>
              </a:r>
            </a:p>
            <a:p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Διαχειριστές </a:t>
              </a:r>
            </a:p>
          </p:txBody>
        </p:sp>
        <p:sp>
          <p:nvSpPr>
            <p:cNvPr id="30786" name="Βέλος: Δεξιό 30785">
              <a:extLst>
                <a:ext uri="{FF2B5EF4-FFF2-40B4-BE49-F238E27FC236}">
                  <a16:creationId xmlns:a16="http://schemas.microsoft.com/office/drawing/2014/main" id="{79ECC288-48C2-81BD-59D7-F9C034B66B71}"/>
                </a:ext>
              </a:extLst>
            </p:cNvPr>
            <p:cNvSpPr/>
            <p:nvPr/>
          </p:nvSpPr>
          <p:spPr>
            <a:xfrm>
              <a:off x="2180549" y="4008410"/>
              <a:ext cx="624840" cy="384584"/>
            </a:xfrm>
            <a:prstGeom prst="rightArrow">
              <a:avLst>
                <a:gd name="adj1" fmla="val 50000"/>
                <a:gd name="adj2" fmla="val 0"/>
              </a:avLst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 dirty="0"/>
            </a:p>
          </p:txBody>
        </p:sp>
      </p:grpSp>
      <p:grpSp>
        <p:nvGrpSpPr>
          <p:cNvPr id="30789" name="Ομάδα 30788">
            <a:extLst>
              <a:ext uri="{FF2B5EF4-FFF2-40B4-BE49-F238E27FC236}">
                <a16:creationId xmlns:a16="http://schemas.microsoft.com/office/drawing/2014/main" id="{E492F741-6EF9-89B5-30A4-DD977FE0DB1D}"/>
              </a:ext>
            </a:extLst>
          </p:cNvPr>
          <p:cNvGrpSpPr/>
          <p:nvPr/>
        </p:nvGrpSpPr>
        <p:grpSpPr>
          <a:xfrm>
            <a:off x="6126051" y="3712779"/>
            <a:ext cx="2382469" cy="1015663"/>
            <a:chOff x="6126051" y="3712779"/>
            <a:chExt cx="2382469" cy="1015663"/>
          </a:xfrm>
        </p:grpSpPr>
        <p:sp>
          <p:nvSpPr>
            <p:cNvPr id="30781" name="TextBox 30780">
              <a:extLst>
                <a:ext uri="{FF2B5EF4-FFF2-40B4-BE49-F238E27FC236}">
                  <a16:creationId xmlns:a16="http://schemas.microsoft.com/office/drawing/2014/main" id="{CB5889D2-846E-5CEA-A488-3D8F255BC203}"/>
                </a:ext>
              </a:extLst>
            </p:cNvPr>
            <p:cNvSpPr txBox="1"/>
            <p:nvPr/>
          </p:nvSpPr>
          <p:spPr>
            <a:xfrm>
              <a:off x="6503278" y="3712779"/>
              <a:ext cx="200524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Ψηφιακά Ωριμότεροι</a:t>
              </a:r>
            </a:p>
            <a:p>
              <a:pPr algn="ctr"/>
              <a:r>
                <a:rPr lang="el-GR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(ΒΙΜ +)</a:t>
              </a:r>
              <a:endParaRPr lang="el-GR" sz="20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0787" name="Βέλος: Δεξιό 30786">
              <a:extLst>
                <a:ext uri="{FF2B5EF4-FFF2-40B4-BE49-F238E27FC236}">
                  <a16:creationId xmlns:a16="http://schemas.microsoft.com/office/drawing/2014/main" id="{10EF0BA6-231E-3AF2-A1CB-F8C35AFF8F3C}"/>
                </a:ext>
              </a:extLst>
            </p:cNvPr>
            <p:cNvSpPr/>
            <p:nvPr/>
          </p:nvSpPr>
          <p:spPr>
            <a:xfrm>
              <a:off x="6126051" y="4010644"/>
              <a:ext cx="624840" cy="384584"/>
            </a:xfrm>
            <a:prstGeom prst="rightArrow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7C5CA785-77C7-D636-36C4-2A261817BD18}"/>
              </a:ext>
            </a:extLst>
          </p:cNvPr>
          <p:cNvSpPr txBox="1"/>
          <p:nvPr/>
        </p:nvSpPr>
        <p:spPr>
          <a:xfrm>
            <a:off x="8751035" y="4795950"/>
            <a:ext cx="3929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14</a:t>
            </a:r>
          </a:p>
        </p:txBody>
      </p:sp>
      <p:sp>
        <p:nvSpPr>
          <p:cNvPr id="4" name="Διάγραμμα ροής: Γραμμή σύνδεσης 3">
            <a:extLst>
              <a:ext uri="{FF2B5EF4-FFF2-40B4-BE49-F238E27FC236}">
                <a16:creationId xmlns:a16="http://schemas.microsoft.com/office/drawing/2014/main" id="{615178AF-B741-68C6-0DEB-ABCA6A3016DC}"/>
              </a:ext>
            </a:extLst>
          </p:cNvPr>
          <p:cNvSpPr/>
          <p:nvPr/>
        </p:nvSpPr>
        <p:spPr>
          <a:xfrm>
            <a:off x="4496824" y="1597309"/>
            <a:ext cx="1389600" cy="1350000"/>
          </a:xfrm>
          <a:prstGeom prst="flowChartConnector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 dirty="0"/>
          </a:p>
        </p:txBody>
      </p:sp>
      <p:pic>
        <p:nvPicPr>
          <p:cNvPr id="23" name="Εικόνα 22">
            <a:extLst>
              <a:ext uri="{FF2B5EF4-FFF2-40B4-BE49-F238E27FC236}">
                <a16:creationId xmlns:a16="http://schemas.microsoft.com/office/drawing/2014/main" id="{ABE57683-F95B-E0A9-1AE2-7BC21AD706B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90018" y="1912432"/>
            <a:ext cx="798849" cy="798849"/>
          </a:xfrm>
          <a:prstGeom prst="rect">
            <a:avLst/>
          </a:prstGeom>
        </p:spPr>
      </p:pic>
      <p:sp>
        <p:nvSpPr>
          <p:cNvPr id="24" name="Ορθογώνιο 23">
            <a:extLst>
              <a:ext uri="{FF2B5EF4-FFF2-40B4-BE49-F238E27FC236}">
                <a16:creationId xmlns:a16="http://schemas.microsoft.com/office/drawing/2014/main" id="{E439C53C-A302-9DF1-5651-0BBBF72FCC43}"/>
              </a:ext>
            </a:extLst>
          </p:cNvPr>
          <p:cNvSpPr/>
          <p:nvPr/>
        </p:nvSpPr>
        <p:spPr>
          <a:xfrm>
            <a:off x="5553408" y="2050232"/>
            <a:ext cx="179626" cy="38910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cxnSp>
        <p:nvCxnSpPr>
          <p:cNvPr id="26" name="Ευθεία γραμμή σύνδεσης 25">
            <a:extLst>
              <a:ext uri="{FF2B5EF4-FFF2-40B4-BE49-F238E27FC236}">
                <a16:creationId xmlns:a16="http://schemas.microsoft.com/office/drawing/2014/main" id="{5225C303-1EE0-5031-3F9C-CCA32B4DEF33}"/>
              </a:ext>
            </a:extLst>
          </p:cNvPr>
          <p:cNvCxnSpPr/>
          <p:nvPr/>
        </p:nvCxnSpPr>
        <p:spPr>
          <a:xfrm>
            <a:off x="5575013" y="2040237"/>
            <a:ext cx="0" cy="171986"/>
          </a:xfrm>
          <a:prstGeom prst="line">
            <a:avLst/>
          </a:prstGeom>
          <a:ln w="28575" cap="rnd">
            <a:solidFill>
              <a:srgbClr val="00000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7" name="Ευθεία γραμμή σύνδεσης 26">
            <a:extLst>
              <a:ext uri="{FF2B5EF4-FFF2-40B4-BE49-F238E27FC236}">
                <a16:creationId xmlns:a16="http://schemas.microsoft.com/office/drawing/2014/main" id="{2A9CB666-C360-49B5-EB02-4F3A64D2C98A}"/>
              </a:ext>
            </a:extLst>
          </p:cNvPr>
          <p:cNvCxnSpPr>
            <a:cxnSpLocks/>
          </p:cNvCxnSpPr>
          <p:nvPr/>
        </p:nvCxnSpPr>
        <p:spPr>
          <a:xfrm>
            <a:off x="5575016" y="2289615"/>
            <a:ext cx="0" cy="149725"/>
          </a:xfrm>
          <a:prstGeom prst="line">
            <a:avLst/>
          </a:prstGeom>
          <a:ln w="28575" cap="rnd">
            <a:solidFill>
              <a:srgbClr val="00000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Ορθογώνιο 29">
            <a:extLst>
              <a:ext uri="{FF2B5EF4-FFF2-40B4-BE49-F238E27FC236}">
                <a16:creationId xmlns:a16="http://schemas.microsoft.com/office/drawing/2014/main" id="{7D53FAC0-5414-5DFE-E804-E23E6ACF7A85}"/>
              </a:ext>
            </a:extLst>
          </p:cNvPr>
          <p:cNvSpPr/>
          <p:nvPr/>
        </p:nvSpPr>
        <p:spPr>
          <a:xfrm rot="5400000" flipV="1">
            <a:off x="5100192" y="2130682"/>
            <a:ext cx="179626" cy="52353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cxnSp>
        <p:nvCxnSpPr>
          <p:cNvPr id="31" name="Ευθεία γραμμή σύνδεσης 30">
            <a:extLst>
              <a:ext uri="{FF2B5EF4-FFF2-40B4-BE49-F238E27FC236}">
                <a16:creationId xmlns:a16="http://schemas.microsoft.com/office/drawing/2014/main" id="{E8914F58-49DB-E8AC-B708-99B9ECA42D6D}"/>
              </a:ext>
            </a:extLst>
          </p:cNvPr>
          <p:cNvCxnSpPr>
            <a:cxnSpLocks/>
          </p:cNvCxnSpPr>
          <p:nvPr/>
        </p:nvCxnSpPr>
        <p:spPr>
          <a:xfrm>
            <a:off x="4942899" y="2327897"/>
            <a:ext cx="77459" cy="0"/>
          </a:xfrm>
          <a:prstGeom prst="line">
            <a:avLst/>
          </a:prstGeom>
          <a:ln w="28575" cap="rnd">
            <a:solidFill>
              <a:srgbClr val="00000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53" name="Ευθεία γραμμή σύνδεσης 1152">
            <a:extLst>
              <a:ext uri="{FF2B5EF4-FFF2-40B4-BE49-F238E27FC236}">
                <a16:creationId xmlns:a16="http://schemas.microsoft.com/office/drawing/2014/main" id="{9304E55D-1371-CD59-CE3C-C2DAD6856091}"/>
              </a:ext>
            </a:extLst>
          </p:cNvPr>
          <p:cNvCxnSpPr>
            <a:cxnSpLocks/>
          </p:cNvCxnSpPr>
          <p:nvPr/>
        </p:nvCxnSpPr>
        <p:spPr>
          <a:xfrm flipV="1">
            <a:off x="5107305" y="2327141"/>
            <a:ext cx="325632" cy="151"/>
          </a:xfrm>
          <a:prstGeom prst="line">
            <a:avLst/>
          </a:prstGeom>
          <a:ln w="28575" cap="rnd">
            <a:solidFill>
              <a:srgbClr val="00000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02633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u"/>
      </p:transition>
    </mc:Choice>
    <mc:Fallback xmlns="">
      <p:transition spd="slow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500"/>
                                        <p:tgtEl>
                                          <p:spTgt spid="30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30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7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07" name="Google Shape;194;p35">
            <a:extLst>
              <a:ext uri="{FF2B5EF4-FFF2-40B4-BE49-F238E27FC236}">
                <a16:creationId xmlns:a16="http://schemas.microsoft.com/office/drawing/2014/main" id="{86A6560E-9893-C3C6-A1A3-6BDE447C5235}"/>
              </a:ext>
            </a:extLst>
          </p:cNvPr>
          <p:cNvCxnSpPr>
            <a:cxnSpLocks/>
          </p:cNvCxnSpPr>
          <p:nvPr/>
        </p:nvCxnSpPr>
        <p:spPr>
          <a:xfrm>
            <a:off x="8375837" y="585537"/>
            <a:ext cx="0" cy="4725559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" name="Ορθογώνιο 1">
            <a:extLst>
              <a:ext uri="{FF2B5EF4-FFF2-40B4-BE49-F238E27FC236}">
                <a16:creationId xmlns:a16="http://schemas.microsoft.com/office/drawing/2014/main" id="{9147B5BC-41C2-094F-EAAC-6E414C9615BA}"/>
              </a:ext>
            </a:extLst>
          </p:cNvPr>
          <p:cNvSpPr/>
          <p:nvPr/>
        </p:nvSpPr>
        <p:spPr>
          <a:xfrm>
            <a:off x="-1" y="0"/>
            <a:ext cx="4631265" cy="135467"/>
          </a:xfrm>
          <a:prstGeom prst="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cxnSp>
        <p:nvCxnSpPr>
          <p:cNvPr id="20" name="Google Shape;182;p34">
            <a:extLst>
              <a:ext uri="{FF2B5EF4-FFF2-40B4-BE49-F238E27FC236}">
                <a16:creationId xmlns:a16="http://schemas.microsoft.com/office/drawing/2014/main" id="{80D52470-2AA8-9729-C7EA-A8D9C906ECCC}"/>
              </a:ext>
            </a:extLst>
          </p:cNvPr>
          <p:cNvCxnSpPr>
            <a:cxnSpLocks/>
          </p:cNvCxnSpPr>
          <p:nvPr/>
        </p:nvCxnSpPr>
        <p:spPr>
          <a:xfrm>
            <a:off x="8375837" y="-15240"/>
            <a:ext cx="0" cy="25908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90" name="Ευθεία γραμμή σύνδεσης 189">
            <a:extLst>
              <a:ext uri="{FF2B5EF4-FFF2-40B4-BE49-F238E27FC236}">
                <a16:creationId xmlns:a16="http://schemas.microsoft.com/office/drawing/2014/main" id="{4C385C6A-873E-A02A-91CC-37059C2B34D4}"/>
              </a:ext>
            </a:extLst>
          </p:cNvPr>
          <p:cNvCxnSpPr>
            <a:cxnSpLocks/>
          </p:cNvCxnSpPr>
          <p:nvPr/>
        </p:nvCxnSpPr>
        <p:spPr>
          <a:xfrm flipH="1">
            <a:off x="1464733" y="3657968"/>
            <a:ext cx="5569981" cy="0"/>
          </a:xfrm>
          <a:prstGeom prst="line">
            <a:avLst/>
          </a:prstGeom>
          <a:ln w="28575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Google Shape;171;p34">
            <a:extLst>
              <a:ext uri="{FF2B5EF4-FFF2-40B4-BE49-F238E27FC236}">
                <a16:creationId xmlns:a16="http://schemas.microsoft.com/office/drawing/2014/main" id="{33E79646-1D57-AB6B-C8BA-93B1562AF058}"/>
              </a:ext>
            </a:extLst>
          </p:cNvPr>
          <p:cNvSpPr txBox="1">
            <a:spLocks/>
          </p:cNvSpPr>
          <p:nvPr/>
        </p:nvSpPr>
        <p:spPr>
          <a:xfrm>
            <a:off x="3845895" y="105168"/>
            <a:ext cx="5336454" cy="5519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4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l"/>
            <a:r>
              <a:rPr lang="el-GR" sz="2400" b="0" dirty="0"/>
              <a:t>ΣΥΖΗΤΗΣΗ ΑΠΟΤΕΛΕΣΜΑΤΩΝ </a:t>
            </a:r>
            <a:r>
              <a:rPr lang="el-GR" sz="2400" b="0" dirty="0">
                <a:latin typeface="Georgia" panose="02040502050405020303" pitchFamily="18" charset="0"/>
              </a:rPr>
              <a:t>(2/3)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7936EF5-6049-C3C9-C5FE-61FA1C19D642}"/>
              </a:ext>
            </a:extLst>
          </p:cNvPr>
          <p:cNvSpPr txBox="1"/>
          <p:nvPr/>
        </p:nvSpPr>
        <p:spPr>
          <a:xfrm>
            <a:off x="560425" y="677399"/>
            <a:ext cx="198055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Ελάχιστη </a:t>
            </a:r>
            <a:r>
              <a:rPr lang="el-GR" sz="2000" kern="100" dirty="0">
                <a:solidFill>
                  <a:srgbClr val="2E1B1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γνώση</a:t>
            </a: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πάνω στα </a:t>
            </a:r>
            <a:r>
              <a:rPr lang="en-US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DTs</a:t>
            </a: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endParaRPr lang="el-GR" sz="2000" kern="100" dirty="0">
              <a:effectLst/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183" name="Ομάδα 182">
            <a:extLst>
              <a:ext uri="{FF2B5EF4-FFF2-40B4-BE49-F238E27FC236}">
                <a16:creationId xmlns:a16="http://schemas.microsoft.com/office/drawing/2014/main" id="{9ADEC80D-530D-6CDD-BD52-DB134E08CC06}"/>
              </a:ext>
            </a:extLst>
          </p:cNvPr>
          <p:cNvGrpSpPr/>
          <p:nvPr/>
        </p:nvGrpSpPr>
        <p:grpSpPr>
          <a:xfrm>
            <a:off x="2569169" y="677399"/>
            <a:ext cx="2428858" cy="1252119"/>
            <a:chOff x="2569169" y="677399"/>
            <a:chExt cx="2428858" cy="1252119"/>
          </a:xfrm>
        </p:grpSpPr>
        <p:grpSp>
          <p:nvGrpSpPr>
            <p:cNvPr id="29" name="Ομάδα 28">
              <a:extLst>
                <a:ext uri="{FF2B5EF4-FFF2-40B4-BE49-F238E27FC236}">
                  <a16:creationId xmlns:a16="http://schemas.microsoft.com/office/drawing/2014/main" id="{BF633C2D-34B7-D468-4468-5351860D766F}"/>
                </a:ext>
              </a:extLst>
            </p:cNvPr>
            <p:cNvGrpSpPr/>
            <p:nvPr/>
          </p:nvGrpSpPr>
          <p:grpSpPr>
            <a:xfrm>
              <a:off x="3729174" y="762280"/>
              <a:ext cx="1043571" cy="767128"/>
              <a:chOff x="4143877" y="1854200"/>
              <a:chExt cx="1043571" cy="767128"/>
            </a:xfrm>
          </p:grpSpPr>
          <p:cxnSp>
            <p:nvCxnSpPr>
              <p:cNvPr id="24" name="Ευθεία γραμμή σύνδεσης 23">
                <a:extLst>
                  <a:ext uri="{FF2B5EF4-FFF2-40B4-BE49-F238E27FC236}">
                    <a16:creationId xmlns:a16="http://schemas.microsoft.com/office/drawing/2014/main" id="{C57A01F3-8E22-3795-14D1-BAC0B4C24AE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143877" y="1854200"/>
                <a:ext cx="0" cy="767128"/>
              </a:xfrm>
              <a:prstGeom prst="line">
                <a:avLst/>
              </a:prstGeom>
              <a:ln w="29210" cap="rnd">
                <a:solidFill>
                  <a:srgbClr val="2E1B1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5" name="Ευθεία γραμμή σύνδεσης 24">
                <a:extLst>
                  <a:ext uri="{FF2B5EF4-FFF2-40B4-BE49-F238E27FC236}">
                    <a16:creationId xmlns:a16="http://schemas.microsoft.com/office/drawing/2014/main" id="{E3B54335-F4BA-8335-5471-F68098ED85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143877" y="2621328"/>
                <a:ext cx="1043571" cy="0"/>
              </a:xfrm>
              <a:prstGeom prst="line">
                <a:avLst/>
              </a:prstGeom>
              <a:ln w="29210" cap="rnd">
                <a:solidFill>
                  <a:srgbClr val="2E1B1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cxnSp>
          <p:nvCxnSpPr>
            <p:cNvPr id="162" name="Ευθεία γραμμή σύνδεσης 161">
              <a:extLst>
                <a:ext uri="{FF2B5EF4-FFF2-40B4-BE49-F238E27FC236}">
                  <a16:creationId xmlns:a16="http://schemas.microsoft.com/office/drawing/2014/main" id="{AB168C4C-C551-68C8-064D-78C3CC2172B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779693" y="777520"/>
              <a:ext cx="851571" cy="705782"/>
            </a:xfrm>
            <a:prstGeom prst="line">
              <a:avLst/>
            </a:prstGeom>
            <a:ln w="28575" cap="rnd">
              <a:solidFill>
                <a:schemeClr val="bg1">
                  <a:lumMod val="50000"/>
                </a:schemeClr>
              </a:solidFill>
              <a:head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" name="Google Shape;4911;p62">
              <a:extLst>
                <a:ext uri="{FF2B5EF4-FFF2-40B4-BE49-F238E27FC236}">
                  <a16:creationId xmlns:a16="http://schemas.microsoft.com/office/drawing/2014/main" id="{ACDD8E54-5BFC-74D0-EF97-ADE5A51D3724}"/>
                </a:ext>
              </a:extLst>
            </p:cNvPr>
            <p:cNvSpPr/>
            <p:nvPr/>
          </p:nvSpPr>
          <p:spPr>
            <a:xfrm>
              <a:off x="3298212" y="677399"/>
              <a:ext cx="380444" cy="310077"/>
            </a:xfrm>
            <a:custGeom>
              <a:avLst/>
              <a:gdLst/>
              <a:ahLst/>
              <a:cxnLst/>
              <a:rect l="l" t="t" r="r" b="b"/>
              <a:pathLst>
                <a:path w="11943" h="9734" extrusionOk="0">
                  <a:moveTo>
                    <a:pt x="11585" y="2638"/>
                  </a:moveTo>
                  <a:lnTo>
                    <a:pt x="11585" y="3066"/>
                  </a:lnTo>
                  <a:lnTo>
                    <a:pt x="9121" y="4007"/>
                  </a:lnTo>
                  <a:lnTo>
                    <a:pt x="9121" y="3566"/>
                  </a:lnTo>
                  <a:lnTo>
                    <a:pt x="11585" y="2638"/>
                  </a:lnTo>
                  <a:close/>
                  <a:moveTo>
                    <a:pt x="370" y="2638"/>
                  </a:moveTo>
                  <a:lnTo>
                    <a:pt x="5787" y="4697"/>
                  </a:lnTo>
                  <a:lnTo>
                    <a:pt x="5787" y="5138"/>
                  </a:lnTo>
                  <a:lnTo>
                    <a:pt x="370" y="3066"/>
                  </a:lnTo>
                  <a:lnTo>
                    <a:pt x="370" y="2638"/>
                  </a:lnTo>
                  <a:close/>
                  <a:moveTo>
                    <a:pt x="8764" y="3709"/>
                  </a:moveTo>
                  <a:lnTo>
                    <a:pt x="8764" y="4138"/>
                  </a:lnTo>
                  <a:lnTo>
                    <a:pt x="6144" y="5138"/>
                  </a:lnTo>
                  <a:lnTo>
                    <a:pt x="6144" y="4697"/>
                  </a:lnTo>
                  <a:lnTo>
                    <a:pt x="8764" y="3709"/>
                  </a:lnTo>
                  <a:close/>
                  <a:moveTo>
                    <a:pt x="9657" y="4162"/>
                  </a:moveTo>
                  <a:lnTo>
                    <a:pt x="9657" y="6745"/>
                  </a:lnTo>
                  <a:cubicBezTo>
                    <a:pt x="9478" y="6876"/>
                    <a:pt x="9299" y="6995"/>
                    <a:pt x="9121" y="7114"/>
                  </a:cubicBezTo>
                  <a:lnTo>
                    <a:pt x="9121" y="4376"/>
                  </a:lnTo>
                  <a:lnTo>
                    <a:pt x="9657" y="4162"/>
                  </a:lnTo>
                  <a:close/>
                  <a:moveTo>
                    <a:pt x="8961" y="8757"/>
                  </a:moveTo>
                  <a:cubicBezTo>
                    <a:pt x="9131" y="8757"/>
                    <a:pt x="9264" y="8907"/>
                    <a:pt x="9264" y="9079"/>
                  </a:cubicBezTo>
                  <a:cubicBezTo>
                    <a:pt x="9264" y="9258"/>
                    <a:pt x="9109" y="9389"/>
                    <a:pt x="8942" y="9389"/>
                  </a:cubicBezTo>
                  <a:cubicBezTo>
                    <a:pt x="8764" y="9389"/>
                    <a:pt x="8633" y="9246"/>
                    <a:pt x="8633" y="9079"/>
                  </a:cubicBezTo>
                  <a:cubicBezTo>
                    <a:pt x="8633" y="8900"/>
                    <a:pt x="8787" y="8757"/>
                    <a:pt x="8942" y="8757"/>
                  </a:cubicBezTo>
                  <a:cubicBezTo>
                    <a:pt x="8949" y="8757"/>
                    <a:pt x="8955" y="8757"/>
                    <a:pt x="8961" y="8757"/>
                  </a:cubicBezTo>
                  <a:close/>
                  <a:moveTo>
                    <a:pt x="5949" y="0"/>
                  </a:moveTo>
                  <a:cubicBezTo>
                    <a:pt x="5930" y="0"/>
                    <a:pt x="5912" y="6"/>
                    <a:pt x="5894" y="18"/>
                  </a:cubicBezTo>
                  <a:lnTo>
                    <a:pt x="120" y="2221"/>
                  </a:lnTo>
                  <a:cubicBezTo>
                    <a:pt x="48" y="2245"/>
                    <a:pt x="1" y="2304"/>
                    <a:pt x="1" y="2376"/>
                  </a:cubicBezTo>
                  <a:lnTo>
                    <a:pt x="1" y="3185"/>
                  </a:lnTo>
                  <a:cubicBezTo>
                    <a:pt x="1" y="3257"/>
                    <a:pt x="48" y="3316"/>
                    <a:pt x="120" y="3352"/>
                  </a:cubicBezTo>
                  <a:lnTo>
                    <a:pt x="1917" y="4031"/>
                  </a:lnTo>
                  <a:lnTo>
                    <a:pt x="1917" y="4638"/>
                  </a:lnTo>
                  <a:cubicBezTo>
                    <a:pt x="1917" y="4745"/>
                    <a:pt x="2001" y="4817"/>
                    <a:pt x="2096" y="4817"/>
                  </a:cubicBezTo>
                  <a:cubicBezTo>
                    <a:pt x="2203" y="4817"/>
                    <a:pt x="2275" y="4745"/>
                    <a:pt x="2275" y="4638"/>
                  </a:cubicBezTo>
                  <a:lnTo>
                    <a:pt x="2275" y="4186"/>
                  </a:lnTo>
                  <a:lnTo>
                    <a:pt x="5894" y="5567"/>
                  </a:lnTo>
                  <a:cubicBezTo>
                    <a:pt x="5906" y="5579"/>
                    <a:pt x="5942" y="5579"/>
                    <a:pt x="5954" y="5579"/>
                  </a:cubicBezTo>
                  <a:cubicBezTo>
                    <a:pt x="5966" y="5579"/>
                    <a:pt x="6001" y="5579"/>
                    <a:pt x="6013" y="5567"/>
                  </a:cubicBezTo>
                  <a:lnTo>
                    <a:pt x="8740" y="4519"/>
                  </a:lnTo>
                  <a:lnTo>
                    <a:pt x="8740" y="7317"/>
                  </a:lnTo>
                  <a:cubicBezTo>
                    <a:pt x="7871" y="7769"/>
                    <a:pt x="6918" y="8007"/>
                    <a:pt x="5942" y="8007"/>
                  </a:cubicBezTo>
                  <a:cubicBezTo>
                    <a:pt x="4620" y="8007"/>
                    <a:pt x="3310" y="7555"/>
                    <a:pt x="2263" y="6745"/>
                  </a:cubicBezTo>
                  <a:lnTo>
                    <a:pt x="2263" y="5352"/>
                  </a:lnTo>
                  <a:cubicBezTo>
                    <a:pt x="2263" y="5257"/>
                    <a:pt x="2191" y="5174"/>
                    <a:pt x="2084" y="5174"/>
                  </a:cubicBezTo>
                  <a:cubicBezTo>
                    <a:pt x="1977" y="5174"/>
                    <a:pt x="1906" y="5257"/>
                    <a:pt x="1906" y="5352"/>
                  </a:cubicBezTo>
                  <a:lnTo>
                    <a:pt x="1906" y="6817"/>
                  </a:lnTo>
                  <a:cubicBezTo>
                    <a:pt x="1906" y="6876"/>
                    <a:pt x="1941" y="6924"/>
                    <a:pt x="1965" y="6948"/>
                  </a:cubicBezTo>
                  <a:cubicBezTo>
                    <a:pt x="3084" y="7841"/>
                    <a:pt x="4501" y="8353"/>
                    <a:pt x="5942" y="8353"/>
                  </a:cubicBezTo>
                  <a:cubicBezTo>
                    <a:pt x="6906" y="8353"/>
                    <a:pt x="7859" y="8126"/>
                    <a:pt x="8740" y="7698"/>
                  </a:cubicBezTo>
                  <a:lnTo>
                    <a:pt x="8740" y="8412"/>
                  </a:lnTo>
                  <a:cubicBezTo>
                    <a:pt x="8454" y="8484"/>
                    <a:pt x="8252" y="8746"/>
                    <a:pt x="8252" y="9067"/>
                  </a:cubicBezTo>
                  <a:cubicBezTo>
                    <a:pt x="8252" y="9436"/>
                    <a:pt x="8549" y="9734"/>
                    <a:pt x="8918" y="9734"/>
                  </a:cubicBezTo>
                  <a:cubicBezTo>
                    <a:pt x="9287" y="9734"/>
                    <a:pt x="9585" y="9436"/>
                    <a:pt x="9585" y="9067"/>
                  </a:cubicBezTo>
                  <a:cubicBezTo>
                    <a:pt x="9585" y="8746"/>
                    <a:pt x="9383" y="8496"/>
                    <a:pt x="9097" y="8412"/>
                  </a:cubicBezTo>
                  <a:lnTo>
                    <a:pt x="9097" y="7495"/>
                  </a:lnTo>
                  <a:cubicBezTo>
                    <a:pt x="9383" y="7341"/>
                    <a:pt x="9657" y="7138"/>
                    <a:pt x="9918" y="6936"/>
                  </a:cubicBezTo>
                  <a:cubicBezTo>
                    <a:pt x="9954" y="6900"/>
                    <a:pt x="9978" y="6841"/>
                    <a:pt x="9978" y="6805"/>
                  </a:cubicBezTo>
                  <a:lnTo>
                    <a:pt x="9978" y="4019"/>
                  </a:lnTo>
                  <a:lnTo>
                    <a:pt x="11776" y="3328"/>
                  </a:lnTo>
                  <a:cubicBezTo>
                    <a:pt x="11847" y="3304"/>
                    <a:pt x="11895" y="3245"/>
                    <a:pt x="11895" y="3173"/>
                  </a:cubicBezTo>
                  <a:lnTo>
                    <a:pt x="11895" y="2364"/>
                  </a:lnTo>
                  <a:cubicBezTo>
                    <a:pt x="11943" y="2304"/>
                    <a:pt x="11895" y="2245"/>
                    <a:pt x="11823" y="2221"/>
                  </a:cubicBezTo>
                  <a:lnTo>
                    <a:pt x="8049" y="792"/>
                  </a:lnTo>
                  <a:cubicBezTo>
                    <a:pt x="8030" y="784"/>
                    <a:pt x="8010" y="780"/>
                    <a:pt x="7989" y="780"/>
                  </a:cubicBezTo>
                  <a:cubicBezTo>
                    <a:pt x="7921" y="780"/>
                    <a:pt x="7853" y="823"/>
                    <a:pt x="7835" y="887"/>
                  </a:cubicBezTo>
                  <a:cubicBezTo>
                    <a:pt x="7799" y="983"/>
                    <a:pt x="7847" y="1090"/>
                    <a:pt x="7930" y="1114"/>
                  </a:cubicBezTo>
                  <a:lnTo>
                    <a:pt x="11264" y="2376"/>
                  </a:lnTo>
                  <a:lnTo>
                    <a:pt x="8966" y="3257"/>
                  </a:lnTo>
                  <a:lnTo>
                    <a:pt x="6061" y="1947"/>
                  </a:lnTo>
                  <a:cubicBezTo>
                    <a:pt x="6035" y="1934"/>
                    <a:pt x="6010" y="1928"/>
                    <a:pt x="5985" y="1928"/>
                  </a:cubicBezTo>
                  <a:cubicBezTo>
                    <a:pt x="5918" y="1928"/>
                    <a:pt x="5858" y="1973"/>
                    <a:pt x="5823" y="2042"/>
                  </a:cubicBezTo>
                  <a:cubicBezTo>
                    <a:pt x="5775" y="2126"/>
                    <a:pt x="5823" y="2233"/>
                    <a:pt x="5906" y="2281"/>
                  </a:cubicBezTo>
                  <a:lnTo>
                    <a:pt x="8490" y="3435"/>
                  </a:lnTo>
                  <a:lnTo>
                    <a:pt x="5966" y="4388"/>
                  </a:lnTo>
                  <a:lnTo>
                    <a:pt x="691" y="2376"/>
                  </a:lnTo>
                  <a:lnTo>
                    <a:pt x="5966" y="376"/>
                  </a:lnTo>
                  <a:lnTo>
                    <a:pt x="7263" y="864"/>
                  </a:lnTo>
                  <a:cubicBezTo>
                    <a:pt x="7282" y="868"/>
                    <a:pt x="7301" y="871"/>
                    <a:pt x="7320" y="871"/>
                  </a:cubicBezTo>
                  <a:cubicBezTo>
                    <a:pt x="7394" y="871"/>
                    <a:pt x="7461" y="833"/>
                    <a:pt x="7490" y="757"/>
                  </a:cubicBezTo>
                  <a:cubicBezTo>
                    <a:pt x="7513" y="673"/>
                    <a:pt x="7478" y="566"/>
                    <a:pt x="7382" y="530"/>
                  </a:cubicBezTo>
                  <a:lnTo>
                    <a:pt x="6013" y="18"/>
                  </a:lnTo>
                  <a:cubicBezTo>
                    <a:pt x="5989" y="6"/>
                    <a:pt x="5969" y="0"/>
                    <a:pt x="5949" y="0"/>
                  </a:cubicBezTo>
                  <a:close/>
                </a:path>
              </a:pathLst>
            </a:custGeom>
            <a:solidFill>
              <a:srgbClr val="2E1B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099B0138-2CBC-F896-9BF1-8199B5C6D834}"/>
                </a:ext>
              </a:extLst>
            </p:cNvPr>
            <p:cNvSpPr txBox="1"/>
            <p:nvPr/>
          </p:nvSpPr>
          <p:spPr>
            <a:xfrm>
              <a:off x="4315086" y="1529408"/>
              <a:ext cx="68294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b="1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DTs</a:t>
              </a:r>
              <a:r>
                <a:rPr lang="el-GR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endParaRPr lang="el-GR" sz="20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79" name="Βέλος: Δεξιό 178">
              <a:extLst>
                <a:ext uri="{FF2B5EF4-FFF2-40B4-BE49-F238E27FC236}">
                  <a16:creationId xmlns:a16="http://schemas.microsoft.com/office/drawing/2014/main" id="{2D5726B4-4ADD-84F2-0F33-3F562902060D}"/>
                </a:ext>
              </a:extLst>
            </p:cNvPr>
            <p:cNvSpPr/>
            <p:nvPr/>
          </p:nvSpPr>
          <p:spPr>
            <a:xfrm>
              <a:off x="2569169" y="998510"/>
              <a:ext cx="624840" cy="384584"/>
            </a:xfrm>
            <a:prstGeom prst="rightArrow">
              <a:avLst>
                <a:gd name="adj1" fmla="val 50000"/>
                <a:gd name="adj2" fmla="val 0"/>
              </a:avLst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</p:grpSp>
      <p:grpSp>
        <p:nvGrpSpPr>
          <p:cNvPr id="185" name="Ομάδα 184">
            <a:extLst>
              <a:ext uri="{FF2B5EF4-FFF2-40B4-BE49-F238E27FC236}">
                <a16:creationId xmlns:a16="http://schemas.microsoft.com/office/drawing/2014/main" id="{54AB1963-EAFA-3183-D671-CDCADB47B54D}"/>
              </a:ext>
            </a:extLst>
          </p:cNvPr>
          <p:cNvGrpSpPr/>
          <p:nvPr/>
        </p:nvGrpSpPr>
        <p:grpSpPr>
          <a:xfrm>
            <a:off x="5164644" y="717099"/>
            <a:ext cx="3046721" cy="1015663"/>
            <a:chOff x="5149404" y="717099"/>
            <a:chExt cx="3046721" cy="1015663"/>
          </a:xfrm>
        </p:grpSpPr>
        <p:sp>
          <p:nvSpPr>
            <p:cNvPr id="178" name="TextBox 177">
              <a:extLst>
                <a:ext uri="{FF2B5EF4-FFF2-40B4-BE49-F238E27FC236}">
                  <a16:creationId xmlns:a16="http://schemas.microsoft.com/office/drawing/2014/main" id="{C187E03A-0D7A-8B82-24BC-91FB02B85A76}"/>
                </a:ext>
              </a:extLst>
            </p:cNvPr>
            <p:cNvSpPr txBox="1"/>
            <p:nvPr/>
          </p:nvSpPr>
          <p:spPr>
            <a:xfrm>
              <a:off x="5842824" y="717099"/>
              <a:ext cx="235330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Εκπαιδευτικά</a:t>
              </a:r>
            </a:p>
            <a:p>
              <a:pPr algn="ctr"/>
              <a:r>
                <a:rPr lang="el-GR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ενημερωτικά</a:t>
              </a:r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προγράμματα</a:t>
              </a:r>
            </a:p>
          </p:txBody>
        </p:sp>
        <p:sp>
          <p:nvSpPr>
            <p:cNvPr id="182" name="Βέλος: Δεξιό 181">
              <a:extLst>
                <a:ext uri="{FF2B5EF4-FFF2-40B4-BE49-F238E27FC236}">
                  <a16:creationId xmlns:a16="http://schemas.microsoft.com/office/drawing/2014/main" id="{E0AAE89E-1CD9-650E-2C15-BEDDC9B89D89}"/>
                </a:ext>
              </a:extLst>
            </p:cNvPr>
            <p:cNvSpPr/>
            <p:nvPr/>
          </p:nvSpPr>
          <p:spPr>
            <a:xfrm>
              <a:off x="5149404" y="998510"/>
              <a:ext cx="624840" cy="384584"/>
            </a:xfrm>
            <a:prstGeom prst="rightArrow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</p:grpSp>
      <p:sp>
        <p:nvSpPr>
          <p:cNvPr id="194" name="Διάφορο 193">
            <a:extLst>
              <a:ext uri="{FF2B5EF4-FFF2-40B4-BE49-F238E27FC236}">
                <a16:creationId xmlns:a16="http://schemas.microsoft.com/office/drawing/2014/main" id="{296468EF-54DC-C12E-EEE9-F8AF0CEED6F4}"/>
              </a:ext>
            </a:extLst>
          </p:cNvPr>
          <p:cNvSpPr/>
          <p:nvPr/>
        </p:nvSpPr>
        <p:spPr>
          <a:xfrm>
            <a:off x="4029792" y="2161351"/>
            <a:ext cx="884435" cy="1293876"/>
          </a:xfrm>
          <a:prstGeom prst="mathNotEqual">
            <a:avLst>
              <a:gd name="adj1" fmla="val 8957"/>
              <a:gd name="adj2" fmla="val 6494141"/>
              <a:gd name="adj3" fmla="val 7436"/>
            </a:avLst>
          </a:prstGeom>
          <a:solidFill>
            <a:schemeClr val="bg1">
              <a:lumMod val="50000"/>
              <a:alpha val="16000"/>
            </a:schemeClr>
          </a:solidFill>
          <a:ln cap="rnd">
            <a:solidFill>
              <a:schemeClr val="bg1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>
              <a:solidFill>
                <a:schemeClr val="tx1"/>
              </a:solidFill>
            </a:endParaRPr>
          </a:p>
        </p:txBody>
      </p:sp>
      <p:cxnSp>
        <p:nvCxnSpPr>
          <p:cNvPr id="186" name="Ευθεία γραμμή σύνδεσης 185">
            <a:extLst>
              <a:ext uri="{FF2B5EF4-FFF2-40B4-BE49-F238E27FC236}">
                <a16:creationId xmlns:a16="http://schemas.microsoft.com/office/drawing/2014/main" id="{652A8784-690C-A181-60DD-0B87DE8A4F5F}"/>
              </a:ext>
            </a:extLst>
          </p:cNvPr>
          <p:cNvCxnSpPr>
            <a:cxnSpLocks/>
          </p:cNvCxnSpPr>
          <p:nvPr/>
        </p:nvCxnSpPr>
        <p:spPr>
          <a:xfrm flipH="1">
            <a:off x="1464733" y="2034908"/>
            <a:ext cx="5569981" cy="0"/>
          </a:xfrm>
          <a:prstGeom prst="line">
            <a:avLst/>
          </a:prstGeom>
          <a:ln w="28575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1" name="TextBox 190">
            <a:extLst>
              <a:ext uri="{FF2B5EF4-FFF2-40B4-BE49-F238E27FC236}">
                <a16:creationId xmlns:a16="http://schemas.microsoft.com/office/drawing/2014/main" id="{F8E7C43E-6E18-3202-02AF-3B35E6B2A51C}"/>
              </a:ext>
            </a:extLst>
          </p:cNvPr>
          <p:cNvSpPr txBox="1"/>
          <p:nvPr/>
        </p:nvSpPr>
        <p:spPr>
          <a:xfrm>
            <a:off x="114638" y="2184617"/>
            <a:ext cx="41910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Κοινή χρήση δεδομένων</a:t>
            </a:r>
          </a:p>
          <a:p>
            <a:pPr algn="r"/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Οικονομικότερη λύση</a:t>
            </a:r>
          </a:p>
          <a:p>
            <a:pPr algn="r"/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Απομακρυσμένη παρακολούθηση</a:t>
            </a:r>
          </a:p>
          <a:p>
            <a:pPr algn="r"/>
            <a:r>
              <a:rPr lang="el-GR" sz="20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Πρόβλεψη ελαττωμάτων</a:t>
            </a: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2A422E80-AA0E-AE0C-D2CA-A3614797B3A1}"/>
              </a:ext>
            </a:extLst>
          </p:cNvPr>
          <p:cNvSpPr txBox="1"/>
          <p:nvPr/>
        </p:nvSpPr>
        <p:spPr>
          <a:xfrm>
            <a:off x="4624333" y="2300110"/>
            <a:ext cx="375150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Κόστος </a:t>
            </a:r>
          </a:p>
          <a:p>
            <a:r>
              <a:rPr lang="el-GR" sz="20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Πολυπλοκότητα ενσωμάτωσης</a:t>
            </a:r>
          </a:p>
          <a:p>
            <a:r>
              <a:rPr lang="el-GR" sz="20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Έλλειψη τεχνογνωσίας </a:t>
            </a:r>
          </a:p>
        </p:txBody>
      </p:sp>
      <p:grpSp>
        <p:nvGrpSpPr>
          <p:cNvPr id="197" name="Ομάδα 196">
            <a:extLst>
              <a:ext uri="{FF2B5EF4-FFF2-40B4-BE49-F238E27FC236}">
                <a16:creationId xmlns:a16="http://schemas.microsoft.com/office/drawing/2014/main" id="{9F40B771-71B1-1C4C-FFD4-8942E8DC18A5}"/>
              </a:ext>
            </a:extLst>
          </p:cNvPr>
          <p:cNvGrpSpPr/>
          <p:nvPr/>
        </p:nvGrpSpPr>
        <p:grpSpPr>
          <a:xfrm>
            <a:off x="708622" y="3577932"/>
            <a:ext cx="2881793" cy="1333405"/>
            <a:chOff x="200627" y="3577932"/>
            <a:chExt cx="2881793" cy="1333405"/>
          </a:xfrm>
        </p:grpSpPr>
        <p:sp>
          <p:nvSpPr>
            <p:cNvPr id="195" name="Google Shape;5067;p62">
              <a:extLst>
                <a:ext uri="{FF2B5EF4-FFF2-40B4-BE49-F238E27FC236}">
                  <a16:creationId xmlns:a16="http://schemas.microsoft.com/office/drawing/2014/main" id="{82A65EF6-7C71-174E-7A1D-FBB15DBA56E1}"/>
                </a:ext>
              </a:extLst>
            </p:cNvPr>
            <p:cNvSpPr/>
            <p:nvPr/>
          </p:nvSpPr>
          <p:spPr>
            <a:xfrm>
              <a:off x="200627" y="3577932"/>
              <a:ext cx="1204146" cy="1239625"/>
            </a:xfrm>
            <a:custGeom>
              <a:avLst/>
              <a:gdLst/>
              <a:ahLst/>
              <a:cxnLst/>
              <a:rect l="l" t="t" r="r" b="b"/>
              <a:pathLst>
                <a:path w="10895" h="11216" extrusionOk="0">
                  <a:moveTo>
                    <a:pt x="5454" y="322"/>
                  </a:moveTo>
                  <a:cubicBezTo>
                    <a:pt x="5740" y="322"/>
                    <a:pt x="5954" y="548"/>
                    <a:pt x="5954" y="834"/>
                  </a:cubicBezTo>
                  <a:cubicBezTo>
                    <a:pt x="5954" y="1012"/>
                    <a:pt x="5871" y="1155"/>
                    <a:pt x="5716" y="1250"/>
                  </a:cubicBezTo>
                  <a:lnTo>
                    <a:pt x="5704" y="1262"/>
                  </a:lnTo>
                  <a:lnTo>
                    <a:pt x="5692" y="1262"/>
                  </a:lnTo>
                  <a:cubicBezTo>
                    <a:pt x="5680" y="1262"/>
                    <a:pt x="5680" y="1274"/>
                    <a:pt x="5656" y="1274"/>
                  </a:cubicBezTo>
                  <a:lnTo>
                    <a:pt x="5644" y="1274"/>
                  </a:lnTo>
                  <a:cubicBezTo>
                    <a:pt x="5644" y="1274"/>
                    <a:pt x="5632" y="1274"/>
                    <a:pt x="5632" y="1298"/>
                  </a:cubicBezTo>
                  <a:lnTo>
                    <a:pt x="5621" y="1298"/>
                  </a:lnTo>
                  <a:cubicBezTo>
                    <a:pt x="5597" y="1298"/>
                    <a:pt x="5597" y="1298"/>
                    <a:pt x="5585" y="1310"/>
                  </a:cubicBezTo>
                  <a:lnTo>
                    <a:pt x="5263" y="1310"/>
                  </a:lnTo>
                  <a:cubicBezTo>
                    <a:pt x="5240" y="1310"/>
                    <a:pt x="5240" y="1310"/>
                    <a:pt x="5228" y="1298"/>
                  </a:cubicBezTo>
                  <a:lnTo>
                    <a:pt x="5216" y="1298"/>
                  </a:lnTo>
                  <a:cubicBezTo>
                    <a:pt x="5216" y="1298"/>
                    <a:pt x="5204" y="1298"/>
                    <a:pt x="5204" y="1274"/>
                  </a:cubicBezTo>
                  <a:lnTo>
                    <a:pt x="5180" y="1274"/>
                  </a:lnTo>
                  <a:cubicBezTo>
                    <a:pt x="5168" y="1274"/>
                    <a:pt x="5168" y="1262"/>
                    <a:pt x="5156" y="1262"/>
                  </a:cubicBezTo>
                  <a:lnTo>
                    <a:pt x="5144" y="1262"/>
                  </a:lnTo>
                  <a:cubicBezTo>
                    <a:pt x="5144" y="1262"/>
                    <a:pt x="5120" y="1262"/>
                    <a:pt x="5120" y="1250"/>
                  </a:cubicBezTo>
                  <a:cubicBezTo>
                    <a:pt x="4989" y="1155"/>
                    <a:pt x="4882" y="1012"/>
                    <a:pt x="4882" y="834"/>
                  </a:cubicBezTo>
                  <a:cubicBezTo>
                    <a:pt x="4942" y="548"/>
                    <a:pt x="5168" y="322"/>
                    <a:pt x="5454" y="322"/>
                  </a:cubicBezTo>
                  <a:close/>
                  <a:moveTo>
                    <a:pt x="5644" y="1631"/>
                  </a:moveTo>
                  <a:lnTo>
                    <a:pt x="5644" y="1834"/>
                  </a:lnTo>
                  <a:lnTo>
                    <a:pt x="5240" y="1834"/>
                  </a:lnTo>
                  <a:lnTo>
                    <a:pt x="5240" y="1631"/>
                  </a:lnTo>
                  <a:lnTo>
                    <a:pt x="5263" y="1631"/>
                  </a:lnTo>
                  <a:cubicBezTo>
                    <a:pt x="5275" y="1631"/>
                    <a:pt x="5287" y="1631"/>
                    <a:pt x="5287" y="1655"/>
                  </a:cubicBezTo>
                  <a:lnTo>
                    <a:pt x="5632" y="1655"/>
                  </a:lnTo>
                  <a:cubicBezTo>
                    <a:pt x="5621" y="1631"/>
                    <a:pt x="5632" y="1631"/>
                    <a:pt x="5644" y="1631"/>
                  </a:cubicBezTo>
                  <a:close/>
                  <a:moveTo>
                    <a:pt x="7002" y="2143"/>
                  </a:moveTo>
                  <a:cubicBezTo>
                    <a:pt x="7418" y="2143"/>
                    <a:pt x="7799" y="2310"/>
                    <a:pt x="8085" y="2584"/>
                  </a:cubicBezTo>
                  <a:cubicBezTo>
                    <a:pt x="8335" y="2858"/>
                    <a:pt x="8680" y="3001"/>
                    <a:pt x="9050" y="3001"/>
                  </a:cubicBezTo>
                  <a:lnTo>
                    <a:pt x="10514" y="3001"/>
                  </a:lnTo>
                  <a:lnTo>
                    <a:pt x="10514" y="3334"/>
                  </a:lnTo>
                  <a:lnTo>
                    <a:pt x="9050" y="3334"/>
                  </a:lnTo>
                  <a:lnTo>
                    <a:pt x="9050" y="3346"/>
                  </a:lnTo>
                  <a:cubicBezTo>
                    <a:pt x="8597" y="3346"/>
                    <a:pt x="8180" y="3167"/>
                    <a:pt x="7859" y="2846"/>
                  </a:cubicBezTo>
                  <a:cubicBezTo>
                    <a:pt x="7645" y="2608"/>
                    <a:pt x="7323" y="2465"/>
                    <a:pt x="7002" y="2465"/>
                  </a:cubicBezTo>
                  <a:lnTo>
                    <a:pt x="3942" y="2465"/>
                  </a:lnTo>
                  <a:cubicBezTo>
                    <a:pt x="3573" y="2465"/>
                    <a:pt x="3227" y="2620"/>
                    <a:pt x="2977" y="2882"/>
                  </a:cubicBezTo>
                  <a:cubicBezTo>
                    <a:pt x="2715" y="3167"/>
                    <a:pt x="2311" y="3334"/>
                    <a:pt x="1894" y="3334"/>
                  </a:cubicBezTo>
                  <a:lnTo>
                    <a:pt x="370" y="3334"/>
                  </a:lnTo>
                  <a:lnTo>
                    <a:pt x="370" y="3001"/>
                  </a:lnTo>
                  <a:lnTo>
                    <a:pt x="1834" y="3001"/>
                  </a:lnTo>
                  <a:cubicBezTo>
                    <a:pt x="2203" y="3001"/>
                    <a:pt x="2549" y="2858"/>
                    <a:pt x="2799" y="2584"/>
                  </a:cubicBezTo>
                  <a:cubicBezTo>
                    <a:pt x="3073" y="2310"/>
                    <a:pt x="3477" y="2143"/>
                    <a:pt x="3894" y="2143"/>
                  </a:cubicBezTo>
                  <a:close/>
                  <a:moveTo>
                    <a:pt x="1525" y="3894"/>
                  </a:moveTo>
                  <a:lnTo>
                    <a:pt x="2644" y="6382"/>
                  </a:lnTo>
                  <a:lnTo>
                    <a:pt x="406" y="6382"/>
                  </a:lnTo>
                  <a:lnTo>
                    <a:pt x="1525" y="3894"/>
                  </a:lnTo>
                  <a:close/>
                  <a:moveTo>
                    <a:pt x="9371" y="3894"/>
                  </a:moveTo>
                  <a:lnTo>
                    <a:pt x="10478" y="6382"/>
                  </a:lnTo>
                  <a:lnTo>
                    <a:pt x="8252" y="6382"/>
                  </a:lnTo>
                  <a:lnTo>
                    <a:pt x="9371" y="3894"/>
                  </a:lnTo>
                  <a:close/>
                  <a:moveTo>
                    <a:pt x="2739" y="6692"/>
                  </a:moveTo>
                  <a:cubicBezTo>
                    <a:pt x="2727" y="7335"/>
                    <a:pt x="2227" y="7847"/>
                    <a:pt x="1596" y="7847"/>
                  </a:cubicBezTo>
                  <a:lnTo>
                    <a:pt x="1477" y="7847"/>
                  </a:lnTo>
                  <a:cubicBezTo>
                    <a:pt x="858" y="7847"/>
                    <a:pt x="334" y="7335"/>
                    <a:pt x="334" y="6692"/>
                  </a:cubicBezTo>
                  <a:close/>
                  <a:moveTo>
                    <a:pt x="10574" y="6692"/>
                  </a:moveTo>
                  <a:cubicBezTo>
                    <a:pt x="10574" y="7335"/>
                    <a:pt x="10050" y="7847"/>
                    <a:pt x="9431" y="7847"/>
                  </a:cubicBezTo>
                  <a:lnTo>
                    <a:pt x="9300" y="7847"/>
                  </a:lnTo>
                  <a:cubicBezTo>
                    <a:pt x="8680" y="7847"/>
                    <a:pt x="8157" y="7335"/>
                    <a:pt x="8157" y="6692"/>
                  </a:cubicBezTo>
                  <a:close/>
                  <a:moveTo>
                    <a:pt x="7645" y="9585"/>
                  </a:moveTo>
                  <a:cubicBezTo>
                    <a:pt x="7728" y="9585"/>
                    <a:pt x="7811" y="9656"/>
                    <a:pt x="7811" y="9763"/>
                  </a:cubicBezTo>
                  <a:lnTo>
                    <a:pt x="7811" y="10049"/>
                  </a:lnTo>
                  <a:lnTo>
                    <a:pt x="4418" y="10049"/>
                  </a:lnTo>
                  <a:cubicBezTo>
                    <a:pt x="4335" y="10049"/>
                    <a:pt x="4263" y="10121"/>
                    <a:pt x="4263" y="10204"/>
                  </a:cubicBezTo>
                  <a:cubicBezTo>
                    <a:pt x="4263" y="10299"/>
                    <a:pt x="4335" y="10371"/>
                    <a:pt x="4418" y="10371"/>
                  </a:cubicBezTo>
                  <a:lnTo>
                    <a:pt x="8407" y="10371"/>
                  </a:lnTo>
                  <a:cubicBezTo>
                    <a:pt x="8514" y="10371"/>
                    <a:pt x="8585" y="10442"/>
                    <a:pt x="8585" y="10549"/>
                  </a:cubicBezTo>
                  <a:lnTo>
                    <a:pt x="8585" y="10906"/>
                  </a:lnTo>
                  <a:lnTo>
                    <a:pt x="2275" y="10906"/>
                  </a:lnTo>
                  <a:lnTo>
                    <a:pt x="2275" y="10549"/>
                  </a:lnTo>
                  <a:cubicBezTo>
                    <a:pt x="2275" y="10442"/>
                    <a:pt x="2358" y="10371"/>
                    <a:pt x="2453" y="10371"/>
                  </a:cubicBezTo>
                  <a:lnTo>
                    <a:pt x="3382" y="10371"/>
                  </a:lnTo>
                  <a:cubicBezTo>
                    <a:pt x="3465" y="10371"/>
                    <a:pt x="3549" y="10299"/>
                    <a:pt x="3549" y="10204"/>
                  </a:cubicBezTo>
                  <a:cubicBezTo>
                    <a:pt x="3549" y="10121"/>
                    <a:pt x="3465" y="10049"/>
                    <a:pt x="3382" y="10049"/>
                  </a:cubicBezTo>
                  <a:lnTo>
                    <a:pt x="3073" y="10049"/>
                  </a:lnTo>
                  <a:lnTo>
                    <a:pt x="3073" y="9763"/>
                  </a:lnTo>
                  <a:cubicBezTo>
                    <a:pt x="3073" y="9668"/>
                    <a:pt x="3144" y="9585"/>
                    <a:pt x="3251" y="9585"/>
                  </a:cubicBezTo>
                  <a:close/>
                  <a:moveTo>
                    <a:pt x="5454" y="0"/>
                  </a:moveTo>
                  <a:cubicBezTo>
                    <a:pt x="4989" y="0"/>
                    <a:pt x="4632" y="369"/>
                    <a:pt x="4632" y="822"/>
                  </a:cubicBezTo>
                  <a:cubicBezTo>
                    <a:pt x="4632" y="1072"/>
                    <a:pt x="4751" y="1298"/>
                    <a:pt x="4930" y="1453"/>
                  </a:cubicBezTo>
                  <a:lnTo>
                    <a:pt x="4930" y="1810"/>
                  </a:lnTo>
                  <a:lnTo>
                    <a:pt x="3894" y="1810"/>
                  </a:lnTo>
                  <a:cubicBezTo>
                    <a:pt x="3382" y="1810"/>
                    <a:pt x="2906" y="2024"/>
                    <a:pt x="2584" y="2370"/>
                  </a:cubicBezTo>
                  <a:cubicBezTo>
                    <a:pt x="2382" y="2572"/>
                    <a:pt x="2120" y="2691"/>
                    <a:pt x="1834" y="2691"/>
                  </a:cubicBezTo>
                  <a:lnTo>
                    <a:pt x="346" y="2691"/>
                  </a:lnTo>
                  <a:cubicBezTo>
                    <a:pt x="179" y="2691"/>
                    <a:pt x="48" y="2822"/>
                    <a:pt x="48" y="2989"/>
                  </a:cubicBezTo>
                  <a:lnTo>
                    <a:pt x="48" y="3382"/>
                  </a:lnTo>
                  <a:cubicBezTo>
                    <a:pt x="48" y="3536"/>
                    <a:pt x="179" y="3679"/>
                    <a:pt x="346" y="3679"/>
                  </a:cubicBezTo>
                  <a:lnTo>
                    <a:pt x="1263" y="3679"/>
                  </a:lnTo>
                  <a:lnTo>
                    <a:pt x="1" y="6477"/>
                  </a:lnTo>
                  <a:lnTo>
                    <a:pt x="1" y="6489"/>
                  </a:lnTo>
                  <a:lnTo>
                    <a:pt x="1" y="6501"/>
                  </a:lnTo>
                  <a:lnTo>
                    <a:pt x="1" y="6513"/>
                  </a:lnTo>
                  <a:lnTo>
                    <a:pt x="1" y="6537"/>
                  </a:lnTo>
                  <a:lnTo>
                    <a:pt x="1" y="6692"/>
                  </a:lnTo>
                  <a:cubicBezTo>
                    <a:pt x="1" y="7501"/>
                    <a:pt x="656" y="8168"/>
                    <a:pt x="1477" y="8168"/>
                  </a:cubicBezTo>
                  <a:lnTo>
                    <a:pt x="1596" y="8168"/>
                  </a:lnTo>
                  <a:cubicBezTo>
                    <a:pt x="2406" y="8168"/>
                    <a:pt x="3073" y="7513"/>
                    <a:pt x="3073" y="6692"/>
                  </a:cubicBezTo>
                  <a:lnTo>
                    <a:pt x="3073" y="6537"/>
                  </a:lnTo>
                  <a:lnTo>
                    <a:pt x="3073" y="6513"/>
                  </a:lnTo>
                  <a:lnTo>
                    <a:pt x="3073" y="6501"/>
                  </a:lnTo>
                  <a:lnTo>
                    <a:pt x="3073" y="6489"/>
                  </a:lnTo>
                  <a:lnTo>
                    <a:pt x="3073" y="6477"/>
                  </a:lnTo>
                  <a:lnTo>
                    <a:pt x="1811" y="3679"/>
                  </a:lnTo>
                  <a:lnTo>
                    <a:pt x="1930" y="3679"/>
                  </a:lnTo>
                  <a:cubicBezTo>
                    <a:pt x="2430" y="3679"/>
                    <a:pt x="2906" y="3465"/>
                    <a:pt x="3239" y="3120"/>
                  </a:cubicBezTo>
                  <a:cubicBezTo>
                    <a:pt x="3430" y="2917"/>
                    <a:pt x="3692" y="2798"/>
                    <a:pt x="3977" y="2798"/>
                  </a:cubicBezTo>
                  <a:lnTo>
                    <a:pt x="4942" y="2798"/>
                  </a:lnTo>
                  <a:lnTo>
                    <a:pt x="4942" y="9251"/>
                  </a:lnTo>
                  <a:lnTo>
                    <a:pt x="3275" y="9251"/>
                  </a:lnTo>
                  <a:cubicBezTo>
                    <a:pt x="3013" y="9251"/>
                    <a:pt x="2787" y="9478"/>
                    <a:pt x="2787" y="9752"/>
                  </a:cubicBezTo>
                  <a:lnTo>
                    <a:pt x="2787" y="10025"/>
                  </a:lnTo>
                  <a:lnTo>
                    <a:pt x="2501" y="10025"/>
                  </a:lnTo>
                  <a:cubicBezTo>
                    <a:pt x="2227" y="10025"/>
                    <a:pt x="2001" y="10252"/>
                    <a:pt x="2001" y="10537"/>
                  </a:cubicBezTo>
                  <a:lnTo>
                    <a:pt x="2001" y="11061"/>
                  </a:lnTo>
                  <a:cubicBezTo>
                    <a:pt x="2001" y="11145"/>
                    <a:pt x="2072" y="11216"/>
                    <a:pt x="2168" y="11216"/>
                  </a:cubicBezTo>
                  <a:lnTo>
                    <a:pt x="8799" y="11216"/>
                  </a:lnTo>
                  <a:cubicBezTo>
                    <a:pt x="8895" y="11216"/>
                    <a:pt x="8966" y="11145"/>
                    <a:pt x="8966" y="11061"/>
                  </a:cubicBezTo>
                  <a:lnTo>
                    <a:pt x="8966" y="10537"/>
                  </a:lnTo>
                  <a:cubicBezTo>
                    <a:pt x="8966" y="10252"/>
                    <a:pt x="8740" y="10025"/>
                    <a:pt x="8454" y="10025"/>
                  </a:cubicBezTo>
                  <a:lnTo>
                    <a:pt x="8180" y="10025"/>
                  </a:lnTo>
                  <a:lnTo>
                    <a:pt x="8180" y="9752"/>
                  </a:lnTo>
                  <a:cubicBezTo>
                    <a:pt x="8180" y="9478"/>
                    <a:pt x="7954" y="9251"/>
                    <a:pt x="7680" y="9251"/>
                  </a:cubicBezTo>
                  <a:lnTo>
                    <a:pt x="5978" y="9251"/>
                  </a:lnTo>
                  <a:lnTo>
                    <a:pt x="5978" y="4572"/>
                  </a:lnTo>
                  <a:cubicBezTo>
                    <a:pt x="5978" y="4477"/>
                    <a:pt x="5894" y="4406"/>
                    <a:pt x="5811" y="4406"/>
                  </a:cubicBezTo>
                  <a:cubicBezTo>
                    <a:pt x="5716" y="4406"/>
                    <a:pt x="5644" y="4477"/>
                    <a:pt x="5644" y="4572"/>
                  </a:cubicBezTo>
                  <a:lnTo>
                    <a:pt x="5644" y="9251"/>
                  </a:lnTo>
                  <a:lnTo>
                    <a:pt x="5240" y="9251"/>
                  </a:lnTo>
                  <a:lnTo>
                    <a:pt x="5240" y="2798"/>
                  </a:lnTo>
                  <a:lnTo>
                    <a:pt x="5644" y="2798"/>
                  </a:lnTo>
                  <a:lnTo>
                    <a:pt x="5644" y="3536"/>
                  </a:lnTo>
                  <a:cubicBezTo>
                    <a:pt x="5644" y="3632"/>
                    <a:pt x="5716" y="3703"/>
                    <a:pt x="5811" y="3703"/>
                  </a:cubicBezTo>
                  <a:cubicBezTo>
                    <a:pt x="5894" y="3703"/>
                    <a:pt x="5978" y="3632"/>
                    <a:pt x="5978" y="3536"/>
                  </a:cubicBezTo>
                  <a:lnTo>
                    <a:pt x="5978" y="2798"/>
                  </a:lnTo>
                  <a:lnTo>
                    <a:pt x="7002" y="2798"/>
                  </a:lnTo>
                  <a:cubicBezTo>
                    <a:pt x="7240" y="2798"/>
                    <a:pt x="7466" y="2905"/>
                    <a:pt x="7621" y="3060"/>
                  </a:cubicBezTo>
                  <a:cubicBezTo>
                    <a:pt x="8002" y="3453"/>
                    <a:pt x="8502" y="3679"/>
                    <a:pt x="9050" y="3679"/>
                  </a:cubicBezTo>
                  <a:lnTo>
                    <a:pt x="9097" y="3679"/>
                  </a:lnTo>
                  <a:lnTo>
                    <a:pt x="7835" y="6477"/>
                  </a:lnTo>
                  <a:lnTo>
                    <a:pt x="7835" y="6489"/>
                  </a:lnTo>
                  <a:lnTo>
                    <a:pt x="7835" y="6501"/>
                  </a:lnTo>
                  <a:lnTo>
                    <a:pt x="7835" y="6513"/>
                  </a:lnTo>
                  <a:lnTo>
                    <a:pt x="7835" y="6537"/>
                  </a:lnTo>
                  <a:lnTo>
                    <a:pt x="7835" y="6692"/>
                  </a:lnTo>
                  <a:cubicBezTo>
                    <a:pt x="7835" y="7501"/>
                    <a:pt x="8490" y="8168"/>
                    <a:pt x="9311" y="8168"/>
                  </a:cubicBezTo>
                  <a:lnTo>
                    <a:pt x="9431" y="8168"/>
                  </a:lnTo>
                  <a:cubicBezTo>
                    <a:pt x="10228" y="8168"/>
                    <a:pt x="10895" y="7513"/>
                    <a:pt x="10895" y="6692"/>
                  </a:cubicBezTo>
                  <a:lnTo>
                    <a:pt x="10895" y="6537"/>
                  </a:lnTo>
                  <a:lnTo>
                    <a:pt x="10895" y="6513"/>
                  </a:lnTo>
                  <a:lnTo>
                    <a:pt x="10895" y="6501"/>
                  </a:lnTo>
                  <a:lnTo>
                    <a:pt x="10895" y="6489"/>
                  </a:lnTo>
                  <a:lnTo>
                    <a:pt x="10895" y="6465"/>
                  </a:lnTo>
                  <a:lnTo>
                    <a:pt x="9633" y="3667"/>
                  </a:lnTo>
                  <a:lnTo>
                    <a:pt x="10562" y="3667"/>
                  </a:lnTo>
                  <a:cubicBezTo>
                    <a:pt x="10716" y="3667"/>
                    <a:pt x="10859" y="3536"/>
                    <a:pt x="10859" y="3370"/>
                  </a:cubicBezTo>
                  <a:lnTo>
                    <a:pt x="10859" y="2989"/>
                  </a:lnTo>
                  <a:cubicBezTo>
                    <a:pt x="10859" y="2822"/>
                    <a:pt x="10716" y="2691"/>
                    <a:pt x="10562" y="2691"/>
                  </a:cubicBezTo>
                  <a:lnTo>
                    <a:pt x="9073" y="2691"/>
                  </a:lnTo>
                  <a:cubicBezTo>
                    <a:pt x="8788" y="2691"/>
                    <a:pt x="8514" y="2572"/>
                    <a:pt x="8323" y="2370"/>
                  </a:cubicBezTo>
                  <a:cubicBezTo>
                    <a:pt x="8002" y="2012"/>
                    <a:pt x="7502" y="1810"/>
                    <a:pt x="7014" y="1810"/>
                  </a:cubicBezTo>
                  <a:lnTo>
                    <a:pt x="5978" y="1810"/>
                  </a:lnTo>
                  <a:lnTo>
                    <a:pt x="5978" y="1453"/>
                  </a:lnTo>
                  <a:cubicBezTo>
                    <a:pt x="6156" y="1310"/>
                    <a:pt x="6275" y="1072"/>
                    <a:pt x="6275" y="822"/>
                  </a:cubicBezTo>
                  <a:cubicBezTo>
                    <a:pt x="6275" y="358"/>
                    <a:pt x="5894" y="0"/>
                    <a:pt x="5454" y="0"/>
                  </a:cubicBezTo>
                  <a:close/>
                </a:path>
              </a:pathLst>
            </a:custGeom>
            <a:solidFill>
              <a:schemeClr val="bg1">
                <a:lumMod val="90000"/>
                <a:alpha val="53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TextBox 195">
              <a:extLst>
                <a:ext uri="{FF2B5EF4-FFF2-40B4-BE49-F238E27FC236}">
                  <a16:creationId xmlns:a16="http://schemas.microsoft.com/office/drawing/2014/main" id="{CCB7FE13-5FA7-25F1-CACA-7F9E2C422733}"/>
                </a:ext>
              </a:extLst>
            </p:cNvPr>
            <p:cNvSpPr txBox="1"/>
            <p:nvPr/>
          </p:nvSpPr>
          <p:spPr>
            <a:xfrm>
              <a:off x="802700" y="3895674"/>
              <a:ext cx="227972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Σ</a:t>
              </a:r>
              <a:r>
                <a:rPr lang="el-GR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κεπτικοί για την καθιέρωση του </a:t>
              </a:r>
              <a:r>
                <a:rPr lang="en-US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DT </a:t>
              </a:r>
              <a:r>
                <a:rPr lang="el-GR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στα δημόσια έργα</a:t>
              </a:r>
              <a:endParaRPr lang="el-GR" sz="20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200" name="Ομάδα 199">
            <a:extLst>
              <a:ext uri="{FF2B5EF4-FFF2-40B4-BE49-F238E27FC236}">
                <a16:creationId xmlns:a16="http://schemas.microsoft.com/office/drawing/2014/main" id="{5911F72C-7E50-D96E-AAFB-522BB9D220C5}"/>
              </a:ext>
            </a:extLst>
          </p:cNvPr>
          <p:cNvGrpSpPr/>
          <p:nvPr/>
        </p:nvGrpSpPr>
        <p:grpSpPr>
          <a:xfrm>
            <a:off x="3806206" y="3885290"/>
            <a:ext cx="4098330" cy="1015663"/>
            <a:chOff x="3298211" y="3885290"/>
            <a:chExt cx="4098330" cy="1015663"/>
          </a:xfrm>
        </p:grpSpPr>
        <p:sp>
          <p:nvSpPr>
            <p:cNvPr id="198" name="Βέλος: Δεξιό 197">
              <a:extLst>
                <a:ext uri="{FF2B5EF4-FFF2-40B4-BE49-F238E27FC236}">
                  <a16:creationId xmlns:a16="http://schemas.microsoft.com/office/drawing/2014/main" id="{231B4555-61D9-733D-F437-20C22C4BDB45}"/>
                </a:ext>
              </a:extLst>
            </p:cNvPr>
            <p:cNvSpPr/>
            <p:nvPr/>
          </p:nvSpPr>
          <p:spPr>
            <a:xfrm>
              <a:off x="3298211" y="4188928"/>
              <a:ext cx="825055" cy="384584"/>
            </a:xfrm>
            <a:prstGeom prst="rightArrow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199" name="TextBox 198">
              <a:extLst>
                <a:ext uri="{FF2B5EF4-FFF2-40B4-BE49-F238E27FC236}">
                  <a16:creationId xmlns:a16="http://schemas.microsoft.com/office/drawing/2014/main" id="{FE06469D-B1F4-37BE-2B53-4A46106393DF}"/>
                </a:ext>
              </a:extLst>
            </p:cNvPr>
            <p:cNvSpPr txBox="1"/>
            <p:nvPr/>
          </p:nvSpPr>
          <p:spPr>
            <a:xfrm>
              <a:off x="4248816" y="3885290"/>
              <a:ext cx="314772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Διαφάνεια</a:t>
              </a:r>
              <a:r>
                <a:rPr lang="el-GR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- Αξιοπιστία</a:t>
              </a:r>
              <a:endParaRPr lang="el-GR" sz="20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 algn="ctr"/>
              <a:r>
                <a:rPr lang="el-GR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Ευκολότερη συνεργασία</a:t>
              </a:r>
            </a:p>
            <a:p>
              <a:pPr algn="ctr"/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Διευκόλυνση συντήρησης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1A935942-1521-612C-54A6-BD1B3643909D}"/>
              </a:ext>
            </a:extLst>
          </p:cNvPr>
          <p:cNvSpPr txBox="1"/>
          <p:nvPr/>
        </p:nvSpPr>
        <p:spPr>
          <a:xfrm>
            <a:off x="8751035" y="4795950"/>
            <a:ext cx="3929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16</a:t>
            </a:r>
          </a:p>
        </p:txBody>
      </p:sp>
    </p:spTree>
    <p:extLst>
      <p:ext uri="{BB962C8B-B14F-4D97-AF65-F5344CB8AC3E}">
        <p14:creationId xmlns:p14="http://schemas.microsoft.com/office/powerpoint/2010/main" val="1486875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u"/>
      </p:transition>
    </mc:Choice>
    <mc:Fallback xmlns="">
      <p:transition spd="slow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1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94" grpId="0" animBg="1"/>
      <p:bldP spid="191" grpId="0"/>
      <p:bldP spid="192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5" name="Ορθογώνιο: Ψαλίδισμα επάνω γωνιών 10264">
            <a:extLst>
              <a:ext uri="{FF2B5EF4-FFF2-40B4-BE49-F238E27FC236}">
                <a16:creationId xmlns:a16="http://schemas.microsoft.com/office/drawing/2014/main" id="{E71133CB-ECF5-5963-AE12-CCC281C68A9D}"/>
              </a:ext>
            </a:extLst>
          </p:cNvPr>
          <p:cNvSpPr/>
          <p:nvPr/>
        </p:nvSpPr>
        <p:spPr>
          <a:xfrm>
            <a:off x="-411887" y="3627120"/>
            <a:ext cx="6640749" cy="2783198"/>
          </a:xfrm>
          <a:prstGeom prst="snip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8" name="Google Shape;171;p34">
            <a:extLst>
              <a:ext uri="{FF2B5EF4-FFF2-40B4-BE49-F238E27FC236}">
                <a16:creationId xmlns:a16="http://schemas.microsoft.com/office/drawing/2014/main" id="{EB9DFB1E-6571-27D7-50F2-5868E2414DEF}"/>
              </a:ext>
            </a:extLst>
          </p:cNvPr>
          <p:cNvSpPr txBox="1">
            <a:spLocks/>
          </p:cNvSpPr>
          <p:nvPr/>
        </p:nvSpPr>
        <p:spPr>
          <a:xfrm>
            <a:off x="3845895" y="105168"/>
            <a:ext cx="5336454" cy="5519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4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l"/>
            <a:r>
              <a:rPr lang="el-GR" sz="2400" b="0" dirty="0"/>
              <a:t>ΣΥΖΗΤΗΣΗ ΑΠΟΤΕΛΕΣΜΑΤΩΝ </a:t>
            </a:r>
            <a:r>
              <a:rPr lang="el-GR" sz="2400" b="0" dirty="0">
                <a:latin typeface="Georgia" panose="02040502050405020303" pitchFamily="18" charset="0"/>
              </a:rPr>
              <a:t>(3/3)</a:t>
            </a:r>
          </a:p>
        </p:txBody>
      </p:sp>
      <p:cxnSp>
        <p:nvCxnSpPr>
          <p:cNvPr id="9" name="Google Shape;182;p34">
            <a:extLst>
              <a:ext uri="{FF2B5EF4-FFF2-40B4-BE49-F238E27FC236}">
                <a16:creationId xmlns:a16="http://schemas.microsoft.com/office/drawing/2014/main" id="{8C4E22E7-78EB-F248-27A4-878153B6F696}"/>
              </a:ext>
            </a:extLst>
          </p:cNvPr>
          <p:cNvCxnSpPr>
            <a:cxnSpLocks/>
          </p:cNvCxnSpPr>
          <p:nvPr/>
        </p:nvCxnSpPr>
        <p:spPr>
          <a:xfrm>
            <a:off x="8384304" y="591022"/>
            <a:ext cx="0" cy="158372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" name="Google Shape;182;p34">
            <a:extLst>
              <a:ext uri="{FF2B5EF4-FFF2-40B4-BE49-F238E27FC236}">
                <a16:creationId xmlns:a16="http://schemas.microsoft.com/office/drawing/2014/main" id="{B10AB5BF-F1F4-9D2C-C8A2-E3E6D7F06D5A}"/>
              </a:ext>
            </a:extLst>
          </p:cNvPr>
          <p:cNvCxnSpPr>
            <a:cxnSpLocks/>
          </p:cNvCxnSpPr>
          <p:nvPr/>
        </p:nvCxnSpPr>
        <p:spPr>
          <a:xfrm>
            <a:off x="8382246" y="741139"/>
            <a:ext cx="784637" cy="525199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0267" name="Ομάδα 10266">
            <a:extLst>
              <a:ext uri="{FF2B5EF4-FFF2-40B4-BE49-F238E27FC236}">
                <a16:creationId xmlns:a16="http://schemas.microsoft.com/office/drawing/2014/main" id="{D7D9F473-7E9E-680D-2539-5B11D5F38763}"/>
              </a:ext>
            </a:extLst>
          </p:cNvPr>
          <p:cNvGrpSpPr/>
          <p:nvPr/>
        </p:nvGrpSpPr>
        <p:grpSpPr>
          <a:xfrm>
            <a:off x="359229" y="986137"/>
            <a:ext cx="3289543" cy="1473883"/>
            <a:chOff x="359229" y="896333"/>
            <a:chExt cx="3289543" cy="1473883"/>
          </a:xfrm>
        </p:grpSpPr>
        <p:pic>
          <p:nvPicPr>
            <p:cNvPr id="31748" name="Picture 4" descr="Old man - Free people icons">
              <a:extLst>
                <a:ext uri="{FF2B5EF4-FFF2-40B4-BE49-F238E27FC236}">
                  <a16:creationId xmlns:a16="http://schemas.microsoft.com/office/drawing/2014/main" id="{6AD64159-2F63-B9F9-46CF-9464631870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4531" y="950118"/>
              <a:ext cx="745331" cy="74533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0258" name="Ομάδα 10257">
              <a:extLst>
                <a:ext uri="{FF2B5EF4-FFF2-40B4-BE49-F238E27FC236}">
                  <a16:creationId xmlns:a16="http://schemas.microsoft.com/office/drawing/2014/main" id="{0C93D617-97FA-919E-BE51-B03FA1D5D210}"/>
                </a:ext>
              </a:extLst>
            </p:cNvPr>
            <p:cNvGrpSpPr/>
            <p:nvPr/>
          </p:nvGrpSpPr>
          <p:grpSpPr>
            <a:xfrm>
              <a:off x="1239552" y="896333"/>
              <a:ext cx="862499" cy="862499"/>
              <a:chOff x="1225152" y="891533"/>
              <a:chExt cx="862499" cy="862499"/>
            </a:xfrm>
          </p:grpSpPr>
          <p:pic>
            <p:nvPicPr>
              <p:cNvPr id="31750" name="Picture 6" descr="Baby boy - Free people icons">
                <a:extLst>
                  <a:ext uri="{FF2B5EF4-FFF2-40B4-BE49-F238E27FC236}">
                    <a16:creationId xmlns:a16="http://schemas.microsoft.com/office/drawing/2014/main" id="{89B93CF1-7394-57EA-54E3-C029DB0FB0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25152" y="891533"/>
                <a:ext cx="862499" cy="86249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cxnSp>
            <p:nvCxnSpPr>
              <p:cNvPr id="10255" name="Ευθεία γραμμή σύνδεσης 10254">
                <a:extLst>
                  <a:ext uri="{FF2B5EF4-FFF2-40B4-BE49-F238E27FC236}">
                    <a16:creationId xmlns:a16="http://schemas.microsoft.com/office/drawing/2014/main" id="{D3CC53AA-7403-E3E2-3B09-A27FCA3F834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00454" y="1679698"/>
                <a:ext cx="509946" cy="0"/>
              </a:xfrm>
              <a:prstGeom prst="line">
                <a:avLst/>
              </a:prstGeom>
              <a:ln w="22860" cap="rnd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sp>
          <p:nvSpPr>
            <p:cNvPr id="10260" name="TextBox 10259">
              <a:extLst>
                <a:ext uri="{FF2B5EF4-FFF2-40B4-BE49-F238E27FC236}">
                  <a16:creationId xmlns:a16="http://schemas.microsoft.com/office/drawing/2014/main" id="{4A37BE21-75E5-06C2-A813-1FADD07DD466}"/>
                </a:ext>
              </a:extLst>
            </p:cNvPr>
            <p:cNvSpPr txBox="1"/>
            <p:nvPr/>
          </p:nvSpPr>
          <p:spPr>
            <a:xfrm>
              <a:off x="359229" y="1662330"/>
              <a:ext cx="3289543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Θετικοί να συμβαδίσουν με τις εξελίξεις</a:t>
              </a:r>
            </a:p>
          </p:txBody>
        </p:sp>
      </p:grpSp>
      <p:grpSp>
        <p:nvGrpSpPr>
          <p:cNvPr id="10268" name="Ομάδα 10267">
            <a:extLst>
              <a:ext uri="{FF2B5EF4-FFF2-40B4-BE49-F238E27FC236}">
                <a16:creationId xmlns:a16="http://schemas.microsoft.com/office/drawing/2014/main" id="{0A60AACA-27A5-CF70-ADF8-76EDC6DD7AD3}"/>
              </a:ext>
            </a:extLst>
          </p:cNvPr>
          <p:cNvGrpSpPr/>
          <p:nvPr/>
        </p:nvGrpSpPr>
        <p:grpSpPr>
          <a:xfrm>
            <a:off x="3773550" y="820288"/>
            <a:ext cx="5213012" cy="1631216"/>
            <a:chOff x="3773550" y="738648"/>
            <a:chExt cx="5213012" cy="1631216"/>
          </a:xfrm>
        </p:grpSpPr>
        <p:sp>
          <p:nvSpPr>
            <p:cNvPr id="10264" name="Βέλος: Δεξιό 10263">
              <a:extLst>
                <a:ext uri="{FF2B5EF4-FFF2-40B4-BE49-F238E27FC236}">
                  <a16:creationId xmlns:a16="http://schemas.microsoft.com/office/drawing/2014/main" id="{7643969A-9C8F-D285-9C28-4DF14FFA902F}"/>
                </a:ext>
              </a:extLst>
            </p:cNvPr>
            <p:cNvSpPr/>
            <p:nvPr/>
          </p:nvSpPr>
          <p:spPr>
            <a:xfrm>
              <a:off x="3773550" y="1355918"/>
              <a:ext cx="825055" cy="384584"/>
            </a:xfrm>
            <a:prstGeom prst="rightArrow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10266" name="TextBox 10265">
              <a:extLst>
                <a:ext uri="{FF2B5EF4-FFF2-40B4-BE49-F238E27FC236}">
                  <a16:creationId xmlns:a16="http://schemas.microsoft.com/office/drawing/2014/main" id="{165AFC5E-F8A7-F50A-981C-142A0EE5F778}"/>
                </a:ext>
              </a:extLst>
            </p:cNvPr>
            <p:cNvSpPr txBox="1"/>
            <p:nvPr/>
          </p:nvSpPr>
          <p:spPr>
            <a:xfrm>
              <a:off x="4631261" y="738648"/>
              <a:ext cx="4355301" cy="1631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Εκπαίδευση υπαρχ</a:t>
              </a:r>
              <a:r>
                <a:rPr lang="el-GR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όντων εργαζομένων </a:t>
              </a:r>
            </a:p>
            <a:p>
              <a:pPr algn="ctr"/>
              <a:r>
                <a:rPr lang="el-GR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Πρόσληψη ήδη εκπαιδευμένου προσωπικού</a:t>
              </a:r>
            </a:p>
            <a:p>
              <a:pPr algn="ctr"/>
              <a:r>
                <a:rPr lang="el-GR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Χρηματικά </a:t>
              </a:r>
              <a:r>
                <a:rPr lang="en-US" sz="2000" kern="100" dirty="0">
                  <a:effectLst/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Bonus</a:t>
              </a:r>
              <a:endParaRPr lang="el-GR" sz="2000" kern="1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31745" name="Google Shape;182;p34">
            <a:extLst>
              <a:ext uri="{FF2B5EF4-FFF2-40B4-BE49-F238E27FC236}">
                <a16:creationId xmlns:a16="http://schemas.microsoft.com/office/drawing/2014/main" id="{E1BBCA50-FAB9-E101-1A7F-96C2534C7F68}"/>
              </a:ext>
            </a:extLst>
          </p:cNvPr>
          <p:cNvCxnSpPr>
            <a:cxnSpLocks/>
          </p:cNvCxnSpPr>
          <p:nvPr/>
        </p:nvCxnSpPr>
        <p:spPr>
          <a:xfrm>
            <a:off x="8375837" y="-15240"/>
            <a:ext cx="0" cy="25908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1760" name="Ορθογώνιο 31759">
            <a:extLst>
              <a:ext uri="{FF2B5EF4-FFF2-40B4-BE49-F238E27FC236}">
                <a16:creationId xmlns:a16="http://schemas.microsoft.com/office/drawing/2014/main" id="{D7CFF275-5614-5DB4-7E70-A2E0C5237064}"/>
              </a:ext>
            </a:extLst>
          </p:cNvPr>
          <p:cNvSpPr/>
          <p:nvPr/>
        </p:nvSpPr>
        <p:spPr>
          <a:xfrm>
            <a:off x="5729405" y="3323182"/>
            <a:ext cx="696792" cy="808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grpSp>
        <p:nvGrpSpPr>
          <p:cNvPr id="31802" name="Ομάδα 31801">
            <a:extLst>
              <a:ext uri="{FF2B5EF4-FFF2-40B4-BE49-F238E27FC236}">
                <a16:creationId xmlns:a16="http://schemas.microsoft.com/office/drawing/2014/main" id="{9921665C-FFB9-0229-E38A-B17BBB3A84FE}"/>
              </a:ext>
            </a:extLst>
          </p:cNvPr>
          <p:cNvGrpSpPr/>
          <p:nvPr/>
        </p:nvGrpSpPr>
        <p:grpSpPr>
          <a:xfrm>
            <a:off x="1433297" y="951675"/>
            <a:ext cx="466434" cy="406861"/>
            <a:chOff x="6660248" y="3031437"/>
            <a:chExt cx="466434" cy="406861"/>
          </a:xfrm>
        </p:grpSpPr>
        <p:sp>
          <p:nvSpPr>
            <p:cNvPr id="31768" name="Τμήμα κύκλου 31767">
              <a:extLst>
                <a:ext uri="{FF2B5EF4-FFF2-40B4-BE49-F238E27FC236}">
                  <a16:creationId xmlns:a16="http://schemas.microsoft.com/office/drawing/2014/main" id="{88D2C63F-58AC-E9D9-713D-D297415EC3DE}"/>
                </a:ext>
              </a:extLst>
            </p:cNvPr>
            <p:cNvSpPr/>
            <p:nvPr/>
          </p:nvSpPr>
          <p:spPr>
            <a:xfrm>
              <a:off x="6690360" y="3031437"/>
              <a:ext cx="408709" cy="406861"/>
            </a:xfrm>
            <a:prstGeom prst="pie">
              <a:avLst>
                <a:gd name="adj1" fmla="val 10791864"/>
                <a:gd name="adj2" fmla="val 6204"/>
              </a:avLst>
            </a:prstGeom>
            <a:solidFill>
              <a:schemeClr val="bg1"/>
            </a:solidFill>
            <a:ln w="22860">
              <a:solidFill>
                <a:srgbClr val="2E1B1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>
                <a:solidFill>
                  <a:schemeClr val="tx1"/>
                </a:solidFill>
              </a:endParaRPr>
            </a:p>
          </p:txBody>
        </p:sp>
        <p:sp>
          <p:nvSpPr>
            <p:cNvPr id="31764" name="Δεξιά αγκύλη 31763">
              <a:extLst>
                <a:ext uri="{FF2B5EF4-FFF2-40B4-BE49-F238E27FC236}">
                  <a16:creationId xmlns:a16="http://schemas.microsoft.com/office/drawing/2014/main" id="{6C8B7175-15EE-DBB2-D40C-08EA98265606}"/>
                </a:ext>
              </a:extLst>
            </p:cNvPr>
            <p:cNvSpPr/>
            <p:nvPr/>
          </p:nvSpPr>
          <p:spPr>
            <a:xfrm rot="16200000">
              <a:off x="6857193" y="3036112"/>
              <a:ext cx="72543" cy="466434"/>
            </a:xfrm>
            <a:prstGeom prst="rightBracket">
              <a:avLst/>
            </a:prstGeom>
            <a:solidFill>
              <a:schemeClr val="bg1"/>
            </a:solidFill>
            <a:ln w="2286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cxnSp>
          <p:nvCxnSpPr>
            <p:cNvPr id="31762" name="Ευθεία γραμμή σύνδεσης 31761">
              <a:extLst>
                <a:ext uri="{FF2B5EF4-FFF2-40B4-BE49-F238E27FC236}">
                  <a16:creationId xmlns:a16="http://schemas.microsoft.com/office/drawing/2014/main" id="{C46AA675-126F-E455-EA65-C0C76FF2F483}"/>
                </a:ext>
              </a:extLst>
            </p:cNvPr>
            <p:cNvCxnSpPr>
              <a:cxnSpLocks/>
              <a:stCxn id="31764" idx="0"/>
              <a:endCxn id="31764" idx="1"/>
            </p:cNvCxnSpPr>
            <p:nvPr/>
          </p:nvCxnSpPr>
          <p:spPr>
            <a:xfrm>
              <a:off x="6660248" y="3305601"/>
              <a:ext cx="466434" cy="0"/>
            </a:xfrm>
            <a:prstGeom prst="line">
              <a:avLst/>
            </a:prstGeom>
            <a:ln w="22860" cap="rnd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31763" name="Διάγραμμα ροής: Γραμμή σύνδεσης 31762">
              <a:extLst>
                <a:ext uri="{FF2B5EF4-FFF2-40B4-BE49-F238E27FC236}">
                  <a16:creationId xmlns:a16="http://schemas.microsoft.com/office/drawing/2014/main" id="{FE2D98CC-D4D9-7E9C-45F2-D9985BF84D43}"/>
                </a:ext>
              </a:extLst>
            </p:cNvPr>
            <p:cNvSpPr/>
            <p:nvPr/>
          </p:nvSpPr>
          <p:spPr>
            <a:xfrm>
              <a:off x="6847118" y="3183073"/>
              <a:ext cx="97237" cy="95971"/>
            </a:xfrm>
            <a:prstGeom prst="flowChartConnector">
              <a:avLst/>
            </a:prstGeom>
            <a:solidFill>
              <a:schemeClr val="bg1"/>
            </a:solidFill>
            <a:ln w="22860">
              <a:solidFill>
                <a:srgbClr val="2E1B1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cxnSp>
          <p:nvCxnSpPr>
            <p:cNvPr id="31770" name="Ευθεία γραμμή σύνδεσης 31769">
              <a:extLst>
                <a:ext uri="{FF2B5EF4-FFF2-40B4-BE49-F238E27FC236}">
                  <a16:creationId xmlns:a16="http://schemas.microsoft.com/office/drawing/2014/main" id="{9BC0ED94-2978-0FFA-DA09-0AB1D797DDF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781271" y="3070389"/>
              <a:ext cx="60675" cy="93157"/>
            </a:xfrm>
            <a:prstGeom prst="line">
              <a:avLst/>
            </a:prstGeom>
            <a:ln w="22860" cap="rnd">
              <a:solidFill>
                <a:srgbClr val="2E1B1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75" name="Ευθεία γραμμή σύνδεσης 31774">
              <a:extLst>
                <a:ext uri="{FF2B5EF4-FFF2-40B4-BE49-F238E27FC236}">
                  <a16:creationId xmlns:a16="http://schemas.microsoft.com/office/drawing/2014/main" id="{214E984B-DC79-7A14-83CA-2AA5D43EEB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950070" y="3070161"/>
              <a:ext cx="64140" cy="89656"/>
            </a:xfrm>
            <a:prstGeom prst="line">
              <a:avLst/>
            </a:prstGeom>
            <a:ln w="22860" cap="rnd">
              <a:solidFill>
                <a:srgbClr val="2E1B1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803" name="Ομάδα 31802">
            <a:extLst>
              <a:ext uri="{FF2B5EF4-FFF2-40B4-BE49-F238E27FC236}">
                <a16:creationId xmlns:a16="http://schemas.microsoft.com/office/drawing/2014/main" id="{338D7D9E-4070-4162-25A8-34952653F8FF}"/>
              </a:ext>
            </a:extLst>
          </p:cNvPr>
          <p:cNvGrpSpPr/>
          <p:nvPr/>
        </p:nvGrpSpPr>
        <p:grpSpPr>
          <a:xfrm>
            <a:off x="2100768" y="951921"/>
            <a:ext cx="466434" cy="406861"/>
            <a:chOff x="6660248" y="3031437"/>
            <a:chExt cx="466434" cy="406861"/>
          </a:xfrm>
        </p:grpSpPr>
        <p:sp>
          <p:nvSpPr>
            <p:cNvPr id="31804" name="Τμήμα κύκλου 31803">
              <a:extLst>
                <a:ext uri="{FF2B5EF4-FFF2-40B4-BE49-F238E27FC236}">
                  <a16:creationId xmlns:a16="http://schemas.microsoft.com/office/drawing/2014/main" id="{649EF070-42B4-9E74-17DA-EE8F9A70425D}"/>
                </a:ext>
              </a:extLst>
            </p:cNvPr>
            <p:cNvSpPr/>
            <p:nvPr/>
          </p:nvSpPr>
          <p:spPr>
            <a:xfrm>
              <a:off x="6690360" y="3031437"/>
              <a:ext cx="408709" cy="406861"/>
            </a:xfrm>
            <a:prstGeom prst="pie">
              <a:avLst>
                <a:gd name="adj1" fmla="val 10791864"/>
                <a:gd name="adj2" fmla="val 6204"/>
              </a:avLst>
            </a:prstGeom>
            <a:solidFill>
              <a:schemeClr val="bg1"/>
            </a:solidFill>
            <a:ln w="22860">
              <a:solidFill>
                <a:srgbClr val="2E1B1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>
                <a:solidFill>
                  <a:schemeClr val="tx1"/>
                </a:solidFill>
              </a:endParaRPr>
            </a:p>
          </p:txBody>
        </p:sp>
        <p:sp>
          <p:nvSpPr>
            <p:cNvPr id="31805" name="Δεξιά αγκύλη 31804">
              <a:extLst>
                <a:ext uri="{FF2B5EF4-FFF2-40B4-BE49-F238E27FC236}">
                  <a16:creationId xmlns:a16="http://schemas.microsoft.com/office/drawing/2014/main" id="{0D88A0DF-EA3E-7782-AABF-F149756AB8CD}"/>
                </a:ext>
              </a:extLst>
            </p:cNvPr>
            <p:cNvSpPr/>
            <p:nvPr/>
          </p:nvSpPr>
          <p:spPr>
            <a:xfrm rot="16200000">
              <a:off x="6857193" y="3036112"/>
              <a:ext cx="72543" cy="466434"/>
            </a:xfrm>
            <a:prstGeom prst="rightBracket">
              <a:avLst/>
            </a:prstGeom>
            <a:solidFill>
              <a:schemeClr val="bg1"/>
            </a:solidFill>
            <a:ln w="2286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cxnSp>
          <p:nvCxnSpPr>
            <p:cNvPr id="31806" name="Ευθεία γραμμή σύνδεσης 31805">
              <a:extLst>
                <a:ext uri="{FF2B5EF4-FFF2-40B4-BE49-F238E27FC236}">
                  <a16:creationId xmlns:a16="http://schemas.microsoft.com/office/drawing/2014/main" id="{C16B2865-183E-E813-082F-1F7A2B583A94}"/>
                </a:ext>
              </a:extLst>
            </p:cNvPr>
            <p:cNvCxnSpPr>
              <a:cxnSpLocks/>
              <a:stCxn id="31805" idx="0"/>
              <a:endCxn id="31805" idx="1"/>
            </p:cNvCxnSpPr>
            <p:nvPr/>
          </p:nvCxnSpPr>
          <p:spPr>
            <a:xfrm>
              <a:off x="6660248" y="3305601"/>
              <a:ext cx="466434" cy="0"/>
            </a:xfrm>
            <a:prstGeom prst="line">
              <a:avLst/>
            </a:prstGeom>
            <a:ln w="22860" cap="rnd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31807" name="Διάγραμμα ροής: Γραμμή σύνδεσης 31806">
              <a:extLst>
                <a:ext uri="{FF2B5EF4-FFF2-40B4-BE49-F238E27FC236}">
                  <a16:creationId xmlns:a16="http://schemas.microsoft.com/office/drawing/2014/main" id="{284D67CC-3C2F-CD36-9C11-E118A9E275EE}"/>
                </a:ext>
              </a:extLst>
            </p:cNvPr>
            <p:cNvSpPr/>
            <p:nvPr/>
          </p:nvSpPr>
          <p:spPr>
            <a:xfrm>
              <a:off x="6847118" y="3183073"/>
              <a:ext cx="97237" cy="95971"/>
            </a:xfrm>
            <a:prstGeom prst="flowChartConnector">
              <a:avLst/>
            </a:prstGeom>
            <a:solidFill>
              <a:schemeClr val="bg1"/>
            </a:solidFill>
            <a:ln w="22860">
              <a:solidFill>
                <a:srgbClr val="2E1B1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cxnSp>
          <p:nvCxnSpPr>
            <p:cNvPr id="31808" name="Ευθεία γραμμή σύνδεσης 31807">
              <a:extLst>
                <a:ext uri="{FF2B5EF4-FFF2-40B4-BE49-F238E27FC236}">
                  <a16:creationId xmlns:a16="http://schemas.microsoft.com/office/drawing/2014/main" id="{D764DFCC-2788-AEE1-14C8-A9445F2399E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781271" y="3070389"/>
              <a:ext cx="60675" cy="93157"/>
            </a:xfrm>
            <a:prstGeom prst="line">
              <a:avLst/>
            </a:prstGeom>
            <a:ln w="22860" cap="rnd">
              <a:solidFill>
                <a:srgbClr val="2E1B1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09" name="Ευθεία γραμμή σύνδεσης 31808">
              <a:extLst>
                <a:ext uri="{FF2B5EF4-FFF2-40B4-BE49-F238E27FC236}">
                  <a16:creationId xmlns:a16="http://schemas.microsoft.com/office/drawing/2014/main" id="{69225BF2-F714-F601-B127-ED80D42B8F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950070" y="3070161"/>
              <a:ext cx="64140" cy="89656"/>
            </a:xfrm>
            <a:prstGeom prst="line">
              <a:avLst/>
            </a:prstGeom>
            <a:ln w="22860" cap="rnd">
              <a:solidFill>
                <a:srgbClr val="2E1B1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FC80594A-9865-FCB5-4FE5-358ED7E0C9D7}"/>
              </a:ext>
            </a:extLst>
          </p:cNvPr>
          <p:cNvSpPr txBox="1"/>
          <p:nvPr/>
        </p:nvSpPr>
        <p:spPr>
          <a:xfrm>
            <a:off x="8751035" y="4795950"/>
            <a:ext cx="3929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17</a:t>
            </a:r>
          </a:p>
        </p:txBody>
      </p:sp>
    </p:spTree>
    <p:extLst>
      <p:ext uri="{BB962C8B-B14F-4D97-AF65-F5344CB8AC3E}">
        <p14:creationId xmlns:p14="http://schemas.microsoft.com/office/powerpoint/2010/main" val="42946424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u"/>
      </p:transition>
    </mc:Choice>
    <mc:Fallback xmlns="">
      <p:transition spd="slow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18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18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18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18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500"/>
                                        <p:tgtEl>
                                          <p:spTgt spid="10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Ορθογώνιο: Ψαλίδισμα επάνω γωνιών 28">
            <a:extLst>
              <a:ext uri="{FF2B5EF4-FFF2-40B4-BE49-F238E27FC236}">
                <a16:creationId xmlns:a16="http://schemas.microsoft.com/office/drawing/2014/main" id="{B79D7C5E-7740-4D03-DD41-F1830D59F1F5}"/>
              </a:ext>
            </a:extLst>
          </p:cNvPr>
          <p:cNvSpPr/>
          <p:nvPr/>
        </p:nvSpPr>
        <p:spPr>
          <a:xfrm rot="16200000">
            <a:off x="5240537" y="950709"/>
            <a:ext cx="4760392" cy="3359154"/>
          </a:xfrm>
          <a:prstGeom prst="snip2SameRect">
            <a:avLst>
              <a:gd name="adj1" fmla="val 29319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" name="Ορθογώνιο 1">
            <a:extLst>
              <a:ext uri="{FF2B5EF4-FFF2-40B4-BE49-F238E27FC236}">
                <a16:creationId xmlns:a16="http://schemas.microsoft.com/office/drawing/2014/main" id="{9147B5BC-41C2-094F-EAAC-6E414C9615BA}"/>
              </a:ext>
            </a:extLst>
          </p:cNvPr>
          <p:cNvSpPr/>
          <p:nvPr/>
        </p:nvSpPr>
        <p:spPr>
          <a:xfrm>
            <a:off x="0" y="0"/>
            <a:ext cx="6228862" cy="911601"/>
          </a:xfrm>
          <a:prstGeom prst="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169" name="Google Shape;169;p34"/>
          <p:cNvSpPr txBox="1">
            <a:spLocks noGrp="1"/>
          </p:cNvSpPr>
          <p:nvPr>
            <p:ph type="ctrTitle" idx="15"/>
          </p:nvPr>
        </p:nvSpPr>
        <p:spPr>
          <a:xfrm>
            <a:off x="987972" y="133018"/>
            <a:ext cx="6084951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l-GR" sz="2800" b="0" dirty="0"/>
              <a:t>ΣΥΜΠΕΡΑΣΜΑΤΑ </a:t>
            </a:r>
            <a:r>
              <a:rPr lang="el-GR" sz="2800" b="0" dirty="0">
                <a:latin typeface="Georgia" panose="02040502050405020303" pitchFamily="18" charset="0"/>
              </a:rPr>
              <a:t>&amp;</a:t>
            </a:r>
            <a:r>
              <a:rPr lang="el-GR" sz="2800" b="0" dirty="0"/>
              <a:t> ΠΡΟΤΑΣΕΙΣ</a:t>
            </a:r>
            <a:endParaRPr sz="2800" b="0" dirty="0"/>
          </a:p>
        </p:txBody>
      </p:sp>
      <p:sp>
        <p:nvSpPr>
          <p:cNvPr id="173" name="Google Shape;173;p34"/>
          <p:cNvSpPr txBox="1">
            <a:spLocks noGrp="1"/>
          </p:cNvSpPr>
          <p:nvPr>
            <p:ph type="title" idx="2"/>
          </p:nvPr>
        </p:nvSpPr>
        <p:spPr>
          <a:xfrm>
            <a:off x="-1" y="6580"/>
            <a:ext cx="1493075" cy="9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/>
              <a:t>0</a:t>
            </a:r>
            <a:r>
              <a:rPr lang="en-US" sz="6000" dirty="0"/>
              <a:t>5</a:t>
            </a:r>
            <a:endParaRPr sz="6000" dirty="0"/>
          </a:p>
        </p:txBody>
      </p:sp>
      <p:cxnSp>
        <p:nvCxnSpPr>
          <p:cNvPr id="4" name="Google Shape;194;p35">
            <a:extLst>
              <a:ext uri="{FF2B5EF4-FFF2-40B4-BE49-F238E27FC236}">
                <a16:creationId xmlns:a16="http://schemas.microsoft.com/office/drawing/2014/main" id="{54161EB3-B64A-53EA-F03B-D5C6662D83D6}"/>
              </a:ext>
            </a:extLst>
          </p:cNvPr>
          <p:cNvCxnSpPr>
            <a:cxnSpLocks/>
          </p:cNvCxnSpPr>
          <p:nvPr/>
        </p:nvCxnSpPr>
        <p:spPr>
          <a:xfrm>
            <a:off x="568105" y="918180"/>
            <a:ext cx="1459" cy="215721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" name="Google Shape;171;p34">
            <a:extLst>
              <a:ext uri="{FF2B5EF4-FFF2-40B4-BE49-F238E27FC236}">
                <a16:creationId xmlns:a16="http://schemas.microsoft.com/office/drawing/2014/main" id="{EBBFDB13-5E6E-F084-6D59-1D208492C758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224691" y="996531"/>
            <a:ext cx="3929298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2400" b="0" dirty="0"/>
              <a:t>ΣΥΜΠΕΡΑΣΜΑΤΑ </a:t>
            </a:r>
            <a:r>
              <a:rPr lang="el-GR" sz="2400" b="0" dirty="0">
                <a:latin typeface="Georgia" panose="02040502050405020303" pitchFamily="18" charset="0"/>
              </a:rPr>
              <a:t>(1/2)</a:t>
            </a:r>
            <a:endParaRPr sz="2400" dirty="0"/>
          </a:p>
        </p:txBody>
      </p:sp>
      <p:cxnSp>
        <p:nvCxnSpPr>
          <p:cNvPr id="31" name="Google Shape;194;p35">
            <a:extLst>
              <a:ext uri="{FF2B5EF4-FFF2-40B4-BE49-F238E27FC236}">
                <a16:creationId xmlns:a16="http://schemas.microsoft.com/office/drawing/2014/main" id="{547EE386-E5BC-611C-2E85-5F2489F42594}"/>
              </a:ext>
            </a:extLst>
          </p:cNvPr>
          <p:cNvCxnSpPr>
            <a:cxnSpLocks/>
          </p:cNvCxnSpPr>
          <p:nvPr/>
        </p:nvCxnSpPr>
        <p:spPr>
          <a:xfrm>
            <a:off x="560485" y="1473247"/>
            <a:ext cx="0" cy="4146015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1" name="TextBox 160">
            <a:extLst>
              <a:ext uri="{FF2B5EF4-FFF2-40B4-BE49-F238E27FC236}">
                <a16:creationId xmlns:a16="http://schemas.microsoft.com/office/drawing/2014/main" id="{17FC79B5-08A5-507F-3B9C-DC3D4019A092}"/>
              </a:ext>
            </a:extLst>
          </p:cNvPr>
          <p:cNvSpPr txBox="1"/>
          <p:nvPr/>
        </p:nvSpPr>
        <p:spPr>
          <a:xfrm>
            <a:off x="640513" y="1664657"/>
            <a:ext cx="8316444" cy="32162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Clr>
                <a:srgbClr val="386D94"/>
              </a:buClr>
              <a:buFont typeface="+mj-lt"/>
              <a:buAutoNum type="arabicPeriod"/>
            </a:pP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Το </a:t>
            </a:r>
            <a:r>
              <a:rPr lang="en-US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CAD, </a:t>
            </a: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το</a:t>
            </a:r>
            <a:r>
              <a:rPr lang="en-US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BIM</a:t>
            </a: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και τα Ψηφιακά Δίδυμα αποτελούν ορόσημα της προόδου των κατασκευών</a:t>
            </a:r>
          </a:p>
          <a:p>
            <a:pPr marL="457200" indent="-457200">
              <a:buClr>
                <a:srgbClr val="386D94"/>
              </a:buClr>
              <a:buFont typeface="+mj-lt"/>
              <a:buAutoNum type="arabicPeriod"/>
            </a:pPr>
            <a:endParaRPr lang="el-GR" sz="800" kern="100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  <a:p>
            <a:pPr marL="457200" indent="-457200">
              <a:buClr>
                <a:srgbClr val="386D94"/>
              </a:buClr>
              <a:buFont typeface="+mj-lt"/>
              <a:buAutoNum type="arabicPeriod"/>
            </a:pPr>
            <a:r>
              <a:rPr lang="en-US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</a:t>
            </a: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κατασκευαστικός τομέας ακολουθεί έναν δρόμο προς ένα </a:t>
            </a:r>
            <a:r>
              <a:rPr lang="el-GR" sz="2000" kern="100" dirty="0" err="1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απο</a:t>
            </a:r>
            <a:r>
              <a:rPr lang="en-US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-</a:t>
            </a:r>
            <a:r>
              <a:rPr lang="el-GR" sz="2000" kern="100" dirty="0" err="1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δοτικότερο</a:t>
            </a: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περισσότερο βιώσιμο, αυτοματοποιημένο και ασφαλές εργοτάξιο</a:t>
            </a:r>
          </a:p>
          <a:p>
            <a:pPr marL="457200" indent="-457200">
              <a:buClr>
                <a:srgbClr val="386D94"/>
              </a:buClr>
              <a:buFont typeface="+mj-lt"/>
              <a:buAutoNum type="arabicPeriod"/>
            </a:pPr>
            <a:endParaRPr lang="en-US" sz="800" kern="100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  <a:p>
            <a:pPr marL="457200" indent="-457200">
              <a:buClr>
                <a:srgbClr val="386D94"/>
              </a:buClr>
              <a:buFont typeface="+mj-lt"/>
              <a:buAutoNum type="arabicPeriod"/>
            </a:pP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Η Ελλάδα βρίσκεται περισσότερο στην φάση εγκαθίδρυσης του ΒΙΜ παρά του Ψηφιακού Διδύμου</a:t>
            </a:r>
          </a:p>
          <a:p>
            <a:pPr marL="457200" indent="-457200">
              <a:buClr>
                <a:srgbClr val="386D94"/>
              </a:buClr>
              <a:buFont typeface="+mj-lt"/>
              <a:buAutoNum type="arabicPeriod"/>
            </a:pPr>
            <a:endParaRPr lang="el-GR" sz="800" kern="100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  <a:p>
            <a:pPr marL="457200" indent="-457200">
              <a:buClr>
                <a:srgbClr val="386D94"/>
              </a:buClr>
              <a:buFont typeface="+mj-lt"/>
              <a:buAutoNum type="arabicPeriod"/>
            </a:pP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Δυνατότητες που μπορούν να προσφέρουν τα </a:t>
            </a:r>
            <a:r>
              <a:rPr lang="en-US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DTs </a:t>
            </a: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κρίνονται ωφέλιμες και αναγκαίες</a:t>
            </a:r>
            <a:r>
              <a:rPr lang="en-US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από τους μηχανικούς</a:t>
            </a:r>
            <a:r>
              <a:rPr lang="en-US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της χώρας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9195459-2D09-F292-71B9-0C13C148ED3B}"/>
              </a:ext>
            </a:extLst>
          </p:cNvPr>
          <p:cNvSpPr txBox="1"/>
          <p:nvPr/>
        </p:nvSpPr>
        <p:spPr>
          <a:xfrm>
            <a:off x="8751035" y="4795950"/>
            <a:ext cx="3929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18</a:t>
            </a:r>
          </a:p>
        </p:txBody>
      </p:sp>
    </p:spTree>
    <p:extLst>
      <p:ext uri="{BB962C8B-B14F-4D97-AF65-F5344CB8AC3E}">
        <p14:creationId xmlns:p14="http://schemas.microsoft.com/office/powerpoint/2010/main" val="42714359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u"/>
      </p:transition>
    </mc:Choice>
    <mc:Fallback xmlns="">
      <p:transition spd="slow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1" grpId="0" uiExpand="1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Ορθογώνιο: Ψαλίδισμα επάνω γωνιών 28">
            <a:extLst>
              <a:ext uri="{FF2B5EF4-FFF2-40B4-BE49-F238E27FC236}">
                <a16:creationId xmlns:a16="http://schemas.microsoft.com/office/drawing/2014/main" id="{B79D7C5E-7740-4D03-DD41-F1830D59F1F5}"/>
              </a:ext>
            </a:extLst>
          </p:cNvPr>
          <p:cNvSpPr/>
          <p:nvPr/>
        </p:nvSpPr>
        <p:spPr>
          <a:xfrm rot="16200000">
            <a:off x="5240537" y="950709"/>
            <a:ext cx="4760392" cy="3359154"/>
          </a:xfrm>
          <a:prstGeom prst="snip2SameRect">
            <a:avLst>
              <a:gd name="adj1" fmla="val 29319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cxnSp>
        <p:nvCxnSpPr>
          <p:cNvPr id="4" name="Google Shape;194;p35">
            <a:extLst>
              <a:ext uri="{FF2B5EF4-FFF2-40B4-BE49-F238E27FC236}">
                <a16:creationId xmlns:a16="http://schemas.microsoft.com/office/drawing/2014/main" id="{54161EB3-B64A-53EA-F03B-D5C6662D83D6}"/>
              </a:ext>
            </a:extLst>
          </p:cNvPr>
          <p:cNvCxnSpPr>
            <a:cxnSpLocks/>
          </p:cNvCxnSpPr>
          <p:nvPr/>
        </p:nvCxnSpPr>
        <p:spPr>
          <a:xfrm>
            <a:off x="568105" y="-10070"/>
            <a:ext cx="1459" cy="215721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" name="Google Shape;171;p34">
            <a:extLst>
              <a:ext uri="{FF2B5EF4-FFF2-40B4-BE49-F238E27FC236}">
                <a16:creationId xmlns:a16="http://schemas.microsoft.com/office/drawing/2014/main" id="{EBBFDB13-5E6E-F084-6D59-1D208492C758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224691" y="68281"/>
            <a:ext cx="3929298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2400" b="0" dirty="0"/>
              <a:t>ΣΥΜΠΕΡΑΣΜΑΤΑ </a:t>
            </a:r>
            <a:r>
              <a:rPr lang="el-GR" sz="2400" b="0" dirty="0">
                <a:latin typeface="Georgia" panose="02040502050405020303" pitchFamily="18" charset="0"/>
              </a:rPr>
              <a:t>(2/2)</a:t>
            </a:r>
            <a:endParaRPr sz="2400" dirty="0"/>
          </a:p>
        </p:txBody>
      </p:sp>
      <p:cxnSp>
        <p:nvCxnSpPr>
          <p:cNvPr id="31" name="Google Shape;194;p35">
            <a:extLst>
              <a:ext uri="{FF2B5EF4-FFF2-40B4-BE49-F238E27FC236}">
                <a16:creationId xmlns:a16="http://schemas.microsoft.com/office/drawing/2014/main" id="{547EE386-E5BC-611C-2E85-5F2489F42594}"/>
              </a:ext>
            </a:extLst>
          </p:cNvPr>
          <p:cNvCxnSpPr>
            <a:cxnSpLocks/>
          </p:cNvCxnSpPr>
          <p:nvPr/>
        </p:nvCxnSpPr>
        <p:spPr>
          <a:xfrm>
            <a:off x="560485" y="544997"/>
            <a:ext cx="7620" cy="4685094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1" name="TextBox 160">
            <a:extLst>
              <a:ext uri="{FF2B5EF4-FFF2-40B4-BE49-F238E27FC236}">
                <a16:creationId xmlns:a16="http://schemas.microsoft.com/office/drawing/2014/main" id="{17FC79B5-08A5-507F-3B9C-DC3D4019A092}"/>
              </a:ext>
            </a:extLst>
          </p:cNvPr>
          <p:cNvSpPr txBox="1"/>
          <p:nvPr/>
        </p:nvSpPr>
        <p:spPr>
          <a:xfrm>
            <a:off x="640513" y="764115"/>
            <a:ext cx="8316444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Clr>
                <a:srgbClr val="386D94"/>
              </a:buClr>
              <a:buFont typeface="+mj-lt"/>
              <a:buAutoNum type="arabicPeriod" startAt="5"/>
            </a:pP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Εμπόδια νοοτροπίας και ελλιπών γνώσεων πάνω στα </a:t>
            </a:r>
            <a:r>
              <a:rPr lang="en-US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DTs</a:t>
            </a: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δυσχεραίνουν την υιοθέτηση τους</a:t>
            </a:r>
          </a:p>
          <a:p>
            <a:pPr marL="457200" indent="-457200">
              <a:buClr>
                <a:srgbClr val="386D94"/>
              </a:buClr>
              <a:buFont typeface="+mj-lt"/>
              <a:buAutoNum type="arabicPeriod" startAt="5"/>
            </a:pPr>
            <a:endParaRPr lang="el-GR" sz="800" kern="100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  <a:p>
            <a:pPr marL="457200" indent="-457200">
              <a:buClr>
                <a:srgbClr val="386D94"/>
              </a:buClr>
              <a:buFont typeface="+mj-lt"/>
              <a:buAutoNum type="arabicPeriod" startAt="5"/>
            </a:pP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Ομαλότερη ένταξη:</a:t>
            </a:r>
            <a:endParaRPr lang="en-US" sz="2000" kern="100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9195459-2D09-F292-71B9-0C13C148ED3B}"/>
              </a:ext>
            </a:extLst>
          </p:cNvPr>
          <p:cNvSpPr txBox="1"/>
          <p:nvPr/>
        </p:nvSpPr>
        <p:spPr>
          <a:xfrm>
            <a:off x="8751035" y="4795950"/>
            <a:ext cx="3929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19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A5391CD-8FE4-F4F1-EB49-84FE201F1252}"/>
              </a:ext>
            </a:extLst>
          </p:cNvPr>
          <p:cNvSpPr txBox="1"/>
          <p:nvPr/>
        </p:nvSpPr>
        <p:spPr>
          <a:xfrm>
            <a:off x="3474476" y="1326574"/>
            <a:ext cx="4365242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l-GR" sz="600" kern="100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  <a:p>
            <a:endParaRPr lang="el-GR" sz="600" kern="100" dirty="0">
              <a:solidFill>
                <a:schemeClr val="tx2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l-GR" sz="2000" kern="100" dirty="0">
                <a:solidFill>
                  <a:schemeClr val="tx2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Εκπαίδευση και Κατάρτιση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l-GR" sz="700" kern="100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Υποστηρικτικές πολιτικές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l-GR" sz="700" kern="100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l-GR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Πιλοτικά έργα</a:t>
            </a:r>
          </a:p>
        </p:txBody>
      </p:sp>
    </p:spTree>
    <p:extLst>
      <p:ext uri="{BB962C8B-B14F-4D97-AF65-F5344CB8AC3E}">
        <p14:creationId xmlns:p14="http://schemas.microsoft.com/office/powerpoint/2010/main" val="1742480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u"/>
      </p:transition>
    </mc:Choice>
    <mc:Fallback xmlns="">
      <p:transition spd="slow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1" grpId="0" uiExpand="1" build="p"/>
      <p:bldP spid="1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Google Shape;194;p35">
            <a:extLst>
              <a:ext uri="{FF2B5EF4-FFF2-40B4-BE49-F238E27FC236}">
                <a16:creationId xmlns:a16="http://schemas.microsoft.com/office/drawing/2014/main" id="{4ABEFC80-C0E5-DE5F-16A5-9F9E8CC12E84}"/>
              </a:ext>
            </a:extLst>
          </p:cNvPr>
          <p:cNvCxnSpPr>
            <a:cxnSpLocks/>
          </p:cNvCxnSpPr>
          <p:nvPr/>
        </p:nvCxnSpPr>
        <p:spPr>
          <a:xfrm>
            <a:off x="569047" y="-16659"/>
            <a:ext cx="0" cy="359057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" name="Google Shape;171;p34">
            <a:extLst>
              <a:ext uri="{FF2B5EF4-FFF2-40B4-BE49-F238E27FC236}">
                <a16:creationId xmlns:a16="http://schemas.microsoft.com/office/drawing/2014/main" id="{CD53212C-C6FF-8B5E-74DD-01C1DC8B2867}"/>
              </a:ext>
            </a:extLst>
          </p:cNvPr>
          <p:cNvSpPr txBox="1">
            <a:spLocks/>
          </p:cNvSpPr>
          <p:nvPr/>
        </p:nvSpPr>
        <p:spPr>
          <a:xfrm>
            <a:off x="224896" y="206060"/>
            <a:ext cx="6004659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r>
              <a:rPr lang="el-GR" sz="2400" b="0" dirty="0"/>
              <a:t>ΠΡΟΤΑΣΕΙΣ</a:t>
            </a:r>
            <a:endParaRPr lang="el-GR" sz="2400" dirty="0">
              <a:solidFill>
                <a:srgbClr val="2E1B11"/>
              </a:solidFill>
            </a:endParaRPr>
          </a:p>
        </p:txBody>
      </p:sp>
      <p:cxnSp>
        <p:nvCxnSpPr>
          <p:cNvPr id="4" name="Google Shape;194;p35">
            <a:extLst>
              <a:ext uri="{FF2B5EF4-FFF2-40B4-BE49-F238E27FC236}">
                <a16:creationId xmlns:a16="http://schemas.microsoft.com/office/drawing/2014/main" id="{F1871A58-E1F3-031B-E4C8-14DA164BA4B6}"/>
              </a:ext>
            </a:extLst>
          </p:cNvPr>
          <p:cNvCxnSpPr>
            <a:cxnSpLocks/>
          </p:cNvCxnSpPr>
          <p:nvPr/>
        </p:nvCxnSpPr>
        <p:spPr>
          <a:xfrm>
            <a:off x="568105" y="674234"/>
            <a:ext cx="0" cy="28246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" name="Google Shape;182;p34">
            <a:extLst>
              <a:ext uri="{FF2B5EF4-FFF2-40B4-BE49-F238E27FC236}">
                <a16:creationId xmlns:a16="http://schemas.microsoft.com/office/drawing/2014/main" id="{08BD0D16-336F-DF45-B5B7-938ECC2F965C}"/>
              </a:ext>
            </a:extLst>
          </p:cNvPr>
          <p:cNvCxnSpPr>
            <a:cxnSpLocks/>
          </p:cNvCxnSpPr>
          <p:nvPr/>
        </p:nvCxnSpPr>
        <p:spPr>
          <a:xfrm flipH="1">
            <a:off x="-195575" y="952212"/>
            <a:ext cx="768162" cy="513747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" name="Ευθεία γραμμή σύνδεσης 16">
            <a:extLst>
              <a:ext uri="{FF2B5EF4-FFF2-40B4-BE49-F238E27FC236}">
                <a16:creationId xmlns:a16="http://schemas.microsoft.com/office/drawing/2014/main" id="{EBDAEF94-724D-CDAE-4F0A-A669DFD931BF}"/>
              </a:ext>
            </a:extLst>
          </p:cNvPr>
          <p:cNvCxnSpPr>
            <a:cxnSpLocks/>
          </p:cNvCxnSpPr>
          <p:nvPr/>
        </p:nvCxnSpPr>
        <p:spPr>
          <a:xfrm flipH="1">
            <a:off x="1800793" y="2892638"/>
            <a:ext cx="5569981" cy="0"/>
          </a:xfrm>
          <a:prstGeom prst="line">
            <a:avLst/>
          </a:prstGeom>
          <a:ln w="28575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0" name="Ομάδα 59">
            <a:extLst>
              <a:ext uri="{FF2B5EF4-FFF2-40B4-BE49-F238E27FC236}">
                <a16:creationId xmlns:a16="http://schemas.microsoft.com/office/drawing/2014/main" id="{BBE3E8DE-C068-32C8-6C29-199413DD4351}"/>
              </a:ext>
            </a:extLst>
          </p:cNvPr>
          <p:cNvGrpSpPr/>
          <p:nvPr/>
        </p:nvGrpSpPr>
        <p:grpSpPr>
          <a:xfrm>
            <a:off x="526486" y="952886"/>
            <a:ext cx="1712095" cy="1840777"/>
            <a:chOff x="928258" y="952886"/>
            <a:chExt cx="1712095" cy="1840777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1E94C552-2CC6-50A5-5872-2987781AE404}"/>
                </a:ext>
              </a:extLst>
            </p:cNvPr>
            <p:cNvSpPr txBox="1"/>
            <p:nvPr/>
          </p:nvSpPr>
          <p:spPr>
            <a:xfrm>
              <a:off x="928258" y="1778000"/>
              <a:ext cx="171209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Μελέτη αξιολόγησης προκλήσεων</a:t>
              </a:r>
              <a:endParaRPr lang="en-US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18" name="Google Shape;7855;p67">
              <a:extLst>
                <a:ext uri="{FF2B5EF4-FFF2-40B4-BE49-F238E27FC236}">
                  <a16:creationId xmlns:a16="http://schemas.microsoft.com/office/drawing/2014/main" id="{15071C38-6630-C56F-A252-0A6A7223778B}"/>
                </a:ext>
              </a:extLst>
            </p:cNvPr>
            <p:cNvGrpSpPr/>
            <p:nvPr/>
          </p:nvGrpSpPr>
          <p:grpSpPr>
            <a:xfrm>
              <a:off x="1373496" y="952886"/>
              <a:ext cx="932041" cy="745615"/>
              <a:chOff x="7500054" y="2934735"/>
              <a:chExt cx="350576" cy="280454"/>
            </a:xfrm>
            <a:solidFill>
              <a:srgbClr val="2E1B11"/>
            </a:solidFill>
          </p:grpSpPr>
          <p:sp>
            <p:nvSpPr>
              <p:cNvPr id="19" name="Google Shape;7856;p67">
                <a:extLst>
                  <a:ext uri="{FF2B5EF4-FFF2-40B4-BE49-F238E27FC236}">
                    <a16:creationId xmlns:a16="http://schemas.microsoft.com/office/drawing/2014/main" id="{2FA42FF0-2F6B-9BDA-396F-77CB177B017C}"/>
                  </a:ext>
                </a:extLst>
              </p:cNvPr>
              <p:cNvSpPr/>
              <p:nvPr/>
            </p:nvSpPr>
            <p:spPr>
              <a:xfrm>
                <a:off x="7571671" y="2959371"/>
                <a:ext cx="191426" cy="10249"/>
              </a:xfrm>
              <a:custGeom>
                <a:avLst/>
                <a:gdLst/>
                <a:ahLst/>
                <a:cxnLst/>
                <a:rect l="l" t="t" r="r" b="b"/>
                <a:pathLst>
                  <a:path w="6014" h="322" extrusionOk="0">
                    <a:moveTo>
                      <a:pt x="156" y="0"/>
                    </a:moveTo>
                    <a:cubicBezTo>
                      <a:pt x="72" y="0"/>
                      <a:pt x="1" y="71"/>
                      <a:pt x="1" y="167"/>
                    </a:cubicBezTo>
                    <a:cubicBezTo>
                      <a:pt x="1" y="250"/>
                      <a:pt x="72" y="322"/>
                      <a:pt x="156" y="322"/>
                    </a:cubicBezTo>
                    <a:lnTo>
                      <a:pt x="5847" y="322"/>
                    </a:lnTo>
                    <a:cubicBezTo>
                      <a:pt x="5930" y="322"/>
                      <a:pt x="6014" y="250"/>
                      <a:pt x="6014" y="167"/>
                    </a:cubicBezTo>
                    <a:cubicBezTo>
                      <a:pt x="6014" y="71"/>
                      <a:pt x="5930" y="0"/>
                      <a:pt x="584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7857;p67">
                <a:extLst>
                  <a:ext uri="{FF2B5EF4-FFF2-40B4-BE49-F238E27FC236}">
                    <a16:creationId xmlns:a16="http://schemas.microsoft.com/office/drawing/2014/main" id="{7BB7DABE-1B52-BDE2-3E6D-3010F596E6E8}"/>
                  </a:ext>
                </a:extLst>
              </p:cNvPr>
              <p:cNvSpPr/>
              <p:nvPr/>
            </p:nvSpPr>
            <p:spPr>
              <a:xfrm>
                <a:off x="7500054" y="2934735"/>
                <a:ext cx="350576" cy="280454"/>
              </a:xfrm>
              <a:custGeom>
                <a:avLst/>
                <a:gdLst/>
                <a:ahLst/>
                <a:cxnLst/>
                <a:rect l="l" t="t" r="r" b="b"/>
                <a:pathLst>
                  <a:path w="11014" h="8811" extrusionOk="0">
                    <a:moveTo>
                      <a:pt x="1501" y="310"/>
                    </a:moveTo>
                    <a:lnTo>
                      <a:pt x="1501" y="1560"/>
                    </a:lnTo>
                    <a:lnTo>
                      <a:pt x="310" y="1560"/>
                    </a:lnTo>
                    <a:lnTo>
                      <a:pt x="310" y="417"/>
                    </a:lnTo>
                    <a:cubicBezTo>
                      <a:pt x="310" y="357"/>
                      <a:pt x="358" y="310"/>
                      <a:pt x="417" y="310"/>
                    </a:cubicBezTo>
                    <a:close/>
                    <a:moveTo>
                      <a:pt x="8990" y="310"/>
                    </a:moveTo>
                    <a:cubicBezTo>
                      <a:pt x="9049" y="310"/>
                      <a:pt x="9097" y="357"/>
                      <a:pt x="9097" y="417"/>
                    </a:cubicBezTo>
                    <a:lnTo>
                      <a:pt x="9097" y="1560"/>
                    </a:lnTo>
                    <a:lnTo>
                      <a:pt x="1834" y="1560"/>
                    </a:lnTo>
                    <a:lnTo>
                      <a:pt x="1834" y="310"/>
                    </a:lnTo>
                    <a:close/>
                    <a:moveTo>
                      <a:pt x="10419" y="3453"/>
                    </a:moveTo>
                    <a:cubicBezTo>
                      <a:pt x="10561" y="3453"/>
                      <a:pt x="10704" y="3572"/>
                      <a:pt x="10704" y="3739"/>
                    </a:cubicBezTo>
                    <a:cubicBezTo>
                      <a:pt x="10704" y="3893"/>
                      <a:pt x="10561" y="4013"/>
                      <a:pt x="10419" y="4013"/>
                    </a:cubicBezTo>
                    <a:cubicBezTo>
                      <a:pt x="10264" y="4013"/>
                      <a:pt x="10133" y="3893"/>
                      <a:pt x="10133" y="3739"/>
                    </a:cubicBezTo>
                    <a:cubicBezTo>
                      <a:pt x="10133" y="3572"/>
                      <a:pt x="10252" y="3453"/>
                      <a:pt x="10419" y="3453"/>
                    </a:cubicBezTo>
                    <a:close/>
                    <a:moveTo>
                      <a:pt x="6537" y="4786"/>
                    </a:moveTo>
                    <a:cubicBezTo>
                      <a:pt x="6680" y="4786"/>
                      <a:pt x="6811" y="4906"/>
                      <a:pt x="6811" y="5072"/>
                    </a:cubicBezTo>
                    <a:cubicBezTo>
                      <a:pt x="6811" y="5239"/>
                      <a:pt x="6680" y="5358"/>
                      <a:pt x="6537" y="5358"/>
                    </a:cubicBezTo>
                    <a:cubicBezTo>
                      <a:pt x="6382" y="5358"/>
                      <a:pt x="6251" y="5239"/>
                      <a:pt x="6251" y="5072"/>
                    </a:cubicBezTo>
                    <a:cubicBezTo>
                      <a:pt x="6251" y="4906"/>
                      <a:pt x="6370" y="4786"/>
                      <a:pt x="6537" y="4786"/>
                    </a:cubicBezTo>
                    <a:close/>
                    <a:moveTo>
                      <a:pt x="8240" y="6156"/>
                    </a:moveTo>
                    <a:cubicBezTo>
                      <a:pt x="8394" y="6156"/>
                      <a:pt x="8525" y="6275"/>
                      <a:pt x="8525" y="6441"/>
                    </a:cubicBezTo>
                    <a:cubicBezTo>
                      <a:pt x="8525" y="6608"/>
                      <a:pt x="8394" y="6727"/>
                      <a:pt x="8240" y="6727"/>
                    </a:cubicBezTo>
                    <a:cubicBezTo>
                      <a:pt x="8097" y="6727"/>
                      <a:pt x="7966" y="6608"/>
                      <a:pt x="7966" y="6441"/>
                    </a:cubicBezTo>
                    <a:cubicBezTo>
                      <a:pt x="7966" y="6299"/>
                      <a:pt x="8073" y="6156"/>
                      <a:pt x="8240" y="6156"/>
                    </a:cubicBezTo>
                    <a:close/>
                    <a:moveTo>
                      <a:pt x="4811" y="6382"/>
                    </a:moveTo>
                    <a:cubicBezTo>
                      <a:pt x="4954" y="6382"/>
                      <a:pt x="5085" y="6501"/>
                      <a:pt x="5085" y="6668"/>
                    </a:cubicBezTo>
                    <a:cubicBezTo>
                      <a:pt x="5085" y="6834"/>
                      <a:pt x="4954" y="6953"/>
                      <a:pt x="4811" y="6953"/>
                    </a:cubicBezTo>
                    <a:cubicBezTo>
                      <a:pt x="4656" y="6953"/>
                      <a:pt x="4525" y="6834"/>
                      <a:pt x="4525" y="6668"/>
                    </a:cubicBezTo>
                    <a:cubicBezTo>
                      <a:pt x="4525" y="6501"/>
                      <a:pt x="4644" y="6382"/>
                      <a:pt x="4811" y="6382"/>
                    </a:cubicBezTo>
                    <a:close/>
                    <a:moveTo>
                      <a:pt x="417" y="0"/>
                    </a:moveTo>
                    <a:cubicBezTo>
                      <a:pt x="179" y="0"/>
                      <a:pt x="1" y="143"/>
                      <a:pt x="1" y="417"/>
                    </a:cubicBezTo>
                    <a:lnTo>
                      <a:pt x="1" y="8382"/>
                    </a:lnTo>
                    <a:cubicBezTo>
                      <a:pt x="1" y="8620"/>
                      <a:pt x="191" y="8787"/>
                      <a:pt x="417" y="8787"/>
                    </a:cubicBezTo>
                    <a:lnTo>
                      <a:pt x="4513" y="8787"/>
                    </a:lnTo>
                    <a:cubicBezTo>
                      <a:pt x="4596" y="8787"/>
                      <a:pt x="4668" y="8715"/>
                      <a:pt x="4668" y="8632"/>
                    </a:cubicBezTo>
                    <a:cubicBezTo>
                      <a:pt x="4668" y="8537"/>
                      <a:pt x="4596" y="8465"/>
                      <a:pt x="4513" y="8465"/>
                    </a:cubicBezTo>
                    <a:lnTo>
                      <a:pt x="417" y="8465"/>
                    </a:lnTo>
                    <a:cubicBezTo>
                      <a:pt x="358" y="8465"/>
                      <a:pt x="310" y="8418"/>
                      <a:pt x="310" y="8358"/>
                    </a:cubicBezTo>
                    <a:lnTo>
                      <a:pt x="310" y="1869"/>
                    </a:lnTo>
                    <a:lnTo>
                      <a:pt x="9073" y="1869"/>
                    </a:lnTo>
                    <a:lnTo>
                      <a:pt x="9073" y="5144"/>
                    </a:lnTo>
                    <a:lnTo>
                      <a:pt x="8502" y="5894"/>
                    </a:lnTo>
                    <a:cubicBezTo>
                      <a:pt x="8418" y="5846"/>
                      <a:pt x="8335" y="5834"/>
                      <a:pt x="8240" y="5834"/>
                    </a:cubicBezTo>
                    <a:cubicBezTo>
                      <a:pt x="8109" y="5834"/>
                      <a:pt x="7978" y="5870"/>
                      <a:pt x="7871" y="5965"/>
                    </a:cubicBezTo>
                    <a:lnTo>
                      <a:pt x="7073" y="5322"/>
                    </a:lnTo>
                    <a:cubicBezTo>
                      <a:pt x="7109" y="5251"/>
                      <a:pt x="7132" y="5156"/>
                      <a:pt x="7132" y="5060"/>
                    </a:cubicBezTo>
                    <a:cubicBezTo>
                      <a:pt x="7132" y="4727"/>
                      <a:pt x="6859" y="4441"/>
                      <a:pt x="6513" y="4441"/>
                    </a:cubicBezTo>
                    <a:cubicBezTo>
                      <a:pt x="6192" y="4441"/>
                      <a:pt x="5906" y="4715"/>
                      <a:pt x="5906" y="5060"/>
                    </a:cubicBezTo>
                    <a:cubicBezTo>
                      <a:pt x="5906" y="5167"/>
                      <a:pt x="5942" y="5263"/>
                      <a:pt x="5978" y="5358"/>
                    </a:cubicBezTo>
                    <a:lnTo>
                      <a:pt x="5108" y="6144"/>
                    </a:lnTo>
                    <a:cubicBezTo>
                      <a:pt x="5013" y="6084"/>
                      <a:pt x="4906" y="6049"/>
                      <a:pt x="4787" y="6049"/>
                    </a:cubicBezTo>
                    <a:cubicBezTo>
                      <a:pt x="4465" y="6049"/>
                      <a:pt x="4180" y="6322"/>
                      <a:pt x="4180" y="6668"/>
                    </a:cubicBezTo>
                    <a:cubicBezTo>
                      <a:pt x="4180" y="6989"/>
                      <a:pt x="4454" y="7275"/>
                      <a:pt x="4787" y="7275"/>
                    </a:cubicBezTo>
                    <a:cubicBezTo>
                      <a:pt x="5132" y="7275"/>
                      <a:pt x="5406" y="7001"/>
                      <a:pt x="5406" y="6668"/>
                    </a:cubicBezTo>
                    <a:cubicBezTo>
                      <a:pt x="5406" y="6560"/>
                      <a:pt x="5370" y="6465"/>
                      <a:pt x="5323" y="6382"/>
                    </a:cubicBezTo>
                    <a:lnTo>
                      <a:pt x="6204" y="5572"/>
                    </a:lnTo>
                    <a:cubicBezTo>
                      <a:pt x="6299" y="5620"/>
                      <a:pt x="6394" y="5656"/>
                      <a:pt x="6501" y="5656"/>
                    </a:cubicBezTo>
                    <a:cubicBezTo>
                      <a:pt x="6620" y="5656"/>
                      <a:pt x="6740" y="5620"/>
                      <a:pt x="6835" y="5548"/>
                    </a:cubicBezTo>
                    <a:lnTo>
                      <a:pt x="7644" y="6203"/>
                    </a:lnTo>
                    <a:cubicBezTo>
                      <a:pt x="7621" y="6263"/>
                      <a:pt x="7609" y="6334"/>
                      <a:pt x="7609" y="6406"/>
                    </a:cubicBezTo>
                    <a:cubicBezTo>
                      <a:pt x="7609" y="6739"/>
                      <a:pt x="7871" y="7025"/>
                      <a:pt x="8216" y="7025"/>
                    </a:cubicBezTo>
                    <a:cubicBezTo>
                      <a:pt x="8561" y="7025"/>
                      <a:pt x="8823" y="6751"/>
                      <a:pt x="8823" y="6406"/>
                    </a:cubicBezTo>
                    <a:cubicBezTo>
                      <a:pt x="8823" y="6287"/>
                      <a:pt x="8799" y="6168"/>
                      <a:pt x="8716" y="6084"/>
                    </a:cubicBezTo>
                    <a:lnTo>
                      <a:pt x="9061" y="5656"/>
                    </a:lnTo>
                    <a:lnTo>
                      <a:pt x="9061" y="8382"/>
                    </a:lnTo>
                    <a:cubicBezTo>
                      <a:pt x="9061" y="8442"/>
                      <a:pt x="9014" y="8477"/>
                      <a:pt x="8954" y="8477"/>
                    </a:cubicBezTo>
                    <a:lnTo>
                      <a:pt x="5227" y="8477"/>
                    </a:lnTo>
                    <a:cubicBezTo>
                      <a:pt x="5132" y="8477"/>
                      <a:pt x="5061" y="8561"/>
                      <a:pt x="5061" y="8644"/>
                    </a:cubicBezTo>
                    <a:cubicBezTo>
                      <a:pt x="5061" y="8739"/>
                      <a:pt x="5132" y="8811"/>
                      <a:pt x="5227" y="8811"/>
                    </a:cubicBezTo>
                    <a:lnTo>
                      <a:pt x="8954" y="8811"/>
                    </a:lnTo>
                    <a:cubicBezTo>
                      <a:pt x="9192" y="8811"/>
                      <a:pt x="9371" y="8620"/>
                      <a:pt x="9371" y="8394"/>
                    </a:cubicBezTo>
                    <a:lnTo>
                      <a:pt x="9371" y="5287"/>
                    </a:lnTo>
                    <a:lnTo>
                      <a:pt x="10145" y="4298"/>
                    </a:lnTo>
                    <a:cubicBezTo>
                      <a:pt x="10228" y="4334"/>
                      <a:pt x="10299" y="4346"/>
                      <a:pt x="10383" y="4346"/>
                    </a:cubicBezTo>
                    <a:cubicBezTo>
                      <a:pt x="10716" y="4346"/>
                      <a:pt x="10990" y="4072"/>
                      <a:pt x="10990" y="3739"/>
                    </a:cubicBezTo>
                    <a:cubicBezTo>
                      <a:pt x="11014" y="3405"/>
                      <a:pt x="10740" y="3131"/>
                      <a:pt x="10419" y="3131"/>
                    </a:cubicBezTo>
                    <a:cubicBezTo>
                      <a:pt x="10085" y="3131"/>
                      <a:pt x="9811" y="3405"/>
                      <a:pt x="9811" y="3751"/>
                    </a:cubicBezTo>
                    <a:cubicBezTo>
                      <a:pt x="9811" y="3882"/>
                      <a:pt x="9847" y="4001"/>
                      <a:pt x="9930" y="4108"/>
                    </a:cubicBezTo>
                    <a:lnTo>
                      <a:pt x="9407" y="4763"/>
                    </a:lnTo>
                    <a:lnTo>
                      <a:pt x="9407" y="381"/>
                    </a:lnTo>
                    <a:cubicBezTo>
                      <a:pt x="9407" y="191"/>
                      <a:pt x="9276" y="0"/>
                      <a:pt x="899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7858;p67">
                <a:extLst>
                  <a:ext uri="{FF2B5EF4-FFF2-40B4-BE49-F238E27FC236}">
                    <a16:creationId xmlns:a16="http://schemas.microsoft.com/office/drawing/2014/main" id="{CE62CF29-5E22-794E-F6EC-31DE73D148E1}"/>
                  </a:ext>
                </a:extLst>
              </p:cNvPr>
              <p:cNvSpPr/>
              <p:nvPr/>
            </p:nvSpPr>
            <p:spPr>
              <a:xfrm>
                <a:off x="7539459" y="3074564"/>
                <a:ext cx="82663" cy="10249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322" extrusionOk="0">
                    <a:moveTo>
                      <a:pt x="156" y="1"/>
                    </a:moveTo>
                    <a:cubicBezTo>
                      <a:pt x="72" y="1"/>
                      <a:pt x="1" y="72"/>
                      <a:pt x="1" y="155"/>
                    </a:cubicBezTo>
                    <a:cubicBezTo>
                      <a:pt x="1" y="251"/>
                      <a:pt x="72" y="322"/>
                      <a:pt x="156" y="322"/>
                    </a:cubicBezTo>
                    <a:lnTo>
                      <a:pt x="2442" y="322"/>
                    </a:lnTo>
                    <a:cubicBezTo>
                      <a:pt x="2525" y="322"/>
                      <a:pt x="2596" y="251"/>
                      <a:pt x="2596" y="155"/>
                    </a:cubicBezTo>
                    <a:cubicBezTo>
                      <a:pt x="2596" y="72"/>
                      <a:pt x="2525" y="1"/>
                      <a:pt x="24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7859;p67">
                <a:extLst>
                  <a:ext uri="{FF2B5EF4-FFF2-40B4-BE49-F238E27FC236}">
                    <a16:creationId xmlns:a16="http://schemas.microsoft.com/office/drawing/2014/main" id="{9460B0F1-5F3C-8A01-394B-40AF708B8DB8}"/>
                  </a:ext>
                </a:extLst>
              </p:cNvPr>
              <p:cNvSpPr/>
              <p:nvPr/>
            </p:nvSpPr>
            <p:spPr>
              <a:xfrm>
                <a:off x="7539459" y="3099582"/>
                <a:ext cx="82663" cy="10249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322" extrusionOk="0">
                    <a:moveTo>
                      <a:pt x="156" y="0"/>
                    </a:moveTo>
                    <a:cubicBezTo>
                      <a:pt x="72" y="0"/>
                      <a:pt x="1" y="72"/>
                      <a:pt x="1" y="167"/>
                    </a:cubicBezTo>
                    <a:cubicBezTo>
                      <a:pt x="1" y="250"/>
                      <a:pt x="72" y="322"/>
                      <a:pt x="156" y="322"/>
                    </a:cubicBezTo>
                    <a:lnTo>
                      <a:pt x="2442" y="322"/>
                    </a:lnTo>
                    <a:cubicBezTo>
                      <a:pt x="2525" y="322"/>
                      <a:pt x="2596" y="250"/>
                      <a:pt x="2596" y="167"/>
                    </a:cubicBezTo>
                    <a:cubicBezTo>
                      <a:pt x="2596" y="72"/>
                      <a:pt x="2525" y="0"/>
                      <a:pt x="244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7860;p67">
                <a:extLst>
                  <a:ext uri="{FF2B5EF4-FFF2-40B4-BE49-F238E27FC236}">
                    <a16:creationId xmlns:a16="http://schemas.microsoft.com/office/drawing/2014/main" id="{1494E9DB-A88D-BD2A-0D0F-E2CB4301A082}"/>
                  </a:ext>
                </a:extLst>
              </p:cNvPr>
              <p:cNvSpPr/>
              <p:nvPr/>
            </p:nvSpPr>
            <p:spPr>
              <a:xfrm>
                <a:off x="7539459" y="3124601"/>
                <a:ext cx="82663" cy="10631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334" extrusionOk="0">
                    <a:moveTo>
                      <a:pt x="156" y="0"/>
                    </a:moveTo>
                    <a:cubicBezTo>
                      <a:pt x="72" y="0"/>
                      <a:pt x="1" y="72"/>
                      <a:pt x="1" y="167"/>
                    </a:cubicBezTo>
                    <a:cubicBezTo>
                      <a:pt x="1" y="250"/>
                      <a:pt x="72" y="334"/>
                      <a:pt x="156" y="334"/>
                    </a:cubicBezTo>
                    <a:lnTo>
                      <a:pt x="2442" y="334"/>
                    </a:lnTo>
                    <a:cubicBezTo>
                      <a:pt x="2525" y="334"/>
                      <a:pt x="2596" y="250"/>
                      <a:pt x="2596" y="167"/>
                    </a:cubicBezTo>
                    <a:cubicBezTo>
                      <a:pt x="2596" y="72"/>
                      <a:pt x="2525" y="0"/>
                      <a:pt x="244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7861;p67">
                <a:extLst>
                  <a:ext uri="{FF2B5EF4-FFF2-40B4-BE49-F238E27FC236}">
                    <a16:creationId xmlns:a16="http://schemas.microsoft.com/office/drawing/2014/main" id="{FEE430AA-DFC8-D66E-DC81-35D4B92ABA44}"/>
                  </a:ext>
                </a:extLst>
              </p:cNvPr>
              <p:cNvSpPr/>
              <p:nvPr/>
            </p:nvSpPr>
            <p:spPr>
              <a:xfrm>
                <a:off x="7539459" y="3149587"/>
                <a:ext cx="82663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335" extrusionOk="0">
                    <a:moveTo>
                      <a:pt x="156" y="1"/>
                    </a:moveTo>
                    <a:cubicBezTo>
                      <a:pt x="72" y="1"/>
                      <a:pt x="1" y="84"/>
                      <a:pt x="1" y="168"/>
                    </a:cubicBezTo>
                    <a:cubicBezTo>
                      <a:pt x="1" y="263"/>
                      <a:pt x="72" y="334"/>
                      <a:pt x="156" y="334"/>
                    </a:cubicBezTo>
                    <a:lnTo>
                      <a:pt x="2442" y="334"/>
                    </a:lnTo>
                    <a:cubicBezTo>
                      <a:pt x="2525" y="334"/>
                      <a:pt x="2596" y="263"/>
                      <a:pt x="2596" y="168"/>
                    </a:cubicBezTo>
                    <a:cubicBezTo>
                      <a:pt x="2596" y="84"/>
                      <a:pt x="2525" y="1"/>
                      <a:pt x="24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7862;p67">
                <a:extLst>
                  <a:ext uri="{FF2B5EF4-FFF2-40B4-BE49-F238E27FC236}">
                    <a16:creationId xmlns:a16="http://schemas.microsoft.com/office/drawing/2014/main" id="{E62A4AE9-E1DF-E23A-4C41-FE837E08868B}"/>
                  </a:ext>
                </a:extLst>
              </p:cNvPr>
              <p:cNvSpPr/>
              <p:nvPr/>
            </p:nvSpPr>
            <p:spPr>
              <a:xfrm>
                <a:off x="7539459" y="3174988"/>
                <a:ext cx="82663" cy="10281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323" extrusionOk="0">
                    <a:moveTo>
                      <a:pt x="156" y="1"/>
                    </a:moveTo>
                    <a:cubicBezTo>
                      <a:pt x="72" y="1"/>
                      <a:pt x="1" y="72"/>
                      <a:pt x="1" y="155"/>
                    </a:cubicBezTo>
                    <a:cubicBezTo>
                      <a:pt x="1" y="251"/>
                      <a:pt x="72" y="322"/>
                      <a:pt x="156" y="322"/>
                    </a:cubicBezTo>
                    <a:lnTo>
                      <a:pt x="2442" y="322"/>
                    </a:lnTo>
                    <a:cubicBezTo>
                      <a:pt x="2525" y="322"/>
                      <a:pt x="2596" y="251"/>
                      <a:pt x="2596" y="155"/>
                    </a:cubicBezTo>
                    <a:cubicBezTo>
                      <a:pt x="2596" y="72"/>
                      <a:pt x="2525" y="1"/>
                      <a:pt x="24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7863;p67">
                <a:extLst>
                  <a:ext uri="{FF2B5EF4-FFF2-40B4-BE49-F238E27FC236}">
                    <a16:creationId xmlns:a16="http://schemas.microsoft.com/office/drawing/2014/main" id="{2523AC9F-1A17-5671-43B0-69348AD98C7B}"/>
                  </a:ext>
                </a:extLst>
              </p:cNvPr>
              <p:cNvSpPr/>
              <p:nvPr/>
            </p:nvSpPr>
            <p:spPr>
              <a:xfrm>
                <a:off x="7539459" y="3011286"/>
                <a:ext cx="220614" cy="47395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1489" extrusionOk="0">
                    <a:moveTo>
                      <a:pt x="418" y="0"/>
                    </a:moveTo>
                    <a:cubicBezTo>
                      <a:pt x="179" y="0"/>
                      <a:pt x="1" y="191"/>
                      <a:pt x="1" y="417"/>
                    </a:cubicBezTo>
                    <a:lnTo>
                      <a:pt x="1" y="1072"/>
                    </a:lnTo>
                    <a:cubicBezTo>
                      <a:pt x="1" y="1310"/>
                      <a:pt x="191" y="1488"/>
                      <a:pt x="418" y="1488"/>
                    </a:cubicBezTo>
                    <a:lnTo>
                      <a:pt x="3251" y="1488"/>
                    </a:lnTo>
                    <a:cubicBezTo>
                      <a:pt x="3346" y="1488"/>
                      <a:pt x="3418" y="1417"/>
                      <a:pt x="3418" y="1322"/>
                    </a:cubicBezTo>
                    <a:cubicBezTo>
                      <a:pt x="3418" y="1238"/>
                      <a:pt x="3346" y="1167"/>
                      <a:pt x="3251" y="1167"/>
                    </a:cubicBezTo>
                    <a:lnTo>
                      <a:pt x="418" y="1167"/>
                    </a:lnTo>
                    <a:cubicBezTo>
                      <a:pt x="358" y="1167"/>
                      <a:pt x="310" y="1119"/>
                      <a:pt x="310" y="1060"/>
                    </a:cubicBezTo>
                    <a:lnTo>
                      <a:pt x="310" y="405"/>
                    </a:lnTo>
                    <a:cubicBezTo>
                      <a:pt x="310" y="345"/>
                      <a:pt x="358" y="298"/>
                      <a:pt x="418" y="298"/>
                    </a:cubicBezTo>
                    <a:lnTo>
                      <a:pt x="6502" y="298"/>
                    </a:lnTo>
                    <a:cubicBezTo>
                      <a:pt x="6561" y="298"/>
                      <a:pt x="6609" y="345"/>
                      <a:pt x="6609" y="405"/>
                    </a:cubicBezTo>
                    <a:lnTo>
                      <a:pt x="6609" y="1060"/>
                    </a:lnTo>
                    <a:cubicBezTo>
                      <a:pt x="6609" y="1119"/>
                      <a:pt x="6561" y="1167"/>
                      <a:pt x="6502" y="1167"/>
                    </a:cubicBezTo>
                    <a:lnTo>
                      <a:pt x="4013" y="1167"/>
                    </a:lnTo>
                    <a:cubicBezTo>
                      <a:pt x="3930" y="1167"/>
                      <a:pt x="3847" y="1238"/>
                      <a:pt x="3847" y="1322"/>
                    </a:cubicBezTo>
                    <a:cubicBezTo>
                      <a:pt x="3847" y="1417"/>
                      <a:pt x="3930" y="1488"/>
                      <a:pt x="4013" y="1488"/>
                    </a:cubicBezTo>
                    <a:lnTo>
                      <a:pt x="6502" y="1488"/>
                    </a:lnTo>
                    <a:cubicBezTo>
                      <a:pt x="6740" y="1488"/>
                      <a:pt x="6918" y="1298"/>
                      <a:pt x="6918" y="1072"/>
                    </a:cubicBezTo>
                    <a:lnTo>
                      <a:pt x="6918" y="417"/>
                    </a:lnTo>
                    <a:cubicBezTo>
                      <a:pt x="6930" y="203"/>
                      <a:pt x="6740" y="0"/>
                      <a:pt x="650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" name="Ομάδα 62">
            <a:extLst>
              <a:ext uri="{FF2B5EF4-FFF2-40B4-BE49-F238E27FC236}">
                <a16:creationId xmlns:a16="http://schemas.microsoft.com/office/drawing/2014/main" id="{8556E331-EF4C-1435-DEAB-68A4B804C6CA}"/>
              </a:ext>
            </a:extLst>
          </p:cNvPr>
          <p:cNvGrpSpPr/>
          <p:nvPr/>
        </p:nvGrpSpPr>
        <p:grpSpPr>
          <a:xfrm>
            <a:off x="619209" y="3048432"/>
            <a:ext cx="7180346" cy="1800591"/>
            <a:chOff x="619209" y="3048432"/>
            <a:chExt cx="7180346" cy="1800591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9B78C833-25C1-6EF6-34F7-F1B52FC8E22E}"/>
                </a:ext>
              </a:extLst>
            </p:cNvPr>
            <p:cNvSpPr txBox="1"/>
            <p:nvPr/>
          </p:nvSpPr>
          <p:spPr>
            <a:xfrm>
              <a:off x="619209" y="3833360"/>
              <a:ext cx="2440613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Μέθοδοι στρατηγικής εφαρμογής του </a:t>
              </a:r>
              <a:r>
                <a:rPr lang="en-US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DT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075FBB5-2CAA-5C75-9B0A-EAA109F8A3E6}"/>
                </a:ext>
              </a:extLst>
            </p:cNvPr>
            <p:cNvSpPr txBox="1"/>
            <p:nvPr/>
          </p:nvSpPr>
          <p:spPr>
            <a:xfrm>
              <a:off x="3331089" y="3464938"/>
              <a:ext cx="224542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Εφαρμοσμένες σε χώρες του εξωτερικού</a:t>
              </a:r>
              <a:endParaRPr lang="en-US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49" name="Google Shape;4957;p62">
              <a:extLst>
                <a:ext uri="{FF2B5EF4-FFF2-40B4-BE49-F238E27FC236}">
                  <a16:creationId xmlns:a16="http://schemas.microsoft.com/office/drawing/2014/main" id="{FEF90812-D18D-A8AF-89E8-F2819B5B408C}"/>
                </a:ext>
              </a:extLst>
            </p:cNvPr>
            <p:cNvGrpSpPr/>
            <p:nvPr/>
          </p:nvGrpSpPr>
          <p:grpSpPr>
            <a:xfrm>
              <a:off x="1491605" y="3087293"/>
              <a:ext cx="710193" cy="707886"/>
              <a:chOff x="852385" y="1510916"/>
              <a:chExt cx="353145" cy="351998"/>
            </a:xfrm>
            <a:solidFill>
              <a:srgbClr val="2E1B11"/>
            </a:solidFill>
          </p:grpSpPr>
          <p:sp>
            <p:nvSpPr>
              <p:cNvPr id="50" name="Google Shape;4958;p62">
                <a:extLst>
                  <a:ext uri="{FF2B5EF4-FFF2-40B4-BE49-F238E27FC236}">
                    <a16:creationId xmlns:a16="http://schemas.microsoft.com/office/drawing/2014/main" id="{5B189CA3-E68B-D578-0E9F-C6924435130D}"/>
                  </a:ext>
                </a:extLst>
              </p:cNvPr>
              <p:cNvSpPr/>
              <p:nvPr/>
            </p:nvSpPr>
            <p:spPr>
              <a:xfrm>
                <a:off x="852385" y="1510916"/>
                <a:ext cx="353145" cy="187785"/>
              </a:xfrm>
              <a:custGeom>
                <a:avLst/>
                <a:gdLst/>
                <a:ahLst/>
                <a:cxnLst/>
                <a:rect l="l" t="t" r="r" b="b"/>
                <a:pathLst>
                  <a:path w="11086" h="5895" extrusionOk="0">
                    <a:moveTo>
                      <a:pt x="6145" y="334"/>
                    </a:moveTo>
                    <a:lnTo>
                      <a:pt x="6145" y="703"/>
                    </a:lnTo>
                    <a:lnTo>
                      <a:pt x="4942" y="703"/>
                    </a:lnTo>
                    <a:lnTo>
                      <a:pt x="4942" y="334"/>
                    </a:lnTo>
                    <a:close/>
                    <a:moveTo>
                      <a:pt x="10764" y="1025"/>
                    </a:moveTo>
                    <a:lnTo>
                      <a:pt x="10764" y="1596"/>
                    </a:lnTo>
                    <a:lnTo>
                      <a:pt x="346" y="1596"/>
                    </a:lnTo>
                    <a:lnTo>
                      <a:pt x="346" y="1025"/>
                    </a:lnTo>
                    <a:close/>
                    <a:moveTo>
                      <a:pt x="4775" y="1"/>
                    </a:moveTo>
                    <a:cubicBezTo>
                      <a:pt x="4692" y="1"/>
                      <a:pt x="4621" y="84"/>
                      <a:pt x="4621" y="167"/>
                    </a:cubicBezTo>
                    <a:lnTo>
                      <a:pt x="4621" y="703"/>
                    </a:lnTo>
                    <a:lnTo>
                      <a:pt x="168" y="703"/>
                    </a:lnTo>
                    <a:cubicBezTo>
                      <a:pt x="72" y="703"/>
                      <a:pt x="1" y="775"/>
                      <a:pt x="1" y="870"/>
                    </a:cubicBezTo>
                    <a:lnTo>
                      <a:pt x="1" y="1751"/>
                    </a:lnTo>
                    <a:cubicBezTo>
                      <a:pt x="1" y="1834"/>
                      <a:pt x="72" y="1906"/>
                      <a:pt x="168" y="1906"/>
                    </a:cubicBezTo>
                    <a:lnTo>
                      <a:pt x="656" y="1906"/>
                    </a:lnTo>
                    <a:lnTo>
                      <a:pt x="656" y="2620"/>
                    </a:lnTo>
                    <a:cubicBezTo>
                      <a:pt x="656" y="2715"/>
                      <a:pt x="727" y="2787"/>
                      <a:pt x="822" y="2787"/>
                    </a:cubicBezTo>
                    <a:cubicBezTo>
                      <a:pt x="906" y="2787"/>
                      <a:pt x="989" y="2715"/>
                      <a:pt x="989" y="2620"/>
                    </a:cubicBezTo>
                    <a:lnTo>
                      <a:pt x="989" y="1906"/>
                    </a:lnTo>
                    <a:lnTo>
                      <a:pt x="10109" y="1906"/>
                    </a:lnTo>
                    <a:lnTo>
                      <a:pt x="10109" y="5740"/>
                    </a:lnTo>
                    <a:cubicBezTo>
                      <a:pt x="10109" y="5823"/>
                      <a:pt x="10181" y="5894"/>
                      <a:pt x="10276" y="5894"/>
                    </a:cubicBezTo>
                    <a:cubicBezTo>
                      <a:pt x="10359" y="5894"/>
                      <a:pt x="10431" y="5823"/>
                      <a:pt x="10431" y="5740"/>
                    </a:cubicBezTo>
                    <a:lnTo>
                      <a:pt x="10431" y="1918"/>
                    </a:lnTo>
                    <a:lnTo>
                      <a:pt x="10931" y="1918"/>
                    </a:lnTo>
                    <a:cubicBezTo>
                      <a:pt x="11014" y="1918"/>
                      <a:pt x="11086" y="1846"/>
                      <a:pt x="11086" y="1763"/>
                    </a:cubicBezTo>
                    <a:lnTo>
                      <a:pt x="11086" y="882"/>
                    </a:lnTo>
                    <a:cubicBezTo>
                      <a:pt x="11086" y="775"/>
                      <a:pt x="11014" y="703"/>
                      <a:pt x="10931" y="703"/>
                    </a:cubicBezTo>
                    <a:lnTo>
                      <a:pt x="6478" y="703"/>
                    </a:lnTo>
                    <a:lnTo>
                      <a:pt x="6478" y="167"/>
                    </a:lnTo>
                    <a:cubicBezTo>
                      <a:pt x="6478" y="84"/>
                      <a:pt x="6406" y="1"/>
                      <a:pt x="631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4959;p62">
                <a:extLst>
                  <a:ext uri="{FF2B5EF4-FFF2-40B4-BE49-F238E27FC236}">
                    <a16:creationId xmlns:a16="http://schemas.microsoft.com/office/drawing/2014/main" id="{50A52EEE-C075-09F3-F38E-237170663FE1}"/>
                  </a:ext>
                </a:extLst>
              </p:cNvPr>
              <p:cNvSpPr/>
              <p:nvPr/>
            </p:nvSpPr>
            <p:spPr>
              <a:xfrm>
                <a:off x="852385" y="1609921"/>
                <a:ext cx="353145" cy="252992"/>
              </a:xfrm>
              <a:custGeom>
                <a:avLst/>
                <a:gdLst/>
                <a:ahLst/>
                <a:cxnLst/>
                <a:rect l="l" t="t" r="r" b="b"/>
                <a:pathLst>
                  <a:path w="11086" h="7942" extrusionOk="0">
                    <a:moveTo>
                      <a:pt x="10764" y="4382"/>
                    </a:moveTo>
                    <a:lnTo>
                      <a:pt x="10764" y="4953"/>
                    </a:lnTo>
                    <a:lnTo>
                      <a:pt x="346" y="4953"/>
                    </a:lnTo>
                    <a:lnTo>
                      <a:pt x="346" y="4382"/>
                    </a:lnTo>
                    <a:close/>
                    <a:moveTo>
                      <a:pt x="6406" y="5275"/>
                    </a:moveTo>
                    <a:lnTo>
                      <a:pt x="6895" y="6168"/>
                    </a:lnTo>
                    <a:lnTo>
                      <a:pt x="4228" y="6168"/>
                    </a:lnTo>
                    <a:lnTo>
                      <a:pt x="4716" y="5275"/>
                    </a:lnTo>
                    <a:close/>
                    <a:moveTo>
                      <a:pt x="4335" y="5275"/>
                    </a:moveTo>
                    <a:lnTo>
                      <a:pt x="3049" y="7608"/>
                    </a:lnTo>
                    <a:lnTo>
                      <a:pt x="2573" y="7608"/>
                    </a:lnTo>
                    <a:lnTo>
                      <a:pt x="3859" y="5275"/>
                    </a:lnTo>
                    <a:close/>
                    <a:moveTo>
                      <a:pt x="7240" y="5275"/>
                    </a:moveTo>
                    <a:lnTo>
                      <a:pt x="8514" y="7608"/>
                    </a:lnTo>
                    <a:lnTo>
                      <a:pt x="8038" y="7608"/>
                    </a:lnTo>
                    <a:lnTo>
                      <a:pt x="6764" y="5275"/>
                    </a:lnTo>
                    <a:close/>
                    <a:moveTo>
                      <a:pt x="822" y="0"/>
                    </a:moveTo>
                    <a:cubicBezTo>
                      <a:pt x="727" y="0"/>
                      <a:pt x="656" y="84"/>
                      <a:pt x="656" y="167"/>
                    </a:cubicBezTo>
                    <a:lnTo>
                      <a:pt x="656" y="4072"/>
                    </a:lnTo>
                    <a:lnTo>
                      <a:pt x="168" y="4072"/>
                    </a:lnTo>
                    <a:cubicBezTo>
                      <a:pt x="72" y="4072"/>
                      <a:pt x="1" y="4144"/>
                      <a:pt x="1" y="4239"/>
                    </a:cubicBezTo>
                    <a:lnTo>
                      <a:pt x="1" y="5108"/>
                    </a:lnTo>
                    <a:cubicBezTo>
                      <a:pt x="1" y="5203"/>
                      <a:pt x="72" y="5275"/>
                      <a:pt x="168" y="5275"/>
                    </a:cubicBezTo>
                    <a:lnTo>
                      <a:pt x="3489" y="5275"/>
                    </a:lnTo>
                    <a:lnTo>
                      <a:pt x="2144" y="7704"/>
                    </a:lnTo>
                    <a:cubicBezTo>
                      <a:pt x="2120" y="7751"/>
                      <a:pt x="2120" y="7811"/>
                      <a:pt x="2144" y="7870"/>
                    </a:cubicBezTo>
                    <a:cubicBezTo>
                      <a:pt x="2180" y="7906"/>
                      <a:pt x="2239" y="7942"/>
                      <a:pt x="2275" y="7942"/>
                    </a:cubicBezTo>
                    <a:lnTo>
                      <a:pt x="3132" y="7942"/>
                    </a:lnTo>
                    <a:cubicBezTo>
                      <a:pt x="3192" y="7942"/>
                      <a:pt x="3251" y="7906"/>
                      <a:pt x="3275" y="7846"/>
                    </a:cubicBezTo>
                    <a:lnTo>
                      <a:pt x="3644" y="7168"/>
                    </a:lnTo>
                    <a:lnTo>
                      <a:pt x="4644" y="7168"/>
                    </a:lnTo>
                    <a:cubicBezTo>
                      <a:pt x="4728" y="7168"/>
                      <a:pt x="4811" y="7096"/>
                      <a:pt x="4811" y="7001"/>
                    </a:cubicBezTo>
                    <a:cubicBezTo>
                      <a:pt x="4811" y="6906"/>
                      <a:pt x="4728" y="6834"/>
                      <a:pt x="4644" y="6834"/>
                    </a:cubicBezTo>
                    <a:lnTo>
                      <a:pt x="3823" y="6834"/>
                    </a:lnTo>
                    <a:lnTo>
                      <a:pt x="4037" y="6465"/>
                    </a:lnTo>
                    <a:lnTo>
                      <a:pt x="7061" y="6465"/>
                    </a:lnTo>
                    <a:lnTo>
                      <a:pt x="7252" y="6834"/>
                    </a:lnTo>
                    <a:lnTo>
                      <a:pt x="5299" y="6834"/>
                    </a:lnTo>
                    <a:cubicBezTo>
                      <a:pt x="5216" y="6834"/>
                      <a:pt x="5133" y="6906"/>
                      <a:pt x="5133" y="7001"/>
                    </a:cubicBezTo>
                    <a:cubicBezTo>
                      <a:pt x="5133" y="7096"/>
                      <a:pt x="5216" y="7168"/>
                      <a:pt x="5299" y="7168"/>
                    </a:cubicBezTo>
                    <a:lnTo>
                      <a:pt x="7430" y="7168"/>
                    </a:lnTo>
                    <a:lnTo>
                      <a:pt x="7800" y="7846"/>
                    </a:lnTo>
                    <a:cubicBezTo>
                      <a:pt x="7835" y="7894"/>
                      <a:pt x="7895" y="7942"/>
                      <a:pt x="7954" y="7942"/>
                    </a:cubicBezTo>
                    <a:lnTo>
                      <a:pt x="8800" y="7942"/>
                    </a:lnTo>
                    <a:cubicBezTo>
                      <a:pt x="8859" y="7942"/>
                      <a:pt x="8907" y="7906"/>
                      <a:pt x="8931" y="7870"/>
                    </a:cubicBezTo>
                    <a:cubicBezTo>
                      <a:pt x="8966" y="7823"/>
                      <a:pt x="8966" y="7763"/>
                      <a:pt x="8931" y="7704"/>
                    </a:cubicBezTo>
                    <a:lnTo>
                      <a:pt x="7597" y="5275"/>
                    </a:lnTo>
                    <a:lnTo>
                      <a:pt x="10931" y="5275"/>
                    </a:lnTo>
                    <a:cubicBezTo>
                      <a:pt x="11014" y="5275"/>
                      <a:pt x="11086" y="5203"/>
                      <a:pt x="11086" y="5108"/>
                    </a:cubicBezTo>
                    <a:lnTo>
                      <a:pt x="11086" y="4239"/>
                    </a:lnTo>
                    <a:cubicBezTo>
                      <a:pt x="11086" y="4144"/>
                      <a:pt x="11014" y="4072"/>
                      <a:pt x="10931" y="4072"/>
                    </a:cubicBezTo>
                    <a:lnTo>
                      <a:pt x="10431" y="4072"/>
                    </a:lnTo>
                    <a:lnTo>
                      <a:pt x="10431" y="3263"/>
                    </a:lnTo>
                    <a:cubicBezTo>
                      <a:pt x="10431" y="3179"/>
                      <a:pt x="10359" y="3108"/>
                      <a:pt x="10276" y="3108"/>
                    </a:cubicBezTo>
                    <a:cubicBezTo>
                      <a:pt x="10181" y="3108"/>
                      <a:pt x="10109" y="3179"/>
                      <a:pt x="10109" y="3263"/>
                    </a:cubicBezTo>
                    <a:lnTo>
                      <a:pt x="10109" y="4072"/>
                    </a:lnTo>
                    <a:lnTo>
                      <a:pt x="989" y="4072"/>
                    </a:lnTo>
                    <a:lnTo>
                      <a:pt x="989" y="167"/>
                    </a:lnTo>
                    <a:cubicBezTo>
                      <a:pt x="989" y="84"/>
                      <a:pt x="906" y="0"/>
                      <a:pt x="82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2" name="Google Shape;4960;p62">
                <a:extLst>
                  <a:ext uri="{FF2B5EF4-FFF2-40B4-BE49-F238E27FC236}">
                    <a16:creationId xmlns:a16="http://schemas.microsoft.com/office/drawing/2014/main" id="{08904380-43DC-A266-B468-F2E74F122501}"/>
                  </a:ext>
                </a:extLst>
              </p:cNvPr>
              <p:cNvSpPr/>
              <p:nvPr/>
            </p:nvSpPr>
            <p:spPr>
              <a:xfrm>
                <a:off x="928264" y="1584501"/>
                <a:ext cx="198775" cy="140735"/>
              </a:xfrm>
              <a:custGeom>
                <a:avLst/>
                <a:gdLst/>
                <a:ahLst/>
                <a:cxnLst/>
                <a:rect l="l" t="t" r="r" b="b"/>
                <a:pathLst>
                  <a:path w="6240" h="4418" extrusionOk="0">
                    <a:moveTo>
                      <a:pt x="5608" y="322"/>
                    </a:moveTo>
                    <a:cubicBezTo>
                      <a:pt x="5787" y="322"/>
                      <a:pt x="5929" y="465"/>
                      <a:pt x="5929" y="643"/>
                    </a:cubicBezTo>
                    <a:cubicBezTo>
                      <a:pt x="5929" y="798"/>
                      <a:pt x="5775" y="953"/>
                      <a:pt x="5608" y="953"/>
                    </a:cubicBezTo>
                    <a:cubicBezTo>
                      <a:pt x="5453" y="953"/>
                      <a:pt x="5298" y="822"/>
                      <a:pt x="5298" y="643"/>
                    </a:cubicBezTo>
                    <a:cubicBezTo>
                      <a:pt x="5298" y="477"/>
                      <a:pt x="5429" y="322"/>
                      <a:pt x="5608" y="322"/>
                    </a:cubicBezTo>
                    <a:close/>
                    <a:moveTo>
                      <a:pt x="2131" y="1334"/>
                    </a:moveTo>
                    <a:cubicBezTo>
                      <a:pt x="2310" y="1334"/>
                      <a:pt x="2441" y="1477"/>
                      <a:pt x="2441" y="1656"/>
                    </a:cubicBezTo>
                    <a:cubicBezTo>
                      <a:pt x="2441" y="1834"/>
                      <a:pt x="2310" y="1965"/>
                      <a:pt x="2131" y="1965"/>
                    </a:cubicBezTo>
                    <a:cubicBezTo>
                      <a:pt x="1965" y="1965"/>
                      <a:pt x="1822" y="1834"/>
                      <a:pt x="1822" y="1656"/>
                    </a:cubicBezTo>
                    <a:cubicBezTo>
                      <a:pt x="1822" y="1489"/>
                      <a:pt x="1953" y="1334"/>
                      <a:pt x="2131" y="1334"/>
                    </a:cubicBezTo>
                    <a:close/>
                    <a:moveTo>
                      <a:pt x="4036" y="2429"/>
                    </a:moveTo>
                    <a:cubicBezTo>
                      <a:pt x="4215" y="2429"/>
                      <a:pt x="4346" y="2560"/>
                      <a:pt x="4346" y="2739"/>
                    </a:cubicBezTo>
                    <a:cubicBezTo>
                      <a:pt x="4346" y="2918"/>
                      <a:pt x="4203" y="3049"/>
                      <a:pt x="4036" y="3049"/>
                    </a:cubicBezTo>
                    <a:cubicBezTo>
                      <a:pt x="3870" y="3049"/>
                      <a:pt x="3727" y="2918"/>
                      <a:pt x="3727" y="2739"/>
                    </a:cubicBezTo>
                    <a:cubicBezTo>
                      <a:pt x="3727" y="2572"/>
                      <a:pt x="3858" y="2429"/>
                      <a:pt x="4036" y="2429"/>
                    </a:cubicBezTo>
                    <a:close/>
                    <a:moveTo>
                      <a:pt x="595" y="3501"/>
                    </a:moveTo>
                    <a:cubicBezTo>
                      <a:pt x="774" y="3501"/>
                      <a:pt x="905" y="3632"/>
                      <a:pt x="905" y="3811"/>
                    </a:cubicBezTo>
                    <a:cubicBezTo>
                      <a:pt x="905" y="3989"/>
                      <a:pt x="762" y="4120"/>
                      <a:pt x="595" y="4120"/>
                    </a:cubicBezTo>
                    <a:cubicBezTo>
                      <a:pt x="429" y="4120"/>
                      <a:pt x="286" y="3989"/>
                      <a:pt x="286" y="3811"/>
                    </a:cubicBezTo>
                    <a:cubicBezTo>
                      <a:pt x="286" y="3644"/>
                      <a:pt x="417" y="3501"/>
                      <a:pt x="595" y="3501"/>
                    </a:cubicBezTo>
                    <a:close/>
                    <a:moveTo>
                      <a:pt x="5608" y="1"/>
                    </a:moveTo>
                    <a:cubicBezTo>
                      <a:pt x="5275" y="1"/>
                      <a:pt x="4989" y="286"/>
                      <a:pt x="4989" y="632"/>
                    </a:cubicBezTo>
                    <a:cubicBezTo>
                      <a:pt x="4989" y="786"/>
                      <a:pt x="5048" y="941"/>
                      <a:pt x="5156" y="1048"/>
                    </a:cubicBezTo>
                    <a:lnTo>
                      <a:pt x="4239" y="2132"/>
                    </a:lnTo>
                    <a:cubicBezTo>
                      <a:pt x="4179" y="2120"/>
                      <a:pt x="4108" y="2096"/>
                      <a:pt x="4048" y="2096"/>
                    </a:cubicBezTo>
                    <a:cubicBezTo>
                      <a:pt x="3858" y="2096"/>
                      <a:pt x="3679" y="2191"/>
                      <a:pt x="3560" y="2334"/>
                    </a:cubicBezTo>
                    <a:lnTo>
                      <a:pt x="2739" y="1882"/>
                    </a:lnTo>
                    <a:cubicBezTo>
                      <a:pt x="2774" y="1798"/>
                      <a:pt x="2786" y="1727"/>
                      <a:pt x="2786" y="1656"/>
                    </a:cubicBezTo>
                    <a:cubicBezTo>
                      <a:pt x="2786" y="1310"/>
                      <a:pt x="2500" y="1024"/>
                      <a:pt x="2155" y="1024"/>
                    </a:cubicBezTo>
                    <a:cubicBezTo>
                      <a:pt x="1822" y="1024"/>
                      <a:pt x="1536" y="1310"/>
                      <a:pt x="1536" y="1656"/>
                    </a:cubicBezTo>
                    <a:cubicBezTo>
                      <a:pt x="1536" y="1822"/>
                      <a:pt x="1596" y="1953"/>
                      <a:pt x="1703" y="2072"/>
                    </a:cubicBezTo>
                    <a:lnTo>
                      <a:pt x="834" y="3203"/>
                    </a:lnTo>
                    <a:cubicBezTo>
                      <a:pt x="774" y="3191"/>
                      <a:pt x="703" y="3168"/>
                      <a:pt x="631" y="3168"/>
                    </a:cubicBezTo>
                    <a:cubicBezTo>
                      <a:pt x="286" y="3168"/>
                      <a:pt x="0" y="3453"/>
                      <a:pt x="0" y="3799"/>
                    </a:cubicBezTo>
                    <a:cubicBezTo>
                      <a:pt x="0" y="4144"/>
                      <a:pt x="286" y="4418"/>
                      <a:pt x="631" y="4418"/>
                    </a:cubicBezTo>
                    <a:cubicBezTo>
                      <a:pt x="965" y="4418"/>
                      <a:pt x="1250" y="4144"/>
                      <a:pt x="1250" y="3799"/>
                    </a:cubicBezTo>
                    <a:cubicBezTo>
                      <a:pt x="1250" y="3632"/>
                      <a:pt x="1191" y="3501"/>
                      <a:pt x="1084" y="3382"/>
                    </a:cubicBezTo>
                    <a:lnTo>
                      <a:pt x="1953" y="2251"/>
                    </a:lnTo>
                    <a:cubicBezTo>
                      <a:pt x="2012" y="2263"/>
                      <a:pt x="2084" y="2275"/>
                      <a:pt x="2155" y="2275"/>
                    </a:cubicBezTo>
                    <a:cubicBezTo>
                      <a:pt x="2310" y="2275"/>
                      <a:pt x="2441" y="2215"/>
                      <a:pt x="2560" y="2144"/>
                    </a:cubicBezTo>
                    <a:lnTo>
                      <a:pt x="3441" y="2632"/>
                    </a:lnTo>
                    <a:cubicBezTo>
                      <a:pt x="3441" y="2668"/>
                      <a:pt x="3429" y="2691"/>
                      <a:pt x="3429" y="2739"/>
                    </a:cubicBezTo>
                    <a:cubicBezTo>
                      <a:pt x="3429" y="3084"/>
                      <a:pt x="3703" y="3370"/>
                      <a:pt x="4048" y="3370"/>
                    </a:cubicBezTo>
                    <a:cubicBezTo>
                      <a:pt x="4394" y="3370"/>
                      <a:pt x="4679" y="3084"/>
                      <a:pt x="4679" y="2739"/>
                    </a:cubicBezTo>
                    <a:cubicBezTo>
                      <a:pt x="4679" y="2572"/>
                      <a:pt x="4620" y="2429"/>
                      <a:pt x="4513" y="2322"/>
                    </a:cubicBezTo>
                    <a:lnTo>
                      <a:pt x="5418" y="1239"/>
                    </a:lnTo>
                    <a:cubicBezTo>
                      <a:pt x="5477" y="1251"/>
                      <a:pt x="5548" y="1263"/>
                      <a:pt x="5608" y="1263"/>
                    </a:cubicBezTo>
                    <a:cubicBezTo>
                      <a:pt x="5953" y="1263"/>
                      <a:pt x="6239" y="989"/>
                      <a:pt x="6239" y="643"/>
                    </a:cubicBezTo>
                    <a:cubicBezTo>
                      <a:pt x="6239" y="286"/>
                      <a:pt x="5953" y="1"/>
                      <a:pt x="560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" name="Ομάδα 58">
              <a:extLst>
                <a:ext uri="{FF2B5EF4-FFF2-40B4-BE49-F238E27FC236}">
                  <a16:creationId xmlns:a16="http://schemas.microsoft.com/office/drawing/2014/main" id="{4FDB7BE5-574F-8D3D-6570-B4DC1B52FB8F}"/>
                </a:ext>
              </a:extLst>
            </p:cNvPr>
            <p:cNvGrpSpPr/>
            <p:nvPr/>
          </p:nvGrpSpPr>
          <p:grpSpPr>
            <a:xfrm>
              <a:off x="6306424" y="3048432"/>
              <a:ext cx="1493131" cy="1565806"/>
              <a:chOff x="6306424" y="3048432"/>
              <a:chExt cx="1493131" cy="1565806"/>
            </a:xfrm>
          </p:grpSpPr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06A5E5E8-AA81-5E1A-ED6F-962177891774}"/>
                  </a:ext>
                </a:extLst>
              </p:cNvPr>
              <p:cNvSpPr txBox="1"/>
              <p:nvPr/>
            </p:nvSpPr>
            <p:spPr>
              <a:xfrm>
                <a:off x="6306424" y="3906352"/>
                <a:ext cx="1493131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l-GR" sz="2000" kern="100" dirty="0"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Λήψη συστάσεων</a:t>
                </a:r>
                <a:endParaRPr lang="en-US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  <p:grpSp>
            <p:nvGrpSpPr>
              <p:cNvPr id="53" name="Google Shape;8156;p67">
                <a:extLst>
                  <a:ext uri="{FF2B5EF4-FFF2-40B4-BE49-F238E27FC236}">
                    <a16:creationId xmlns:a16="http://schemas.microsoft.com/office/drawing/2014/main" id="{075CF9A6-BED5-E56E-02C7-CC808334E664}"/>
                  </a:ext>
                </a:extLst>
              </p:cNvPr>
              <p:cNvGrpSpPr/>
              <p:nvPr/>
            </p:nvGrpSpPr>
            <p:grpSpPr>
              <a:xfrm>
                <a:off x="6791179" y="3048432"/>
                <a:ext cx="931362" cy="830340"/>
                <a:chOff x="855096" y="1504485"/>
                <a:chExt cx="380910" cy="339594"/>
              </a:xfrm>
              <a:solidFill>
                <a:srgbClr val="2E1B11"/>
              </a:solidFill>
            </p:grpSpPr>
            <p:sp>
              <p:nvSpPr>
                <p:cNvPr id="54" name="Google Shape;8157;p67">
                  <a:extLst>
                    <a:ext uri="{FF2B5EF4-FFF2-40B4-BE49-F238E27FC236}">
                      <a16:creationId xmlns:a16="http://schemas.microsoft.com/office/drawing/2014/main" id="{29EE5901-368C-725E-92F1-74450D99913F}"/>
                    </a:ext>
                  </a:extLst>
                </p:cNvPr>
                <p:cNvSpPr/>
                <p:nvPr/>
              </p:nvSpPr>
              <p:spPr>
                <a:xfrm>
                  <a:off x="1092707" y="1504485"/>
                  <a:ext cx="107299" cy="136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" h="4299" extrusionOk="0">
                      <a:moveTo>
                        <a:pt x="1691" y="357"/>
                      </a:moveTo>
                      <a:cubicBezTo>
                        <a:pt x="2418" y="357"/>
                        <a:pt x="3013" y="953"/>
                        <a:pt x="3013" y="1679"/>
                      </a:cubicBezTo>
                      <a:cubicBezTo>
                        <a:pt x="3013" y="2250"/>
                        <a:pt x="2644" y="2750"/>
                        <a:pt x="2108" y="2929"/>
                      </a:cubicBezTo>
                      <a:lnTo>
                        <a:pt x="2418" y="1726"/>
                      </a:lnTo>
                      <a:cubicBezTo>
                        <a:pt x="2453" y="1643"/>
                        <a:pt x="2394" y="1536"/>
                        <a:pt x="2287" y="1512"/>
                      </a:cubicBezTo>
                      <a:cubicBezTo>
                        <a:pt x="2273" y="1509"/>
                        <a:pt x="2258" y="1507"/>
                        <a:pt x="2244" y="1507"/>
                      </a:cubicBezTo>
                      <a:cubicBezTo>
                        <a:pt x="2162" y="1507"/>
                        <a:pt x="2082" y="1564"/>
                        <a:pt x="2072" y="1655"/>
                      </a:cubicBezTo>
                      <a:lnTo>
                        <a:pt x="2060" y="1715"/>
                      </a:lnTo>
                      <a:lnTo>
                        <a:pt x="1322" y="1715"/>
                      </a:lnTo>
                      <a:lnTo>
                        <a:pt x="1298" y="1655"/>
                      </a:lnTo>
                      <a:cubicBezTo>
                        <a:pt x="1277" y="1568"/>
                        <a:pt x="1195" y="1511"/>
                        <a:pt x="1117" y="1511"/>
                      </a:cubicBezTo>
                      <a:cubicBezTo>
                        <a:pt x="1110" y="1511"/>
                        <a:pt x="1103" y="1511"/>
                        <a:pt x="1096" y="1512"/>
                      </a:cubicBezTo>
                      <a:cubicBezTo>
                        <a:pt x="1001" y="1548"/>
                        <a:pt x="941" y="1631"/>
                        <a:pt x="965" y="1726"/>
                      </a:cubicBezTo>
                      <a:lnTo>
                        <a:pt x="1275" y="2929"/>
                      </a:lnTo>
                      <a:cubicBezTo>
                        <a:pt x="751" y="2750"/>
                        <a:pt x="370" y="2262"/>
                        <a:pt x="370" y="1679"/>
                      </a:cubicBezTo>
                      <a:cubicBezTo>
                        <a:pt x="370" y="953"/>
                        <a:pt x="965" y="357"/>
                        <a:pt x="1691" y="357"/>
                      </a:cubicBezTo>
                      <a:close/>
                      <a:moveTo>
                        <a:pt x="1989" y="2036"/>
                      </a:moveTo>
                      <a:lnTo>
                        <a:pt x="1751" y="3012"/>
                      </a:lnTo>
                      <a:lnTo>
                        <a:pt x="1656" y="3012"/>
                      </a:lnTo>
                      <a:lnTo>
                        <a:pt x="1406" y="2036"/>
                      </a:lnTo>
                      <a:close/>
                      <a:moveTo>
                        <a:pt x="2072" y="3310"/>
                      </a:moveTo>
                      <a:lnTo>
                        <a:pt x="2072" y="3739"/>
                      </a:lnTo>
                      <a:lnTo>
                        <a:pt x="1322" y="3751"/>
                      </a:lnTo>
                      <a:cubicBezTo>
                        <a:pt x="1322" y="3751"/>
                        <a:pt x="1298" y="3751"/>
                        <a:pt x="1298" y="3739"/>
                      </a:cubicBezTo>
                      <a:lnTo>
                        <a:pt x="1298" y="3310"/>
                      </a:lnTo>
                      <a:cubicBezTo>
                        <a:pt x="1417" y="3334"/>
                        <a:pt x="1560" y="3346"/>
                        <a:pt x="1691" y="3346"/>
                      </a:cubicBezTo>
                      <a:cubicBezTo>
                        <a:pt x="1822" y="3346"/>
                        <a:pt x="1953" y="3334"/>
                        <a:pt x="2072" y="3310"/>
                      </a:cubicBezTo>
                      <a:close/>
                      <a:moveTo>
                        <a:pt x="1691" y="0"/>
                      </a:moveTo>
                      <a:cubicBezTo>
                        <a:pt x="763" y="0"/>
                        <a:pt x="1" y="750"/>
                        <a:pt x="1" y="1679"/>
                      </a:cubicBezTo>
                      <a:cubicBezTo>
                        <a:pt x="1" y="2334"/>
                        <a:pt x="394" y="2917"/>
                        <a:pt x="941" y="3191"/>
                      </a:cubicBezTo>
                      <a:lnTo>
                        <a:pt x="941" y="3751"/>
                      </a:lnTo>
                      <a:cubicBezTo>
                        <a:pt x="941" y="3941"/>
                        <a:pt x="1108" y="4108"/>
                        <a:pt x="1298" y="4108"/>
                      </a:cubicBezTo>
                      <a:lnTo>
                        <a:pt x="1501" y="4108"/>
                      </a:lnTo>
                      <a:lnTo>
                        <a:pt x="1501" y="4120"/>
                      </a:lnTo>
                      <a:cubicBezTo>
                        <a:pt x="1501" y="4227"/>
                        <a:pt x="1572" y="4298"/>
                        <a:pt x="1679" y="4298"/>
                      </a:cubicBezTo>
                      <a:cubicBezTo>
                        <a:pt x="1775" y="4298"/>
                        <a:pt x="1858" y="4227"/>
                        <a:pt x="1858" y="4120"/>
                      </a:cubicBezTo>
                      <a:lnTo>
                        <a:pt x="1858" y="4108"/>
                      </a:lnTo>
                      <a:lnTo>
                        <a:pt x="2048" y="4108"/>
                      </a:lnTo>
                      <a:cubicBezTo>
                        <a:pt x="2239" y="4108"/>
                        <a:pt x="2406" y="3941"/>
                        <a:pt x="2406" y="3751"/>
                      </a:cubicBezTo>
                      <a:lnTo>
                        <a:pt x="2406" y="3191"/>
                      </a:lnTo>
                      <a:cubicBezTo>
                        <a:pt x="2953" y="2917"/>
                        <a:pt x="3346" y="2334"/>
                        <a:pt x="3346" y="1679"/>
                      </a:cubicBezTo>
                      <a:cubicBezTo>
                        <a:pt x="3370" y="750"/>
                        <a:pt x="2608" y="0"/>
                        <a:pt x="169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" name="Google Shape;8158;p67">
                  <a:extLst>
                    <a:ext uri="{FF2B5EF4-FFF2-40B4-BE49-F238E27FC236}">
                      <a16:creationId xmlns:a16="http://schemas.microsoft.com/office/drawing/2014/main" id="{04A5FACF-B10F-56A0-093C-EEDBD0ACA3BD}"/>
                    </a:ext>
                  </a:extLst>
                </p:cNvPr>
                <p:cNvSpPr/>
                <p:nvPr/>
              </p:nvSpPr>
              <p:spPr>
                <a:xfrm>
                  <a:off x="855096" y="1521896"/>
                  <a:ext cx="214152" cy="32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10122" extrusionOk="0">
                      <a:moveTo>
                        <a:pt x="3346" y="358"/>
                      </a:moveTo>
                      <a:cubicBezTo>
                        <a:pt x="3870" y="358"/>
                        <a:pt x="4299" y="703"/>
                        <a:pt x="4299" y="1120"/>
                      </a:cubicBezTo>
                      <a:cubicBezTo>
                        <a:pt x="4001" y="1001"/>
                        <a:pt x="3691" y="941"/>
                        <a:pt x="3346" y="941"/>
                      </a:cubicBezTo>
                      <a:cubicBezTo>
                        <a:pt x="3001" y="941"/>
                        <a:pt x="2691" y="1001"/>
                        <a:pt x="2394" y="1120"/>
                      </a:cubicBezTo>
                      <a:cubicBezTo>
                        <a:pt x="2394" y="703"/>
                        <a:pt x="2810" y="358"/>
                        <a:pt x="3346" y="358"/>
                      </a:cubicBezTo>
                      <a:close/>
                      <a:moveTo>
                        <a:pt x="3370" y="1299"/>
                      </a:moveTo>
                      <a:cubicBezTo>
                        <a:pt x="4620" y="1299"/>
                        <a:pt x="5620" y="2311"/>
                        <a:pt x="5620" y="3561"/>
                      </a:cubicBezTo>
                      <a:cubicBezTo>
                        <a:pt x="5620" y="3882"/>
                        <a:pt x="5549" y="4216"/>
                        <a:pt x="5418" y="4513"/>
                      </a:cubicBezTo>
                      <a:lnTo>
                        <a:pt x="5418" y="4347"/>
                      </a:lnTo>
                      <a:cubicBezTo>
                        <a:pt x="5418" y="4144"/>
                        <a:pt x="5322" y="3930"/>
                        <a:pt x="5168" y="3799"/>
                      </a:cubicBezTo>
                      <a:cubicBezTo>
                        <a:pt x="4811" y="3489"/>
                        <a:pt x="4025" y="2953"/>
                        <a:pt x="2632" y="2811"/>
                      </a:cubicBezTo>
                      <a:cubicBezTo>
                        <a:pt x="2626" y="2810"/>
                        <a:pt x="2619" y="2809"/>
                        <a:pt x="2613" y="2809"/>
                      </a:cubicBezTo>
                      <a:cubicBezTo>
                        <a:pt x="2535" y="2809"/>
                        <a:pt x="2452" y="2878"/>
                        <a:pt x="2441" y="2977"/>
                      </a:cubicBezTo>
                      <a:cubicBezTo>
                        <a:pt x="2429" y="3073"/>
                        <a:pt x="2501" y="3156"/>
                        <a:pt x="2608" y="3168"/>
                      </a:cubicBezTo>
                      <a:cubicBezTo>
                        <a:pt x="3882" y="3311"/>
                        <a:pt x="4632" y="3787"/>
                        <a:pt x="4941" y="4061"/>
                      </a:cubicBezTo>
                      <a:cubicBezTo>
                        <a:pt x="5013" y="4144"/>
                        <a:pt x="5072" y="4239"/>
                        <a:pt x="5072" y="4347"/>
                      </a:cubicBezTo>
                      <a:lnTo>
                        <a:pt x="5072" y="4680"/>
                      </a:lnTo>
                      <a:cubicBezTo>
                        <a:pt x="5072" y="5609"/>
                        <a:pt x="4310" y="6371"/>
                        <a:pt x="3382" y="6371"/>
                      </a:cubicBezTo>
                      <a:cubicBezTo>
                        <a:pt x="3374" y="6371"/>
                        <a:pt x="3367" y="6371"/>
                        <a:pt x="3359" y="6371"/>
                      </a:cubicBezTo>
                      <a:cubicBezTo>
                        <a:pt x="2405" y="6371"/>
                        <a:pt x="1643" y="5625"/>
                        <a:pt x="1643" y="4692"/>
                      </a:cubicBezTo>
                      <a:lnTo>
                        <a:pt x="1643" y="4549"/>
                      </a:lnTo>
                      <a:cubicBezTo>
                        <a:pt x="1643" y="4466"/>
                        <a:pt x="1679" y="4406"/>
                        <a:pt x="1739" y="4382"/>
                      </a:cubicBezTo>
                      <a:cubicBezTo>
                        <a:pt x="1965" y="4263"/>
                        <a:pt x="2251" y="4025"/>
                        <a:pt x="2382" y="3620"/>
                      </a:cubicBezTo>
                      <a:cubicBezTo>
                        <a:pt x="2405" y="3525"/>
                        <a:pt x="2370" y="3430"/>
                        <a:pt x="2274" y="3394"/>
                      </a:cubicBezTo>
                      <a:cubicBezTo>
                        <a:pt x="2258" y="3389"/>
                        <a:pt x="2240" y="3387"/>
                        <a:pt x="2222" y="3387"/>
                      </a:cubicBezTo>
                      <a:cubicBezTo>
                        <a:pt x="2152" y="3387"/>
                        <a:pt x="2079" y="3425"/>
                        <a:pt x="2060" y="3501"/>
                      </a:cubicBezTo>
                      <a:cubicBezTo>
                        <a:pt x="1953" y="3799"/>
                        <a:pt x="1739" y="3966"/>
                        <a:pt x="1584" y="4061"/>
                      </a:cubicBezTo>
                      <a:cubicBezTo>
                        <a:pt x="1417" y="4156"/>
                        <a:pt x="1310" y="4335"/>
                        <a:pt x="1310" y="4513"/>
                      </a:cubicBezTo>
                      <a:cubicBezTo>
                        <a:pt x="1179" y="4216"/>
                        <a:pt x="1108" y="3882"/>
                        <a:pt x="1108" y="3561"/>
                      </a:cubicBezTo>
                      <a:cubicBezTo>
                        <a:pt x="1108" y="2311"/>
                        <a:pt x="2120" y="1299"/>
                        <a:pt x="3370" y="1299"/>
                      </a:cubicBezTo>
                      <a:close/>
                      <a:moveTo>
                        <a:pt x="4108" y="6585"/>
                      </a:moveTo>
                      <a:lnTo>
                        <a:pt x="4108" y="7002"/>
                      </a:lnTo>
                      <a:cubicBezTo>
                        <a:pt x="4108" y="7228"/>
                        <a:pt x="4239" y="7418"/>
                        <a:pt x="4430" y="7502"/>
                      </a:cubicBezTo>
                      <a:lnTo>
                        <a:pt x="4691" y="7621"/>
                      </a:lnTo>
                      <a:cubicBezTo>
                        <a:pt x="4441" y="8133"/>
                        <a:pt x="3918" y="8442"/>
                        <a:pt x="3346" y="8442"/>
                      </a:cubicBezTo>
                      <a:cubicBezTo>
                        <a:pt x="2786" y="8442"/>
                        <a:pt x="2263" y="8133"/>
                        <a:pt x="2013" y="7621"/>
                      </a:cubicBezTo>
                      <a:lnTo>
                        <a:pt x="2263" y="7502"/>
                      </a:lnTo>
                      <a:cubicBezTo>
                        <a:pt x="2453" y="7418"/>
                        <a:pt x="2584" y="7228"/>
                        <a:pt x="2584" y="7002"/>
                      </a:cubicBezTo>
                      <a:lnTo>
                        <a:pt x="2584" y="6585"/>
                      </a:lnTo>
                      <a:cubicBezTo>
                        <a:pt x="2822" y="6668"/>
                        <a:pt x="3084" y="6728"/>
                        <a:pt x="3346" y="6728"/>
                      </a:cubicBezTo>
                      <a:cubicBezTo>
                        <a:pt x="3620" y="6728"/>
                        <a:pt x="3870" y="6668"/>
                        <a:pt x="4108" y="6585"/>
                      </a:cubicBezTo>
                      <a:close/>
                      <a:moveTo>
                        <a:pt x="3346" y="1"/>
                      </a:moveTo>
                      <a:cubicBezTo>
                        <a:pt x="2632" y="1"/>
                        <a:pt x="2060" y="513"/>
                        <a:pt x="2060" y="1120"/>
                      </a:cubicBezTo>
                      <a:cubicBezTo>
                        <a:pt x="2060" y="1179"/>
                        <a:pt x="2060" y="1227"/>
                        <a:pt x="2072" y="1287"/>
                      </a:cubicBezTo>
                      <a:cubicBezTo>
                        <a:pt x="1286" y="1727"/>
                        <a:pt x="750" y="2572"/>
                        <a:pt x="750" y="3561"/>
                      </a:cubicBezTo>
                      <a:cubicBezTo>
                        <a:pt x="750" y="4204"/>
                        <a:pt x="989" y="4811"/>
                        <a:pt x="1405" y="5287"/>
                      </a:cubicBezTo>
                      <a:cubicBezTo>
                        <a:pt x="1548" y="5751"/>
                        <a:pt x="1846" y="6156"/>
                        <a:pt x="2251" y="6406"/>
                      </a:cubicBezTo>
                      <a:lnTo>
                        <a:pt x="2251" y="7014"/>
                      </a:lnTo>
                      <a:cubicBezTo>
                        <a:pt x="2251" y="7085"/>
                        <a:pt x="2203" y="7168"/>
                        <a:pt x="2132" y="7192"/>
                      </a:cubicBezTo>
                      <a:lnTo>
                        <a:pt x="548" y="7895"/>
                      </a:lnTo>
                      <a:cubicBezTo>
                        <a:pt x="203" y="8037"/>
                        <a:pt x="0" y="8371"/>
                        <a:pt x="0" y="8740"/>
                      </a:cubicBezTo>
                      <a:lnTo>
                        <a:pt x="0" y="9942"/>
                      </a:lnTo>
                      <a:cubicBezTo>
                        <a:pt x="0" y="10050"/>
                        <a:pt x="72" y="10121"/>
                        <a:pt x="179" y="10121"/>
                      </a:cubicBezTo>
                      <a:cubicBezTo>
                        <a:pt x="286" y="10121"/>
                        <a:pt x="358" y="10050"/>
                        <a:pt x="358" y="9942"/>
                      </a:cubicBezTo>
                      <a:lnTo>
                        <a:pt x="358" y="8740"/>
                      </a:lnTo>
                      <a:cubicBezTo>
                        <a:pt x="358" y="8514"/>
                        <a:pt x="489" y="8311"/>
                        <a:pt x="703" y="8216"/>
                      </a:cubicBezTo>
                      <a:lnTo>
                        <a:pt x="1691" y="7776"/>
                      </a:lnTo>
                      <a:cubicBezTo>
                        <a:pt x="2013" y="8395"/>
                        <a:pt x="2644" y="8799"/>
                        <a:pt x="3358" y="8799"/>
                      </a:cubicBezTo>
                      <a:cubicBezTo>
                        <a:pt x="4072" y="8799"/>
                        <a:pt x="4715" y="8395"/>
                        <a:pt x="5025" y="7776"/>
                      </a:cubicBezTo>
                      <a:lnTo>
                        <a:pt x="6025" y="8216"/>
                      </a:lnTo>
                      <a:cubicBezTo>
                        <a:pt x="6239" y="8311"/>
                        <a:pt x="6370" y="8514"/>
                        <a:pt x="6370" y="8740"/>
                      </a:cubicBezTo>
                      <a:lnTo>
                        <a:pt x="6370" y="9942"/>
                      </a:lnTo>
                      <a:cubicBezTo>
                        <a:pt x="6370" y="10050"/>
                        <a:pt x="6442" y="10121"/>
                        <a:pt x="6549" y="10121"/>
                      </a:cubicBezTo>
                      <a:cubicBezTo>
                        <a:pt x="6656" y="10121"/>
                        <a:pt x="6727" y="10050"/>
                        <a:pt x="6727" y="9942"/>
                      </a:cubicBezTo>
                      <a:lnTo>
                        <a:pt x="6727" y="8740"/>
                      </a:lnTo>
                      <a:cubicBezTo>
                        <a:pt x="6704" y="8371"/>
                        <a:pt x="6489" y="8037"/>
                        <a:pt x="6144" y="7895"/>
                      </a:cubicBezTo>
                      <a:lnTo>
                        <a:pt x="4572" y="7192"/>
                      </a:lnTo>
                      <a:cubicBezTo>
                        <a:pt x="4501" y="7168"/>
                        <a:pt x="4453" y="7085"/>
                        <a:pt x="4453" y="7014"/>
                      </a:cubicBezTo>
                      <a:lnTo>
                        <a:pt x="4453" y="6406"/>
                      </a:lnTo>
                      <a:cubicBezTo>
                        <a:pt x="4858" y="6156"/>
                        <a:pt x="5156" y="5751"/>
                        <a:pt x="5299" y="5287"/>
                      </a:cubicBezTo>
                      <a:cubicBezTo>
                        <a:pt x="5715" y="4811"/>
                        <a:pt x="5954" y="4204"/>
                        <a:pt x="5954" y="3561"/>
                      </a:cubicBezTo>
                      <a:cubicBezTo>
                        <a:pt x="5954" y="2596"/>
                        <a:pt x="5418" y="1727"/>
                        <a:pt x="4632" y="1287"/>
                      </a:cubicBezTo>
                      <a:cubicBezTo>
                        <a:pt x="4644" y="1227"/>
                        <a:pt x="4644" y="1179"/>
                        <a:pt x="4644" y="1120"/>
                      </a:cubicBezTo>
                      <a:cubicBezTo>
                        <a:pt x="4644" y="513"/>
                        <a:pt x="4060" y="1"/>
                        <a:pt x="334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" name="Google Shape;8159;p67">
                  <a:extLst>
                    <a:ext uri="{FF2B5EF4-FFF2-40B4-BE49-F238E27FC236}">
                      <a16:creationId xmlns:a16="http://schemas.microsoft.com/office/drawing/2014/main" id="{B19FAF0E-45B7-A4B7-8367-E428BB506481}"/>
                    </a:ext>
                  </a:extLst>
                </p:cNvPr>
                <p:cNvSpPr/>
                <p:nvPr/>
              </p:nvSpPr>
              <p:spPr>
                <a:xfrm>
                  <a:off x="896411" y="1808780"/>
                  <a:ext cx="11395" cy="34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" h="1097" extrusionOk="0">
                      <a:moveTo>
                        <a:pt x="179" y="1"/>
                      </a:moveTo>
                      <a:cubicBezTo>
                        <a:pt x="72" y="1"/>
                        <a:pt x="0" y="72"/>
                        <a:pt x="0" y="179"/>
                      </a:cubicBezTo>
                      <a:lnTo>
                        <a:pt x="0" y="918"/>
                      </a:lnTo>
                      <a:cubicBezTo>
                        <a:pt x="0" y="1025"/>
                        <a:pt x="72" y="1096"/>
                        <a:pt x="179" y="1096"/>
                      </a:cubicBezTo>
                      <a:cubicBezTo>
                        <a:pt x="286" y="1096"/>
                        <a:pt x="357" y="1025"/>
                        <a:pt x="357" y="918"/>
                      </a:cubicBezTo>
                      <a:lnTo>
                        <a:pt x="357" y="179"/>
                      </a:lnTo>
                      <a:cubicBezTo>
                        <a:pt x="345" y="84"/>
                        <a:pt x="262" y="1"/>
                        <a:pt x="17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" name="Google Shape;8160;p67">
                  <a:extLst>
                    <a:ext uri="{FF2B5EF4-FFF2-40B4-BE49-F238E27FC236}">
                      <a16:creationId xmlns:a16="http://schemas.microsoft.com/office/drawing/2014/main" id="{ACF27A2D-B270-F4A2-A88F-154B9D681C6D}"/>
                    </a:ext>
                  </a:extLst>
                </p:cNvPr>
                <p:cNvSpPr/>
                <p:nvPr/>
              </p:nvSpPr>
              <p:spPr>
                <a:xfrm>
                  <a:off x="1015391" y="1808780"/>
                  <a:ext cx="11395" cy="34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" h="1097" extrusionOk="0">
                      <a:moveTo>
                        <a:pt x="179" y="1"/>
                      </a:moveTo>
                      <a:cubicBezTo>
                        <a:pt x="72" y="1"/>
                        <a:pt x="1" y="72"/>
                        <a:pt x="1" y="179"/>
                      </a:cubicBezTo>
                      <a:lnTo>
                        <a:pt x="1" y="918"/>
                      </a:lnTo>
                      <a:cubicBezTo>
                        <a:pt x="1" y="1025"/>
                        <a:pt x="72" y="1096"/>
                        <a:pt x="179" y="1096"/>
                      </a:cubicBezTo>
                      <a:cubicBezTo>
                        <a:pt x="275" y="1096"/>
                        <a:pt x="346" y="1025"/>
                        <a:pt x="346" y="918"/>
                      </a:cubicBezTo>
                      <a:lnTo>
                        <a:pt x="346" y="179"/>
                      </a:lnTo>
                      <a:cubicBezTo>
                        <a:pt x="358" y="84"/>
                        <a:pt x="275" y="1"/>
                        <a:pt x="17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" name="Google Shape;8161;p67">
                  <a:extLst>
                    <a:ext uri="{FF2B5EF4-FFF2-40B4-BE49-F238E27FC236}">
                      <a16:creationId xmlns:a16="http://schemas.microsoft.com/office/drawing/2014/main" id="{AE1C83D9-1449-67FA-F9F3-4AC5E72B96A2}"/>
                    </a:ext>
                  </a:extLst>
                </p:cNvPr>
                <p:cNvSpPr/>
                <p:nvPr/>
              </p:nvSpPr>
              <p:spPr>
                <a:xfrm>
                  <a:off x="1057471" y="1522660"/>
                  <a:ext cx="178534" cy="186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9" h="5847" extrusionOk="0">
                      <a:moveTo>
                        <a:pt x="739" y="1"/>
                      </a:moveTo>
                      <a:cubicBezTo>
                        <a:pt x="346" y="1"/>
                        <a:pt x="0" y="322"/>
                        <a:pt x="0" y="739"/>
                      </a:cubicBezTo>
                      <a:lnTo>
                        <a:pt x="0" y="3751"/>
                      </a:lnTo>
                      <a:cubicBezTo>
                        <a:pt x="0" y="4144"/>
                        <a:pt x="322" y="4489"/>
                        <a:pt x="739" y="4489"/>
                      </a:cubicBezTo>
                      <a:lnTo>
                        <a:pt x="1084" y="4489"/>
                      </a:lnTo>
                      <a:lnTo>
                        <a:pt x="834" y="5513"/>
                      </a:lnTo>
                      <a:cubicBezTo>
                        <a:pt x="798" y="5620"/>
                        <a:pt x="846" y="5739"/>
                        <a:pt x="941" y="5799"/>
                      </a:cubicBezTo>
                      <a:cubicBezTo>
                        <a:pt x="977" y="5823"/>
                        <a:pt x="1036" y="5847"/>
                        <a:pt x="1084" y="5847"/>
                      </a:cubicBezTo>
                      <a:cubicBezTo>
                        <a:pt x="1143" y="5847"/>
                        <a:pt x="1191" y="5823"/>
                        <a:pt x="1250" y="5799"/>
                      </a:cubicBezTo>
                      <a:lnTo>
                        <a:pt x="3048" y="4489"/>
                      </a:lnTo>
                      <a:lnTo>
                        <a:pt x="4870" y="4489"/>
                      </a:lnTo>
                      <a:cubicBezTo>
                        <a:pt x="5263" y="4489"/>
                        <a:pt x="5608" y="4156"/>
                        <a:pt x="5608" y="3739"/>
                      </a:cubicBezTo>
                      <a:lnTo>
                        <a:pt x="5608" y="739"/>
                      </a:lnTo>
                      <a:cubicBezTo>
                        <a:pt x="5596" y="322"/>
                        <a:pt x="5263" y="1"/>
                        <a:pt x="4870" y="1"/>
                      </a:cubicBezTo>
                      <a:cubicBezTo>
                        <a:pt x="4763" y="1"/>
                        <a:pt x="4691" y="72"/>
                        <a:pt x="4691" y="179"/>
                      </a:cubicBezTo>
                      <a:cubicBezTo>
                        <a:pt x="4691" y="274"/>
                        <a:pt x="4763" y="346"/>
                        <a:pt x="4870" y="346"/>
                      </a:cubicBezTo>
                      <a:cubicBezTo>
                        <a:pt x="5072" y="346"/>
                        <a:pt x="5251" y="524"/>
                        <a:pt x="5251" y="739"/>
                      </a:cubicBezTo>
                      <a:lnTo>
                        <a:pt x="5251" y="3739"/>
                      </a:lnTo>
                      <a:cubicBezTo>
                        <a:pt x="5251" y="3953"/>
                        <a:pt x="5072" y="4132"/>
                        <a:pt x="4870" y="4132"/>
                      </a:cubicBezTo>
                      <a:lnTo>
                        <a:pt x="2989" y="4132"/>
                      </a:lnTo>
                      <a:cubicBezTo>
                        <a:pt x="2965" y="4132"/>
                        <a:pt x="2917" y="4144"/>
                        <a:pt x="2882" y="4156"/>
                      </a:cubicBezTo>
                      <a:lnTo>
                        <a:pt x="1215" y="5382"/>
                      </a:lnTo>
                      <a:lnTo>
                        <a:pt x="1477" y="4358"/>
                      </a:lnTo>
                      <a:cubicBezTo>
                        <a:pt x="1489" y="4299"/>
                        <a:pt x="1477" y="4251"/>
                        <a:pt x="1441" y="4203"/>
                      </a:cubicBezTo>
                      <a:cubicBezTo>
                        <a:pt x="1417" y="4156"/>
                        <a:pt x="1358" y="4132"/>
                        <a:pt x="1310" y="4132"/>
                      </a:cubicBezTo>
                      <a:lnTo>
                        <a:pt x="739" y="4132"/>
                      </a:lnTo>
                      <a:cubicBezTo>
                        <a:pt x="536" y="4132"/>
                        <a:pt x="358" y="3953"/>
                        <a:pt x="358" y="3739"/>
                      </a:cubicBezTo>
                      <a:lnTo>
                        <a:pt x="358" y="739"/>
                      </a:lnTo>
                      <a:cubicBezTo>
                        <a:pt x="358" y="524"/>
                        <a:pt x="536" y="346"/>
                        <a:pt x="739" y="346"/>
                      </a:cubicBezTo>
                      <a:cubicBezTo>
                        <a:pt x="846" y="346"/>
                        <a:pt x="917" y="274"/>
                        <a:pt x="917" y="179"/>
                      </a:cubicBezTo>
                      <a:cubicBezTo>
                        <a:pt x="917" y="72"/>
                        <a:pt x="846" y="1"/>
                        <a:pt x="73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613CB03B-49F6-9BB8-1CCF-8D09213276D8}"/>
              </a:ext>
            </a:extLst>
          </p:cNvPr>
          <p:cNvSpPr txBox="1"/>
          <p:nvPr/>
        </p:nvSpPr>
        <p:spPr>
          <a:xfrm>
            <a:off x="8751035" y="4795950"/>
            <a:ext cx="3929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20</a:t>
            </a:r>
          </a:p>
        </p:txBody>
      </p:sp>
      <p:grpSp>
        <p:nvGrpSpPr>
          <p:cNvPr id="29700" name="Ομάδα 29699">
            <a:extLst>
              <a:ext uri="{FF2B5EF4-FFF2-40B4-BE49-F238E27FC236}">
                <a16:creationId xmlns:a16="http://schemas.microsoft.com/office/drawing/2014/main" id="{7CCA124D-BA1D-B3FB-2718-AF9798A61820}"/>
              </a:ext>
            </a:extLst>
          </p:cNvPr>
          <p:cNvGrpSpPr/>
          <p:nvPr/>
        </p:nvGrpSpPr>
        <p:grpSpPr>
          <a:xfrm>
            <a:off x="2201798" y="631374"/>
            <a:ext cx="5984356" cy="1015663"/>
            <a:chOff x="2631290" y="589810"/>
            <a:chExt cx="5984356" cy="1015663"/>
          </a:xfrm>
        </p:grpSpPr>
        <p:grpSp>
          <p:nvGrpSpPr>
            <p:cNvPr id="15" name="Ομάδα 14">
              <a:extLst>
                <a:ext uri="{FF2B5EF4-FFF2-40B4-BE49-F238E27FC236}">
                  <a16:creationId xmlns:a16="http://schemas.microsoft.com/office/drawing/2014/main" id="{7E5F4909-8DBA-668A-ECB5-46D0C68593E1}"/>
                </a:ext>
              </a:extLst>
            </p:cNvPr>
            <p:cNvGrpSpPr/>
            <p:nvPr/>
          </p:nvGrpSpPr>
          <p:grpSpPr>
            <a:xfrm>
              <a:off x="4542641" y="722907"/>
              <a:ext cx="4073005" cy="707886"/>
              <a:chOff x="3704444" y="986141"/>
              <a:chExt cx="4073005" cy="707886"/>
            </a:xfrm>
          </p:grpSpPr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651368B6-5A9E-ECBD-0FDF-0C47C6FC4D6A}"/>
                  </a:ext>
                </a:extLst>
              </p:cNvPr>
              <p:cNvSpPr txBox="1"/>
              <p:nvPr/>
            </p:nvSpPr>
            <p:spPr>
              <a:xfrm>
                <a:off x="3704444" y="986141"/>
                <a:ext cx="1534725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l-GR" sz="2000" kern="100" dirty="0"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Παροχή μαθημάτων</a:t>
                </a:r>
                <a:endParaRPr lang="en-US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C890BC1A-DB12-2DF2-FF6D-85A0FB243750}"/>
                  </a:ext>
                </a:extLst>
              </p:cNvPr>
              <p:cNvSpPr txBox="1"/>
              <p:nvPr/>
            </p:nvSpPr>
            <p:spPr>
              <a:xfrm>
                <a:off x="6057047" y="986141"/>
                <a:ext cx="1720402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l-GR" sz="2000" kern="100" dirty="0"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Επίπεδο ετοιμότητας</a:t>
                </a:r>
                <a:endParaRPr lang="en-US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  <p:sp>
            <p:nvSpPr>
              <p:cNvPr id="11" name="Βέλος: Δεξιό 10">
                <a:extLst>
                  <a:ext uri="{FF2B5EF4-FFF2-40B4-BE49-F238E27FC236}">
                    <a16:creationId xmlns:a16="http://schemas.microsoft.com/office/drawing/2014/main" id="{01C3A7F4-ABB3-39E0-DED3-D06659320F5F}"/>
                  </a:ext>
                </a:extLst>
              </p:cNvPr>
              <p:cNvSpPr/>
              <p:nvPr/>
            </p:nvSpPr>
            <p:spPr>
              <a:xfrm>
                <a:off x="5361780" y="1190661"/>
                <a:ext cx="588818" cy="261990"/>
              </a:xfrm>
              <a:prstGeom prst="rightArrow">
                <a:avLst/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l-GR"/>
              </a:p>
            </p:txBody>
          </p:sp>
        </p:grpSp>
        <p:cxnSp>
          <p:nvCxnSpPr>
            <p:cNvPr id="42" name="Ευθεία γραμμή σύνδεσης 41">
              <a:extLst>
                <a:ext uri="{FF2B5EF4-FFF2-40B4-BE49-F238E27FC236}">
                  <a16:creationId xmlns:a16="http://schemas.microsoft.com/office/drawing/2014/main" id="{12B4136A-73D5-E4CA-2AF7-0CA23E0FE68D}"/>
                </a:ext>
              </a:extLst>
            </p:cNvPr>
            <p:cNvCxnSpPr>
              <a:cxnSpLocks/>
            </p:cNvCxnSpPr>
            <p:nvPr/>
          </p:nvCxnSpPr>
          <p:spPr>
            <a:xfrm>
              <a:off x="4539237" y="702298"/>
              <a:ext cx="0" cy="821794"/>
            </a:xfrm>
            <a:prstGeom prst="line">
              <a:avLst/>
            </a:prstGeom>
            <a:ln w="28575"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697" name="TextBox 29696">
              <a:extLst>
                <a:ext uri="{FF2B5EF4-FFF2-40B4-BE49-F238E27FC236}">
                  <a16:creationId xmlns:a16="http://schemas.microsoft.com/office/drawing/2014/main" id="{E948E73D-2238-5A44-D550-40B91507C757}"/>
                </a:ext>
              </a:extLst>
            </p:cNvPr>
            <p:cNvSpPr txBox="1"/>
            <p:nvPr/>
          </p:nvSpPr>
          <p:spPr>
            <a:xfrm>
              <a:off x="2631290" y="589810"/>
              <a:ext cx="184664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l-GR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Μη</a:t>
              </a:r>
            </a:p>
            <a:p>
              <a:pPr algn="r"/>
              <a:r>
                <a:rPr lang="el-GR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εξειδικευμένο προσωπικό</a:t>
              </a:r>
              <a:endParaRPr lang="en-US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29701" name="Ομάδα 29700">
            <a:extLst>
              <a:ext uri="{FF2B5EF4-FFF2-40B4-BE49-F238E27FC236}">
                <a16:creationId xmlns:a16="http://schemas.microsoft.com/office/drawing/2014/main" id="{125B0DDA-A70F-EB73-1CBB-32BD5FAB16DB}"/>
              </a:ext>
            </a:extLst>
          </p:cNvPr>
          <p:cNvGrpSpPr/>
          <p:nvPr/>
        </p:nvGrpSpPr>
        <p:grpSpPr>
          <a:xfrm>
            <a:off x="2489586" y="1700400"/>
            <a:ext cx="5720404" cy="1015663"/>
            <a:chOff x="2919078" y="1700400"/>
            <a:chExt cx="5720404" cy="1015663"/>
          </a:xfrm>
        </p:grpSpPr>
        <p:grpSp>
          <p:nvGrpSpPr>
            <p:cNvPr id="16" name="Ομάδα 15">
              <a:extLst>
                <a:ext uri="{FF2B5EF4-FFF2-40B4-BE49-F238E27FC236}">
                  <a16:creationId xmlns:a16="http://schemas.microsoft.com/office/drawing/2014/main" id="{01E129D4-F5AA-F752-827A-338146290E2C}"/>
                </a:ext>
              </a:extLst>
            </p:cNvPr>
            <p:cNvGrpSpPr/>
            <p:nvPr/>
          </p:nvGrpSpPr>
          <p:grpSpPr>
            <a:xfrm>
              <a:off x="4564148" y="1700400"/>
              <a:ext cx="4075334" cy="1015663"/>
              <a:chOff x="3725951" y="1700400"/>
              <a:chExt cx="4075334" cy="1015663"/>
            </a:xfrm>
          </p:grpSpPr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775C9208-9E7C-D45C-467C-7DC287DA2E77}"/>
                  </a:ext>
                </a:extLst>
              </p:cNvPr>
              <p:cNvSpPr txBox="1"/>
              <p:nvPr/>
            </p:nvSpPr>
            <p:spPr>
              <a:xfrm>
                <a:off x="3725951" y="1700400"/>
                <a:ext cx="144879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l-GR" sz="2000" kern="100" dirty="0"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Μείωση </a:t>
                </a:r>
              </a:p>
              <a:p>
                <a:r>
                  <a:rPr lang="el-GR" sz="2000" kern="100" dirty="0"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κόστους λογισμικού</a:t>
                </a:r>
                <a:endParaRPr lang="en-US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B2FF3CC1-C66A-C9B9-59EC-569312B370B0}"/>
                  </a:ext>
                </a:extLst>
              </p:cNvPr>
              <p:cNvSpPr txBox="1"/>
              <p:nvPr/>
            </p:nvSpPr>
            <p:spPr>
              <a:xfrm>
                <a:off x="6080883" y="1870608"/>
                <a:ext cx="1720402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l-GR" sz="2000" kern="100" dirty="0"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Χρήση της τεχνολογίας</a:t>
                </a:r>
                <a:endParaRPr lang="en-US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  <p:sp>
            <p:nvSpPr>
              <p:cNvPr id="12" name="Βέλος: Δεξιό 11">
                <a:extLst>
                  <a:ext uri="{FF2B5EF4-FFF2-40B4-BE49-F238E27FC236}">
                    <a16:creationId xmlns:a16="http://schemas.microsoft.com/office/drawing/2014/main" id="{6C953F90-0972-7AD3-BBBD-29E62CDE2402}"/>
                  </a:ext>
                </a:extLst>
              </p:cNvPr>
              <p:cNvSpPr/>
              <p:nvPr/>
            </p:nvSpPr>
            <p:spPr>
              <a:xfrm>
                <a:off x="5361780" y="2087664"/>
                <a:ext cx="588818" cy="261990"/>
              </a:xfrm>
              <a:prstGeom prst="rightArrow">
                <a:avLst/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l-GR"/>
              </a:p>
            </p:txBody>
          </p:sp>
        </p:grpSp>
        <p:cxnSp>
          <p:nvCxnSpPr>
            <p:cNvPr id="29696" name="Ευθεία γραμμή σύνδεσης 29695">
              <a:extLst>
                <a:ext uri="{FF2B5EF4-FFF2-40B4-BE49-F238E27FC236}">
                  <a16:creationId xmlns:a16="http://schemas.microsoft.com/office/drawing/2014/main" id="{150E096B-1F2F-4911-50BB-618724B1FA06}"/>
                </a:ext>
              </a:extLst>
            </p:cNvPr>
            <p:cNvCxnSpPr>
              <a:cxnSpLocks/>
            </p:cNvCxnSpPr>
            <p:nvPr/>
          </p:nvCxnSpPr>
          <p:spPr>
            <a:xfrm>
              <a:off x="4539237" y="1782950"/>
              <a:ext cx="0" cy="821794"/>
            </a:xfrm>
            <a:prstGeom prst="line">
              <a:avLst/>
            </a:prstGeom>
            <a:ln w="28575"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699" name="TextBox 29698">
              <a:extLst>
                <a:ext uri="{FF2B5EF4-FFF2-40B4-BE49-F238E27FC236}">
                  <a16:creationId xmlns:a16="http://schemas.microsoft.com/office/drawing/2014/main" id="{031B385E-B648-D58C-7740-F21A3F7B518E}"/>
                </a:ext>
              </a:extLst>
            </p:cNvPr>
            <p:cNvSpPr txBox="1"/>
            <p:nvPr/>
          </p:nvSpPr>
          <p:spPr>
            <a:xfrm>
              <a:off x="2919078" y="1700400"/>
              <a:ext cx="153472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l-GR" sz="2000" kern="1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Μεγάλο κόστος επένδυσης</a:t>
              </a:r>
              <a:endParaRPr lang="en-US" sz="2000" kern="1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59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u"/>
      </p:transition>
    </mc:Choice>
    <mc:Fallback xmlns="">
      <p:transition spd="slow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29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0"/>
                                        <p:tgtEl>
                                          <p:spTgt spid="297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4" name="Picture 4" descr="Digital Twin in Construction: Best Practices &amp; Example">
            <a:extLst>
              <a:ext uri="{FF2B5EF4-FFF2-40B4-BE49-F238E27FC236}">
                <a16:creationId xmlns:a16="http://schemas.microsoft.com/office/drawing/2014/main" id="{EFF3FC69-7BE2-7776-E9D5-047B5C66E8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689539" y="0"/>
            <a:ext cx="21636446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Τίτλος 1">
            <a:extLst>
              <a:ext uri="{FF2B5EF4-FFF2-40B4-BE49-F238E27FC236}">
                <a16:creationId xmlns:a16="http://schemas.microsoft.com/office/drawing/2014/main" id="{F61DAF34-5C23-FCB6-A4B7-DFC15CC29E7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099025" y="1557001"/>
            <a:ext cx="3564835" cy="2029498"/>
          </a:xfrm>
        </p:spPr>
        <p:txBody>
          <a:bodyPr/>
          <a:lstStyle/>
          <a:p>
            <a:pPr algn="ctr"/>
            <a:r>
              <a:rPr lang="el-GR" sz="4000" dirty="0"/>
              <a:t>Σας Ευχαριστώ </a:t>
            </a:r>
            <a:br>
              <a:rPr lang="en-US" sz="4000" dirty="0"/>
            </a:br>
            <a:r>
              <a:rPr lang="el-GR" sz="4000" dirty="0"/>
              <a:t>πολύ!</a:t>
            </a:r>
          </a:p>
        </p:txBody>
      </p:sp>
      <p:pic>
        <p:nvPicPr>
          <p:cNvPr id="7" name="Εικόνα 6">
            <a:extLst>
              <a:ext uri="{FF2B5EF4-FFF2-40B4-BE49-F238E27FC236}">
                <a16:creationId xmlns:a16="http://schemas.microsoft.com/office/drawing/2014/main" id="{AD171D67-D31D-80A6-C704-CD51650B18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7296" y="0"/>
            <a:ext cx="6986835" cy="5143500"/>
          </a:xfrm>
          <a:prstGeom prst="rect">
            <a:avLst/>
          </a:prstGeom>
        </p:spPr>
      </p:pic>
      <p:sp>
        <p:nvSpPr>
          <p:cNvPr id="3" name="Ορθογώνιο 2">
            <a:extLst>
              <a:ext uri="{FF2B5EF4-FFF2-40B4-BE49-F238E27FC236}">
                <a16:creationId xmlns:a16="http://schemas.microsoft.com/office/drawing/2014/main" id="{2BDD6F70-5BC3-8B13-1C8C-D39C243698E8}"/>
              </a:ext>
            </a:extLst>
          </p:cNvPr>
          <p:cNvSpPr/>
          <p:nvPr/>
        </p:nvSpPr>
        <p:spPr>
          <a:xfrm>
            <a:off x="4556366" y="0"/>
            <a:ext cx="4650154" cy="42203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3642650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u"/>
      </p:transition>
    </mc:Choice>
    <mc:Fallback xmlns="">
      <p:transition spd="slow">
        <p:push dir="u"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Εξάγωνο 192">
            <a:extLst>
              <a:ext uri="{FF2B5EF4-FFF2-40B4-BE49-F238E27FC236}">
                <a16:creationId xmlns:a16="http://schemas.microsoft.com/office/drawing/2014/main" id="{2D8E307B-44BC-8C80-DFB2-F7A37986F3DC}"/>
              </a:ext>
            </a:extLst>
          </p:cNvPr>
          <p:cNvSpPr/>
          <p:nvPr/>
        </p:nvSpPr>
        <p:spPr>
          <a:xfrm rot="5400000">
            <a:off x="-1308818" y="5359020"/>
            <a:ext cx="4258946" cy="2430995"/>
          </a:xfrm>
          <a:prstGeom prst="hexagon">
            <a:avLst>
              <a:gd name="adj" fmla="val 35060"/>
              <a:gd name="vf" fmla="val 11547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" name="Ορθογώνιο 1">
            <a:extLst>
              <a:ext uri="{FF2B5EF4-FFF2-40B4-BE49-F238E27FC236}">
                <a16:creationId xmlns:a16="http://schemas.microsoft.com/office/drawing/2014/main" id="{9147B5BC-41C2-094F-EAAC-6E414C9615BA}"/>
              </a:ext>
            </a:extLst>
          </p:cNvPr>
          <p:cNvSpPr/>
          <p:nvPr/>
        </p:nvSpPr>
        <p:spPr>
          <a:xfrm>
            <a:off x="0" y="0"/>
            <a:ext cx="3162292" cy="911601"/>
          </a:xfrm>
          <a:prstGeom prst="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169" name="Google Shape;169;p34"/>
          <p:cNvSpPr txBox="1">
            <a:spLocks noGrp="1"/>
          </p:cNvSpPr>
          <p:nvPr>
            <p:ph type="ctrTitle" idx="15"/>
          </p:nvPr>
        </p:nvSpPr>
        <p:spPr>
          <a:xfrm>
            <a:off x="987973" y="133018"/>
            <a:ext cx="25584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3200" b="0" dirty="0"/>
              <a:t>ΕΙΣΑΓΩΓΗ</a:t>
            </a:r>
            <a:endParaRPr sz="2800" b="0" dirty="0"/>
          </a:p>
        </p:txBody>
      </p:sp>
      <p:sp>
        <p:nvSpPr>
          <p:cNvPr id="171" name="Google Shape;171;p34"/>
          <p:cNvSpPr txBox="1">
            <a:spLocks noGrp="1"/>
          </p:cNvSpPr>
          <p:nvPr>
            <p:ph type="ctrTitle"/>
          </p:nvPr>
        </p:nvSpPr>
        <p:spPr>
          <a:xfrm>
            <a:off x="224691" y="996531"/>
            <a:ext cx="2614374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2400" b="0" dirty="0"/>
              <a:t>ΣΚΟΠΟΣ</a:t>
            </a:r>
            <a:r>
              <a:rPr lang="en-US" sz="2400" b="0" dirty="0"/>
              <a:t> </a:t>
            </a:r>
            <a:r>
              <a:rPr lang="el-GR" sz="2400" b="0" dirty="0"/>
              <a:t>ΤΗΣ Δ.Ε.</a:t>
            </a:r>
            <a:r>
              <a:rPr lang="el-GR" sz="2400" dirty="0"/>
              <a:t> </a:t>
            </a:r>
            <a:endParaRPr sz="2400" dirty="0"/>
          </a:p>
        </p:txBody>
      </p:sp>
      <p:sp>
        <p:nvSpPr>
          <p:cNvPr id="172" name="Google Shape;172;p34"/>
          <p:cNvSpPr txBox="1">
            <a:spLocks noGrp="1"/>
          </p:cNvSpPr>
          <p:nvPr>
            <p:ph type="subTitle" idx="1"/>
          </p:nvPr>
        </p:nvSpPr>
        <p:spPr>
          <a:xfrm>
            <a:off x="746536" y="1548869"/>
            <a:ext cx="8148496" cy="158638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42900" lvl="0" algn="just">
              <a:buFont typeface="Arial" panose="020B0604020202020204" pitchFamily="34" charset="0"/>
              <a:buChar char="•"/>
            </a:pPr>
            <a:r>
              <a:rPr lang="el-GR" sz="2000" dirty="0"/>
              <a:t>Διερεύνηση της επικρατούσας κατάστασης στην Ελλάδα όσον αφορά τα Ψηφιακά Δίδυμα στις κατασκευές</a:t>
            </a:r>
          </a:p>
          <a:p>
            <a:pPr marL="0" lvl="0" indent="0" algn="just"/>
            <a:endParaRPr lang="el-GR" dirty="0"/>
          </a:p>
          <a:p>
            <a:pPr marL="342900" lvl="0" algn="just">
              <a:buFont typeface="Arial" panose="020B0604020202020204" pitchFamily="34" charset="0"/>
              <a:buChar char="•"/>
            </a:pPr>
            <a:r>
              <a:rPr lang="el-GR" sz="2000" dirty="0"/>
              <a:t>Εκτίμηση της ετοιμότητας του τεχνικού κόσμου να υιοθετήσει την τεχνολογία των Ψηφιακών Διδύμων</a:t>
            </a:r>
          </a:p>
        </p:txBody>
      </p:sp>
      <p:sp>
        <p:nvSpPr>
          <p:cNvPr id="173" name="Google Shape;173;p34"/>
          <p:cNvSpPr txBox="1">
            <a:spLocks noGrp="1"/>
          </p:cNvSpPr>
          <p:nvPr>
            <p:ph type="title" idx="2"/>
          </p:nvPr>
        </p:nvSpPr>
        <p:spPr>
          <a:xfrm>
            <a:off x="-1" y="6580"/>
            <a:ext cx="1493075" cy="9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/>
              <a:t>01</a:t>
            </a:r>
            <a:endParaRPr sz="6000" dirty="0"/>
          </a:p>
        </p:txBody>
      </p:sp>
      <p:sp>
        <p:nvSpPr>
          <p:cNvPr id="180" name="Google Shape;180;p34"/>
          <p:cNvSpPr txBox="1">
            <a:spLocks noGrp="1"/>
          </p:cNvSpPr>
          <p:nvPr>
            <p:ph type="subTitle" idx="13"/>
          </p:nvPr>
        </p:nvSpPr>
        <p:spPr>
          <a:xfrm>
            <a:off x="746536" y="3718694"/>
            <a:ext cx="8148498" cy="114045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42900" lvl="0" algn="just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l-GR" sz="2000" dirty="0"/>
              <a:t>Κατασκευή 4.0 (</a:t>
            </a:r>
            <a:r>
              <a:rPr lang="el-GR" sz="1800" dirty="0"/>
              <a:t>π.χ. εκπόνηση Εθνικής Στρατηγικής για την εφαρμογή του BIM στην Ελλάδα, τοποθέτηση Προέδρου ΤΕΕ στο 1</a:t>
            </a:r>
            <a:r>
              <a:rPr lang="el-GR" sz="1800" baseline="30000" dirty="0"/>
              <a:t>ο</a:t>
            </a:r>
            <a:r>
              <a:rPr lang="el-GR" sz="1800" dirty="0"/>
              <a:t> Διεθνές Συνέδριο με τίτλο «Σχεδιάζοντας τις βιώσιμες στρατηγικές του αύριο»)</a:t>
            </a:r>
            <a:endParaRPr lang="en-US" sz="2000" dirty="0"/>
          </a:p>
        </p:txBody>
      </p:sp>
      <p:cxnSp>
        <p:nvCxnSpPr>
          <p:cNvPr id="4" name="Google Shape;194;p35">
            <a:extLst>
              <a:ext uri="{FF2B5EF4-FFF2-40B4-BE49-F238E27FC236}">
                <a16:creationId xmlns:a16="http://schemas.microsoft.com/office/drawing/2014/main" id="{54161EB3-B64A-53EA-F03B-D5C6662D83D6}"/>
              </a:ext>
            </a:extLst>
          </p:cNvPr>
          <p:cNvCxnSpPr>
            <a:cxnSpLocks/>
          </p:cNvCxnSpPr>
          <p:nvPr/>
        </p:nvCxnSpPr>
        <p:spPr>
          <a:xfrm>
            <a:off x="568105" y="918180"/>
            <a:ext cx="1459" cy="215721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" name="Google Shape;194;p35">
            <a:extLst>
              <a:ext uri="{FF2B5EF4-FFF2-40B4-BE49-F238E27FC236}">
                <a16:creationId xmlns:a16="http://schemas.microsoft.com/office/drawing/2014/main" id="{66C70F10-23BA-B556-8CFA-B6EEC0DB9572}"/>
              </a:ext>
            </a:extLst>
          </p:cNvPr>
          <p:cNvCxnSpPr>
            <a:cxnSpLocks/>
          </p:cNvCxnSpPr>
          <p:nvPr/>
        </p:nvCxnSpPr>
        <p:spPr>
          <a:xfrm>
            <a:off x="8375838" y="-34587"/>
            <a:ext cx="0" cy="73533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" name="Google Shape;182;p34">
            <a:extLst>
              <a:ext uri="{FF2B5EF4-FFF2-40B4-BE49-F238E27FC236}">
                <a16:creationId xmlns:a16="http://schemas.microsoft.com/office/drawing/2014/main" id="{6E4A1165-9940-A078-0B86-C1B4088FB01F}"/>
              </a:ext>
            </a:extLst>
          </p:cNvPr>
          <p:cNvCxnSpPr>
            <a:cxnSpLocks/>
          </p:cNvCxnSpPr>
          <p:nvPr/>
        </p:nvCxnSpPr>
        <p:spPr>
          <a:xfrm>
            <a:off x="8375838" y="694023"/>
            <a:ext cx="768162" cy="513747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" name="Google Shape;194;p35">
            <a:extLst>
              <a:ext uri="{FF2B5EF4-FFF2-40B4-BE49-F238E27FC236}">
                <a16:creationId xmlns:a16="http://schemas.microsoft.com/office/drawing/2014/main" id="{FBAC8143-05C5-2248-1E7E-45D67E87C4FC}"/>
              </a:ext>
            </a:extLst>
          </p:cNvPr>
          <p:cNvCxnSpPr>
            <a:cxnSpLocks/>
          </p:cNvCxnSpPr>
          <p:nvPr/>
        </p:nvCxnSpPr>
        <p:spPr>
          <a:xfrm>
            <a:off x="568105" y="1473247"/>
            <a:ext cx="0" cy="1815643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" name="Google Shape;171;p34">
            <a:extLst>
              <a:ext uri="{FF2B5EF4-FFF2-40B4-BE49-F238E27FC236}">
                <a16:creationId xmlns:a16="http://schemas.microsoft.com/office/drawing/2014/main" id="{0EA23B5E-9CCE-8474-CE28-E3590C765E1E}"/>
              </a:ext>
            </a:extLst>
          </p:cNvPr>
          <p:cNvSpPr txBox="1">
            <a:spLocks/>
          </p:cNvSpPr>
          <p:nvPr/>
        </p:nvSpPr>
        <p:spPr>
          <a:xfrm>
            <a:off x="224691" y="3166832"/>
            <a:ext cx="3661510" cy="5519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4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bel"/>
              <a:buNone/>
              <a:defRPr sz="12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l"/>
            <a:r>
              <a:rPr lang="el-GR" sz="2400" b="0" dirty="0"/>
              <a:t>ΑΝΑΓΚΑΙΟΤΗΤΑ</a:t>
            </a:r>
            <a:r>
              <a:rPr lang="el-GR" sz="2400" dirty="0"/>
              <a:t> </a:t>
            </a:r>
          </a:p>
        </p:txBody>
      </p:sp>
      <p:cxnSp>
        <p:nvCxnSpPr>
          <p:cNvPr id="14" name="Google Shape;194;p35">
            <a:extLst>
              <a:ext uri="{FF2B5EF4-FFF2-40B4-BE49-F238E27FC236}">
                <a16:creationId xmlns:a16="http://schemas.microsoft.com/office/drawing/2014/main" id="{680C39F4-168E-85DF-1F5D-A93B113681A8}"/>
              </a:ext>
            </a:extLst>
          </p:cNvPr>
          <p:cNvCxnSpPr>
            <a:cxnSpLocks/>
          </p:cNvCxnSpPr>
          <p:nvPr/>
        </p:nvCxnSpPr>
        <p:spPr>
          <a:xfrm>
            <a:off x="568105" y="3611142"/>
            <a:ext cx="0" cy="155448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DB7EAF6A-7CF8-696E-09C5-E44A1935D042}"/>
              </a:ext>
            </a:extLst>
          </p:cNvPr>
          <p:cNvSpPr txBox="1"/>
          <p:nvPr/>
        </p:nvSpPr>
        <p:spPr>
          <a:xfrm>
            <a:off x="8796377" y="4795950"/>
            <a:ext cx="34762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2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u"/>
      </p:transition>
    </mc:Choice>
    <mc:Fallback xmlns="">
      <p:transition spd="slow">
        <p:push dir="u"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Εξάγωνο 14">
            <a:extLst>
              <a:ext uri="{FF2B5EF4-FFF2-40B4-BE49-F238E27FC236}">
                <a16:creationId xmlns:a16="http://schemas.microsoft.com/office/drawing/2014/main" id="{83E5C83B-81B7-BBF4-F50A-2DD152909644}"/>
              </a:ext>
            </a:extLst>
          </p:cNvPr>
          <p:cNvSpPr/>
          <p:nvPr/>
        </p:nvSpPr>
        <p:spPr>
          <a:xfrm rot="5400000">
            <a:off x="3004452" y="1759703"/>
            <a:ext cx="3144314" cy="2486948"/>
          </a:xfrm>
          <a:prstGeom prst="hexagon">
            <a:avLst>
              <a:gd name="adj" fmla="val 25353"/>
              <a:gd name="vf" fmla="val 11547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4" name="Εξάγωνο 3">
            <a:extLst>
              <a:ext uri="{FF2B5EF4-FFF2-40B4-BE49-F238E27FC236}">
                <a16:creationId xmlns:a16="http://schemas.microsoft.com/office/drawing/2014/main" id="{0CB305AF-0607-F4B4-0FF4-416CFE1CD77A}"/>
              </a:ext>
            </a:extLst>
          </p:cNvPr>
          <p:cNvSpPr/>
          <p:nvPr/>
        </p:nvSpPr>
        <p:spPr>
          <a:xfrm rot="5400000">
            <a:off x="6225813" y="181776"/>
            <a:ext cx="4258946" cy="2430995"/>
          </a:xfrm>
          <a:prstGeom prst="hexagon">
            <a:avLst>
              <a:gd name="adj" fmla="val 35060"/>
              <a:gd name="vf" fmla="val 115470"/>
            </a:avLst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grpSp>
        <p:nvGrpSpPr>
          <p:cNvPr id="323" name="Google Shape;7056;p65">
            <a:extLst>
              <a:ext uri="{FF2B5EF4-FFF2-40B4-BE49-F238E27FC236}">
                <a16:creationId xmlns:a16="http://schemas.microsoft.com/office/drawing/2014/main" id="{44968DBF-45F9-A6A2-60E5-3ADE30544D51}"/>
              </a:ext>
            </a:extLst>
          </p:cNvPr>
          <p:cNvGrpSpPr/>
          <p:nvPr/>
        </p:nvGrpSpPr>
        <p:grpSpPr>
          <a:xfrm>
            <a:off x="7025291" y="1567796"/>
            <a:ext cx="656925" cy="638853"/>
            <a:chOff x="1396957" y="4287365"/>
            <a:chExt cx="301861" cy="332871"/>
          </a:xfrm>
          <a:solidFill>
            <a:srgbClr val="2E1B11"/>
          </a:solidFill>
        </p:grpSpPr>
        <p:sp>
          <p:nvSpPr>
            <p:cNvPr id="324" name="Google Shape;7057;p65">
              <a:extLst>
                <a:ext uri="{FF2B5EF4-FFF2-40B4-BE49-F238E27FC236}">
                  <a16:creationId xmlns:a16="http://schemas.microsoft.com/office/drawing/2014/main" id="{96D8C309-7751-E0D9-F21D-52B49FB337CB}"/>
                </a:ext>
              </a:extLst>
            </p:cNvPr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7058;p65">
              <a:extLst>
                <a:ext uri="{FF2B5EF4-FFF2-40B4-BE49-F238E27FC236}">
                  <a16:creationId xmlns:a16="http://schemas.microsoft.com/office/drawing/2014/main" id="{A39A76A2-FF10-0F35-7FC1-FD6890E3AFEA}"/>
                </a:ext>
              </a:extLst>
            </p:cNvPr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7059;p65">
              <a:extLst>
                <a:ext uri="{FF2B5EF4-FFF2-40B4-BE49-F238E27FC236}">
                  <a16:creationId xmlns:a16="http://schemas.microsoft.com/office/drawing/2014/main" id="{F4D98CDE-E7E9-7EF6-7536-8E1A618F7201}"/>
                </a:ext>
              </a:extLst>
            </p:cNvPr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7060;p65">
              <a:extLst>
                <a:ext uri="{FF2B5EF4-FFF2-40B4-BE49-F238E27FC236}">
                  <a16:creationId xmlns:a16="http://schemas.microsoft.com/office/drawing/2014/main" id="{F78AA938-9ED4-ED55-8605-D6E8C1A09B2C}"/>
                </a:ext>
              </a:extLst>
            </p:cNvPr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7061;p65">
              <a:extLst>
                <a:ext uri="{FF2B5EF4-FFF2-40B4-BE49-F238E27FC236}">
                  <a16:creationId xmlns:a16="http://schemas.microsoft.com/office/drawing/2014/main" id="{5459DADC-2CCA-F9B3-8741-7893FF98DAEC}"/>
                </a:ext>
              </a:extLst>
            </p:cNvPr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7062;p65">
              <a:extLst>
                <a:ext uri="{FF2B5EF4-FFF2-40B4-BE49-F238E27FC236}">
                  <a16:creationId xmlns:a16="http://schemas.microsoft.com/office/drawing/2014/main" id="{85119D46-E086-DD0B-46EC-2A52D226149D}"/>
                </a:ext>
              </a:extLst>
            </p:cNvPr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7063;p65">
              <a:extLst>
                <a:ext uri="{FF2B5EF4-FFF2-40B4-BE49-F238E27FC236}">
                  <a16:creationId xmlns:a16="http://schemas.microsoft.com/office/drawing/2014/main" id="{BC4AD094-D574-4962-4590-BC748F31D660}"/>
                </a:ext>
              </a:extLst>
            </p:cNvPr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7064;p65">
              <a:extLst>
                <a:ext uri="{FF2B5EF4-FFF2-40B4-BE49-F238E27FC236}">
                  <a16:creationId xmlns:a16="http://schemas.microsoft.com/office/drawing/2014/main" id="{F66D0A49-7A74-EEA4-A1D9-1E68062A856C}"/>
                </a:ext>
              </a:extLst>
            </p:cNvPr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7065;p65">
              <a:extLst>
                <a:ext uri="{FF2B5EF4-FFF2-40B4-BE49-F238E27FC236}">
                  <a16:creationId xmlns:a16="http://schemas.microsoft.com/office/drawing/2014/main" id="{C6FAABA3-FA7F-3050-52FD-8FD75B9A8228}"/>
                </a:ext>
              </a:extLst>
            </p:cNvPr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7066;p65">
              <a:extLst>
                <a:ext uri="{FF2B5EF4-FFF2-40B4-BE49-F238E27FC236}">
                  <a16:creationId xmlns:a16="http://schemas.microsoft.com/office/drawing/2014/main" id="{AAD89077-F96E-0CFF-E67C-E1F534213B32}"/>
                </a:ext>
              </a:extLst>
            </p:cNvPr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7067;p65">
              <a:extLst>
                <a:ext uri="{FF2B5EF4-FFF2-40B4-BE49-F238E27FC236}">
                  <a16:creationId xmlns:a16="http://schemas.microsoft.com/office/drawing/2014/main" id="{CB39583A-8F23-7C5F-C177-6376BE43C399}"/>
                </a:ext>
              </a:extLst>
            </p:cNvPr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7068;p65">
              <a:extLst>
                <a:ext uri="{FF2B5EF4-FFF2-40B4-BE49-F238E27FC236}">
                  <a16:creationId xmlns:a16="http://schemas.microsoft.com/office/drawing/2014/main" id="{BE0530EA-8704-0EAE-C5EE-B6D8F4E04ECE}"/>
                </a:ext>
              </a:extLst>
            </p:cNvPr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7069;p65">
              <a:extLst>
                <a:ext uri="{FF2B5EF4-FFF2-40B4-BE49-F238E27FC236}">
                  <a16:creationId xmlns:a16="http://schemas.microsoft.com/office/drawing/2014/main" id="{40046589-AE7E-0C5D-2E65-59E0AE9006F6}"/>
                </a:ext>
              </a:extLst>
            </p:cNvPr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7070;p65">
              <a:extLst>
                <a:ext uri="{FF2B5EF4-FFF2-40B4-BE49-F238E27FC236}">
                  <a16:creationId xmlns:a16="http://schemas.microsoft.com/office/drawing/2014/main" id="{0C35B54E-51C3-53C0-69A7-04A2DA20E502}"/>
                </a:ext>
              </a:extLst>
            </p:cNvPr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7071;p65">
              <a:extLst>
                <a:ext uri="{FF2B5EF4-FFF2-40B4-BE49-F238E27FC236}">
                  <a16:creationId xmlns:a16="http://schemas.microsoft.com/office/drawing/2014/main" id="{A9D9DC33-D7FA-3275-5BE6-04103929CE7D}"/>
                </a:ext>
              </a:extLst>
            </p:cNvPr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Εξάγωνο 2">
            <a:extLst>
              <a:ext uri="{FF2B5EF4-FFF2-40B4-BE49-F238E27FC236}">
                <a16:creationId xmlns:a16="http://schemas.microsoft.com/office/drawing/2014/main" id="{379E2A54-80F3-A412-CA37-B34C771767EC}"/>
              </a:ext>
            </a:extLst>
          </p:cNvPr>
          <p:cNvSpPr/>
          <p:nvPr/>
        </p:nvSpPr>
        <p:spPr>
          <a:xfrm rot="5400000">
            <a:off x="-1454045" y="2800830"/>
            <a:ext cx="4258946" cy="2430995"/>
          </a:xfrm>
          <a:prstGeom prst="hexagon">
            <a:avLst>
              <a:gd name="adj" fmla="val 35060"/>
              <a:gd name="vf" fmla="val 115470"/>
            </a:avLst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5" name="Εξάγωνο 4">
            <a:extLst>
              <a:ext uri="{FF2B5EF4-FFF2-40B4-BE49-F238E27FC236}">
                <a16:creationId xmlns:a16="http://schemas.microsoft.com/office/drawing/2014/main" id="{506CA512-8E25-02E8-C3A5-737F014C4538}"/>
              </a:ext>
            </a:extLst>
          </p:cNvPr>
          <p:cNvSpPr/>
          <p:nvPr/>
        </p:nvSpPr>
        <p:spPr>
          <a:xfrm rot="5400000">
            <a:off x="-1308818" y="215520"/>
            <a:ext cx="4258946" cy="2430995"/>
          </a:xfrm>
          <a:prstGeom prst="hexagon">
            <a:avLst>
              <a:gd name="adj" fmla="val 35060"/>
              <a:gd name="vf" fmla="val 11547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6" name="Εξάγωνο 5">
            <a:extLst>
              <a:ext uri="{FF2B5EF4-FFF2-40B4-BE49-F238E27FC236}">
                <a16:creationId xmlns:a16="http://schemas.microsoft.com/office/drawing/2014/main" id="{240AD077-7C26-386B-FD06-9EB79C57B87F}"/>
              </a:ext>
            </a:extLst>
          </p:cNvPr>
          <p:cNvSpPr/>
          <p:nvPr/>
        </p:nvSpPr>
        <p:spPr>
          <a:xfrm rot="5400000">
            <a:off x="6738876" y="2611319"/>
            <a:ext cx="3861039" cy="2430995"/>
          </a:xfrm>
          <a:prstGeom prst="hexagon">
            <a:avLst>
              <a:gd name="adj" fmla="val 35060"/>
              <a:gd name="vf" fmla="val 11547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13" name="Εξάγωνο 12">
            <a:extLst>
              <a:ext uri="{FF2B5EF4-FFF2-40B4-BE49-F238E27FC236}">
                <a16:creationId xmlns:a16="http://schemas.microsoft.com/office/drawing/2014/main" id="{0D0811C3-ECAA-3CBA-22D9-82BEE2EA0078}"/>
              </a:ext>
            </a:extLst>
          </p:cNvPr>
          <p:cNvSpPr/>
          <p:nvPr/>
        </p:nvSpPr>
        <p:spPr>
          <a:xfrm rot="5400000">
            <a:off x="3109097" y="1807923"/>
            <a:ext cx="3303636" cy="2430995"/>
          </a:xfrm>
          <a:prstGeom prst="hexagon">
            <a:avLst>
              <a:gd name="adj" fmla="val 25960"/>
              <a:gd name="vf" fmla="val 11547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40" name="Google Shape;240;p38"/>
          <p:cNvSpPr txBox="1">
            <a:spLocks noGrp="1"/>
          </p:cNvSpPr>
          <p:nvPr>
            <p:ph type="ctrTitle" idx="3"/>
          </p:nvPr>
        </p:nvSpPr>
        <p:spPr>
          <a:xfrm>
            <a:off x="3453570" y="2324407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2400" dirty="0"/>
              <a:t>Μεθοδολογία</a:t>
            </a:r>
            <a:endParaRPr dirty="0"/>
          </a:p>
        </p:txBody>
      </p:sp>
      <p:sp>
        <p:nvSpPr>
          <p:cNvPr id="241" name="Google Shape;241;p38"/>
          <p:cNvSpPr txBox="1">
            <a:spLocks noGrp="1"/>
          </p:cNvSpPr>
          <p:nvPr>
            <p:ph type="subTitle" idx="1"/>
          </p:nvPr>
        </p:nvSpPr>
        <p:spPr>
          <a:xfrm>
            <a:off x="591949" y="2697001"/>
            <a:ext cx="2430997" cy="187833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2000" dirty="0"/>
              <a:t>Θεωρητικό υπόβαθρο της τεχνολογίας των Ψηφιακών Διδύμων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lang="en-US" sz="800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2000" dirty="0"/>
              <a:t>(82 δημοσιεύσεις)</a:t>
            </a:r>
          </a:p>
        </p:txBody>
      </p:sp>
      <p:sp>
        <p:nvSpPr>
          <p:cNvPr id="242" name="Google Shape;242;p38"/>
          <p:cNvSpPr txBox="1">
            <a:spLocks noGrp="1"/>
          </p:cNvSpPr>
          <p:nvPr>
            <p:ph type="subTitle" idx="2"/>
          </p:nvPr>
        </p:nvSpPr>
        <p:spPr>
          <a:xfrm>
            <a:off x="3625054" y="2693758"/>
            <a:ext cx="2276332" cy="221090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2000" dirty="0"/>
              <a:t>Περιγραφή είδους έρευνας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2000" dirty="0"/>
              <a:t>-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2000" dirty="0"/>
              <a:t>Στάδια της έρευνας</a:t>
            </a:r>
            <a:endParaRPr sz="2000" dirty="0"/>
          </a:p>
        </p:txBody>
      </p:sp>
      <p:sp>
        <p:nvSpPr>
          <p:cNvPr id="243" name="Google Shape;243;p38"/>
          <p:cNvSpPr txBox="1">
            <a:spLocks noGrp="1"/>
          </p:cNvSpPr>
          <p:nvPr>
            <p:ph type="ctrTitle"/>
          </p:nvPr>
        </p:nvSpPr>
        <p:spPr>
          <a:xfrm>
            <a:off x="471467" y="2324407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2400" dirty="0"/>
              <a:t>Βιβλιογραφία</a:t>
            </a:r>
            <a:endParaRPr sz="2000" dirty="0"/>
          </a:p>
        </p:txBody>
      </p:sp>
      <p:sp>
        <p:nvSpPr>
          <p:cNvPr id="244" name="Google Shape;244;p38"/>
          <p:cNvSpPr txBox="1">
            <a:spLocks noGrp="1"/>
          </p:cNvSpPr>
          <p:nvPr>
            <p:ph type="subTitle" idx="4"/>
          </p:nvPr>
        </p:nvSpPr>
        <p:spPr>
          <a:xfrm>
            <a:off x="6128430" y="2699356"/>
            <a:ext cx="2609056" cy="174105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2000" dirty="0"/>
              <a:t>Συλλογή και καταγραφή αποτελεσμάτων ηλεκτρονικού ερωτηματολογίου</a:t>
            </a:r>
          </a:p>
        </p:txBody>
      </p:sp>
      <p:cxnSp>
        <p:nvCxnSpPr>
          <p:cNvPr id="12" name="Google Shape;194;p35">
            <a:extLst>
              <a:ext uri="{FF2B5EF4-FFF2-40B4-BE49-F238E27FC236}">
                <a16:creationId xmlns:a16="http://schemas.microsoft.com/office/drawing/2014/main" id="{6797B4C9-BDA9-EAF6-298C-0E26CC6251AF}"/>
              </a:ext>
            </a:extLst>
          </p:cNvPr>
          <p:cNvCxnSpPr>
            <a:cxnSpLocks/>
          </p:cNvCxnSpPr>
          <p:nvPr/>
        </p:nvCxnSpPr>
        <p:spPr>
          <a:xfrm>
            <a:off x="568105" y="-33593"/>
            <a:ext cx="0" cy="359057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4" name="Google Shape;171;p34">
            <a:extLst>
              <a:ext uri="{FF2B5EF4-FFF2-40B4-BE49-F238E27FC236}">
                <a16:creationId xmlns:a16="http://schemas.microsoft.com/office/drawing/2014/main" id="{5F0626EE-46A6-942F-4DE7-75B6454A645E}"/>
              </a:ext>
            </a:extLst>
          </p:cNvPr>
          <p:cNvSpPr txBox="1">
            <a:spLocks/>
          </p:cNvSpPr>
          <p:nvPr/>
        </p:nvSpPr>
        <p:spPr>
          <a:xfrm>
            <a:off x="224896" y="206060"/>
            <a:ext cx="6004659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r>
              <a:rPr lang="el-GR" sz="2400" b="0" dirty="0"/>
              <a:t>ΠΕΡΙΓΡΑΦΗ </a:t>
            </a:r>
            <a:r>
              <a:rPr lang="el-GR" sz="2400" b="0" dirty="0">
                <a:solidFill>
                  <a:srgbClr val="2E1B11"/>
                </a:solidFill>
              </a:rPr>
              <a:t>δουλειάς</a:t>
            </a:r>
            <a:endParaRPr lang="el-GR" sz="2400" dirty="0">
              <a:solidFill>
                <a:srgbClr val="2E1B11"/>
              </a:solidFill>
            </a:endParaRPr>
          </a:p>
        </p:txBody>
      </p:sp>
      <p:sp>
        <p:nvSpPr>
          <p:cNvPr id="17" name="Google Shape;4956;p62">
            <a:extLst>
              <a:ext uri="{FF2B5EF4-FFF2-40B4-BE49-F238E27FC236}">
                <a16:creationId xmlns:a16="http://schemas.microsoft.com/office/drawing/2014/main" id="{B60CB771-1F9A-BA39-BE85-1602481C3D75}"/>
              </a:ext>
            </a:extLst>
          </p:cNvPr>
          <p:cNvSpPr/>
          <p:nvPr/>
        </p:nvSpPr>
        <p:spPr>
          <a:xfrm>
            <a:off x="1470764" y="1634713"/>
            <a:ext cx="705748" cy="577800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rgbClr val="2E1B1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2E1B11"/>
              </a:solidFill>
            </a:endParaRPr>
          </a:p>
        </p:txBody>
      </p:sp>
      <p:sp>
        <p:nvSpPr>
          <p:cNvPr id="23" name="Οβάλ 22">
            <a:extLst>
              <a:ext uri="{FF2B5EF4-FFF2-40B4-BE49-F238E27FC236}">
                <a16:creationId xmlns:a16="http://schemas.microsoft.com/office/drawing/2014/main" id="{057842DA-B935-D0E4-E916-E62DFD7FE510}"/>
              </a:ext>
            </a:extLst>
          </p:cNvPr>
          <p:cNvSpPr/>
          <p:nvPr/>
        </p:nvSpPr>
        <p:spPr>
          <a:xfrm>
            <a:off x="1718176" y="1787791"/>
            <a:ext cx="238279" cy="230631"/>
          </a:xfrm>
          <a:prstGeom prst="ellipse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4" name="Οβάλ 23">
            <a:extLst>
              <a:ext uri="{FF2B5EF4-FFF2-40B4-BE49-F238E27FC236}">
                <a16:creationId xmlns:a16="http://schemas.microsoft.com/office/drawing/2014/main" id="{5EB7789D-EC54-FB60-CFE7-70D863649A51}"/>
              </a:ext>
            </a:extLst>
          </p:cNvPr>
          <p:cNvSpPr/>
          <p:nvPr/>
        </p:nvSpPr>
        <p:spPr>
          <a:xfrm>
            <a:off x="1963700" y="1963046"/>
            <a:ext cx="72453" cy="152238"/>
          </a:xfrm>
          <a:prstGeom prst="ellipse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grpSp>
        <p:nvGrpSpPr>
          <p:cNvPr id="18" name="Google Shape;4393;p61">
            <a:extLst>
              <a:ext uri="{FF2B5EF4-FFF2-40B4-BE49-F238E27FC236}">
                <a16:creationId xmlns:a16="http://schemas.microsoft.com/office/drawing/2014/main" id="{9FED5454-E8B3-0238-8A93-8BBA0B8A041D}"/>
              </a:ext>
            </a:extLst>
          </p:cNvPr>
          <p:cNvGrpSpPr/>
          <p:nvPr/>
        </p:nvGrpSpPr>
        <p:grpSpPr>
          <a:xfrm>
            <a:off x="1675857" y="1773945"/>
            <a:ext cx="380393" cy="363118"/>
            <a:chOff x="4126815" y="2760704"/>
            <a:chExt cx="380393" cy="363118"/>
          </a:xfrm>
          <a:solidFill>
            <a:srgbClr val="2E1B11"/>
          </a:solidFill>
        </p:grpSpPr>
        <p:sp>
          <p:nvSpPr>
            <p:cNvPr id="19" name="Google Shape;4394;p61">
              <a:extLst>
                <a:ext uri="{FF2B5EF4-FFF2-40B4-BE49-F238E27FC236}">
                  <a16:creationId xmlns:a16="http://schemas.microsoft.com/office/drawing/2014/main" id="{6B4A7893-814D-462E-BCFF-120CA51194F1}"/>
                </a:ext>
              </a:extLst>
            </p:cNvPr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solidFill>
                <a:srgbClr val="2E1B1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2E1B11"/>
                </a:solidFill>
              </a:endParaRPr>
            </a:p>
          </p:txBody>
        </p:sp>
        <p:sp>
          <p:nvSpPr>
            <p:cNvPr id="20" name="Google Shape;4395;p61">
              <a:extLst>
                <a:ext uri="{FF2B5EF4-FFF2-40B4-BE49-F238E27FC236}">
                  <a16:creationId xmlns:a16="http://schemas.microsoft.com/office/drawing/2014/main" id="{562AB98F-1047-24C7-628A-3E1FE2B2E775}"/>
                </a:ext>
              </a:extLst>
            </p:cNvPr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solidFill>
                <a:srgbClr val="2E1B1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2E1B11"/>
                </a:solidFill>
              </a:endParaRPr>
            </a:p>
          </p:txBody>
        </p:sp>
        <p:sp>
          <p:nvSpPr>
            <p:cNvPr id="21" name="Google Shape;4396;p61">
              <a:extLst>
                <a:ext uri="{FF2B5EF4-FFF2-40B4-BE49-F238E27FC236}">
                  <a16:creationId xmlns:a16="http://schemas.microsoft.com/office/drawing/2014/main" id="{196AF04D-6186-3923-93F3-254A819D6206}"/>
                </a:ext>
              </a:extLst>
            </p:cNvPr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solidFill>
                <a:srgbClr val="2E1B1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2E1B11"/>
                </a:solidFill>
              </a:endParaRPr>
            </a:p>
          </p:txBody>
        </p:sp>
        <p:sp>
          <p:nvSpPr>
            <p:cNvPr id="22" name="Google Shape;4397;p61">
              <a:extLst>
                <a:ext uri="{FF2B5EF4-FFF2-40B4-BE49-F238E27FC236}">
                  <a16:creationId xmlns:a16="http://schemas.microsoft.com/office/drawing/2014/main" id="{86DD13F6-16EC-2068-EDF6-EAC07B954798}"/>
                </a:ext>
              </a:extLst>
            </p:cNvPr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solidFill>
                <a:srgbClr val="2E1B1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2E1B11"/>
                </a:solidFill>
              </a:endParaRPr>
            </a:p>
          </p:txBody>
        </p:sp>
      </p:grpSp>
      <p:sp>
        <p:nvSpPr>
          <p:cNvPr id="230" name="Τίτλος 229">
            <a:extLst>
              <a:ext uri="{FF2B5EF4-FFF2-40B4-BE49-F238E27FC236}">
                <a16:creationId xmlns:a16="http://schemas.microsoft.com/office/drawing/2014/main" id="{8812E610-F5D3-E63D-377D-C242B592A4CE}"/>
              </a:ext>
            </a:extLst>
          </p:cNvPr>
          <p:cNvSpPr>
            <a:spLocks noGrp="1"/>
          </p:cNvSpPr>
          <p:nvPr>
            <p:ph type="ctrTitle" idx="5"/>
          </p:nvPr>
        </p:nvSpPr>
        <p:spPr>
          <a:xfrm>
            <a:off x="6126327" y="2321830"/>
            <a:ext cx="2619300" cy="384900"/>
          </a:xfrm>
        </p:spPr>
        <p:txBody>
          <a:bodyPr/>
          <a:lstStyle/>
          <a:p>
            <a:r>
              <a:rPr lang="el-GR" sz="2400" dirty="0"/>
              <a:t>Έρευνα</a:t>
            </a:r>
            <a:endParaRPr lang="el-GR" sz="2000" dirty="0"/>
          </a:p>
        </p:txBody>
      </p:sp>
      <p:cxnSp>
        <p:nvCxnSpPr>
          <p:cNvPr id="285" name="Google Shape;194;p35">
            <a:extLst>
              <a:ext uri="{FF2B5EF4-FFF2-40B4-BE49-F238E27FC236}">
                <a16:creationId xmlns:a16="http://schemas.microsoft.com/office/drawing/2014/main" id="{CD7D7A8F-04E1-FCB0-BD5D-057AD2C071C5}"/>
              </a:ext>
            </a:extLst>
          </p:cNvPr>
          <p:cNvCxnSpPr>
            <a:cxnSpLocks/>
          </p:cNvCxnSpPr>
          <p:nvPr/>
        </p:nvCxnSpPr>
        <p:spPr>
          <a:xfrm flipH="1">
            <a:off x="568105" y="694540"/>
            <a:ext cx="9305" cy="444896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311" name="Google Shape;7270;p65">
            <a:extLst>
              <a:ext uri="{FF2B5EF4-FFF2-40B4-BE49-F238E27FC236}">
                <a16:creationId xmlns:a16="http://schemas.microsoft.com/office/drawing/2014/main" id="{6E359A51-D295-A770-7645-E01DBA71F995}"/>
              </a:ext>
            </a:extLst>
          </p:cNvPr>
          <p:cNvGrpSpPr/>
          <p:nvPr/>
        </p:nvGrpSpPr>
        <p:grpSpPr>
          <a:xfrm>
            <a:off x="4507224" y="1491250"/>
            <a:ext cx="511993" cy="622815"/>
            <a:chOff x="1768821" y="3361108"/>
            <a:chExt cx="278739" cy="339073"/>
          </a:xfrm>
          <a:solidFill>
            <a:srgbClr val="2E1B11"/>
          </a:solidFill>
        </p:grpSpPr>
        <p:sp>
          <p:nvSpPr>
            <p:cNvPr id="312" name="Google Shape;7271;p65">
              <a:extLst>
                <a:ext uri="{FF2B5EF4-FFF2-40B4-BE49-F238E27FC236}">
                  <a16:creationId xmlns:a16="http://schemas.microsoft.com/office/drawing/2014/main" id="{110A4BD5-0431-8FD3-84B6-02AB6FE740F4}"/>
                </a:ext>
              </a:extLst>
            </p:cNvPr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7272;p65">
              <a:extLst>
                <a:ext uri="{FF2B5EF4-FFF2-40B4-BE49-F238E27FC236}">
                  <a16:creationId xmlns:a16="http://schemas.microsoft.com/office/drawing/2014/main" id="{AD19797D-FCDC-0594-AAAA-FC4BC90A2242}"/>
                </a:ext>
              </a:extLst>
            </p:cNvPr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7273;p65">
              <a:extLst>
                <a:ext uri="{FF2B5EF4-FFF2-40B4-BE49-F238E27FC236}">
                  <a16:creationId xmlns:a16="http://schemas.microsoft.com/office/drawing/2014/main" id="{4D84AEFB-49B5-3EB0-3D47-55F4C656636A}"/>
                </a:ext>
              </a:extLst>
            </p:cNvPr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7274;p65">
              <a:extLst>
                <a:ext uri="{FF2B5EF4-FFF2-40B4-BE49-F238E27FC236}">
                  <a16:creationId xmlns:a16="http://schemas.microsoft.com/office/drawing/2014/main" id="{B0C229D7-F2EF-813D-A3F6-9A74D88F199C}"/>
                </a:ext>
              </a:extLst>
            </p:cNvPr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7275;p65">
              <a:extLst>
                <a:ext uri="{FF2B5EF4-FFF2-40B4-BE49-F238E27FC236}">
                  <a16:creationId xmlns:a16="http://schemas.microsoft.com/office/drawing/2014/main" id="{A7CA79A9-8B7C-78CF-5041-A2E591A13418}"/>
                </a:ext>
              </a:extLst>
            </p:cNvPr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7276;p65">
              <a:extLst>
                <a:ext uri="{FF2B5EF4-FFF2-40B4-BE49-F238E27FC236}">
                  <a16:creationId xmlns:a16="http://schemas.microsoft.com/office/drawing/2014/main" id="{37EC10B0-4455-B326-7D80-A7C4FB2816A9}"/>
                </a:ext>
              </a:extLst>
            </p:cNvPr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7277;p65">
              <a:extLst>
                <a:ext uri="{FF2B5EF4-FFF2-40B4-BE49-F238E27FC236}">
                  <a16:creationId xmlns:a16="http://schemas.microsoft.com/office/drawing/2014/main" id="{CA82A150-ED75-4B1E-167C-27876B260DAA}"/>
                </a:ext>
              </a:extLst>
            </p:cNvPr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7278;p65">
              <a:extLst>
                <a:ext uri="{FF2B5EF4-FFF2-40B4-BE49-F238E27FC236}">
                  <a16:creationId xmlns:a16="http://schemas.microsoft.com/office/drawing/2014/main" id="{3DEB1BE0-3CB1-6BA2-0CBA-B5E6E05D7857}"/>
                </a:ext>
              </a:extLst>
            </p:cNvPr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7279;p65">
              <a:extLst>
                <a:ext uri="{FF2B5EF4-FFF2-40B4-BE49-F238E27FC236}">
                  <a16:creationId xmlns:a16="http://schemas.microsoft.com/office/drawing/2014/main" id="{38D6A109-17E1-D588-BC11-7E12F2910D65}"/>
                </a:ext>
              </a:extLst>
            </p:cNvPr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7280;p65">
              <a:extLst>
                <a:ext uri="{FF2B5EF4-FFF2-40B4-BE49-F238E27FC236}">
                  <a16:creationId xmlns:a16="http://schemas.microsoft.com/office/drawing/2014/main" id="{BA6BE443-7447-D338-4953-09D80DA92A18}"/>
                </a:ext>
              </a:extLst>
            </p:cNvPr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7281;p65">
              <a:extLst>
                <a:ext uri="{FF2B5EF4-FFF2-40B4-BE49-F238E27FC236}">
                  <a16:creationId xmlns:a16="http://schemas.microsoft.com/office/drawing/2014/main" id="{AF9C40A4-1AFD-A10E-892F-EB369697158A}"/>
                </a:ext>
              </a:extLst>
            </p:cNvPr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A825AA33-70CA-CD49-FE6A-8DD1CA59223E}"/>
              </a:ext>
            </a:extLst>
          </p:cNvPr>
          <p:cNvSpPr txBox="1"/>
          <p:nvPr/>
        </p:nvSpPr>
        <p:spPr>
          <a:xfrm>
            <a:off x="8796377" y="4795950"/>
            <a:ext cx="34762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3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u"/>
      </p:transition>
    </mc:Choice>
    <mc:Fallback xmlns="">
      <p:transition spd="slow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1" grpId="0"/>
      <p:bldP spid="242" grpId="0" uiExpand="1" build="p"/>
      <p:bldP spid="244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Ορθογώνιο: Ψαλίδισμα μίας γωνίας 13">
            <a:extLst>
              <a:ext uri="{FF2B5EF4-FFF2-40B4-BE49-F238E27FC236}">
                <a16:creationId xmlns:a16="http://schemas.microsoft.com/office/drawing/2014/main" id="{C82B1DFF-C9D6-97EE-67DD-AB96F4EF6E26}"/>
              </a:ext>
            </a:extLst>
          </p:cNvPr>
          <p:cNvSpPr/>
          <p:nvPr/>
        </p:nvSpPr>
        <p:spPr>
          <a:xfrm flipH="1">
            <a:off x="3825240" y="2438399"/>
            <a:ext cx="5318760" cy="2963333"/>
          </a:xfrm>
          <a:prstGeom prst="snip1Rect">
            <a:avLst>
              <a:gd name="adj" fmla="val 5000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 dirty="0"/>
          </a:p>
        </p:txBody>
      </p:sp>
      <p:cxnSp>
        <p:nvCxnSpPr>
          <p:cNvPr id="194" name="Google Shape;194;p35"/>
          <p:cNvCxnSpPr>
            <a:cxnSpLocks/>
          </p:cNvCxnSpPr>
          <p:nvPr/>
        </p:nvCxnSpPr>
        <p:spPr>
          <a:xfrm>
            <a:off x="568105" y="-33593"/>
            <a:ext cx="0" cy="359057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" name="Google Shape;194;p35">
            <a:extLst>
              <a:ext uri="{FF2B5EF4-FFF2-40B4-BE49-F238E27FC236}">
                <a16:creationId xmlns:a16="http://schemas.microsoft.com/office/drawing/2014/main" id="{04F72F30-E7D3-68AC-8BC5-053573BD9505}"/>
              </a:ext>
            </a:extLst>
          </p:cNvPr>
          <p:cNvCxnSpPr>
            <a:cxnSpLocks/>
          </p:cNvCxnSpPr>
          <p:nvPr/>
        </p:nvCxnSpPr>
        <p:spPr>
          <a:xfrm>
            <a:off x="568105" y="674234"/>
            <a:ext cx="0" cy="28246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" name="Google Shape;171;p34">
            <a:extLst>
              <a:ext uri="{FF2B5EF4-FFF2-40B4-BE49-F238E27FC236}">
                <a16:creationId xmlns:a16="http://schemas.microsoft.com/office/drawing/2014/main" id="{A4BD188F-CAA1-6282-231F-1159805AF50A}"/>
              </a:ext>
            </a:extLst>
          </p:cNvPr>
          <p:cNvSpPr txBox="1">
            <a:spLocks/>
          </p:cNvSpPr>
          <p:nvPr/>
        </p:nvSpPr>
        <p:spPr>
          <a:xfrm>
            <a:off x="224691" y="181436"/>
            <a:ext cx="4177976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r>
              <a:rPr lang="el-GR" sz="2400" b="0" dirty="0"/>
              <a:t>ΒΑΣΙΚΟ ΣΥΜΠΕΡΑΣΜΑ</a:t>
            </a:r>
            <a:endParaRPr lang="el-GR" sz="2400" dirty="0"/>
          </a:p>
        </p:txBody>
      </p:sp>
      <p:cxnSp>
        <p:nvCxnSpPr>
          <p:cNvPr id="10" name="Google Shape;182;p34">
            <a:extLst>
              <a:ext uri="{FF2B5EF4-FFF2-40B4-BE49-F238E27FC236}">
                <a16:creationId xmlns:a16="http://schemas.microsoft.com/office/drawing/2014/main" id="{A15A7C4B-C489-5184-4E95-AE860443C6FB}"/>
              </a:ext>
            </a:extLst>
          </p:cNvPr>
          <p:cNvCxnSpPr>
            <a:cxnSpLocks/>
          </p:cNvCxnSpPr>
          <p:nvPr/>
        </p:nvCxnSpPr>
        <p:spPr>
          <a:xfrm flipH="1">
            <a:off x="-195575" y="952212"/>
            <a:ext cx="768162" cy="513747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3" name="Εξάγωνο 12">
            <a:extLst>
              <a:ext uri="{FF2B5EF4-FFF2-40B4-BE49-F238E27FC236}">
                <a16:creationId xmlns:a16="http://schemas.microsoft.com/office/drawing/2014/main" id="{F59F3B5F-B090-9F4B-A41C-B555B882FF0D}"/>
              </a:ext>
            </a:extLst>
          </p:cNvPr>
          <p:cNvSpPr/>
          <p:nvPr/>
        </p:nvSpPr>
        <p:spPr>
          <a:xfrm rot="5400000">
            <a:off x="6738876" y="-2527971"/>
            <a:ext cx="3861039" cy="2430995"/>
          </a:xfrm>
          <a:prstGeom prst="hexagon">
            <a:avLst>
              <a:gd name="adj" fmla="val 35060"/>
              <a:gd name="vf" fmla="val 11547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7C957A5-54F7-0051-1F7D-F434E41466BB}"/>
              </a:ext>
            </a:extLst>
          </p:cNvPr>
          <p:cNvSpPr txBox="1"/>
          <p:nvPr/>
        </p:nvSpPr>
        <p:spPr>
          <a:xfrm>
            <a:off x="3476823" y="2233972"/>
            <a:ext cx="2037959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Εμπόδια νοοτροπίας</a:t>
            </a:r>
          </a:p>
          <a:p>
            <a:pPr algn="ctr"/>
            <a:r>
              <a:rPr lang="el-GR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και</a:t>
            </a:r>
          </a:p>
          <a:p>
            <a:pPr algn="ctr"/>
            <a:r>
              <a:rPr lang="el-GR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ελάχιστης γνώσης πάνω στα  </a:t>
            </a:r>
            <a:r>
              <a:rPr lang="en-US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DTs</a:t>
            </a:r>
            <a:endParaRPr lang="el-GR" sz="2000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73EDD693-132A-10D3-461D-FDD7066FB8F0}"/>
              </a:ext>
            </a:extLst>
          </p:cNvPr>
          <p:cNvSpPr txBox="1"/>
          <p:nvPr/>
        </p:nvSpPr>
        <p:spPr>
          <a:xfrm>
            <a:off x="5982862" y="2197858"/>
            <a:ext cx="298732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Ανάγκη για </a:t>
            </a:r>
          </a:p>
          <a:p>
            <a:pPr algn="ctr"/>
            <a:r>
              <a:rPr lang="el-GR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αυξημένη εκπαίδευση και κατάρτιση 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02DE39B8-9462-83F4-E289-25B3984B90A0}"/>
              </a:ext>
            </a:extLst>
          </p:cNvPr>
          <p:cNvSpPr txBox="1"/>
          <p:nvPr/>
        </p:nvSpPr>
        <p:spPr>
          <a:xfrm>
            <a:off x="6408277" y="3220189"/>
            <a:ext cx="213649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Υποστηρικτικές πολιτικές </a:t>
            </a:r>
          </a:p>
        </p:txBody>
      </p:sp>
      <p:grpSp>
        <p:nvGrpSpPr>
          <p:cNvPr id="19" name="Google Shape;926;p53">
            <a:extLst>
              <a:ext uri="{FF2B5EF4-FFF2-40B4-BE49-F238E27FC236}">
                <a16:creationId xmlns:a16="http://schemas.microsoft.com/office/drawing/2014/main" id="{25DEEC3E-D7D1-F11D-F351-CD744D4AF334}"/>
              </a:ext>
            </a:extLst>
          </p:cNvPr>
          <p:cNvGrpSpPr/>
          <p:nvPr/>
        </p:nvGrpSpPr>
        <p:grpSpPr>
          <a:xfrm>
            <a:off x="1187804" y="1209085"/>
            <a:ext cx="549556" cy="823377"/>
            <a:chOff x="6773264" y="3367873"/>
            <a:chExt cx="263281" cy="394463"/>
          </a:xfrm>
        </p:grpSpPr>
        <p:sp>
          <p:nvSpPr>
            <p:cNvPr id="20" name="Google Shape;927;p53">
              <a:extLst>
                <a:ext uri="{FF2B5EF4-FFF2-40B4-BE49-F238E27FC236}">
                  <a16:creationId xmlns:a16="http://schemas.microsoft.com/office/drawing/2014/main" id="{86EE59CA-8331-4CB2-1D99-F7EEE1C64B63}"/>
                </a:ext>
              </a:extLst>
            </p:cNvPr>
            <p:cNvSpPr/>
            <p:nvPr/>
          </p:nvSpPr>
          <p:spPr>
            <a:xfrm>
              <a:off x="6773264" y="3367873"/>
              <a:ext cx="263281" cy="394463"/>
            </a:xfrm>
            <a:custGeom>
              <a:avLst/>
              <a:gdLst/>
              <a:ahLst/>
              <a:cxnLst/>
              <a:rect l="l" t="t" r="r" b="b"/>
              <a:pathLst>
                <a:path w="9762" h="14626" extrusionOk="0">
                  <a:moveTo>
                    <a:pt x="7321" y="4889"/>
                  </a:moveTo>
                  <a:lnTo>
                    <a:pt x="7321" y="4926"/>
                  </a:lnTo>
                  <a:cubicBezTo>
                    <a:pt x="7321" y="5164"/>
                    <a:pt x="7130" y="5352"/>
                    <a:pt x="6896" y="5352"/>
                  </a:cubicBezTo>
                  <a:cubicBezTo>
                    <a:pt x="6882" y="5352"/>
                    <a:pt x="6868" y="5352"/>
                    <a:pt x="6854" y="5350"/>
                  </a:cubicBezTo>
                  <a:cubicBezTo>
                    <a:pt x="6018" y="5261"/>
                    <a:pt x="5179" y="5217"/>
                    <a:pt x="4340" y="5217"/>
                  </a:cubicBezTo>
                  <a:cubicBezTo>
                    <a:pt x="3501" y="5217"/>
                    <a:pt x="2662" y="5261"/>
                    <a:pt x="1826" y="5350"/>
                  </a:cubicBezTo>
                  <a:cubicBezTo>
                    <a:pt x="1811" y="5352"/>
                    <a:pt x="1797" y="5352"/>
                    <a:pt x="1783" y="5352"/>
                  </a:cubicBezTo>
                  <a:cubicBezTo>
                    <a:pt x="1550" y="5352"/>
                    <a:pt x="1359" y="5164"/>
                    <a:pt x="1359" y="4926"/>
                  </a:cubicBezTo>
                  <a:lnTo>
                    <a:pt x="1359" y="4889"/>
                  </a:lnTo>
                  <a:close/>
                  <a:moveTo>
                    <a:pt x="8710" y="6992"/>
                  </a:moveTo>
                  <a:cubicBezTo>
                    <a:pt x="9386" y="6992"/>
                    <a:pt x="9577" y="7950"/>
                    <a:pt x="8925" y="8190"/>
                  </a:cubicBezTo>
                  <a:lnTo>
                    <a:pt x="8925" y="7453"/>
                  </a:lnTo>
                  <a:cubicBezTo>
                    <a:pt x="8925" y="7330"/>
                    <a:pt x="8827" y="7237"/>
                    <a:pt x="8710" y="7237"/>
                  </a:cubicBezTo>
                  <a:lnTo>
                    <a:pt x="8218" y="7237"/>
                  </a:lnTo>
                  <a:cubicBezTo>
                    <a:pt x="8335" y="7084"/>
                    <a:pt x="8520" y="6992"/>
                    <a:pt x="8710" y="6992"/>
                  </a:cubicBezTo>
                  <a:close/>
                  <a:moveTo>
                    <a:pt x="7942" y="7669"/>
                  </a:moveTo>
                  <a:cubicBezTo>
                    <a:pt x="7948" y="7669"/>
                    <a:pt x="7954" y="7671"/>
                    <a:pt x="7960" y="7674"/>
                  </a:cubicBezTo>
                  <a:lnTo>
                    <a:pt x="8501" y="7674"/>
                  </a:lnTo>
                  <a:lnTo>
                    <a:pt x="8501" y="8233"/>
                  </a:lnTo>
                  <a:lnTo>
                    <a:pt x="7960" y="8233"/>
                  </a:lnTo>
                  <a:cubicBezTo>
                    <a:pt x="7807" y="8233"/>
                    <a:pt x="7684" y="8110"/>
                    <a:pt x="7677" y="7963"/>
                  </a:cubicBezTo>
                  <a:lnTo>
                    <a:pt x="7677" y="7957"/>
                  </a:lnTo>
                  <a:cubicBezTo>
                    <a:pt x="7677" y="7877"/>
                    <a:pt x="7708" y="7803"/>
                    <a:pt x="7763" y="7748"/>
                  </a:cubicBezTo>
                  <a:cubicBezTo>
                    <a:pt x="7807" y="7705"/>
                    <a:pt x="7862" y="7680"/>
                    <a:pt x="7923" y="7674"/>
                  </a:cubicBezTo>
                  <a:cubicBezTo>
                    <a:pt x="7929" y="7671"/>
                    <a:pt x="7936" y="7669"/>
                    <a:pt x="7942" y="7669"/>
                  </a:cubicBezTo>
                  <a:close/>
                  <a:moveTo>
                    <a:pt x="4340" y="5645"/>
                  </a:moveTo>
                  <a:cubicBezTo>
                    <a:pt x="5165" y="5645"/>
                    <a:pt x="5990" y="5688"/>
                    <a:pt x="6811" y="5774"/>
                  </a:cubicBezTo>
                  <a:cubicBezTo>
                    <a:pt x="6841" y="5774"/>
                    <a:pt x="6872" y="5781"/>
                    <a:pt x="6903" y="5781"/>
                  </a:cubicBezTo>
                  <a:cubicBezTo>
                    <a:pt x="6952" y="5781"/>
                    <a:pt x="7001" y="5774"/>
                    <a:pt x="7057" y="5762"/>
                  </a:cubicBezTo>
                  <a:lnTo>
                    <a:pt x="7057" y="6082"/>
                  </a:lnTo>
                  <a:cubicBezTo>
                    <a:pt x="7050" y="7164"/>
                    <a:pt x="6417" y="8141"/>
                    <a:pt x="5428" y="8577"/>
                  </a:cubicBezTo>
                  <a:cubicBezTo>
                    <a:pt x="5415" y="8577"/>
                    <a:pt x="5403" y="8584"/>
                    <a:pt x="5391" y="8590"/>
                  </a:cubicBezTo>
                  <a:cubicBezTo>
                    <a:pt x="5044" y="8734"/>
                    <a:pt x="4689" y="8801"/>
                    <a:pt x="4344" y="8801"/>
                  </a:cubicBezTo>
                  <a:cubicBezTo>
                    <a:pt x="2910" y="8801"/>
                    <a:pt x="1629" y="7647"/>
                    <a:pt x="1629" y="6082"/>
                  </a:cubicBezTo>
                  <a:lnTo>
                    <a:pt x="1623" y="6088"/>
                  </a:lnTo>
                  <a:lnTo>
                    <a:pt x="1623" y="5762"/>
                  </a:lnTo>
                  <a:cubicBezTo>
                    <a:pt x="1674" y="5774"/>
                    <a:pt x="1727" y="5778"/>
                    <a:pt x="1779" y="5778"/>
                  </a:cubicBezTo>
                  <a:cubicBezTo>
                    <a:pt x="1809" y="5778"/>
                    <a:pt x="1839" y="5777"/>
                    <a:pt x="1869" y="5774"/>
                  </a:cubicBezTo>
                  <a:cubicBezTo>
                    <a:pt x="2689" y="5688"/>
                    <a:pt x="3515" y="5645"/>
                    <a:pt x="4340" y="5645"/>
                  </a:cubicBezTo>
                  <a:close/>
                  <a:moveTo>
                    <a:pt x="5280" y="9088"/>
                  </a:moveTo>
                  <a:lnTo>
                    <a:pt x="5280" y="9635"/>
                  </a:lnTo>
                  <a:lnTo>
                    <a:pt x="5280" y="9641"/>
                  </a:lnTo>
                  <a:lnTo>
                    <a:pt x="5280" y="9831"/>
                  </a:lnTo>
                  <a:lnTo>
                    <a:pt x="4340" y="10950"/>
                  </a:lnTo>
                  <a:lnTo>
                    <a:pt x="3399" y="9831"/>
                  </a:lnTo>
                  <a:lnTo>
                    <a:pt x="3399" y="9088"/>
                  </a:lnTo>
                  <a:cubicBezTo>
                    <a:pt x="3707" y="9180"/>
                    <a:pt x="4020" y="9229"/>
                    <a:pt x="4340" y="9229"/>
                  </a:cubicBezTo>
                  <a:cubicBezTo>
                    <a:pt x="4659" y="9229"/>
                    <a:pt x="4973" y="9180"/>
                    <a:pt x="5280" y="9088"/>
                  </a:cubicBezTo>
                  <a:close/>
                  <a:moveTo>
                    <a:pt x="2975" y="9967"/>
                  </a:moveTo>
                  <a:cubicBezTo>
                    <a:pt x="2981" y="9997"/>
                    <a:pt x="3000" y="10028"/>
                    <a:pt x="3018" y="10053"/>
                  </a:cubicBezTo>
                  <a:lnTo>
                    <a:pt x="4014" y="11233"/>
                  </a:lnTo>
                  <a:lnTo>
                    <a:pt x="2871" y="11940"/>
                  </a:lnTo>
                  <a:lnTo>
                    <a:pt x="1973" y="10403"/>
                  </a:lnTo>
                  <a:lnTo>
                    <a:pt x="2084" y="10354"/>
                  </a:lnTo>
                  <a:lnTo>
                    <a:pt x="2975" y="9967"/>
                  </a:lnTo>
                  <a:close/>
                  <a:moveTo>
                    <a:pt x="5698" y="9967"/>
                  </a:moveTo>
                  <a:lnTo>
                    <a:pt x="5938" y="10065"/>
                  </a:lnTo>
                  <a:lnTo>
                    <a:pt x="6559" y="10335"/>
                  </a:lnTo>
                  <a:lnTo>
                    <a:pt x="6700" y="10403"/>
                  </a:lnTo>
                  <a:lnTo>
                    <a:pt x="5809" y="11940"/>
                  </a:lnTo>
                  <a:lnTo>
                    <a:pt x="5010" y="11448"/>
                  </a:lnTo>
                  <a:lnTo>
                    <a:pt x="4997" y="11442"/>
                  </a:lnTo>
                  <a:lnTo>
                    <a:pt x="4659" y="11233"/>
                  </a:lnTo>
                  <a:lnTo>
                    <a:pt x="5655" y="10053"/>
                  </a:lnTo>
                  <a:cubicBezTo>
                    <a:pt x="5674" y="10028"/>
                    <a:pt x="5692" y="9997"/>
                    <a:pt x="5698" y="9967"/>
                  </a:cubicBezTo>
                  <a:close/>
                  <a:moveTo>
                    <a:pt x="4340" y="11534"/>
                  </a:moveTo>
                  <a:lnTo>
                    <a:pt x="4696" y="11755"/>
                  </a:lnTo>
                  <a:lnTo>
                    <a:pt x="5071" y="14202"/>
                  </a:lnTo>
                  <a:lnTo>
                    <a:pt x="3602" y="14202"/>
                  </a:lnTo>
                  <a:lnTo>
                    <a:pt x="3977" y="11755"/>
                  </a:lnTo>
                  <a:lnTo>
                    <a:pt x="4340" y="11534"/>
                  </a:lnTo>
                  <a:close/>
                  <a:moveTo>
                    <a:pt x="1604" y="10612"/>
                  </a:moveTo>
                  <a:lnTo>
                    <a:pt x="2606" y="12345"/>
                  </a:lnTo>
                  <a:cubicBezTo>
                    <a:pt x="2647" y="12414"/>
                    <a:pt x="2719" y="12453"/>
                    <a:pt x="2793" y="12453"/>
                  </a:cubicBezTo>
                  <a:cubicBezTo>
                    <a:pt x="2832" y="12453"/>
                    <a:pt x="2872" y="12442"/>
                    <a:pt x="2908" y="12419"/>
                  </a:cubicBezTo>
                  <a:lnTo>
                    <a:pt x="3498" y="12056"/>
                  </a:lnTo>
                  <a:lnTo>
                    <a:pt x="3166" y="14208"/>
                  </a:lnTo>
                  <a:lnTo>
                    <a:pt x="418" y="14208"/>
                  </a:lnTo>
                  <a:lnTo>
                    <a:pt x="424" y="12856"/>
                  </a:lnTo>
                  <a:cubicBezTo>
                    <a:pt x="418" y="11958"/>
                    <a:pt x="861" y="11116"/>
                    <a:pt x="1604" y="10612"/>
                  </a:cubicBezTo>
                  <a:close/>
                  <a:moveTo>
                    <a:pt x="9331" y="8454"/>
                  </a:moveTo>
                  <a:lnTo>
                    <a:pt x="9331" y="14202"/>
                  </a:lnTo>
                  <a:lnTo>
                    <a:pt x="8679" y="14202"/>
                  </a:lnTo>
                  <a:lnTo>
                    <a:pt x="8679" y="12856"/>
                  </a:lnTo>
                  <a:cubicBezTo>
                    <a:pt x="8679" y="12395"/>
                    <a:pt x="8581" y="11940"/>
                    <a:pt x="8384" y="11522"/>
                  </a:cubicBezTo>
                  <a:cubicBezTo>
                    <a:pt x="8345" y="11434"/>
                    <a:pt x="8273" y="11397"/>
                    <a:pt x="8201" y="11397"/>
                  </a:cubicBezTo>
                  <a:cubicBezTo>
                    <a:pt x="8060" y="11397"/>
                    <a:pt x="7916" y="11536"/>
                    <a:pt x="7997" y="11706"/>
                  </a:cubicBezTo>
                  <a:cubicBezTo>
                    <a:pt x="8169" y="12069"/>
                    <a:pt x="8255" y="12462"/>
                    <a:pt x="8255" y="12856"/>
                  </a:cubicBezTo>
                  <a:lnTo>
                    <a:pt x="8255" y="14208"/>
                  </a:lnTo>
                  <a:lnTo>
                    <a:pt x="5508" y="14208"/>
                  </a:lnTo>
                  <a:lnTo>
                    <a:pt x="5176" y="12056"/>
                  </a:lnTo>
                  <a:lnTo>
                    <a:pt x="5176" y="12056"/>
                  </a:lnTo>
                  <a:lnTo>
                    <a:pt x="5766" y="12425"/>
                  </a:lnTo>
                  <a:cubicBezTo>
                    <a:pt x="5800" y="12446"/>
                    <a:pt x="5838" y="12455"/>
                    <a:pt x="5875" y="12455"/>
                  </a:cubicBezTo>
                  <a:cubicBezTo>
                    <a:pt x="5951" y="12455"/>
                    <a:pt x="6026" y="12415"/>
                    <a:pt x="6067" y="12345"/>
                  </a:cubicBezTo>
                  <a:lnTo>
                    <a:pt x="7069" y="10612"/>
                  </a:lnTo>
                  <a:cubicBezTo>
                    <a:pt x="7241" y="10735"/>
                    <a:pt x="7401" y="10870"/>
                    <a:pt x="7542" y="11024"/>
                  </a:cubicBezTo>
                  <a:cubicBezTo>
                    <a:pt x="7590" y="11077"/>
                    <a:pt x="7645" y="11100"/>
                    <a:pt x="7699" y="11100"/>
                  </a:cubicBezTo>
                  <a:cubicBezTo>
                    <a:pt x="7860" y="11100"/>
                    <a:pt x="8005" y="10896"/>
                    <a:pt x="7862" y="10735"/>
                  </a:cubicBezTo>
                  <a:cubicBezTo>
                    <a:pt x="7800" y="10673"/>
                    <a:pt x="7739" y="10612"/>
                    <a:pt x="7677" y="10551"/>
                  </a:cubicBezTo>
                  <a:lnTo>
                    <a:pt x="7677" y="8602"/>
                  </a:lnTo>
                  <a:cubicBezTo>
                    <a:pt x="7770" y="8639"/>
                    <a:pt x="7862" y="8657"/>
                    <a:pt x="7960" y="8657"/>
                  </a:cubicBezTo>
                  <a:cubicBezTo>
                    <a:pt x="8028" y="8654"/>
                    <a:pt x="8093" y="8652"/>
                    <a:pt x="8155" y="8652"/>
                  </a:cubicBezTo>
                  <a:cubicBezTo>
                    <a:pt x="8318" y="8652"/>
                    <a:pt x="8466" y="8661"/>
                    <a:pt x="8604" y="8661"/>
                  </a:cubicBezTo>
                  <a:cubicBezTo>
                    <a:pt x="8861" y="8661"/>
                    <a:pt x="9088" y="8630"/>
                    <a:pt x="9331" y="8454"/>
                  </a:cubicBezTo>
                  <a:close/>
                  <a:moveTo>
                    <a:pt x="4340" y="0"/>
                  </a:moveTo>
                  <a:cubicBezTo>
                    <a:pt x="3508" y="0"/>
                    <a:pt x="2691" y="339"/>
                    <a:pt x="2096" y="968"/>
                  </a:cubicBezTo>
                  <a:cubicBezTo>
                    <a:pt x="1960" y="1127"/>
                    <a:pt x="2100" y="1327"/>
                    <a:pt x="2262" y="1327"/>
                  </a:cubicBezTo>
                  <a:cubicBezTo>
                    <a:pt x="2311" y="1327"/>
                    <a:pt x="2363" y="1308"/>
                    <a:pt x="2410" y="1263"/>
                  </a:cubicBezTo>
                  <a:cubicBezTo>
                    <a:pt x="2502" y="1158"/>
                    <a:pt x="2606" y="1066"/>
                    <a:pt x="2717" y="986"/>
                  </a:cubicBezTo>
                  <a:lnTo>
                    <a:pt x="2975" y="2381"/>
                  </a:lnTo>
                  <a:cubicBezTo>
                    <a:pt x="2994" y="2512"/>
                    <a:pt x="3089" y="2569"/>
                    <a:pt x="3186" y="2569"/>
                  </a:cubicBezTo>
                  <a:cubicBezTo>
                    <a:pt x="3312" y="2569"/>
                    <a:pt x="3441" y="2469"/>
                    <a:pt x="3399" y="2302"/>
                  </a:cubicBezTo>
                  <a:lnTo>
                    <a:pt x="3104" y="734"/>
                  </a:lnTo>
                  <a:cubicBezTo>
                    <a:pt x="3491" y="528"/>
                    <a:pt x="3916" y="425"/>
                    <a:pt x="4340" y="425"/>
                  </a:cubicBezTo>
                  <a:cubicBezTo>
                    <a:pt x="4764" y="425"/>
                    <a:pt x="5188" y="528"/>
                    <a:pt x="5575" y="734"/>
                  </a:cubicBezTo>
                  <a:lnTo>
                    <a:pt x="5280" y="2302"/>
                  </a:lnTo>
                  <a:cubicBezTo>
                    <a:pt x="5242" y="2468"/>
                    <a:pt x="5370" y="2566"/>
                    <a:pt x="5495" y="2566"/>
                  </a:cubicBezTo>
                  <a:cubicBezTo>
                    <a:pt x="5592" y="2566"/>
                    <a:pt x="5688" y="2507"/>
                    <a:pt x="5704" y="2375"/>
                  </a:cubicBezTo>
                  <a:lnTo>
                    <a:pt x="5969" y="980"/>
                  </a:lnTo>
                  <a:cubicBezTo>
                    <a:pt x="6614" y="1484"/>
                    <a:pt x="6989" y="2259"/>
                    <a:pt x="6989" y="3076"/>
                  </a:cubicBezTo>
                  <a:lnTo>
                    <a:pt x="6989" y="3138"/>
                  </a:lnTo>
                  <a:lnTo>
                    <a:pt x="6307" y="3138"/>
                  </a:lnTo>
                  <a:cubicBezTo>
                    <a:pt x="6018" y="3138"/>
                    <a:pt x="6018" y="3568"/>
                    <a:pt x="6307" y="3568"/>
                  </a:cubicBezTo>
                  <a:lnTo>
                    <a:pt x="7401" y="3568"/>
                  </a:lnTo>
                  <a:cubicBezTo>
                    <a:pt x="7444" y="3568"/>
                    <a:pt x="7481" y="3611"/>
                    <a:pt x="7481" y="3660"/>
                  </a:cubicBezTo>
                  <a:lnTo>
                    <a:pt x="7481" y="4459"/>
                  </a:lnTo>
                  <a:lnTo>
                    <a:pt x="1199" y="4459"/>
                  </a:lnTo>
                  <a:lnTo>
                    <a:pt x="1199" y="3660"/>
                  </a:lnTo>
                  <a:cubicBezTo>
                    <a:pt x="1199" y="3611"/>
                    <a:pt x="1236" y="3574"/>
                    <a:pt x="1279" y="3574"/>
                  </a:cubicBezTo>
                  <a:lnTo>
                    <a:pt x="2373" y="3574"/>
                  </a:lnTo>
                  <a:cubicBezTo>
                    <a:pt x="2662" y="3574"/>
                    <a:pt x="2662" y="3144"/>
                    <a:pt x="2373" y="3144"/>
                  </a:cubicBezTo>
                  <a:lnTo>
                    <a:pt x="1690" y="3144"/>
                  </a:lnTo>
                  <a:lnTo>
                    <a:pt x="1690" y="3076"/>
                  </a:lnTo>
                  <a:cubicBezTo>
                    <a:pt x="1690" y="2677"/>
                    <a:pt x="1783" y="2283"/>
                    <a:pt x="1955" y="1927"/>
                  </a:cubicBezTo>
                  <a:cubicBezTo>
                    <a:pt x="2021" y="1762"/>
                    <a:pt x="1885" y="1630"/>
                    <a:pt x="1747" y="1630"/>
                  </a:cubicBezTo>
                  <a:cubicBezTo>
                    <a:pt x="1680" y="1630"/>
                    <a:pt x="1612" y="1661"/>
                    <a:pt x="1568" y="1736"/>
                  </a:cubicBezTo>
                  <a:cubicBezTo>
                    <a:pt x="1365" y="2154"/>
                    <a:pt x="1260" y="2615"/>
                    <a:pt x="1260" y="3082"/>
                  </a:cubicBezTo>
                  <a:lnTo>
                    <a:pt x="1260" y="3144"/>
                  </a:lnTo>
                  <a:cubicBezTo>
                    <a:pt x="990" y="3156"/>
                    <a:pt x="768" y="3383"/>
                    <a:pt x="768" y="3660"/>
                  </a:cubicBezTo>
                  <a:lnTo>
                    <a:pt x="768" y="4588"/>
                  </a:lnTo>
                  <a:cubicBezTo>
                    <a:pt x="768" y="4705"/>
                    <a:pt x="830" y="4809"/>
                    <a:pt x="934" y="4859"/>
                  </a:cubicBezTo>
                  <a:lnTo>
                    <a:pt x="934" y="4932"/>
                  </a:lnTo>
                  <a:cubicBezTo>
                    <a:pt x="934" y="5166"/>
                    <a:pt x="1027" y="5387"/>
                    <a:pt x="1199" y="5547"/>
                  </a:cubicBezTo>
                  <a:lnTo>
                    <a:pt x="1199" y="6088"/>
                  </a:lnTo>
                  <a:cubicBezTo>
                    <a:pt x="1199" y="7293"/>
                    <a:pt x="1887" y="8393"/>
                    <a:pt x="2975" y="8915"/>
                  </a:cubicBezTo>
                  <a:lnTo>
                    <a:pt x="2975" y="9499"/>
                  </a:lnTo>
                  <a:lnTo>
                    <a:pt x="2416" y="9739"/>
                  </a:lnTo>
                  <a:cubicBezTo>
                    <a:pt x="2170" y="9844"/>
                    <a:pt x="2016" y="9911"/>
                    <a:pt x="1912" y="9960"/>
                  </a:cubicBezTo>
                  <a:lnTo>
                    <a:pt x="1887" y="9973"/>
                  </a:lnTo>
                  <a:cubicBezTo>
                    <a:pt x="1844" y="9991"/>
                    <a:pt x="1801" y="10010"/>
                    <a:pt x="1764" y="10028"/>
                  </a:cubicBezTo>
                  <a:cubicBezTo>
                    <a:pt x="1703" y="10053"/>
                    <a:pt x="1666" y="10077"/>
                    <a:pt x="1611" y="10102"/>
                  </a:cubicBezTo>
                  <a:lnTo>
                    <a:pt x="1604" y="10102"/>
                  </a:lnTo>
                  <a:lnTo>
                    <a:pt x="1586" y="10114"/>
                  </a:lnTo>
                  <a:cubicBezTo>
                    <a:pt x="603" y="10673"/>
                    <a:pt x="0" y="11718"/>
                    <a:pt x="0" y="12843"/>
                  </a:cubicBezTo>
                  <a:lnTo>
                    <a:pt x="0" y="14306"/>
                  </a:lnTo>
                  <a:cubicBezTo>
                    <a:pt x="0" y="14484"/>
                    <a:pt x="142" y="14626"/>
                    <a:pt x="320" y="14626"/>
                  </a:cubicBezTo>
                  <a:lnTo>
                    <a:pt x="9546" y="14626"/>
                  </a:lnTo>
                  <a:cubicBezTo>
                    <a:pt x="9669" y="14626"/>
                    <a:pt x="9761" y="14534"/>
                    <a:pt x="9761" y="14411"/>
                  </a:cubicBezTo>
                  <a:lnTo>
                    <a:pt x="9761" y="7606"/>
                  </a:lnTo>
                  <a:cubicBezTo>
                    <a:pt x="9761" y="7032"/>
                    <a:pt x="9294" y="6567"/>
                    <a:pt x="8721" y="6567"/>
                  </a:cubicBezTo>
                  <a:cubicBezTo>
                    <a:pt x="8718" y="6567"/>
                    <a:pt x="8714" y="6567"/>
                    <a:pt x="8710" y="6567"/>
                  </a:cubicBezTo>
                  <a:cubicBezTo>
                    <a:pt x="8261" y="6567"/>
                    <a:pt x="7862" y="6850"/>
                    <a:pt x="7720" y="7280"/>
                  </a:cubicBezTo>
                  <a:cubicBezTo>
                    <a:pt x="7438" y="7379"/>
                    <a:pt x="7247" y="7649"/>
                    <a:pt x="7247" y="7950"/>
                  </a:cubicBezTo>
                  <a:lnTo>
                    <a:pt x="7247" y="7963"/>
                  </a:lnTo>
                  <a:lnTo>
                    <a:pt x="7247" y="10219"/>
                  </a:lnTo>
                  <a:cubicBezTo>
                    <a:pt x="6977" y="10040"/>
                    <a:pt x="6884" y="10016"/>
                    <a:pt x="5704" y="9499"/>
                  </a:cubicBezTo>
                  <a:lnTo>
                    <a:pt x="5704" y="8922"/>
                  </a:lnTo>
                  <a:cubicBezTo>
                    <a:pt x="6792" y="8393"/>
                    <a:pt x="7481" y="7293"/>
                    <a:pt x="7481" y="6088"/>
                  </a:cubicBezTo>
                  <a:lnTo>
                    <a:pt x="7481" y="5547"/>
                  </a:lnTo>
                  <a:cubicBezTo>
                    <a:pt x="7653" y="5387"/>
                    <a:pt x="7745" y="5166"/>
                    <a:pt x="7745" y="4932"/>
                  </a:cubicBezTo>
                  <a:lnTo>
                    <a:pt x="7745" y="4859"/>
                  </a:lnTo>
                  <a:cubicBezTo>
                    <a:pt x="7850" y="4803"/>
                    <a:pt x="7911" y="4705"/>
                    <a:pt x="7911" y="4588"/>
                  </a:cubicBezTo>
                  <a:lnTo>
                    <a:pt x="7911" y="3660"/>
                  </a:lnTo>
                  <a:cubicBezTo>
                    <a:pt x="7911" y="3383"/>
                    <a:pt x="7690" y="3156"/>
                    <a:pt x="7419" y="3144"/>
                  </a:cubicBezTo>
                  <a:lnTo>
                    <a:pt x="7419" y="3076"/>
                  </a:lnTo>
                  <a:cubicBezTo>
                    <a:pt x="7413" y="1816"/>
                    <a:pt x="6645" y="685"/>
                    <a:pt x="5471" y="218"/>
                  </a:cubicBezTo>
                  <a:cubicBezTo>
                    <a:pt x="5104" y="71"/>
                    <a:pt x="4721" y="0"/>
                    <a:pt x="43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928;p53">
              <a:extLst>
                <a:ext uri="{FF2B5EF4-FFF2-40B4-BE49-F238E27FC236}">
                  <a16:creationId xmlns:a16="http://schemas.microsoft.com/office/drawing/2014/main" id="{DEF934FA-D8C0-0715-9C38-5EFFC3F854FF}"/>
                </a:ext>
              </a:extLst>
            </p:cNvPr>
            <p:cNvSpPr/>
            <p:nvPr/>
          </p:nvSpPr>
          <p:spPr>
            <a:xfrm>
              <a:off x="6931066" y="3728650"/>
              <a:ext cx="57554" cy="11489"/>
            </a:xfrm>
            <a:custGeom>
              <a:avLst/>
              <a:gdLst/>
              <a:ahLst/>
              <a:cxnLst/>
              <a:rect l="l" t="t" r="r" b="b"/>
              <a:pathLst>
                <a:path w="2134" h="426" extrusionOk="0">
                  <a:moveTo>
                    <a:pt x="284" y="1"/>
                  </a:moveTo>
                  <a:cubicBezTo>
                    <a:pt x="1" y="1"/>
                    <a:pt x="1" y="425"/>
                    <a:pt x="284" y="425"/>
                  </a:cubicBezTo>
                  <a:lnTo>
                    <a:pt x="1851" y="425"/>
                  </a:lnTo>
                  <a:cubicBezTo>
                    <a:pt x="2134" y="425"/>
                    <a:pt x="2134" y="1"/>
                    <a:pt x="185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929;p53">
              <a:extLst>
                <a:ext uri="{FF2B5EF4-FFF2-40B4-BE49-F238E27FC236}">
                  <a16:creationId xmlns:a16="http://schemas.microsoft.com/office/drawing/2014/main" id="{5C139CF8-383C-5228-18CC-5B025BAAF8E1}"/>
                </a:ext>
              </a:extLst>
            </p:cNvPr>
            <p:cNvSpPr/>
            <p:nvPr/>
          </p:nvSpPr>
          <p:spPr>
            <a:xfrm>
              <a:off x="6858463" y="3434570"/>
              <a:ext cx="55720" cy="47764"/>
            </a:xfrm>
            <a:custGeom>
              <a:avLst/>
              <a:gdLst/>
              <a:ahLst/>
              <a:cxnLst/>
              <a:rect l="l" t="t" r="r" b="b"/>
              <a:pathLst>
                <a:path w="2066" h="1771" extrusionOk="0">
                  <a:moveTo>
                    <a:pt x="1188" y="429"/>
                  </a:moveTo>
                  <a:cubicBezTo>
                    <a:pt x="1300" y="429"/>
                    <a:pt x="1414" y="469"/>
                    <a:pt x="1507" y="560"/>
                  </a:cubicBezTo>
                  <a:cubicBezTo>
                    <a:pt x="1789" y="849"/>
                    <a:pt x="1586" y="1341"/>
                    <a:pt x="1181" y="1341"/>
                  </a:cubicBezTo>
                  <a:cubicBezTo>
                    <a:pt x="929" y="1341"/>
                    <a:pt x="726" y="1138"/>
                    <a:pt x="726" y="886"/>
                  </a:cubicBezTo>
                  <a:cubicBezTo>
                    <a:pt x="726" y="610"/>
                    <a:pt x="952" y="429"/>
                    <a:pt x="1188" y="429"/>
                  </a:cubicBezTo>
                  <a:close/>
                  <a:moveTo>
                    <a:pt x="1173" y="0"/>
                  </a:moveTo>
                  <a:cubicBezTo>
                    <a:pt x="956" y="0"/>
                    <a:pt x="734" y="80"/>
                    <a:pt x="554" y="259"/>
                  </a:cubicBezTo>
                  <a:cubicBezTo>
                    <a:pt x="1" y="818"/>
                    <a:pt x="394" y="1771"/>
                    <a:pt x="1181" y="1771"/>
                  </a:cubicBezTo>
                  <a:cubicBezTo>
                    <a:pt x="1672" y="1771"/>
                    <a:pt x="2066" y="1371"/>
                    <a:pt x="2066" y="886"/>
                  </a:cubicBezTo>
                  <a:cubicBezTo>
                    <a:pt x="2066" y="353"/>
                    <a:pt x="1629" y="0"/>
                    <a:pt x="11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33CD8C65-BE20-4F4E-8961-B0A95817881B}"/>
              </a:ext>
            </a:extLst>
          </p:cNvPr>
          <p:cNvSpPr txBox="1"/>
          <p:nvPr/>
        </p:nvSpPr>
        <p:spPr>
          <a:xfrm>
            <a:off x="286041" y="2233972"/>
            <a:ext cx="235935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Δεν είναι έτοιμοι να υιοθετήσουν και να εκμεταλλευτούν πλήρως τα Ψηφιακά Δίδυμα</a:t>
            </a: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686A5C7E-2D1C-5296-B8CE-A1B16D0302BB}"/>
              </a:ext>
            </a:extLst>
          </p:cNvPr>
          <p:cNvSpPr txBox="1"/>
          <p:nvPr/>
        </p:nvSpPr>
        <p:spPr>
          <a:xfrm>
            <a:off x="6572570" y="3942117"/>
            <a:ext cx="18669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Πιλοτικά έργα</a:t>
            </a:r>
          </a:p>
        </p:txBody>
      </p:sp>
      <p:grpSp>
        <p:nvGrpSpPr>
          <p:cNvPr id="216" name="Google Shape;7779;p67">
            <a:extLst>
              <a:ext uri="{FF2B5EF4-FFF2-40B4-BE49-F238E27FC236}">
                <a16:creationId xmlns:a16="http://schemas.microsoft.com/office/drawing/2014/main" id="{29421C96-F333-20EF-5FD5-468585556EB5}"/>
              </a:ext>
            </a:extLst>
          </p:cNvPr>
          <p:cNvGrpSpPr/>
          <p:nvPr/>
        </p:nvGrpSpPr>
        <p:grpSpPr>
          <a:xfrm>
            <a:off x="7164780" y="1167901"/>
            <a:ext cx="924060" cy="821669"/>
            <a:chOff x="5585861" y="2905929"/>
            <a:chExt cx="379764" cy="337684"/>
          </a:xfrm>
          <a:solidFill>
            <a:srgbClr val="2E1B11"/>
          </a:solidFill>
        </p:grpSpPr>
        <p:sp>
          <p:nvSpPr>
            <p:cNvPr id="217" name="Google Shape;7780;p67">
              <a:extLst>
                <a:ext uri="{FF2B5EF4-FFF2-40B4-BE49-F238E27FC236}">
                  <a16:creationId xmlns:a16="http://schemas.microsoft.com/office/drawing/2014/main" id="{FEE6D183-F9E5-86E2-A965-5CD5C4E7D62E}"/>
                </a:ext>
              </a:extLst>
            </p:cNvPr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7781;p67">
              <a:extLst>
                <a:ext uri="{FF2B5EF4-FFF2-40B4-BE49-F238E27FC236}">
                  <a16:creationId xmlns:a16="http://schemas.microsoft.com/office/drawing/2014/main" id="{2599F362-CFD1-35C0-5CE2-572C332B5813}"/>
                </a:ext>
              </a:extLst>
            </p:cNvPr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7782;p67">
              <a:extLst>
                <a:ext uri="{FF2B5EF4-FFF2-40B4-BE49-F238E27FC236}">
                  <a16:creationId xmlns:a16="http://schemas.microsoft.com/office/drawing/2014/main" id="{DBB67EE2-BAB1-9000-6F3D-9BFEA275759C}"/>
                </a:ext>
              </a:extLst>
            </p:cNvPr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7783;p67">
              <a:extLst>
                <a:ext uri="{FF2B5EF4-FFF2-40B4-BE49-F238E27FC236}">
                  <a16:creationId xmlns:a16="http://schemas.microsoft.com/office/drawing/2014/main" id="{31BFC8C9-38A9-AA4D-44D5-A6809BDBB7F2}"/>
                </a:ext>
              </a:extLst>
            </p:cNvPr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" name="Google Shape;4335;p61">
            <a:extLst>
              <a:ext uri="{FF2B5EF4-FFF2-40B4-BE49-F238E27FC236}">
                <a16:creationId xmlns:a16="http://schemas.microsoft.com/office/drawing/2014/main" id="{F6B4DE13-2B17-2AD1-3274-58444A325A8D}"/>
              </a:ext>
            </a:extLst>
          </p:cNvPr>
          <p:cNvGrpSpPr/>
          <p:nvPr/>
        </p:nvGrpSpPr>
        <p:grpSpPr>
          <a:xfrm flipV="1">
            <a:off x="4093810" y="1231580"/>
            <a:ext cx="803984" cy="766292"/>
            <a:chOff x="6870193" y="2295620"/>
            <a:chExt cx="360356" cy="343462"/>
          </a:xfrm>
          <a:solidFill>
            <a:srgbClr val="2E1B11"/>
          </a:solidFill>
        </p:grpSpPr>
        <p:sp>
          <p:nvSpPr>
            <p:cNvPr id="222" name="Google Shape;4336;p61">
              <a:extLst>
                <a:ext uri="{FF2B5EF4-FFF2-40B4-BE49-F238E27FC236}">
                  <a16:creationId xmlns:a16="http://schemas.microsoft.com/office/drawing/2014/main" id="{E6B840DF-9389-9E05-DE26-998D61875AF2}"/>
                </a:ext>
              </a:extLst>
            </p:cNvPr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4337;p61">
              <a:extLst>
                <a:ext uri="{FF2B5EF4-FFF2-40B4-BE49-F238E27FC236}">
                  <a16:creationId xmlns:a16="http://schemas.microsoft.com/office/drawing/2014/main" id="{C28BB475-C8D2-F022-F1AB-CBE3499AC29B}"/>
                </a:ext>
              </a:extLst>
            </p:cNvPr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48D3596A-B33D-5F65-5B26-D3A2205B5022}"/>
              </a:ext>
            </a:extLst>
          </p:cNvPr>
          <p:cNvSpPr txBox="1"/>
          <p:nvPr/>
        </p:nvSpPr>
        <p:spPr>
          <a:xfrm>
            <a:off x="8796377" y="4795950"/>
            <a:ext cx="34762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4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u"/>
      </p:transition>
    </mc:Choice>
    <mc:Fallback xmlns="">
      <p:transition spd="slow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209" grpId="0"/>
      <p:bldP spid="210" grpId="0"/>
      <p:bldP spid="21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Ορθογώνιο 8">
            <a:extLst>
              <a:ext uri="{FF2B5EF4-FFF2-40B4-BE49-F238E27FC236}">
                <a16:creationId xmlns:a16="http://schemas.microsoft.com/office/drawing/2014/main" id="{356B84F3-D1E1-30D5-CC88-8D871B96A516}"/>
              </a:ext>
            </a:extLst>
          </p:cNvPr>
          <p:cNvSpPr/>
          <p:nvPr/>
        </p:nvSpPr>
        <p:spPr>
          <a:xfrm>
            <a:off x="3817620" y="-4819"/>
            <a:ext cx="5334000" cy="91159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cxnSp>
        <p:nvCxnSpPr>
          <p:cNvPr id="7" name="Google Shape;182;p34">
            <a:extLst>
              <a:ext uri="{FF2B5EF4-FFF2-40B4-BE49-F238E27FC236}">
                <a16:creationId xmlns:a16="http://schemas.microsoft.com/office/drawing/2014/main" id="{0980F9C6-CB00-EC1A-6571-0FB0C07AD66C}"/>
              </a:ext>
            </a:extLst>
          </p:cNvPr>
          <p:cNvCxnSpPr>
            <a:cxnSpLocks/>
          </p:cNvCxnSpPr>
          <p:nvPr/>
        </p:nvCxnSpPr>
        <p:spPr>
          <a:xfrm flipH="1">
            <a:off x="8375837" y="894248"/>
            <a:ext cx="1" cy="218272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" name="Google Shape;169;p34">
            <a:extLst>
              <a:ext uri="{FF2B5EF4-FFF2-40B4-BE49-F238E27FC236}">
                <a16:creationId xmlns:a16="http://schemas.microsoft.com/office/drawing/2014/main" id="{4A4AF2F6-A768-B99D-E882-1657B0651D9D}"/>
              </a:ext>
            </a:extLst>
          </p:cNvPr>
          <p:cNvSpPr txBox="1">
            <a:spLocks/>
          </p:cNvSpPr>
          <p:nvPr/>
        </p:nvSpPr>
        <p:spPr>
          <a:xfrm>
            <a:off x="3631581" y="105105"/>
            <a:ext cx="4308371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16510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62000"/>
              <a:buNone/>
            </a:pPr>
            <a:r>
              <a:rPr lang="el-GR" sz="3200" dirty="0">
                <a:solidFill>
                  <a:schemeClr val="dk1"/>
                </a:solidFill>
                <a:latin typeface="Abel" panose="02000506030000020004" pitchFamily="2" charset="0"/>
                <a:ea typeface="Open Sans"/>
                <a:cs typeface="Open Sans"/>
                <a:sym typeface="Open Sans"/>
              </a:rPr>
              <a:t>ΘΕΩΡΗΤΙΚΟ ΠΛΑΙΣΙΟ</a:t>
            </a:r>
          </a:p>
        </p:txBody>
      </p:sp>
      <p:sp>
        <p:nvSpPr>
          <p:cNvPr id="5" name="Google Shape;173;p34">
            <a:extLst>
              <a:ext uri="{FF2B5EF4-FFF2-40B4-BE49-F238E27FC236}">
                <a16:creationId xmlns:a16="http://schemas.microsoft.com/office/drawing/2014/main" id="{1C4BAF77-4CE4-CC94-8334-D5022A0174AC}"/>
              </a:ext>
            </a:extLst>
          </p:cNvPr>
          <p:cNvSpPr txBox="1">
            <a:spLocks/>
          </p:cNvSpPr>
          <p:nvPr/>
        </p:nvSpPr>
        <p:spPr>
          <a:xfrm>
            <a:off x="8043973" y="9138"/>
            <a:ext cx="1493075" cy="9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6000" b="1" dirty="0">
                <a:solidFill>
                  <a:schemeClr val="accent1"/>
                </a:solidFill>
                <a:latin typeface="Abel" panose="02000506030000020004" pitchFamily="2" charset="0"/>
              </a:rPr>
              <a:t>0</a:t>
            </a:r>
            <a:r>
              <a:rPr lang="el-GR" sz="6000" b="1" dirty="0">
                <a:solidFill>
                  <a:schemeClr val="accent1"/>
                </a:solidFill>
                <a:latin typeface="Abel" panose="02000506030000020004" pitchFamily="2" charset="0"/>
              </a:rPr>
              <a:t>2</a:t>
            </a:r>
            <a:endParaRPr lang="en" sz="6000" b="1" dirty="0">
              <a:solidFill>
                <a:schemeClr val="accent1"/>
              </a:solidFill>
              <a:latin typeface="Abel" panose="02000506030000020004" pitchFamily="2" charset="0"/>
            </a:endParaRPr>
          </a:p>
        </p:txBody>
      </p:sp>
      <p:sp>
        <p:nvSpPr>
          <p:cNvPr id="17" name="Google Shape;171;p34">
            <a:extLst>
              <a:ext uri="{FF2B5EF4-FFF2-40B4-BE49-F238E27FC236}">
                <a16:creationId xmlns:a16="http://schemas.microsoft.com/office/drawing/2014/main" id="{013BFA05-4FAB-0BBF-256B-EE361F8F561E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6015891" y="966051"/>
            <a:ext cx="3150969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2400" b="0" dirty="0"/>
              <a:t>ΨΗΦΙΑΚΟ ΔΙΔΥΜΟ </a:t>
            </a:r>
            <a:r>
              <a:rPr lang="el-GR" sz="2400" dirty="0"/>
              <a:t> </a:t>
            </a:r>
            <a:endParaRPr sz="2400" dirty="0"/>
          </a:p>
        </p:txBody>
      </p:sp>
      <p:cxnSp>
        <p:nvCxnSpPr>
          <p:cNvPr id="25" name="Google Shape;182;p34">
            <a:extLst>
              <a:ext uri="{FF2B5EF4-FFF2-40B4-BE49-F238E27FC236}">
                <a16:creationId xmlns:a16="http://schemas.microsoft.com/office/drawing/2014/main" id="{90ABA1F3-FFC5-A5EC-8FB4-F4340E8F3765}"/>
              </a:ext>
            </a:extLst>
          </p:cNvPr>
          <p:cNvCxnSpPr>
            <a:cxnSpLocks/>
          </p:cNvCxnSpPr>
          <p:nvPr/>
        </p:nvCxnSpPr>
        <p:spPr>
          <a:xfrm>
            <a:off x="8375837" y="1409700"/>
            <a:ext cx="1" cy="37338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6" name="Google Shape;171;p34">
            <a:extLst>
              <a:ext uri="{FF2B5EF4-FFF2-40B4-BE49-F238E27FC236}">
                <a16:creationId xmlns:a16="http://schemas.microsoft.com/office/drawing/2014/main" id="{2BC916E1-6842-D4A1-F780-E68FBD85D640}"/>
              </a:ext>
            </a:extLst>
          </p:cNvPr>
          <p:cNvSpPr txBox="1">
            <a:spLocks/>
          </p:cNvSpPr>
          <p:nvPr/>
        </p:nvSpPr>
        <p:spPr>
          <a:xfrm rot="5400000">
            <a:off x="7982400" y="2194863"/>
            <a:ext cx="1215282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b="0" dirty="0">
                <a:solidFill>
                  <a:srgbClr val="2E1B11"/>
                </a:solidFill>
              </a:rPr>
              <a:t>Ορισμός</a:t>
            </a:r>
            <a:endParaRPr lang="el-GR" sz="2000" dirty="0">
              <a:solidFill>
                <a:srgbClr val="2E1B11"/>
              </a:solidFill>
            </a:endParaRPr>
          </a:p>
        </p:txBody>
      </p:sp>
      <p:cxnSp>
        <p:nvCxnSpPr>
          <p:cNvPr id="168" name="Google Shape;182;p34">
            <a:extLst>
              <a:ext uri="{FF2B5EF4-FFF2-40B4-BE49-F238E27FC236}">
                <a16:creationId xmlns:a16="http://schemas.microsoft.com/office/drawing/2014/main" id="{46CEE4F1-645F-DC59-C2DB-A7F1217FC10E}"/>
              </a:ext>
            </a:extLst>
          </p:cNvPr>
          <p:cNvCxnSpPr>
            <a:cxnSpLocks/>
          </p:cNvCxnSpPr>
          <p:nvPr/>
        </p:nvCxnSpPr>
        <p:spPr>
          <a:xfrm>
            <a:off x="8107680" y="1635291"/>
            <a:ext cx="35052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4" name="Google Shape;182;p34">
            <a:extLst>
              <a:ext uri="{FF2B5EF4-FFF2-40B4-BE49-F238E27FC236}">
                <a16:creationId xmlns:a16="http://schemas.microsoft.com/office/drawing/2014/main" id="{80979035-9D51-0F8C-DFA3-2C1987022560}"/>
              </a:ext>
            </a:extLst>
          </p:cNvPr>
          <p:cNvCxnSpPr>
            <a:cxnSpLocks/>
          </p:cNvCxnSpPr>
          <p:nvPr/>
        </p:nvCxnSpPr>
        <p:spPr>
          <a:xfrm>
            <a:off x="8100060" y="3197391"/>
            <a:ext cx="35052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00" name="Google Shape;1969;p60">
            <a:extLst>
              <a:ext uri="{FF2B5EF4-FFF2-40B4-BE49-F238E27FC236}">
                <a16:creationId xmlns:a16="http://schemas.microsoft.com/office/drawing/2014/main" id="{90B430FF-07D1-E036-4C93-FC59EBFD97BE}"/>
              </a:ext>
            </a:extLst>
          </p:cNvPr>
          <p:cNvSpPr/>
          <p:nvPr/>
        </p:nvSpPr>
        <p:spPr>
          <a:xfrm>
            <a:off x="4163567" y="4372540"/>
            <a:ext cx="1335300" cy="47719"/>
          </a:xfrm>
          <a:custGeom>
            <a:avLst/>
            <a:gdLst/>
            <a:ahLst/>
            <a:cxnLst/>
            <a:rect l="l" t="t" r="r" b="b"/>
            <a:pathLst>
              <a:path w="3808" h="173" extrusionOk="0">
                <a:moveTo>
                  <a:pt x="12" y="0"/>
                </a:moveTo>
                <a:cubicBezTo>
                  <a:pt x="12" y="25"/>
                  <a:pt x="25" y="50"/>
                  <a:pt x="12" y="74"/>
                </a:cubicBezTo>
                <a:cubicBezTo>
                  <a:pt x="25" y="111"/>
                  <a:pt x="12" y="148"/>
                  <a:pt x="0" y="173"/>
                </a:cubicBezTo>
                <a:lnTo>
                  <a:pt x="3807" y="173"/>
                </a:lnTo>
                <a:cubicBezTo>
                  <a:pt x="3795" y="148"/>
                  <a:pt x="3783" y="111"/>
                  <a:pt x="3783" y="74"/>
                </a:cubicBezTo>
                <a:cubicBezTo>
                  <a:pt x="3783" y="50"/>
                  <a:pt x="3795" y="25"/>
                  <a:pt x="3795" y="0"/>
                </a:cubicBezTo>
                <a:close/>
              </a:path>
            </a:pathLst>
          </a:custGeom>
          <a:solidFill>
            <a:srgbClr val="6B76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171;p34">
            <a:extLst>
              <a:ext uri="{FF2B5EF4-FFF2-40B4-BE49-F238E27FC236}">
                <a16:creationId xmlns:a16="http://schemas.microsoft.com/office/drawing/2014/main" id="{E2DD2AA0-BF67-5EB5-2F4E-6492A6DCAEEB}"/>
              </a:ext>
            </a:extLst>
          </p:cNvPr>
          <p:cNvSpPr txBox="1">
            <a:spLocks/>
          </p:cNvSpPr>
          <p:nvPr/>
        </p:nvSpPr>
        <p:spPr>
          <a:xfrm rot="5400000">
            <a:off x="7650477" y="3922754"/>
            <a:ext cx="1851659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b="0" dirty="0">
                <a:solidFill>
                  <a:srgbClr val="2E1B11"/>
                </a:solidFill>
              </a:rPr>
              <a:t>Ιστορική Αναδρομή</a:t>
            </a:r>
            <a:endParaRPr lang="el-GR" sz="2000" dirty="0">
              <a:solidFill>
                <a:srgbClr val="2E1B11"/>
              </a:solidFill>
            </a:endParaRP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B61C6EAA-4E4F-0B86-7756-9079E9BCA980}"/>
              </a:ext>
            </a:extLst>
          </p:cNvPr>
          <p:cNvSpPr txBox="1"/>
          <p:nvPr/>
        </p:nvSpPr>
        <p:spPr>
          <a:xfrm>
            <a:off x="528527" y="1603122"/>
            <a:ext cx="7579152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0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 </a:t>
            </a:r>
            <a:r>
              <a:rPr lang="el-GR" sz="20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εικονική αναπαράσταση ενός φυσικού περιουσιακού στοιχείου χρησιμοποιώντας τεχνολογίες, όπως αισθητήρες</a:t>
            </a:r>
            <a:r>
              <a:rPr lang="el-GR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τρισδιάστατα μοντέλα σάρωσης και δίκτυα επικοινωνίας, για </a:t>
            </a:r>
            <a:r>
              <a:rPr lang="el-GR" sz="20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τη λήψη ενημερώσεων σε πραγματικό χρόνο και τον αμφίδρομο </a:t>
            </a:r>
            <a:r>
              <a:rPr lang="el-GR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συντονισμό του συστήματος, </a:t>
            </a:r>
            <a:r>
              <a:rPr lang="el-GR" sz="2000" dirty="0"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καθ' όλη τη διάρκεια ζωής του.</a:t>
            </a:r>
            <a:endParaRPr lang="el-GR" sz="1600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91" name="Google Shape;1976;p60">
            <a:extLst>
              <a:ext uri="{FF2B5EF4-FFF2-40B4-BE49-F238E27FC236}">
                <a16:creationId xmlns:a16="http://schemas.microsoft.com/office/drawing/2014/main" id="{0B9BC5D0-1AE6-4CE8-6FBD-C6A536328098}"/>
              </a:ext>
            </a:extLst>
          </p:cNvPr>
          <p:cNvSpPr/>
          <p:nvPr/>
        </p:nvSpPr>
        <p:spPr>
          <a:xfrm>
            <a:off x="6748755" y="3305429"/>
            <a:ext cx="763052" cy="990257"/>
          </a:xfrm>
          <a:custGeom>
            <a:avLst/>
            <a:gdLst/>
            <a:ahLst/>
            <a:cxnLst/>
            <a:rect l="l" t="t" r="r" b="b"/>
            <a:pathLst>
              <a:path w="2811" h="3648" extrusionOk="0">
                <a:moveTo>
                  <a:pt x="1366" y="241"/>
                </a:moveTo>
                <a:cubicBezTo>
                  <a:pt x="1630" y="241"/>
                  <a:pt x="1900" y="338"/>
                  <a:pt x="2120" y="555"/>
                </a:cubicBezTo>
                <a:cubicBezTo>
                  <a:pt x="2810" y="1245"/>
                  <a:pt x="2330" y="2416"/>
                  <a:pt x="1356" y="2416"/>
                </a:cubicBezTo>
                <a:cubicBezTo>
                  <a:pt x="765" y="2416"/>
                  <a:pt x="272" y="1935"/>
                  <a:pt x="272" y="1344"/>
                </a:cubicBezTo>
                <a:cubicBezTo>
                  <a:pt x="264" y="681"/>
                  <a:pt x="803" y="241"/>
                  <a:pt x="1366" y="241"/>
                </a:cubicBezTo>
                <a:close/>
                <a:moveTo>
                  <a:pt x="1356" y="1"/>
                </a:moveTo>
                <a:cubicBezTo>
                  <a:pt x="605" y="1"/>
                  <a:pt x="1" y="604"/>
                  <a:pt x="1" y="1356"/>
                </a:cubicBezTo>
                <a:cubicBezTo>
                  <a:pt x="1" y="2391"/>
                  <a:pt x="1184" y="3512"/>
                  <a:pt x="1344" y="3648"/>
                </a:cubicBezTo>
                <a:lnTo>
                  <a:pt x="1369" y="3648"/>
                </a:lnTo>
                <a:cubicBezTo>
                  <a:pt x="1529" y="3512"/>
                  <a:pt x="2712" y="2453"/>
                  <a:pt x="2712" y="1356"/>
                </a:cubicBezTo>
                <a:cubicBezTo>
                  <a:pt x="2712" y="604"/>
                  <a:pt x="2108" y="1"/>
                  <a:pt x="1356" y="1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" name="Google Shape;1970;p60">
            <a:extLst>
              <a:ext uri="{FF2B5EF4-FFF2-40B4-BE49-F238E27FC236}">
                <a16:creationId xmlns:a16="http://schemas.microsoft.com/office/drawing/2014/main" id="{F88B4E90-1B93-BF34-8A27-93F9CC20FC82}"/>
              </a:ext>
            </a:extLst>
          </p:cNvPr>
          <p:cNvSpPr/>
          <p:nvPr/>
        </p:nvSpPr>
        <p:spPr>
          <a:xfrm>
            <a:off x="7195236" y="4373299"/>
            <a:ext cx="1180602" cy="46961"/>
          </a:xfrm>
          <a:custGeom>
            <a:avLst/>
            <a:gdLst/>
            <a:ahLst/>
            <a:cxnLst/>
            <a:rect l="l" t="t" r="r" b="b"/>
            <a:pathLst>
              <a:path w="3784" h="173" extrusionOk="0">
                <a:moveTo>
                  <a:pt x="13" y="0"/>
                </a:moveTo>
                <a:cubicBezTo>
                  <a:pt x="13" y="25"/>
                  <a:pt x="13" y="50"/>
                  <a:pt x="26" y="74"/>
                </a:cubicBezTo>
                <a:cubicBezTo>
                  <a:pt x="13" y="111"/>
                  <a:pt x="13" y="148"/>
                  <a:pt x="1" y="173"/>
                </a:cubicBezTo>
                <a:lnTo>
                  <a:pt x="3784" y="173"/>
                </a:lnTo>
                <a:cubicBezTo>
                  <a:pt x="3771" y="148"/>
                  <a:pt x="3771" y="111"/>
                  <a:pt x="3771" y="74"/>
                </a:cubicBezTo>
                <a:cubicBezTo>
                  <a:pt x="3771" y="50"/>
                  <a:pt x="3771" y="25"/>
                  <a:pt x="3784" y="0"/>
                </a:cubicBezTo>
                <a:close/>
              </a:path>
            </a:pathLst>
          </a:custGeom>
          <a:solidFill>
            <a:srgbClr val="6B76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" name="Google Shape;1972;p60">
            <a:extLst>
              <a:ext uri="{FF2B5EF4-FFF2-40B4-BE49-F238E27FC236}">
                <a16:creationId xmlns:a16="http://schemas.microsoft.com/office/drawing/2014/main" id="{91F92AFE-098C-66B8-25CB-F4BCE1CD48AD}"/>
              </a:ext>
            </a:extLst>
          </p:cNvPr>
          <p:cNvSpPr/>
          <p:nvPr/>
        </p:nvSpPr>
        <p:spPr>
          <a:xfrm>
            <a:off x="5666202" y="4373299"/>
            <a:ext cx="1397178" cy="46961"/>
          </a:xfrm>
          <a:custGeom>
            <a:avLst/>
            <a:gdLst/>
            <a:ahLst/>
            <a:cxnLst/>
            <a:rect l="l" t="t" r="r" b="b"/>
            <a:pathLst>
              <a:path w="3771" h="173" extrusionOk="0">
                <a:moveTo>
                  <a:pt x="0" y="0"/>
                </a:moveTo>
                <a:cubicBezTo>
                  <a:pt x="13" y="25"/>
                  <a:pt x="13" y="50"/>
                  <a:pt x="13" y="74"/>
                </a:cubicBezTo>
                <a:cubicBezTo>
                  <a:pt x="13" y="111"/>
                  <a:pt x="13" y="148"/>
                  <a:pt x="0" y="173"/>
                </a:cubicBezTo>
                <a:lnTo>
                  <a:pt x="3771" y="173"/>
                </a:lnTo>
                <a:cubicBezTo>
                  <a:pt x="3759" y="148"/>
                  <a:pt x="3759" y="111"/>
                  <a:pt x="3759" y="74"/>
                </a:cubicBezTo>
                <a:cubicBezTo>
                  <a:pt x="3759" y="50"/>
                  <a:pt x="3759" y="25"/>
                  <a:pt x="3771" y="0"/>
                </a:cubicBezTo>
                <a:close/>
              </a:path>
            </a:pathLst>
          </a:custGeom>
          <a:solidFill>
            <a:srgbClr val="6B76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" name="Google Shape;1977;p60">
            <a:extLst>
              <a:ext uri="{FF2B5EF4-FFF2-40B4-BE49-F238E27FC236}">
                <a16:creationId xmlns:a16="http://schemas.microsoft.com/office/drawing/2014/main" id="{801CC6CD-D148-F042-6C46-0799D4C3E9AE}"/>
              </a:ext>
            </a:extLst>
          </p:cNvPr>
          <p:cNvSpPr/>
          <p:nvPr/>
        </p:nvSpPr>
        <p:spPr>
          <a:xfrm>
            <a:off x="5523253" y="4338859"/>
            <a:ext cx="115545" cy="94262"/>
          </a:xfrm>
          <a:custGeom>
            <a:avLst/>
            <a:gdLst/>
            <a:ahLst/>
            <a:cxnLst/>
            <a:rect l="l" t="t" r="r" b="b"/>
            <a:pathLst>
              <a:path w="404" h="344" extrusionOk="0">
                <a:moveTo>
                  <a:pt x="233" y="1"/>
                </a:moveTo>
                <a:cubicBezTo>
                  <a:pt x="196" y="1"/>
                  <a:pt x="157" y="15"/>
                  <a:pt x="124" y="48"/>
                </a:cubicBezTo>
                <a:cubicBezTo>
                  <a:pt x="1" y="147"/>
                  <a:pt x="75" y="332"/>
                  <a:pt x="235" y="344"/>
                </a:cubicBezTo>
                <a:cubicBezTo>
                  <a:pt x="321" y="344"/>
                  <a:pt x="395" y="270"/>
                  <a:pt x="395" y="184"/>
                </a:cubicBezTo>
                <a:cubicBezTo>
                  <a:pt x="404" y="80"/>
                  <a:pt x="321" y="1"/>
                  <a:pt x="23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" name="Google Shape;1981;p60">
            <a:extLst>
              <a:ext uri="{FF2B5EF4-FFF2-40B4-BE49-F238E27FC236}">
                <a16:creationId xmlns:a16="http://schemas.microsoft.com/office/drawing/2014/main" id="{375BBA88-AE89-68BC-9BB5-90D94EEF8970}"/>
              </a:ext>
            </a:extLst>
          </p:cNvPr>
          <p:cNvSpPr/>
          <p:nvPr/>
        </p:nvSpPr>
        <p:spPr>
          <a:xfrm>
            <a:off x="7058165" y="4348209"/>
            <a:ext cx="109667" cy="93378"/>
          </a:xfrm>
          <a:custGeom>
            <a:avLst/>
            <a:gdLst/>
            <a:ahLst/>
            <a:cxnLst/>
            <a:rect l="l" t="t" r="r" b="b"/>
            <a:pathLst>
              <a:path w="404" h="344" extrusionOk="0">
                <a:moveTo>
                  <a:pt x="223" y="1"/>
                </a:moveTo>
                <a:cubicBezTo>
                  <a:pt x="184" y="1"/>
                  <a:pt x="144" y="15"/>
                  <a:pt x="111" y="48"/>
                </a:cubicBezTo>
                <a:cubicBezTo>
                  <a:pt x="0" y="147"/>
                  <a:pt x="74" y="332"/>
                  <a:pt x="235" y="344"/>
                </a:cubicBezTo>
                <a:cubicBezTo>
                  <a:pt x="321" y="344"/>
                  <a:pt x="395" y="270"/>
                  <a:pt x="395" y="184"/>
                </a:cubicBezTo>
                <a:cubicBezTo>
                  <a:pt x="403" y="80"/>
                  <a:pt x="315" y="1"/>
                  <a:pt x="22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" name="Google Shape;1975;p60">
            <a:extLst>
              <a:ext uri="{FF2B5EF4-FFF2-40B4-BE49-F238E27FC236}">
                <a16:creationId xmlns:a16="http://schemas.microsoft.com/office/drawing/2014/main" id="{E50FB2C7-2589-C0A2-B2E4-F1D045553324}"/>
              </a:ext>
            </a:extLst>
          </p:cNvPr>
          <p:cNvSpPr/>
          <p:nvPr/>
        </p:nvSpPr>
        <p:spPr>
          <a:xfrm>
            <a:off x="5214967" y="3304158"/>
            <a:ext cx="765224" cy="990257"/>
          </a:xfrm>
          <a:custGeom>
            <a:avLst/>
            <a:gdLst/>
            <a:ahLst/>
            <a:cxnLst/>
            <a:rect l="l" t="t" r="r" b="b"/>
            <a:pathLst>
              <a:path w="2819" h="3648" extrusionOk="0">
                <a:moveTo>
                  <a:pt x="1370" y="245"/>
                </a:moveTo>
                <a:cubicBezTo>
                  <a:pt x="1637" y="245"/>
                  <a:pt x="1910" y="345"/>
                  <a:pt x="2132" y="567"/>
                </a:cubicBezTo>
                <a:cubicBezTo>
                  <a:pt x="2819" y="1242"/>
                  <a:pt x="2335" y="2416"/>
                  <a:pt x="1371" y="2416"/>
                </a:cubicBezTo>
                <a:cubicBezTo>
                  <a:pt x="1366" y="2416"/>
                  <a:pt x="1361" y="2416"/>
                  <a:pt x="1356" y="2416"/>
                </a:cubicBezTo>
                <a:cubicBezTo>
                  <a:pt x="765" y="2416"/>
                  <a:pt x="284" y="1935"/>
                  <a:pt x="272" y="1344"/>
                </a:cubicBezTo>
                <a:cubicBezTo>
                  <a:pt x="272" y="684"/>
                  <a:pt x="809" y="245"/>
                  <a:pt x="1370" y="245"/>
                </a:cubicBezTo>
                <a:close/>
                <a:moveTo>
                  <a:pt x="1369" y="1"/>
                </a:moveTo>
                <a:cubicBezTo>
                  <a:pt x="617" y="1"/>
                  <a:pt x="1" y="604"/>
                  <a:pt x="1" y="1356"/>
                </a:cubicBezTo>
                <a:cubicBezTo>
                  <a:pt x="1" y="2391"/>
                  <a:pt x="1196" y="3512"/>
                  <a:pt x="1344" y="3648"/>
                </a:cubicBezTo>
                <a:lnTo>
                  <a:pt x="1381" y="3648"/>
                </a:lnTo>
                <a:cubicBezTo>
                  <a:pt x="1541" y="3512"/>
                  <a:pt x="2724" y="2453"/>
                  <a:pt x="2724" y="1356"/>
                </a:cubicBezTo>
                <a:cubicBezTo>
                  <a:pt x="2724" y="604"/>
                  <a:pt x="2108" y="1"/>
                  <a:pt x="1369" y="1"/>
                </a:cubicBezTo>
                <a:close/>
              </a:path>
            </a:pathLst>
          </a:custGeom>
          <a:solidFill>
            <a:schemeClr val="accent4">
              <a:lumMod val="50000"/>
              <a:alpha val="8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accent2">
                  <a:lumMod val="25000"/>
                </a:schemeClr>
              </a:solidFill>
            </a:endParaRPr>
          </a:p>
        </p:txBody>
      </p:sp>
      <p:sp>
        <p:nvSpPr>
          <p:cNvPr id="208" name="Google Shape;1984;p60">
            <a:extLst>
              <a:ext uri="{FF2B5EF4-FFF2-40B4-BE49-F238E27FC236}">
                <a16:creationId xmlns:a16="http://schemas.microsoft.com/office/drawing/2014/main" id="{B78D1D73-19A6-0DD5-A9DA-D5E261DE9AB2}"/>
              </a:ext>
            </a:extLst>
          </p:cNvPr>
          <p:cNvSpPr/>
          <p:nvPr/>
        </p:nvSpPr>
        <p:spPr>
          <a:xfrm>
            <a:off x="5492680" y="4295768"/>
            <a:ext cx="187572" cy="185128"/>
          </a:xfrm>
          <a:custGeom>
            <a:avLst/>
            <a:gdLst/>
            <a:ahLst/>
            <a:cxnLst/>
            <a:rect l="l" t="t" r="r" b="b"/>
            <a:pathLst>
              <a:path w="691" h="682" extrusionOk="0">
                <a:moveTo>
                  <a:pt x="340" y="165"/>
                </a:moveTo>
                <a:cubicBezTo>
                  <a:pt x="431" y="165"/>
                  <a:pt x="518" y="232"/>
                  <a:pt x="518" y="333"/>
                </a:cubicBezTo>
                <a:cubicBezTo>
                  <a:pt x="518" y="420"/>
                  <a:pt x="444" y="506"/>
                  <a:pt x="345" y="506"/>
                </a:cubicBezTo>
                <a:cubicBezTo>
                  <a:pt x="197" y="494"/>
                  <a:pt x="123" y="321"/>
                  <a:pt x="222" y="210"/>
                </a:cubicBezTo>
                <a:cubicBezTo>
                  <a:pt x="257" y="179"/>
                  <a:pt x="299" y="165"/>
                  <a:pt x="340" y="165"/>
                </a:cubicBezTo>
                <a:close/>
                <a:moveTo>
                  <a:pt x="333" y="1"/>
                </a:moveTo>
                <a:cubicBezTo>
                  <a:pt x="173" y="1"/>
                  <a:pt x="49" y="112"/>
                  <a:pt x="13" y="259"/>
                </a:cubicBezTo>
                <a:cubicBezTo>
                  <a:pt x="0" y="284"/>
                  <a:pt x="0" y="309"/>
                  <a:pt x="0" y="333"/>
                </a:cubicBezTo>
                <a:cubicBezTo>
                  <a:pt x="0" y="370"/>
                  <a:pt x="0" y="407"/>
                  <a:pt x="13" y="432"/>
                </a:cubicBezTo>
                <a:cubicBezTo>
                  <a:pt x="62" y="598"/>
                  <a:pt x="204" y="681"/>
                  <a:pt x="345" y="681"/>
                </a:cubicBezTo>
                <a:cubicBezTo>
                  <a:pt x="487" y="681"/>
                  <a:pt x="629" y="598"/>
                  <a:pt x="678" y="432"/>
                </a:cubicBezTo>
                <a:cubicBezTo>
                  <a:pt x="690" y="407"/>
                  <a:pt x="690" y="370"/>
                  <a:pt x="690" y="333"/>
                </a:cubicBezTo>
                <a:cubicBezTo>
                  <a:pt x="690" y="309"/>
                  <a:pt x="690" y="284"/>
                  <a:pt x="678" y="259"/>
                </a:cubicBezTo>
                <a:cubicBezTo>
                  <a:pt x="641" y="112"/>
                  <a:pt x="518" y="1"/>
                  <a:pt x="358" y="1"/>
                </a:cubicBez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" name="Google Shape;1984;p60">
            <a:extLst>
              <a:ext uri="{FF2B5EF4-FFF2-40B4-BE49-F238E27FC236}">
                <a16:creationId xmlns:a16="http://schemas.microsoft.com/office/drawing/2014/main" id="{0FF46588-DC45-0398-C80C-A90B97F907C7}"/>
              </a:ext>
            </a:extLst>
          </p:cNvPr>
          <p:cNvSpPr/>
          <p:nvPr/>
        </p:nvSpPr>
        <p:spPr>
          <a:xfrm>
            <a:off x="7030761" y="4302201"/>
            <a:ext cx="187572" cy="185128"/>
          </a:xfrm>
          <a:custGeom>
            <a:avLst/>
            <a:gdLst/>
            <a:ahLst/>
            <a:cxnLst/>
            <a:rect l="l" t="t" r="r" b="b"/>
            <a:pathLst>
              <a:path w="691" h="682" extrusionOk="0">
                <a:moveTo>
                  <a:pt x="340" y="165"/>
                </a:moveTo>
                <a:cubicBezTo>
                  <a:pt x="431" y="165"/>
                  <a:pt x="518" y="232"/>
                  <a:pt x="518" y="333"/>
                </a:cubicBezTo>
                <a:cubicBezTo>
                  <a:pt x="518" y="420"/>
                  <a:pt x="444" y="506"/>
                  <a:pt x="345" y="506"/>
                </a:cubicBezTo>
                <a:cubicBezTo>
                  <a:pt x="197" y="494"/>
                  <a:pt x="123" y="321"/>
                  <a:pt x="222" y="210"/>
                </a:cubicBezTo>
                <a:cubicBezTo>
                  <a:pt x="257" y="179"/>
                  <a:pt x="299" y="165"/>
                  <a:pt x="340" y="165"/>
                </a:cubicBezTo>
                <a:close/>
                <a:moveTo>
                  <a:pt x="333" y="1"/>
                </a:moveTo>
                <a:cubicBezTo>
                  <a:pt x="173" y="1"/>
                  <a:pt x="49" y="112"/>
                  <a:pt x="13" y="259"/>
                </a:cubicBezTo>
                <a:cubicBezTo>
                  <a:pt x="0" y="284"/>
                  <a:pt x="0" y="309"/>
                  <a:pt x="0" y="333"/>
                </a:cubicBezTo>
                <a:cubicBezTo>
                  <a:pt x="0" y="370"/>
                  <a:pt x="0" y="407"/>
                  <a:pt x="13" y="432"/>
                </a:cubicBezTo>
                <a:cubicBezTo>
                  <a:pt x="62" y="598"/>
                  <a:pt x="204" y="681"/>
                  <a:pt x="345" y="681"/>
                </a:cubicBezTo>
                <a:cubicBezTo>
                  <a:pt x="487" y="681"/>
                  <a:pt x="629" y="598"/>
                  <a:pt x="678" y="432"/>
                </a:cubicBezTo>
                <a:cubicBezTo>
                  <a:pt x="690" y="407"/>
                  <a:pt x="690" y="370"/>
                  <a:pt x="690" y="333"/>
                </a:cubicBezTo>
                <a:cubicBezTo>
                  <a:pt x="690" y="309"/>
                  <a:pt x="690" y="284"/>
                  <a:pt x="678" y="259"/>
                </a:cubicBezTo>
                <a:cubicBezTo>
                  <a:pt x="641" y="112"/>
                  <a:pt x="518" y="1"/>
                  <a:pt x="358" y="1"/>
                </a:cubicBez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" name="Google Shape;171;p34">
            <a:extLst>
              <a:ext uri="{FF2B5EF4-FFF2-40B4-BE49-F238E27FC236}">
                <a16:creationId xmlns:a16="http://schemas.microsoft.com/office/drawing/2014/main" id="{24DB2FDD-1807-16C3-72E7-67DCC9623DBC}"/>
              </a:ext>
            </a:extLst>
          </p:cNvPr>
          <p:cNvSpPr txBox="1">
            <a:spLocks/>
          </p:cNvSpPr>
          <p:nvPr/>
        </p:nvSpPr>
        <p:spPr>
          <a:xfrm>
            <a:off x="471262" y="3487934"/>
            <a:ext cx="1215282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2003</a:t>
            </a:r>
          </a:p>
        </p:txBody>
      </p:sp>
      <p:sp>
        <p:nvSpPr>
          <p:cNvPr id="274" name="Google Shape;171;p34">
            <a:extLst>
              <a:ext uri="{FF2B5EF4-FFF2-40B4-BE49-F238E27FC236}">
                <a16:creationId xmlns:a16="http://schemas.microsoft.com/office/drawing/2014/main" id="{5E25A564-AFC3-DAE9-E194-D48B369D06F1}"/>
              </a:ext>
            </a:extLst>
          </p:cNvPr>
          <p:cNvSpPr txBox="1">
            <a:spLocks/>
          </p:cNvSpPr>
          <p:nvPr/>
        </p:nvSpPr>
        <p:spPr>
          <a:xfrm>
            <a:off x="1974784" y="3493283"/>
            <a:ext cx="1215282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2010</a:t>
            </a:r>
          </a:p>
        </p:txBody>
      </p:sp>
      <p:sp>
        <p:nvSpPr>
          <p:cNvPr id="224" name="Google Shape;171;p34">
            <a:extLst>
              <a:ext uri="{FF2B5EF4-FFF2-40B4-BE49-F238E27FC236}">
                <a16:creationId xmlns:a16="http://schemas.microsoft.com/office/drawing/2014/main" id="{2629DE6C-9AAE-4BA4-C19B-35A09F3CA18F}"/>
              </a:ext>
            </a:extLst>
          </p:cNvPr>
          <p:cNvSpPr txBox="1">
            <a:spLocks/>
          </p:cNvSpPr>
          <p:nvPr/>
        </p:nvSpPr>
        <p:spPr>
          <a:xfrm>
            <a:off x="471262" y="3488750"/>
            <a:ext cx="1215282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dirty="0">
                <a:solidFill>
                  <a:srgbClr val="2E1B11"/>
                </a:solidFill>
              </a:rPr>
              <a:t>2003</a:t>
            </a:r>
          </a:p>
        </p:txBody>
      </p:sp>
      <p:sp>
        <p:nvSpPr>
          <p:cNvPr id="275" name="Google Shape;171;p34">
            <a:extLst>
              <a:ext uri="{FF2B5EF4-FFF2-40B4-BE49-F238E27FC236}">
                <a16:creationId xmlns:a16="http://schemas.microsoft.com/office/drawing/2014/main" id="{78E73A39-836F-0891-EB2F-91E110A091ED}"/>
              </a:ext>
            </a:extLst>
          </p:cNvPr>
          <p:cNvSpPr txBox="1">
            <a:spLocks/>
          </p:cNvSpPr>
          <p:nvPr/>
        </p:nvSpPr>
        <p:spPr>
          <a:xfrm>
            <a:off x="3488479" y="3491673"/>
            <a:ext cx="1215282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2014</a:t>
            </a:r>
          </a:p>
        </p:txBody>
      </p:sp>
      <p:sp>
        <p:nvSpPr>
          <p:cNvPr id="225" name="Google Shape;171;p34">
            <a:extLst>
              <a:ext uri="{FF2B5EF4-FFF2-40B4-BE49-F238E27FC236}">
                <a16:creationId xmlns:a16="http://schemas.microsoft.com/office/drawing/2014/main" id="{5F2D1FF0-16AD-355B-07D5-F58E370DDF14}"/>
              </a:ext>
            </a:extLst>
          </p:cNvPr>
          <p:cNvSpPr txBox="1">
            <a:spLocks/>
          </p:cNvSpPr>
          <p:nvPr/>
        </p:nvSpPr>
        <p:spPr>
          <a:xfrm>
            <a:off x="1974784" y="3488750"/>
            <a:ext cx="1215282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dirty="0">
                <a:solidFill>
                  <a:srgbClr val="2E1B11"/>
                </a:solidFill>
              </a:rPr>
              <a:t>2010</a:t>
            </a:r>
          </a:p>
        </p:txBody>
      </p:sp>
      <p:sp>
        <p:nvSpPr>
          <p:cNvPr id="226" name="Google Shape;171;p34">
            <a:extLst>
              <a:ext uri="{FF2B5EF4-FFF2-40B4-BE49-F238E27FC236}">
                <a16:creationId xmlns:a16="http://schemas.microsoft.com/office/drawing/2014/main" id="{0076E9C6-1735-8AC9-2DD4-D95FCB941C50}"/>
              </a:ext>
            </a:extLst>
          </p:cNvPr>
          <p:cNvSpPr txBox="1">
            <a:spLocks/>
          </p:cNvSpPr>
          <p:nvPr/>
        </p:nvSpPr>
        <p:spPr>
          <a:xfrm>
            <a:off x="3488479" y="3488750"/>
            <a:ext cx="1215282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dirty="0">
                <a:solidFill>
                  <a:srgbClr val="2E1B11"/>
                </a:solidFill>
              </a:rPr>
              <a:t>2014</a:t>
            </a:r>
          </a:p>
        </p:txBody>
      </p:sp>
      <p:sp>
        <p:nvSpPr>
          <p:cNvPr id="276" name="Google Shape;171;p34">
            <a:extLst>
              <a:ext uri="{FF2B5EF4-FFF2-40B4-BE49-F238E27FC236}">
                <a16:creationId xmlns:a16="http://schemas.microsoft.com/office/drawing/2014/main" id="{F7C701DC-D2AE-2C1D-085F-F82DCDEAA427}"/>
              </a:ext>
            </a:extLst>
          </p:cNvPr>
          <p:cNvSpPr txBox="1">
            <a:spLocks/>
          </p:cNvSpPr>
          <p:nvPr/>
        </p:nvSpPr>
        <p:spPr>
          <a:xfrm>
            <a:off x="4978508" y="3495108"/>
            <a:ext cx="1215282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2018</a:t>
            </a:r>
          </a:p>
        </p:txBody>
      </p:sp>
      <p:sp>
        <p:nvSpPr>
          <p:cNvPr id="227" name="Google Shape;171;p34">
            <a:extLst>
              <a:ext uri="{FF2B5EF4-FFF2-40B4-BE49-F238E27FC236}">
                <a16:creationId xmlns:a16="http://schemas.microsoft.com/office/drawing/2014/main" id="{7DDEB455-1EFA-DD7C-5292-8F9285AF151A}"/>
              </a:ext>
            </a:extLst>
          </p:cNvPr>
          <p:cNvSpPr txBox="1">
            <a:spLocks/>
          </p:cNvSpPr>
          <p:nvPr/>
        </p:nvSpPr>
        <p:spPr>
          <a:xfrm>
            <a:off x="4978508" y="3488750"/>
            <a:ext cx="1215282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dirty="0">
                <a:solidFill>
                  <a:srgbClr val="2E1B11"/>
                </a:solidFill>
              </a:rPr>
              <a:t>2018</a:t>
            </a:r>
          </a:p>
        </p:txBody>
      </p:sp>
      <p:sp>
        <p:nvSpPr>
          <p:cNvPr id="277" name="Google Shape;171;p34">
            <a:extLst>
              <a:ext uri="{FF2B5EF4-FFF2-40B4-BE49-F238E27FC236}">
                <a16:creationId xmlns:a16="http://schemas.microsoft.com/office/drawing/2014/main" id="{FB2D676F-4FB4-D926-CA67-F4B6F2BC6369}"/>
              </a:ext>
            </a:extLst>
          </p:cNvPr>
          <p:cNvSpPr txBox="1">
            <a:spLocks/>
          </p:cNvSpPr>
          <p:nvPr/>
        </p:nvSpPr>
        <p:spPr>
          <a:xfrm>
            <a:off x="6500233" y="3494818"/>
            <a:ext cx="1215282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2020</a:t>
            </a:r>
          </a:p>
        </p:txBody>
      </p:sp>
      <p:sp>
        <p:nvSpPr>
          <p:cNvPr id="228" name="Google Shape;171;p34">
            <a:extLst>
              <a:ext uri="{FF2B5EF4-FFF2-40B4-BE49-F238E27FC236}">
                <a16:creationId xmlns:a16="http://schemas.microsoft.com/office/drawing/2014/main" id="{6B00419D-0FBF-5D17-9036-F036DBAFD074}"/>
              </a:ext>
            </a:extLst>
          </p:cNvPr>
          <p:cNvSpPr txBox="1">
            <a:spLocks/>
          </p:cNvSpPr>
          <p:nvPr/>
        </p:nvSpPr>
        <p:spPr>
          <a:xfrm>
            <a:off x="6501547" y="3488750"/>
            <a:ext cx="1215282" cy="400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000" dirty="0">
                <a:solidFill>
                  <a:srgbClr val="2E1B11"/>
                </a:solidFill>
              </a:rPr>
              <a:t>2020</a:t>
            </a:r>
          </a:p>
        </p:txBody>
      </p:sp>
      <p:sp>
        <p:nvSpPr>
          <p:cNvPr id="253" name="Google Shape;1975;p60">
            <a:extLst>
              <a:ext uri="{FF2B5EF4-FFF2-40B4-BE49-F238E27FC236}">
                <a16:creationId xmlns:a16="http://schemas.microsoft.com/office/drawing/2014/main" id="{6D711F86-445D-CC76-47D2-0F3BCBE6A2CF}"/>
              </a:ext>
            </a:extLst>
          </p:cNvPr>
          <p:cNvSpPr/>
          <p:nvPr/>
        </p:nvSpPr>
        <p:spPr>
          <a:xfrm>
            <a:off x="3715585" y="3304158"/>
            <a:ext cx="765224" cy="990257"/>
          </a:xfrm>
          <a:custGeom>
            <a:avLst/>
            <a:gdLst/>
            <a:ahLst/>
            <a:cxnLst/>
            <a:rect l="l" t="t" r="r" b="b"/>
            <a:pathLst>
              <a:path w="2819" h="3648" extrusionOk="0">
                <a:moveTo>
                  <a:pt x="1370" y="245"/>
                </a:moveTo>
                <a:cubicBezTo>
                  <a:pt x="1637" y="245"/>
                  <a:pt x="1910" y="345"/>
                  <a:pt x="2132" y="567"/>
                </a:cubicBezTo>
                <a:cubicBezTo>
                  <a:pt x="2819" y="1242"/>
                  <a:pt x="2335" y="2416"/>
                  <a:pt x="1371" y="2416"/>
                </a:cubicBezTo>
                <a:cubicBezTo>
                  <a:pt x="1366" y="2416"/>
                  <a:pt x="1361" y="2416"/>
                  <a:pt x="1356" y="2416"/>
                </a:cubicBezTo>
                <a:cubicBezTo>
                  <a:pt x="765" y="2416"/>
                  <a:pt x="284" y="1935"/>
                  <a:pt x="272" y="1344"/>
                </a:cubicBezTo>
                <a:cubicBezTo>
                  <a:pt x="272" y="684"/>
                  <a:pt x="809" y="245"/>
                  <a:pt x="1370" y="245"/>
                </a:cubicBezTo>
                <a:close/>
                <a:moveTo>
                  <a:pt x="1369" y="1"/>
                </a:moveTo>
                <a:cubicBezTo>
                  <a:pt x="617" y="1"/>
                  <a:pt x="1" y="604"/>
                  <a:pt x="1" y="1356"/>
                </a:cubicBezTo>
                <a:cubicBezTo>
                  <a:pt x="1" y="2391"/>
                  <a:pt x="1196" y="3512"/>
                  <a:pt x="1344" y="3648"/>
                </a:cubicBezTo>
                <a:lnTo>
                  <a:pt x="1381" y="3648"/>
                </a:lnTo>
                <a:cubicBezTo>
                  <a:pt x="1541" y="3512"/>
                  <a:pt x="2724" y="2453"/>
                  <a:pt x="2724" y="1356"/>
                </a:cubicBezTo>
                <a:cubicBezTo>
                  <a:pt x="2724" y="604"/>
                  <a:pt x="2108" y="1"/>
                  <a:pt x="1369" y="1"/>
                </a:cubicBezTo>
                <a:close/>
              </a:path>
            </a:pathLst>
          </a:custGeom>
          <a:solidFill>
            <a:schemeClr val="accent4">
              <a:lumMod val="50000"/>
              <a:alpha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accent2">
                  <a:lumMod val="25000"/>
                </a:schemeClr>
              </a:solidFill>
            </a:endParaRPr>
          </a:p>
        </p:txBody>
      </p:sp>
      <p:sp>
        <p:nvSpPr>
          <p:cNvPr id="254" name="Google Shape;1975;p60">
            <a:extLst>
              <a:ext uri="{FF2B5EF4-FFF2-40B4-BE49-F238E27FC236}">
                <a16:creationId xmlns:a16="http://schemas.microsoft.com/office/drawing/2014/main" id="{A8010424-8161-C949-B7B3-F8E1FCC76772}"/>
              </a:ext>
            </a:extLst>
          </p:cNvPr>
          <p:cNvSpPr/>
          <p:nvPr/>
        </p:nvSpPr>
        <p:spPr>
          <a:xfrm>
            <a:off x="2214445" y="3296538"/>
            <a:ext cx="765224" cy="990257"/>
          </a:xfrm>
          <a:custGeom>
            <a:avLst/>
            <a:gdLst/>
            <a:ahLst/>
            <a:cxnLst/>
            <a:rect l="l" t="t" r="r" b="b"/>
            <a:pathLst>
              <a:path w="2819" h="3648" extrusionOk="0">
                <a:moveTo>
                  <a:pt x="1370" y="245"/>
                </a:moveTo>
                <a:cubicBezTo>
                  <a:pt x="1637" y="245"/>
                  <a:pt x="1910" y="345"/>
                  <a:pt x="2132" y="567"/>
                </a:cubicBezTo>
                <a:cubicBezTo>
                  <a:pt x="2819" y="1242"/>
                  <a:pt x="2335" y="2416"/>
                  <a:pt x="1371" y="2416"/>
                </a:cubicBezTo>
                <a:cubicBezTo>
                  <a:pt x="1366" y="2416"/>
                  <a:pt x="1361" y="2416"/>
                  <a:pt x="1356" y="2416"/>
                </a:cubicBezTo>
                <a:cubicBezTo>
                  <a:pt x="765" y="2416"/>
                  <a:pt x="284" y="1935"/>
                  <a:pt x="272" y="1344"/>
                </a:cubicBezTo>
                <a:cubicBezTo>
                  <a:pt x="272" y="684"/>
                  <a:pt x="809" y="245"/>
                  <a:pt x="1370" y="245"/>
                </a:cubicBezTo>
                <a:close/>
                <a:moveTo>
                  <a:pt x="1369" y="1"/>
                </a:moveTo>
                <a:cubicBezTo>
                  <a:pt x="617" y="1"/>
                  <a:pt x="1" y="604"/>
                  <a:pt x="1" y="1356"/>
                </a:cubicBezTo>
                <a:cubicBezTo>
                  <a:pt x="1" y="2391"/>
                  <a:pt x="1196" y="3512"/>
                  <a:pt x="1344" y="3648"/>
                </a:cubicBezTo>
                <a:lnTo>
                  <a:pt x="1381" y="3648"/>
                </a:lnTo>
                <a:cubicBezTo>
                  <a:pt x="1541" y="3512"/>
                  <a:pt x="2724" y="2453"/>
                  <a:pt x="2724" y="1356"/>
                </a:cubicBezTo>
                <a:cubicBezTo>
                  <a:pt x="2724" y="604"/>
                  <a:pt x="2108" y="1"/>
                  <a:pt x="1369" y="1"/>
                </a:cubicBezTo>
                <a:close/>
              </a:path>
            </a:pathLst>
          </a:custGeom>
          <a:solidFill>
            <a:schemeClr val="accent4">
              <a:lumMod val="50000"/>
              <a:alpha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accent2">
                  <a:lumMod val="25000"/>
                </a:schemeClr>
              </a:solidFill>
            </a:endParaRPr>
          </a:p>
        </p:txBody>
      </p:sp>
      <p:sp>
        <p:nvSpPr>
          <p:cNvPr id="256" name="Google Shape;1969;p60">
            <a:extLst>
              <a:ext uri="{FF2B5EF4-FFF2-40B4-BE49-F238E27FC236}">
                <a16:creationId xmlns:a16="http://schemas.microsoft.com/office/drawing/2014/main" id="{B29FAC6C-B039-20F1-EB94-8A8BE72092CE}"/>
              </a:ext>
            </a:extLst>
          </p:cNvPr>
          <p:cNvSpPr/>
          <p:nvPr/>
        </p:nvSpPr>
        <p:spPr>
          <a:xfrm>
            <a:off x="1158751" y="4367460"/>
            <a:ext cx="1335300" cy="47719"/>
          </a:xfrm>
          <a:custGeom>
            <a:avLst/>
            <a:gdLst/>
            <a:ahLst/>
            <a:cxnLst/>
            <a:rect l="l" t="t" r="r" b="b"/>
            <a:pathLst>
              <a:path w="3808" h="173" extrusionOk="0">
                <a:moveTo>
                  <a:pt x="12" y="0"/>
                </a:moveTo>
                <a:cubicBezTo>
                  <a:pt x="12" y="25"/>
                  <a:pt x="25" y="50"/>
                  <a:pt x="12" y="74"/>
                </a:cubicBezTo>
                <a:cubicBezTo>
                  <a:pt x="25" y="111"/>
                  <a:pt x="12" y="148"/>
                  <a:pt x="0" y="173"/>
                </a:cubicBezTo>
                <a:lnTo>
                  <a:pt x="3807" y="173"/>
                </a:lnTo>
                <a:cubicBezTo>
                  <a:pt x="3795" y="148"/>
                  <a:pt x="3783" y="111"/>
                  <a:pt x="3783" y="74"/>
                </a:cubicBezTo>
                <a:cubicBezTo>
                  <a:pt x="3783" y="50"/>
                  <a:pt x="3795" y="25"/>
                  <a:pt x="3795" y="0"/>
                </a:cubicBezTo>
                <a:close/>
              </a:path>
            </a:pathLst>
          </a:custGeom>
          <a:solidFill>
            <a:srgbClr val="6B76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1975;p60">
            <a:extLst>
              <a:ext uri="{FF2B5EF4-FFF2-40B4-BE49-F238E27FC236}">
                <a16:creationId xmlns:a16="http://schemas.microsoft.com/office/drawing/2014/main" id="{EAEEB6C0-8832-C516-A353-76D1E385E4A3}"/>
              </a:ext>
            </a:extLst>
          </p:cNvPr>
          <p:cNvSpPr/>
          <p:nvPr/>
        </p:nvSpPr>
        <p:spPr>
          <a:xfrm>
            <a:off x="713305" y="3304158"/>
            <a:ext cx="765224" cy="990257"/>
          </a:xfrm>
          <a:custGeom>
            <a:avLst/>
            <a:gdLst/>
            <a:ahLst/>
            <a:cxnLst/>
            <a:rect l="l" t="t" r="r" b="b"/>
            <a:pathLst>
              <a:path w="2819" h="3648" extrusionOk="0">
                <a:moveTo>
                  <a:pt x="1370" y="245"/>
                </a:moveTo>
                <a:cubicBezTo>
                  <a:pt x="1637" y="245"/>
                  <a:pt x="1910" y="345"/>
                  <a:pt x="2132" y="567"/>
                </a:cubicBezTo>
                <a:cubicBezTo>
                  <a:pt x="2819" y="1242"/>
                  <a:pt x="2335" y="2416"/>
                  <a:pt x="1371" y="2416"/>
                </a:cubicBezTo>
                <a:cubicBezTo>
                  <a:pt x="1366" y="2416"/>
                  <a:pt x="1361" y="2416"/>
                  <a:pt x="1356" y="2416"/>
                </a:cubicBezTo>
                <a:cubicBezTo>
                  <a:pt x="765" y="2416"/>
                  <a:pt x="284" y="1935"/>
                  <a:pt x="272" y="1344"/>
                </a:cubicBezTo>
                <a:cubicBezTo>
                  <a:pt x="272" y="684"/>
                  <a:pt x="809" y="245"/>
                  <a:pt x="1370" y="245"/>
                </a:cubicBezTo>
                <a:close/>
                <a:moveTo>
                  <a:pt x="1369" y="1"/>
                </a:moveTo>
                <a:cubicBezTo>
                  <a:pt x="617" y="1"/>
                  <a:pt x="1" y="604"/>
                  <a:pt x="1" y="1356"/>
                </a:cubicBezTo>
                <a:cubicBezTo>
                  <a:pt x="1" y="2391"/>
                  <a:pt x="1196" y="3512"/>
                  <a:pt x="1344" y="3648"/>
                </a:cubicBezTo>
                <a:lnTo>
                  <a:pt x="1381" y="3648"/>
                </a:lnTo>
                <a:cubicBezTo>
                  <a:pt x="1541" y="3512"/>
                  <a:pt x="2724" y="2453"/>
                  <a:pt x="2724" y="1356"/>
                </a:cubicBezTo>
                <a:cubicBezTo>
                  <a:pt x="2724" y="604"/>
                  <a:pt x="2108" y="1"/>
                  <a:pt x="1369" y="1"/>
                </a:cubicBezTo>
                <a:close/>
              </a:path>
            </a:pathLst>
          </a:custGeom>
          <a:solidFill>
            <a:schemeClr val="accent4">
              <a:lumMod val="50000"/>
              <a:alpha val="2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accent2">
                  <a:lumMod val="25000"/>
                </a:schemeClr>
              </a:solidFill>
            </a:endParaRPr>
          </a:p>
        </p:txBody>
      </p:sp>
      <p:sp>
        <p:nvSpPr>
          <p:cNvPr id="257" name="Google Shape;1972;p60">
            <a:extLst>
              <a:ext uri="{FF2B5EF4-FFF2-40B4-BE49-F238E27FC236}">
                <a16:creationId xmlns:a16="http://schemas.microsoft.com/office/drawing/2014/main" id="{92D6DCF8-5368-858F-0080-19CE129A918C}"/>
              </a:ext>
            </a:extLst>
          </p:cNvPr>
          <p:cNvSpPr/>
          <p:nvPr/>
        </p:nvSpPr>
        <p:spPr>
          <a:xfrm>
            <a:off x="2661718" y="4367461"/>
            <a:ext cx="1358742" cy="47720"/>
          </a:xfrm>
          <a:custGeom>
            <a:avLst/>
            <a:gdLst/>
            <a:ahLst/>
            <a:cxnLst/>
            <a:rect l="l" t="t" r="r" b="b"/>
            <a:pathLst>
              <a:path w="3771" h="173" extrusionOk="0">
                <a:moveTo>
                  <a:pt x="0" y="0"/>
                </a:moveTo>
                <a:cubicBezTo>
                  <a:pt x="13" y="25"/>
                  <a:pt x="13" y="50"/>
                  <a:pt x="13" y="74"/>
                </a:cubicBezTo>
                <a:cubicBezTo>
                  <a:pt x="13" y="111"/>
                  <a:pt x="13" y="148"/>
                  <a:pt x="0" y="173"/>
                </a:cubicBezTo>
                <a:lnTo>
                  <a:pt x="3771" y="173"/>
                </a:lnTo>
                <a:cubicBezTo>
                  <a:pt x="3759" y="148"/>
                  <a:pt x="3759" y="111"/>
                  <a:pt x="3759" y="74"/>
                </a:cubicBezTo>
                <a:cubicBezTo>
                  <a:pt x="3759" y="50"/>
                  <a:pt x="3759" y="25"/>
                  <a:pt x="3771" y="0"/>
                </a:cubicBezTo>
                <a:close/>
              </a:path>
            </a:pathLst>
          </a:custGeom>
          <a:solidFill>
            <a:srgbClr val="6B76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" name="Google Shape;1977;p60">
            <a:extLst>
              <a:ext uri="{FF2B5EF4-FFF2-40B4-BE49-F238E27FC236}">
                <a16:creationId xmlns:a16="http://schemas.microsoft.com/office/drawing/2014/main" id="{8298AB11-BB50-74B8-4D03-B8EFBA2258CE}"/>
              </a:ext>
            </a:extLst>
          </p:cNvPr>
          <p:cNvSpPr/>
          <p:nvPr/>
        </p:nvSpPr>
        <p:spPr>
          <a:xfrm>
            <a:off x="2518437" y="4333779"/>
            <a:ext cx="115545" cy="94262"/>
          </a:xfrm>
          <a:custGeom>
            <a:avLst/>
            <a:gdLst/>
            <a:ahLst/>
            <a:cxnLst/>
            <a:rect l="l" t="t" r="r" b="b"/>
            <a:pathLst>
              <a:path w="404" h="344" extrusionOk="0">
                <a:moveTo>
                  <a:pt x="233" y="1"/>
                </a:moveTo>
                <a:cubicBezTo>
                  <a:pt x="196" y="1"/>
                  <a:pt x="157" y="15"/>
                  <a:pt x="124" y="48"/>
                </a:cubicBezTo>
                <a:cubicBezTo>
                  <a:pt x="1" y="147"/>
                  <a:pt x="75" y="332"/>
                  <a:pt x="235" y="344"/>
                </a:cubicBezTo>
                <a:cubicBezTo>
                  <a:pt x="321" y="344"/>
                  <a:pt x="395" y="270"/>
                  <a:pt x="395" y="184"/>
                </a:cubicBezTo>
                <a:cubicBezTo>
                  <a:pt x="404" y="80"/>
                  <a:pt x="321" y="1"/>
                  <a:pt x="23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" name="Google Shape;1981;p60">
            <a:extLst>
              <a:ext uri="{FF2B5EF4-FFF2-40B4-BE49-F238E27FC236}">
                <a16:creationId xmlns:a16="http://schemas.microsoft.com/office/drawing/2014/main" id="{AF80C1E2-AE17-020A-92BB-AAD1C684EE70}"/>
              </a:ext>
            </a:extLst>
          </p:cNvPr>
          <p:cNvSpPr/>
          <p:nvPr/>
        </p:nvSpPr>
        <p:spPr>
          <a:xfrm>
            <a:off x="4015245" y="4343129"/>
            <a:ext cx="109667" cy="93378"/>
          </a:xfrm>
          <a:custGeom>
            <a:avLst/>
            <a:gdLst/>
            <a:ahLst/>
            <a:cxnLst/>
            <a:rect l="l" t="t" r="r" b="b"/>
            <a:pathLst>
              <a:path w="404" h="344" extrusionOk="0">
                <a:moveTo>
                  <a:pt x="223" y="1"/>
                </a:moveTo>
                <a:cubicBezTo>
                  <a:pt x="184" y="1"/>
                  <a:pt x="144" y="15"/>
                  <a:pt x="111" y="48"/>
                </a:cubicBezTo>
                <a:cubicBezTo>
                  <a:pt x="0" y="147"/>
                  <a:pt x="74" y="332"/>
                  <a:pt x="235" y="344"/>
                </a:cubicBezTo>
                <a:cubicBezTo>
                  <a:pt x="321" y="344"/>
                  <a:pt x="395" y="270"/>
                  <a:pt x="395" y="184"/>
                </a:cubicBezTo>
                <a:cubicBezTo>
                  <a:pt x="403" y="80"/>
                  <a:pt x="315" y="1"/>
                  <a:pt x="22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" name="Google Shape;1984;p60">
            <a:extLst>
              <a:ext uri="{FF2B5EF4-FFF2-40B4-BE49-F238E27FC236}">
                <a16:creationId xmlns:a16="http://schemas.microsoft.com/office/drawing/2014/main" id="{0B1547C6-C801-DA8B-03B7-E8EFBA2CE3AB}"/>
              </a:ext>
            </a:extLst>
          </p:cNvPr>
          <p:cNvSpPr/>
          <p:nvPr/>
        </p:nvSpPr>
        <p:spPr>
          <a:xfrm>
            <a:off x="2487864" y="4290688"/>
            <a:ext cx="187572" cy="185128"/>
          </a:xfrm>
          <a:custGeom>
            <a:avLst/>
            <a:gdLst/>
            <a:ahLst/>
            <a:cxnLst/>
            <a:rect l="l" t="t" r="r" b="b"/>
            <a:pathLst>
              <a:path w="691" h="682" extrusionOk="0">
                <a:moveTo>
                  <a:pt x="340" y="165"/>
                </a:moveTo>
                <a:cubicBezTo>
                  <a:pt x="431" y="165"/>
                  <a:pt x="518" y="232"/>
                  <a:pt x="518" y="333"/>
                </a:cubicBezTo>
                <a:cubicBezTo>
                  <a:pt x="518" y="420"/>
                  <a:pt x="444" y="506"/>
                  <a:pt x="345" y="506"/>
                </a:cubicBezTo>
                <a:cubicBezTo>
                  <a:pt x="197" y="494"/>
                  <a:pt x="123" y="321"/>
                  <a:pt x="222" y="210"/>
                </a:cubicBezTo>
                <a:cubicBezTo>
                  <a:pt x="257" y="179"/>
                  <a:pt x="299" y="165"/>
                  <a:pt x="340" y="165"/>
                </a:cubicBezTo>
                <a:close/>
                <a:moveTo>
                  <a:pt x="333" y="1"/>
                </a:moveTo>
                <a:cubicBezTo>
                  <a:pt x="173" y="1"/>
                  <a:pt x="49" y="112"/>
                  <a:pt x="13" y="259"/>
                </a:cubicBezTo>
                <a:cubicBezTo>
                  <a:pt x="0" y="284"/>
                  <a:pt x="0" y="309"/>
                  <a:pt x="0" y="333"/>
                </a:cubicBezTo>
                <a:cubicBezTo>
                  <a:pt x="0" y="370"/>
                  <a:pt x="0" y="407"/>
                  <a:pt x="13" y="432"/>
                </a:cubicBezTo>
                <a:cubicBezTo>
                  <a:pt x="62" y="598"/>
                  <a:pt x="204" y="681"/>
                  <a:pt x="345" y="681"/>
                </a:cubicBezTo>
                <a:cubicBezTo>
                  <a:pt x="487" y="681"/>
                  <a:pt x="629" y="598"/>
                  <a:pt x="678" y="432"/>
                </a:cubicBezTo>
                <a:cubicBezTo>
                  <a:pt x="690" y="407"/>
                  <a:pt x="690" y="370"/>
                  <a:pt x="690" y="333"/>
                </a:cubicBezTo>
                <a:cubicBezTo>
                  <a:pt x="690" y="309"/>
                  <a:pt x="690" y="284"/>
                  <a:pt x="678" y="259"/>
                </a:cubicBezTo>
                <a:cubicBezTo>
                  <a:pt x="641" y="112"/>
                  <a:pt x="518" y="1"/>
                  <a:pt x="358" y="1"/>
                </a:cubicBez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" name="Google Shape;1984;p60">
            <a:extLst>
              <a:ext uri="{FF2B5EF4-FFF2-40B4-BE49-F238E27FC236}">
                <a16:creationId xmlns:a16="http://schemas.microsoft.com/office/drawing/2014/main" id="{47E3C1ED-B38D-C82A-40BC-03B170251CD1}"/>
              </a:ext>
            </a:extLst>
          </p:cNvPr>
          <p:cNvSpPr/>
          <p:nvPr/>
        </p:nvSpPr>
        <p:spPr>
          <a:xfrm>
            <a:off x="3987841" y="4297121"/>
            <a:ext cx="187572" cy="185128"/>
          </a:xfrm>
          <a:custGeom>
            <a:avLst/>
            <a:gdLst/>
            <a:ahLst/>
            <a:cxnLst/>
            <a:rect l="l" t="t" r="r" b="b"/>
            <a:pathLst>
              <a:path w="691" h="682" extrusionOk="0">
                <a:moveTo>
                  <a:pt x="340" y="165"/>
                </a:moveTo>
                <a:cubicBezTo>
                  <a:pt x="431" y="165"/>
                  <a:pt x="518" y="232"/>
                  <a:pt x="518" y="333"/>
                </a:cubicBezTo>
                <a:cubicBezTo>
                  <a:pt x="518" y="420"/>
                  <a:pt x="444" y="506"/>
                  <a:pt x="345" y="506"/>
                </a:cubicBezTo>
                <a:cubicBezTo>
                  <a:pt x="197" y="494"/>
                  <a:pt x="123" y="321"/>
                  <a:pt x="222" y="210"/>
                </a:cubicBezTo>
                <a:cubicBezTo>
                  <a:pt x="257" y="179"/>
                  <a:pt x="299" y="165"/>
                  <a:pt x="340" y="165"/>
                </a:cubicBezTo>
                <a:close/>
                <a:moveTo>
                  <a:pt x="333" y="1"/>
                </a:moveTo>
                <a:cubicBezTo>
                  <a:pt x="173" y="1"/>
                  <a:pt x="49" y="112"/>
                  <a:pt x="13" y="259"/>
                </a:cubicBezTo>
                <a:cubicBezTo>
                  <a:pt x="0" y="284"/>
                  <a:pt x="0" y="309"/>
                  <a:pt x="0" y="333"/>
                </a:cubicBezTo>
                <a:cubicBezTo>
                  <a:pt x="0" y="370"/>
                  <a:pt x="0" y="407"/>
                  <a:pt x="13" y="432"/>
                </a:cubicBezTo>
                <a:cubicBezTo>
                  <a:pt x="62" y="598"/>
                  <a:pt x="204" y="681"/>
                  <a:pt x="345" y="681"/>
                </a:cubicBezTo>
                <a:cubicBezTo>
                  <a:pt x="487" y="681"/>
                  <a:pt x="629" y="598"/>
                  <a:pt x="678" y="432"/>
                </a:cubicBezTo>
                <a:cubicBezTo>
                  <a:pt x="690" y="407"/>
                  <a:pt x="690" y="370"/>
                  <a:pt x="690" y="333"/>
                </a:cubicBezTo>
                <a:cubicBezTo>
                  <a:pt x="690" y="309"/>
                  <a:pt x="690" y="284"/>
                  <a:pt x="678" y="259"/>
                </a:cubicBezTo>
                <a:cubicBezTo>
                  <a:pt x="641" y="112"/>
                  <a:pt x="518" y="1"/>
                  <a:pt x="358" y="1"/>
                </a:cubicBez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" name="Google Shape;1977;p60">
            <a:extLst>
              <a:ext uri="{FF2B5EF4-FFF2-40B4-BE49-F238E27FC236}">
                <a16:creationId xmlns:a16="http://schemas.microsoft.com/office/drawing/2014/main" id="{141851F1-BD42-6A40-AB5E-B28B53FC5D38}"/>
              </a:ext>
            </a:extLst>
          </p:cNvPr>
          <p:cNvSpPr/>
          <p:nvPr/>
        </p:nvSpPr>
        <p:spPr>
          <a:xfrm>
            <a:off x="1022152" y="4337239"/>
            <a:ext cx="115545" cy="94262"/>
          </a:xfrm>
          <a:custGeom>
            <a:avLst/>
            <a:gdLst/>
            <a:ahLst/>
            <a:cxnLst/>
            <a:rect l="l" t="t" r="r" b="b"/>
            <a:pathLst>
              <a:path w="404" h="344" extrusionOk="0">
                <a:moveTo>
                  <a:pt x="233" y="1"/>
                </a:moveTo>
                <a:cubicBezTo>
                  <a:pt x="196" y="1"/>
                  <a:pt x="157" y="15"/>
                  <a:pt x="124" y="48"/>
                </a:cubicBezTo>
                <a:cubicBezTo>
                  <a:pt x="1" y="147"/>
                  <a:pt x="75" y="332"/>
                  <a:pt x="235" y="344"/>
                </a:cubicBezTo>
                <a:cubicBezTo>
                  <a:pt x="321" y="344"/>
                  <a:pt x="395" y="270"/>
                  <a:pt x="395" y="184"/>
                </a:cubicBezTo>
                <a:cubicBezTo>
                  <a:pt x="404" y="80"/>
                  <a:pt x="321" y="1"/>
                  <a:pt x="23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" name="Google Shape;1969;p60">
            <a:extLst>
              <a:ext uri="{FF2B5EF4-FFF2-40B4-BE49-F238E27FC236}">
                <a16:creationId xmlns:a16="http://schemas.microsoft.com/office/drawing/2014/main" id="{832365FE-E07B-308E-78D3-7FC08D012B23}"/>
              </a:ext>
            </a:extLst>
          </p:cNvPr>
          <p:cNvSpPr/>
          <p:nvPr/>
        </p:nvSpPr>
        <p:spPr>
          <a:xfrm>
            <a:off x="-17997" y="4366472"/>
            <a:ext cx="1033464" cy="45719"/>
          </a:xfrm>
          <a:custGeom>
            <a:avLst/>
            <a:gdLst/>
            <a:ahLst/>
            <a:cxnLst/>
            <a:rect l="l" t="t" r="r" b="b"/>
            <a:pathLst>
              <a:path w="3808" h="173" extrusionOk="0">
                <a:moveTo>
                  <a:pt x="12" y="0"/>
                </a:moveTo>
                <a:cubicBezTo>
                  <a:pt x="12" y="25"/>
                  <a:pt x="25" y="50"/>
                  <a:pt x="12" y="74"/>
                </a:cubicBezTo>
                <a:cubicBezTo>
                  <a:pt x="25" y="111"/>
                  <a:pt x="12" y="148"/>
                  <a:pt x="0" y="173"/>
                </a:cubicBezTo>
                <a:lnTo>
                  <a:pt x="3807" y="173"/>
                </a:lnTo>
                <a:cubicBezTo>
                  <a:pt x="3795" y="148"/>
                  <a:pt x="3783" y="111"/>
                  <a:pt x="3783" y="74"/>
                </a:cubicBezTo>
                <a:cubicBezTo>
                  <a:pt x="3783" y="50"/>
                  <a:pt x="3795" y="25"/>
                  <a:pt x="3795" y="0"/>
                </a:cubicBezTo>
                <a:close/>
              </a:path>
            </a:pathLst>
          </a:custGeom>
          <a:solidFill>
            <a:srgbClr val="6B76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" name="Google Shape;1984;p60">
            <a:extLst>
              <a:ext uri="{FF2B5EF4-FFF2-40B4-BE49-F238E27FC236}">
                <a16:creationId xmlns:a16="http://schemas.microsoft.com/office/drawing/2014/main" id="{7C5F278C-EF20-55D7-EFB5-D750B1D358EC}"/>
              </a:ext>
            </a:extLst>
          </p:cNvPr>
          <p:cNvSpPr/>
          <p:nvPr/>
        </p:nvSpPr>
        <p:spPr>
          <a:xfrm>
            <a:off x="991579" y="4294148"/>
            <a:ext cx="187572" cy="185128"/>
          </a:xfrm>
          <a:custGeom>
            <a:avLst/>
            <a:gdLst/>
            <a:ahLst/>
            <a:cxnLst/>
            <a:rect l="l" t="t" r="r" b="b"/>
            <a:pathLst>
              <a:path w="691" h="682" extrusionOk="0">
                <a:moveTo>
                  <a:pt x="340" y="165"/>
                </a:moveTo>
                <a:cubicBezTo>
                  <a:pt x="431" y="165"/>
                  <a:pt x="518" y="232"/>
                  <a:pt x="518" y="333"/>
                </a:cubicBezTo>
                <a:cubicBezTo>
                  <a:pt x="518" y="420"/>
                  <a:pt x="444" y="506"/>
                  <a:pt x="345" y="506"/>
                </a:cubicBezTo>
                <a:cubicBezTo>
                  <a:pt x="197" y="494"/>
                  <a:pt x="123" y="321"/>
                  <a:pt x="222" y="210"/>
                </a:cubicBezTo>
                <a:cubicBezTo>
                  <a:pt x="257" y="179"/>
                  <a:pt x="299" y="165"/>
                  <a:pt x="340" y="165"/>
                </a:cubicBezTo>
                <a:close/>
                <a:moveTo>
                  <a:pt x="333" y="1"/>
                </a:moveTo>
                <a:cubicBezTo>
                  <a:pt x="173" y="1"/>
                  <a:pt x="49" y="112"/>
                  <a:pt x="13" y="259"/>
                </a:cubicBezTo>
                <a:cubicBezTo>
                  <a:pt x="0" y="284"/>
                  <a:pt x="0" y="309"/>
                  <a:pt x="0" y="333"/>
                </a:cubicBezTo>
                <a:cubicBezTo>
                  <a:pt x="0" y="370"/>
                  <a:pt x="0" y="407"/>
                  <a:pt x="13" y="432"/>
                </a:cubicBezTo>
                <a:cubicBezTo>
                  <a:pt x="62" y="598"/>
                  <a:pt x="204" y="681"/>
                  <a:pt x="345" y="681"/>
                </a:cubicBezTo>
                <a:cubicBezTo>
                  <a:pt x="487" y="681"/>
                  <a:pt x="629" y="598"/>
                  <a:pt x="678" y="432"/>
                </a:cubicBezTo>
                <a:cubicBezTo>
                  <a:pt x="690" y="407"/>
                  <a:pt x="690" y="370"/>
                  <a:pt x="690" y="333"/>
                </a:cubicBezTo>
                <a:cubicBezTo>
                  <a:pt x="690" y="309"/>
                  <a:pt x="690" y="284"/>
                  <a:pt x="678" y="259"/>
                </a:cubicBezTo>
                <a:cubicBezTo>
                  <a:pt x="641" y="112"/>
                  <a:pt x="518" y="1"/>
                  <a:pt x="358" y="1"/>
                </a:cubicBez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BE4C029E-FC89-A90E-BCC1-C1DD89CA94C5}"/>
              </a:ext>
            </a:extLst>
          </p:cNvPr>
          <p:cNvSpPr txBox="1"/>
          <p:nvPr/>
        </p:nvSpPr>
        <p:spPr>
          <a:xfrm>
            <a:off x="107868" y="4412191"/>
            <a:ext cx="197509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Αναφορά του</a:t>
            </a:r>
            <a:r>
              <a:rPr lang="en-US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DT </a:t>
            </a:r>
            <a:r>
              <a:rPr lang="el-GR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από </a:t>
            </a:r>
            <a:r>
              <a:rPr lang="en-US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Grieves</a:t>
            </a:r>
            <a:r>
              <a:rPr lang="el-GR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D4C76F47-CEB8-4BD8-EF4C-87F5D3053005}"/>
              </a:ext>
            </a:extLst>
          </p:cNvPr>
          <p:cNvSpPr txBox="1"/>
          <p:nvPr/>
        </p:nvSpPr>
        <p:spPr>
          <a:xfrm>
            <a:off x="1489055" y="4413384"/>
            <a:ext cx="22145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Γραπτή αναφορά από την </a:t>
            </a:r>
            <a:r>
              <a:rPr lang="en-US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NASA</a:t>
            </a:r>
            <a:endParaRPr lang="el-GR" sz="2000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7848CB98-5099-D1C7-7A44-831D725A9C15}"/>
              </a:ext>
            </a:extLst>
          </p:cNvPr>
          <p:cNvSpPr txBox="1"/>
          <p:nvPr/>
        </p:nvSpPr>
        <p:spPr>
          <a:xfrm>
            <a:off x="2859997" y="4419029"/>
            <a:ext cx="243883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Πρώτο δημοσίευμα για το </a:t>
            </a:r>
            <a:r>
              <a:rPr lang="en-US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DT</a:t>
            </a:r>
            <a:endParaRPr lang="el-GR" sz="2000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9FA9448B-E556-F874-488B-368EC507EEAC}"/>
              </a:ext>
            </a:extLst>
          </p:cNvPr>
          <p:cNvSpPr txBox="1"/>
          <p:nvPr/>
        </p:nvSpPr>
        <p:spPr>
          <a:xfrm>
            <a:off x="4197510" y="4419029"/>
            <a:ext cx="276460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Το </a:t>
            </a:r>
            <a:r>
              <a:rPr lang="en-US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DT</a:t>
            </a:r>
            <a:r>
              <a:rPr lang="el-GR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στις 10 καλύτερες τεχνολογίες</a:t>
            </a:r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F274333F-8569-6769-EA55-948EE1E634A4}"/>
              </a:ext>
            </a:extLst>
          </p:cNvPr>
          <p:cNvSpPr txBox="1"/>
          <p:nvPr/>
        </p:nvSpPr>
        <p:spPr>
          <a:xfrm>
            <a:off x="5998464" y="4419029"/>
            <a:ext cx="225230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DTs </a:t>
            </a:r>
            <a:r>
              <a:rPr lang="el-GR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στον κατά-</a:t>
            </a:r>
            <a:r>
              <a:rPr lang="el-GR" sz="2000" dirty="0" err="1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σκευαστικό</a:t>
            </a:r>
            <a:r>
              <a:rPr lang="el-GR" sz="2000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κλάδο </a:t>
            </a:r>
          </a:p>
        </p:txBody>
      </p:sp>
      <p:cxnSp>
        <p:nvCxnSpPr>
          <p:cNvPr id="272" name="Google Shape;182;p34">
            <a:extLst>
              <a:ext uri="{FF2B5EF4-FFF2-40B4-BE49-F238E27FC236}">
                <a16:creationId xmlns:a16="http://schemas.microsoft.com/office/drawing/2014/main" id="{ED2D571A-5207-94C9-BD70-EDC5496D4B7B}"/>
              </a:ext>
            </a:extLst>
          </p:cNvPr>
          <p:cNvCxnSpPr>
            <a:cxnSpLocks/>
          </p:cNvCxnSpPr>
          <p:nvPr/>
        </p:nvCxnSpPr>
        <p:spPr>
          <a:xfrm>
            <a:off x="8100060" y="5049051"/>
            <a:ext cx="35052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09A15B9F-CCBA-0510-FB36-A02C68ABAAB2}"/>
              </a:ext>
            </a:extLst>
          </p:cNvPr>
          <p:cNvSpPr txBox="1"/>
          <p:nvPr/>
        </p:nvSpPr>
        <p:spPr>
          <a:xfrm>
            <a:off x="8796377" y="4795950"/>
            <a:ext cx="34762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5</a:t>
            </a:r>
          </a:p>
        </p:txBody>
      </p:sp>
    </p:spTree>
    <p:extLst>
      <p:ext uri="{BB962C8B-B14F-4D97-AF65-F5344CB8AC3E}">
        <p14:creationId xmlns:p14="http://schemas.microsoft.com/office/powerpoint/2010/main" val="2302104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u"/>
      </p:transition>
    </mc:Choice>
    <mc:Fallback xmlns="">
      <p:transition spd="slow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4" grpId="0"/>
      <p:bldP spid="224" grpId="1"/>
      <p:bldP spid="225" grpId="0"/>
      <p:bldP spid="225" grpId="1"/>
      <p:bldP spid="226" grpId="0"/>
      <p:bldP spid="226" grpId="1"/>
      <p:bldP spid="227" grpId="0"/>
      <p:bldP spid="227" grpId="1"/>
      <p:bldP spid="228" grpId="0"/>
      <p:bldP spid="266" grpId="0"/>
      <p:bldP spid="266" grpId="1"/>
      <p:bldP spid="267" grpId="0"/>
      <p:bldP spid="267" grpId="1"/>
      <p:bldP spid="268" grpId="0"/>
      <p:bldP spid="268" grpId="1"/>
      <p:bldP spid="269" grpId="0"/>
      <p:bldP spid="269" grpId="1"/>
      <p:bldP spid="27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Εξάγωνο 532">
            <a:extLst>
              <a:ext uri="{FF2B5EF4-FFF2-40B4-BE49-F238E27FC236}">
                <a16:creationId xmlns:a16="http://schemas.microsoft.com/office/drawing/2014/main" id="{4657BEBE-3439-FDE0-75B8-D5690672D175}"/>
              </a:ext>
            </a:extLst>
          </p:cNvPr>
          <p:cNvSpPr/>
          <p:nvPr/>
        </p:nvSpPr>
        <p:spPr>
          <a:xfrm>
            <a:off x="7115465" y="4809077"/>
            <a:ext cx="2750170" cy="1485974"/>
          </a:xfrm>
          <a:prstGeom prst="hexagon">
            <a:avLst>
              <a:gd name="adj" fmla="val 38845"/>
              <a:gd name="vf" fmla="val 11547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01" name="Google Shape;201;p36"/>
          <p:cNvSpPr txBox="1">
            <a:spLocks noGrp="1"/>
          </p:cNvSpPr>
          <p:nvPr>
            <p:ph type="ctrTitle"/>
          </p:nvPr>
        </p:nvSpPr>
        <p:spPr>
          <a:xfrm>
            <a:off x="1143002" y="127905"/>
            <a:ext cx="7597138" cy="53403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2400" b="0" dirty="0"/>
              <a:t>ΤΕΧΝΟΛΟΓΙΕΣ ΠΟΥ ΟΔΗΓΗΔΑΝ ΣΤΑ ΨΗΦΙΑΚΑ ΔΙΔΥΜΑ</a:t>
            </a:r>
            <a:endParaRPr sz="2400" b="0" dirty="0"/>
          </a:p>
        </p:txBody>
      </p:sp>
      <p:cxnSp>
        <p:nvCxnSpPr>
          <p:cNvPr id="2" name="Google Shape;182;p34">
            <a:extLst>
              <a:ext uri="{FF2B5EF4-FFF2-40B4-BE49-F238E27FC236}">
                <a16:creationId xmlns:a16="http://schemas.microsoft.com/office/drawing/2014/main" id="{BDCCA7B0-D2AC-0980-84EB-C0CDB08F50F7}"/>
              </a:ext>
            </a:extLst>
          </p:cNvPr>
          <p:cNvCxnSpPr>
            <a:cxnSpLocks/>
          </p:cNvCxnSpPr>
          <p:nvPr/>
        </p:nvCxnSpPr>
        <p:spPr>
          <a:xfrm>
            <a:off x="8375837" y="-15240"/>
            <a:ext cx="0" cy="25908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" name="Google Shape;182;p34">
            <a:extLst>
              <a:ext uri="{FF2B5EF4-FFF2-40B4-BE49-F238E27FC236}">
                <a16:creationId xmlns:a16="http://schemas.microsoft.com/office/drawing/2014/main" id="{07A2BCCE-BA5F-F6CC-C331-366CF1C8B5AC}"/>
              </a:ext>
            </a:extLst>
          </p:cNvPr>
          <p:cNvCxnSpPr>
            <a:cxnSpLocks/>
          </p:cNvCxnSpPr>
          <p:nvPr/>
        </p:nvCxnSpPr>
        <p:spPr>
          <a:xfrm>
            <a:off x="8375837" y="556260"/>
            <a:ext cx="0" cy="46101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17" name="Ορθογώνιο: Ψαλίδισμα μίας γωνίας 416">
            <a:extLst>
              <a:ext uri="{FF2B5EF4-FFF2-40B4-BE49-F238E27FC236}">
                <a16:creationId xmlns:a16="http://schemas.microsoft.com/office/drawing/2014/main" id="{1BEDF4C7-076C-F019-E014-1B060A9B49A6}"/>
              </a:ext>
            </a:extLst>
          </p:cNvPr>
          <p:cNvSpPr/>
          <p:nvPr/>
        </p:nvSpPr>
        <p:spPr>
          <a:xfrm>
            <a:off x="-1813419" y="3614018"/>
            <a:ext cx="5596429" cy="2748682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 dirty="0"/>
          </a:p>
        </p:txBody>
      </p:sp>
      <p:sp>
        <p:nvSpPr>
          <p:cNvPr id="531" name="Google Shape;171;p34">
            <a:extLst>
              <a:ext uri="{FF2B5EF4-FFF2-40B4-BE49-F238E27FC236}">
                <a16:creationId xmlns:a16="http://schemas.microsoft.com/office/drawing/2014/main" id="{C0BC3BA3-3880-BCCD-16B9-19101E3BD5E7}"/>
              </a:ext>
            </a:extLst>
          </p:cNvPr>
          <p:cNvSpPr txBox="1">
            <a:spLocks/>
          </p:cNvSpPr>
          <p:nvPr/>
        </p:nvSpPr>
        <p:spPr>
          <a:xfrm>
            <a:off x="3028889" y="2046108"/>
            <a:ext cx="2404641" cy="15159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bel"/>
              <a:buNone/>
              <a:defRPr sz="22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r>
              <a:rPr lang="en-US" sz="9600" b="0" dirty="0">
                <a:latin typeface="Georgia" panose="02040502050405020303" pitchFamily="18" charset="0"/>
              </a:rPr>
              <a:t>DTs</a:t>
            </a:r>
            <a:endParaRPr lang="el-GR" sz="9600" dirty="0">
              <a:latin typeface="Georgia" panose="02040502050405020303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41BB761-06E4-7244-6157-743775F747C5}"/>
              </a:ext>
            </a:extLst>
          </p:cNvPr>
          <p:cNvSpPr txBox="1"/>
          <p:nvPr/>
        </p:nvSpPr>
        <p:spPr>
          <a:xfrm>
            <a:off x="8796377" y="4795950"/>
            <a:ext cx="34762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6</a:t>
            </a:r>
          </a:p>
        </p:txBody>
      </p:sp>
      <p:grpSp>
        <p:nvGrpSpPr>
          <p:cNvPr id="6" name="Ομάδα 5">
            <a:extLst>
              <a:ext uri="{FF2B5EF4-FFF2-40B4-BE49-F238E27FC236}">
                <a16:creationId xmlns:a16="http://schemas.microsoft.com/office/drawing/2014/main" id="{7E3E1140-08DE-7899-ACC9-6DFE3F54ED9F}"/>
              </a:ext>
            </a:extLst>
          </p:cNvPr>
          <p:cNvGrpSpPr/>
          <p:nvPr/>
        </p:nvGrpSpPr>
        <p:grpSpPr>
          <a:xfrm>
            <a:off x="-729659" y="5328555"/>
            <a:ext cx="1859499" cy="2068290"/>
            <a:chOff x="2684856" y="2398079"/>
            <a:chExt cx="1859499" cy="2068290"/>
          </a:xfrm>
        </p:grpSpPr>
        <p:sp>
          <p:nvSpPr>
            <p:cNvPr id="7" name="Ελεύθερη σχεδίαση: Σχήμα 6">
              <a:extLst>
                <a:ext uri="{FF2B5EF4-FFF2-40B4-BE49-F238E27FC236}">
                  <a16:creationId xmlns:a16="http://schemas.microsoft.com/office/drawing/2014/main" id="{2F1F9A12-0765-C41B-E4D6-5DF9AE26A75B}"/>
                </a:ext>
              </a:extLst>
            </p:cNvPr>
            <p:cNvSpPr/>
            <p:nvPr/>
          </p:nvSpPr>
          <p:spPr>
            <a:xfrm rot="1207647">
              <a:off x="2684856" y="2398079"/>
              <a:ext cx="1859499" cy="2068290"/>
            </a:xfrm>
            <a:custGeom>
              <a:avLst/>
              <a:gdLst>
                <a:gd name="connsiteX0" fmla="*/ 1211070 w 2516161"/>
                <a:gd name="connsiteY0" fmla="*/ 0 h 2798684"/>
                <a:gd name="connsiteX1" fmla="*/ 1153626 w 2516161"/>
                <a:gd name="connsiteY1" fmla="*/ 76817 h 2798684"/>
                <a:gd name="connsiteX2" fmla="*/ 1023907 w 2516161"/>
                <a:gd name="connsiteY2" fmla="*/ 315807 h 2798684"/>
                <a:gd name="connsiteX3" fmla="*/ 1016489 w 2516161"/>
                <a:gd name="connsiteY3" fmla="*/ 336076 h 2798684"/>
                <a:gd name="connsiteX4" fmla="*/ 976595 w 2516161"/>
                <a:gd name="connsiteY4" fmla="*/ 445071 h 2798684"/>
                <a:gd name="connsiteX5" fmla="*/ 941926 w 2516161"/>
                <a:gd name="connsiteY5" fmla="*/ 579905 h 2798684"/>
                <a:gd name="connsiteX6" fmla="*/ 937873 w 2516161"/>
                <a:gd name="connsiteY6" fmla="*/ 606462 h 2798684"/>
                <a:gd name="connsiteX7" fmla="*/ 920606 w 2516161"/>
                <a:gd name="connsiteY7" fmla="*/ 719601 h 2798684"/>
                <a:gd name="connsiteX8" fmla="*/ 913342 w 2516161"/>
                <a:gd name="connsiteY8" fmla="*/ 863453 h 2798684"/>
                <a:gd name="connsiteX9" fmla="*/ 920606 w 2516161"/>
                <a:gd name="connsiteY9" fmla="*/ 1007305 h 2798684"/>
                <a:gd name="connsiteX10" fmla="*/ 941121 w 2516161"/>
                <a:gd name="connsiteY10" fmla="*/ 1141723 h 2798684"/>
                <a:gd name="connsiteX11" fmla="*/ 941926 w 2516161"/>
                <a:gd name="connsiteY11" fmla="*/ 1147001 h 2798684"/>
                <a:gd name="connsiteX12" fmla="*/ 1325426 w 2516161"/>
                <a:gd name="connsiteY12" fmla="*/ 1858313 h 2798684"/>
                <a:gd name="connsiteX13" fmla="*/ 1406941 w 2516161"/>
                <a:gd name="connsiteY13" fmla="*/ 1932398 h 2798684"/>
                <a:gd name="connsiteX14" fmla="*/ 1425339 w 2516161"/>
                <a:gd name="connsiteY14" fmla="*/ 1949119 h 2798684"/>
                <a:gd name="connsiteX15" fmla="*/ 2320286 w 2516161"/>
                <a:gd name="connsiteY15" fmla="*/ 2270397 h 2798684"/>
                <a:gd name="connsiteX16" fmla="*/ 2464138 w 2516161"/>
                <a:gd name="connsiteY16" fmla="*/ 2263133 h 2798684"/>
                <a:gd name="connsiteX17" fmla="*/ 2516161 w 2516161"/>
                <a:gd name="connsiteY17" fmla="*/ 2255194 h 2798684"/>
                <a:gd name="connsiteX18" fmla="*/ 2492610 w 2516161"/>
                <a:gd name="connsiteY18" fmla="*/ 2286687 h 2798684"/>
                <a:gd name="connsiteX19" fmla="*/ 1406944 w 2516161"/>
                <a:gd name="connsiteY19" fmla="*/ 2798684 h 2798684"/>
                <a:gd name="connsiteX20" fmla="*/ 321278 w 2516161"/>
                <a:gd name="connsiteY20" fmla="*/ 2286687 h 2798684"/>
                <a:gd name="connsiteX21" fmla="*/ 297728 w 2516161"/>
                <a:gd name="connsiteY21" fmla="*/ 2255195 h 2798684"/>
                <a:gd name="connsiteX22" fmla="*/ 240284 w 2516161"/>
                <a:gd name="connsiteY22" fmla="*/ 2178376 h 2798684"/>
                <a:gd name="connsiteX23" fmla="*/ 0 w 2516161"/>
                <a:gd name="connsiteY23" fmla="*/ 1391740 h 2798684"/>
                <a:gd name="connsiteX24" fmla="*/ 7264 w 2516161"/>
                <a:gd name="connsiteY24" fmla="*/ 1247888 h 2798684"/>
                <a:gd name="connsiteX25" fmla="*/ 24663 w 2516161"/>
                <a:gd name="connsiteY25" fmla="*/ 1133887 h 2798684"/>
                <a:gd name="connsiteX26" fmla="*/ 28584 w 2516161"/>
                <a:gd name="connsiteY26" fmla="*/ 1108192 h 2798684"/>
                <a:gd name="connsiteX27" fmla="*/ 412084 w 2516161"/>
                <a:gd name="connsiteY27" fmla="*/ 396880 h 2798684"/>
                <a:gd name="connsiteX28" fmla="*/ 478484 w 2516161"/>
                <a:gd name="connsiteY28" fmla="*/ 336532 h 2798684"/>
                <a:gd name="connsiteX29" fmla="*/ 511997 w 2516161"/>
                <a:gd name="connsiteY29" fmla="*/ 306074 h 2798684"/>
                <a:gd name="connsiteX30" fmla="*/ 859298 w 2516161"/>
                <a:gd name="connsiteY30" fmla="*/ 95361 h 2798684"/>
                <a:gd name="connsiteX31" fmla="*/ 938005 w 2516161"/>
                <a:gd name="connsiteY31" fmla="*/ 66554 h 2798684"/>
                <a:gd name="connsiteX32" fmla="*/ 988562 w 2516161"/>
                <a:gd name="connsiteY32" fmla="*/ 48049 h 2798684"/>
                <a:gd name="connsiteX33" fmla="*/ 1123396 w 2516161"/>
                <a:gd name="connsiteY33" fmla="*/ 13380 h 279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16161" h="2798684">
                  <a:moveTo>
                    <a:pt x="1211070" y="0"/>
                  </a:moveTo>
                  <a:lnTo>
                    <a:pt x="1153626" y="76817"/>
                  </a:lnTo>
                  <a:cubicBezTo>
                    <a:pt x="1103058" y="151667"/>
                    <a:pt x="1059504" y="231645"/>
                    <a:pt x="1023907" y="315807"/>
                  </a:cubicBezTo>
                  <a:lnTo>
                    <a:pt x="1016489" y="336076"/>
                  </a:lnTo>
                  <a:lnTo>
                    <a:pt x="976595" y="445071"/>
                  </a:lnTo>
                  <a:cubicBezTo>
                    <a:pt x="962893" y="489127"/>
                    <a:pt x="951297" y="534110"/>
                    <a:pt x="941926" y="579905"/>
                  </a:cubicBezTo>
                  <a:lnTo>
                    <a:pt x="937873" y="606462"/>
                  </a:lnTo>
                  <a:lnTo>
                    <a:pt x="920606" y="719601"/>
                  </a:lnTo>
                  <a:cubicBezTo>
                    <a:pt x="915803" y="766899"/>
                    <a:pt x="913342" y="814889"/>
                    <a:pt x="913342" y="863453"/>
                  </a:cubicBezTo>
                  <a:cubicBezTo>
                    <a:pt x="913342" y="912018"/>
                    <a:pt x="915803" y="960008"/>
                    <a:pt x="920606" y="1007305"/>
                  </a:cubicBezTo>
                  <a:lnTo>
                    <a:pt x="941121" y="1141723"/>
                  </a:lnTo>
                  <a:lnTo>
                    <a:pt x="941926" y="1147001"/>
                  </a:lnTo>
                  <a:cubicBezTo>
                    <a:pt x="998151" y="1421768"/>
                    <a:pt x="1134471" y="1667358"/>
                    <a:pt x="1325426" y="1858313"/>
                  </a:cubicBezTo>
                  <a:lnTo>
                    <a:pt x="1406941" y="1932398"/>
                  </a:lnTo>
                  <a:lnTo>
                    <a:pt x="1425339" y="1949119"/>
                  </a:lnTo>
                  <a:cubicBezTo>
                    <a:pt x="1668542" y="2149829"/>
                    <a:pt x="1980334" y="2270397"/>
                    <a:pt x="2320286" y="2270397"/>
                  </a:cubicBezTo>
                  <a:cubicBezTo>
                    <a:pt x="2368851" y="2270397"/>
                    <a:pt x="2416841" y="2267937"/>
                    <a:pt x="2464138" y="2263133"/>
                  </a:cubicBezTo>
                  <a:lnTo>
                    <a:pt x="2516161" y="2255194"/>
                  </a:lnTo>
                  <a:lnTo>
                    <a:pt x="2492610" y="2286687"/>
                  </a:lnTo>
                  <a:cubicBezTo>
                    <a:pt x="2234557" y="2599377"/>
                    <a:pt x="1844026" y="2798684"/>
                    <a:pt x="1406944" y="2798684"/>
                  </a:cubicBezTo>
                  <a:cubicBezTo>
                    <a:pt x="969863" y="2798684"/>
                    <a:pt x="579332" y="2599377"/>
                    <a:pt x="321278" y="2286687"/>
                  </a:cubicBezTo>
                  <a:lnTo>
                    <a:pt x="297728" y="2255195"/>
                  </a:lnTo>
                  <a:lnTo>
                    <a:pt x="240284" y="2178376"/>
                  </a:lnTo>
                  <a:cubicBezTo>
                    <a:pt x="88581" y="1953826"/>
                    <a:pt x="0" y="1683128"/>
                    <a:pt x="0" y="1391740"/>
                  </a:cubicBezTo>
                  <a:cubicBezTo>
                    <a:pt x="0" y="1343176"/>
                    <a:pt x="2461" y="1295186"/>
                    <a:pt x="7264" y="1247888"/>
                  </a:cubicBezTo>
                  <a:lnTo>
                    <a:pt x="24663" y="1133887"/>
                  </a:lnTo>
                  <a:lnTo>
                    <a:pt x="28584" y="1108192"/>
                  </a:lnTo>
                  <a:cubicBezTo>
                    <a:pt x="84809" y="833426"/>
                    <a:pt x="221129" y="587835"/>
                    <a:pt x="412084" y="396880"/>
                  </a:cubicBezTo>
                  <a:lnTo>
                    <a:pt x="478484" y="336532"/>
                  </a:lnTo>
                  <a:lnTo>
                    <a:pt x="511997" y="306074"/>
                  </a:lnTo>
                  <a:cubicBezTo>
                    <a:pt x="616227" y="220056"/>
                    <a:pt x="733055" y="148757"/>
                    <a:pt x="859298" y="95361"/>
                  </a:cubicBezTo>
                  <a:lnTo>
                    <a:pt x="938005" y="66554"/>
                  </a:lnTo>
                  <a:lnTo>
                    <a:pt x="988562" y="48049"/>
                  </a:lnTo>
                  <a:cubicBezTo>
                    <a:pt x="1032618" y="34347"/>
                    <a:pt x="1077601" y="22751"/>
                    <a:pt x="1123396" y="13380"/>
                  </a:cubicBezTo>
                  <a:close/>
                </a:path>
              </a:pathLst>
            </a:custGeom>
            <a:solidFill>
              <a:srgbClr val="386D94">
                <a:alpha val="68000"/>
              </a:srgbClr>
            </a:solidFill>
            <a:ln w="57150"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5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/>
            </a:fontRef>
          </p:style>
          <p:txBody>
            <a:bodyPr wrap="square">
              <a:noAutofit/>
            </a:bodyPr>
            <a:lstStyle/>
            <a:p>
              <a:endParaRPr lang="el-GR"/>
            </a:p>
          </p:txBody>
        </p:sp>
        <p:grpSp>
          <p:nvGrpSpPr>
            <p:cNvPr id="8" name="Google Shape;2450;p64">
              <a:extLst>
                <a:ext uri="{FF2B5EF4-FFF2-40B4-BE49-F238E27FC236}">
                  <a16:creationId xmlns:a16="http://schemas.microsoft.com/office/drawing/2014/main" id="{DB363F7A-D8FC-781C-A891-B44D3B92BFB6}"/>
                </a:ext>
              </a:extLst>
            </p:cNvPr>
            <p:cNvGrpSpPr/>
            <p:nvPr/>
          </p:nvGrpSpPr>
          <p:grpSpPr>
            <a:xfrm>
              <a:off x="2856005" y="3370047"/>
              <a:ext cx="511271" cy="521002"/>
              <a:chOff x="1230449" y="2288393"/>
              <a:chExt cx="590713" cy="601957"/>
            </a:xfrm>
          </p:grpSpPr>
          <p:sp>
            <p:nvSpPr>
              <p:cNvPr id="9" name="Google Shape;2451;p64">
                <a:extLst>
                  <a:ext uri="{FF2B5EF4-FFF2-40B4-BE49-F238E27FC236}">
                    <a16:creationId xmlns:a16="http://schemas.microsoft.com/office/drawing/2014/main" id="{3DF9C8E1-74E1-1866-ED27-CFF6DCC09301}"/>
                  </a:ext>
                </a:extLst>
              </p:cNvPr>
              <p:cNvSpPr/>
              <p:nvPr/>
            </p:nvSpPr>
            <p:spPr>
              <a:xfrm>
                <a:off x="1293202" y="2564645"/>
                <a:ext cx="80995" cy="55556"/>
              </a:xfrm>
              <a:custGeom>
                <a:avLst/>
                <a:gdLst/>
                <a:ahLst/>
                <a:cxnLst/>
                <a:rect l="l" t="t" r="r" b="b"/>
                <a:pathLst>
                  <a:path w="2442" h="1675" extrusionOk="0">
                    <a:moveTo>
                      <a:pt x="265" y="0"/>
                    </a:moveTo>
                    <a:cubicBezTo>
                      <a:pt x="118" y="0"/>
                      <a:pt x="0" y="119"/>
                      <a:pt x="0" y="266"/>
                    </a:cubicBezTo>
                    <a:cubicBezTo>
                      <a:pt x="0" y="1042"/>
                      <a:pt x="635" y="1675"/>
                      <a:pt x="1414" y="1675"/>
                    </a:cubicBezTo>
                    <a:lnTo>
                      <a:pt x="2177" y="1675"/>
                    </a:lnTo>
                    <a:cubicBezTo>
                      <a:pt x="2324" y="1675"/>
                      <a:pt x="2442" y="1556"/>
                      <a:pt x="2442" y="1409"/>
                    </a:cubicBezTo>
                    <a:cubicBezTo>
                      <a:pt x="2442" y="1262"/>
                      <a:pt x="2324" y="1143"/>
                      <a:pt x="2176" y="1143"/>
                    </a:cubicBezTo>
                    <a:lnTo>
                      <a:pt x="1414" y="1143"/>
                    </a:lnTo>
                    <a:cubicBezTo>
                      <a:pt x="927" y="1143"/>
                      <a:pt x="531" y="750"/>
                      <a:pt x="531" y="266"/>
                    </a:cubicBezTo>
                    <a:cubicBezTo>
                      <a:pt x="531" y="119"/>
                      <a:pt x="412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2452;p64">
                <a:extLst>
                  <a:ext uri="{FF2B5EF4-FFF2-40B4-BE49-F238E27FC236}">
                    <a16:creationId xmlns:a16="http://schemas.microsoft.com/office/drawing/2014/main" id="{6C47796C-D1B8-AE48-6FE6-0F186C52A0C6}"/>
                  </a:ext>
                </a:extLst>
              </p:cNvPr>
              <p:cNvSpPr/>
              <p:nvPr/>
            </p:nvSpPr>
            <p:spPr>
              <a:xfrm>
                <a:off x="1327796" y="2667796"/>
                <a:ext cx="129287" cy="53798"/>
              </a:xfrm>
              <a:custGeom>
                <a:avLst/>
                <a:gdLst/>
                <a:ahLst/>
                <a:cxnLst/>
                <a:rect l="l" t="t" r="r" b="b"/>
                <a:pathLst>
                  <a:path w="3898" h="1622" extrusionOk="0">
                    <a:moveTo>
                      <a:pt x="1361" y="0"/>
                    </a:moveTo>
                    <a:cubicBezTo>
                      <a:pt x="610" y="0"/>
                      <a:pt x="0" y="608"/>
                      <a:pt x="0" y="1355"/>
                    </a:cubicBezTo>
                    <a:cubicBezTo>
                      <a:pt x="0" y="1502"/>
                      <a:pt x="118" y="1621"/>
                      <a:pt x="266" y="1621"/>
                    </a:cubicBezTo>
                    <a:cubicBezTo>
                      <a:pt x="412" y="1621"/>
                      <a:pt x="531" y="1502"/>
                      <a:pt x="531" y="1355"/>
                    </a:cubicBezTo>
                    <a:cubicBezTo>
                      <a:pt x="531" y="902"/>
                      <a:pt x="903" y="532"/>
                      <a:pt x="1361" y="532"/>
                    </a:cubicBezTo>
                    <a:lnTo>
                      <a:pt x="3631" y="532"/>
                    </a:lnTo>
                    <a:cubicBezTo>
                      <a:pt x="3779" y="532"/>
                      <a:pt x="3897" y="413"/>
                      <a:pt x="3897" y="266"/>
                    </a:cubicBezTo>
                    <a:cubicBezTo>
                      <a:pt x="3898" y="119"/>
                      <a:pt x="3779" y="0"/>
                      <a:pt x="36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2453;p64">
                <a:extLst>
                  <a:ext uri="{FF2B5EF4-FFF2-40B4-BE49-F238E27FC236}">
                    <a16:creationId xmlns:a16="http://schemas.microsoft.com/office/drawing/2014/main" id="{06519788-C18F-A285-0565-50774C155754}"/>
                  </a:ext>
                </a:extLst>
              </p:cNvPr>
              <p:cNvSpPr/>
              <p:nvPr/>
            </p:nvSpPr>
            <p:spPr>
              <a:xfrm>
                <a:off x="1474695" y="2667796"/>
                <a:ext cx="54229" cy="17645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532" extrusionOk="0">
                    <a:moveTo>
                      <a:pt x="266" y="0"/>
                    </a:moveTo>
                    <a:cubicBezTo>
                      <a:pt x="119" y="0"/>
                      <a:pt x="1" y="119"/>
                      <a:pt x="1" y="266"/>
                    </a:cubicBezTo>
                    <a:cubicBezTo>
                      <a:pt x="1" y="413"/>
                      <a:pt x="119" y="532"/>
                      <a:pt x="266" y="532"/>
                    </a:cubicBezTo>
                    <a:lnTo>
                      <a:pt x="1368" y="532"/>
                    </a:lnTo>
                    <a:cubicBezTo>
                      <a:pt x="1515" y="532"/>
                      <a:pt x="1634" y="413"/>
                      <a:pt x="1634" y="266"/>
                    </a:cubicBezTo>
                    <a:cubicBezTo>
                      <a:pt x="1634" y="119"/>
                      <a:pt x="1515" y="0"/>
                      <a:pt x="13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2454;p64">
                <a:extLst>
                  <a:ext uri="{FF2B5EF4-FFF2-40B4-BE49-F238E27FC236}">
                    <a16:creationId xmlns:a16="http://schemas.microsoft.com/office/drawing/2014/main" id="{6AF4254F-C3F2-B146-887D-74EC6D4FAEF2}"/>
                  </a:ext>
                </a:extLst>
              </p:cNvPr>
              <p:cNvSpPr/>
              <p:nvPr/>
            </p:nvSpPr>
            <p:spPr>
              <a:xfrm>
                <a:off x="1394429" y="2496453"/>
                <a:ext cx="72504" cy="72206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2177" extrusionOk="0">
                    <a:moveTo>
                      <a:pt x="1920" y="1"/>
                    </a:moveTo>
                    <a:cubicBezTo>
                      <a:pt x="1773" y="1"/>
                      <a:pt x="1654" y="120"/>
                      <a:pt x="1654" y="266"/>
                    </a:cubicBezTo>
                    <a:cubicBezTo>
                      <a:pt x="1654" y="1026"/>
                      <a:pt x="1031" y="1645"/>
                      <a:pt x="267" y="1645"/>
                    </a:cubicBezTo>
                    <a:cubicBezTo>
                      <a:pt x="120" y="1645"/>
                      <a:pt x="1" y="1763"/>
                      <a:pt x="1" y="1910"/>
                    </a:cubicBezTo>
                    <a:cubicBezTo>
                      <a:pt x="1" y="2058"/>
                      <a:pt x="120" y="2176"/>
                      <a:pt x="267" y="2176"/>
                    </a:cubicBezTo>
                    <a:cubicBezTo>
                      <a:pt x="1324" y="2176"/>
                      <a:pt x="2186" y="1320"/>
                      <a:pt x="2186" y="266"/>
                    </a:cubicBezTo>
                    <a:cubicBezTo>
                      <a:pt x="2186" y="120"/>
                      <a:pt x="2066" y="1"/>
                      <a:pt x="19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2455;p64">
                <a:extLst>
                  <a:ext uri="{FF2B5EF4-FFF2-40B4-BE49-F238E27FC236}">
                    <a16:creationId xmlns:a16="http://schemas.microsoft.com/office/drawing/2014/main" id="{C74E9454-7E1B-21F6-C1E5-DDD1F2CF60E1}"/>
                  </a:ext>
                </a:extLst>
              </p:cNvPr>
              <p:cNvSpPr/>
              <p:nvPr/>
            </p:nvSpPr>
            <p:spPr>
              <a:xfrm>
                <a:off x="1400798" y="2363053"/>
                <a:ext cx="49585" cy="45141"/>
              </a:xfrm>
              <a:custGeom>
                <a:avLst/>
                <a:gdLst/>
                <a:ahLst/>
                <a:cxnLst/>
                <a:rect l="l" t="t" r="r" b="b"/>
                <a:pathLst>
                  <a:path w="1495" h="1361" extrusionOk="0">
                    <a:moveTo>
                      <a:pt x="1163" y="0"/>
                    </a:moveTo>
                    <a:cubicBezTo>
                      <a:pt x="560" y="0"/>
                      <a:pt x="50" y="469"/>
                      <a:pt x="11" y="1077"/>
                    </a:cubicBezTo>
                    <a:cubicBezTo>
                      <a:pt x="1" y="1224"/>
                      <a:pt x="112" y="1350"/>
                      <a:pt x="258" y="1359"/>
                    </a:cubicBezTo>
                    <a:cubicBezTo>
                      <a:pt x="264" y="1360"/>
                      <a:pt x="271" y="1360"/>
                      <a:pt x="276" y="1360"/>
                    </a:cubicBezTo>
                    <a:cubicBezTo>
                      <a:pt x="414" y="1360"/>
                      <a:pt x="531" y="1252"/>
                      <a:pt x="541" y="1112"/>
                    </a:cubicBezTo>
                    <a:cubicBezTo>
                      <a:pt x="562" y="784"/>
                      <a:pt x="837" y="532"/>
                      <a:pt x="1163" y="532"/>
                    </a:cubicBezTo>
                    <a:cubicBezTo>
                      <a:pt x="1176" y="532"/>
                      <a:pt x="1190" y="533"/>
                      <a:pt x="1203" y="534"/>
                    </a:cubicBezTo>
                    <a:cubicBezTo>
                      <a:pt x="1209" y="534"/>
                      <a:pt x="1215" y="534"/>
                      <a:pt x="1222" y="534"/>
                    </a:cubicBezTo>
                    <a:cubicBezTo>
                      <a:pt x="1360" y="534"/>
                      <a:pt x="1476" y="426"/>
                      <a:pt x="1485" y="286"/>
                    </a:cubicBezTo>
                    <a:cubicBezTo>
                      <a:pt x="1495" y="139"/>
                      <a:pt x="1384" y="13"/>
                      <a:pt x="1237" y="3"/>
                    </a:cubicBezTo>
                    <a:cubicBezTo>
                      <a:pt x="1212" y="1"/>
                      <a:pt x="1188" y="0"/>
                      <a:pt x="1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2456;p64">
                <a:extLst>
                  <a:ext uri="{FF2B5EF4-FFF2-40B4-BE49-F238E27FC236}">
                    <a16:creationId xmlns:a16="http://schemas.microsoft.com/office/drawing/2014/main" id="{6AA387DF-1D37-B87E-7663-3A8109BC2176}"/>
                  </a:ext>
                </a:extLst>
              </p:cNvPr>
              <p:cNvSpPr/>
              <p:nvPr/>
            </p:nvSpPr>
            <p:spPr>
              <a:xfrm>
                <a:off x="1403351" y="2707033"/>
                <a:ext cx="52902" cy="87761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2646" extrusionOk="0">
                    <a:moveTo>
                      <a:pt x="267" y="1"/>
                    </a:moveTo>
                    <a:cubicBezTo>
                      <a:pt x="120" y="1"/>
                      <a:pt x="1" y="120"/>
                      <a:pt x="1" y="267"/>
                    </a:cubicBezTo>
                    <a:cubicBezTo>
                      <a:pt x="1" y="414"/>
                      <a:pt x="120" y="533"/>
                      <a:pt x="267" y="533"/>
                    </a:cubicBezTo>
                    <a:cubicBezTo>
                      <a:pt x="705" y="533"/>
                      <a:pt x="1062" y="888"/>
                      <a:pt x="1062" y="1323"/>
                    </a:cubicBezTo>
                    <a:cubicBezTo>
                      <a:pt x="1062" y="1760"/>
                      <a:pt x="705" y="2115"/>
                      <a:pt x="267" y="2115"/>
                    </a:cubicBezTo>
                    <a:cubicBezTo>
                      <a:pt x="120" y="2115"/>
                      <a:pt x="1" y="2234"/>
                      <a:pt x="1" y="2380"/>
                    </a:cubicBezTo>
                    <a:cubicBezTo>
                      <a:pt x="1" y="2528"/>
                      <a:pt x="120" y="2646"/>
                      <a:pt x="267" y="2646"/>
                    </a:cubicBezTo>
                    <a:cubicBezTo>
                      <a:pt x="999" y="2646"/>
                      <a:pt x="1594" y="2052"/>
                      <a:pt x="1594" y="1323"/>
                    </a:cubicBezTo>
                    <a:cubicBezTo>
                      <a:pt x="1594" y="594"/>
                      <a:pt x="999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2457;p64">
                <a:extLst>
                  <a:ext uri="{FF2B5EF4-FFF2-40B4-BE49-F238E27FC236}">
                    <a16:creationId xmlns:a16="http://schemas.microsoft.com/office/drawing/2014/main" id="{A4902CAD-1B01-4497-7F05-8D132A6E9F08}"/>
                  </a:ext>
                </a:extLst>
              </p:cNvPr>
              <p:cNvSpPr/>
              <p:nvPr/>
            </p:nvSpPr>
            <p:spPr>
              <a:xfrm>
                <a:off x="1493600" y="2499405"/>
                <a:ext cx="47695" cy="77413"/>
              </a:xfrm>
              <a:custGeom>
                <a:avLst/>
                <a:gdLst/>
                <a:ahLst/>
                <a:cxnLst/>
                <a:rect l="l" t="t" r="r" b="b"/>
                <a:pathLst>
                  <a:path w="1438" h="2334" extrusionOk="0">
                    <a:moveTo>
                      <a:pt x="266" y="1"/>
                    </a:moveTo>
                    <a:cubicBezTo>
                      <a:pt x="120" y="1"/>
                      <a:pt x="0" y="120"/>
                      <a:pt x="0" y="267"/>
                    </a:cubicBezTo>
                    <a:cubicBezTo>
                      <a:pt x="0" y="414"/>
                      <a:pt x="120" y="533"/>
                      <a:pt x="266" y="533"/>
                    </a:cubicBezTo>
                    <a:cubicBezTo>
                      <a:pt x="619" y="533"/>
                      <a:pt x="906" y="817"/>
                      <a:pt x="906" y="1167"/>
                    </a:cubicBezTo>
                    <a:cubicBezTo>
                      <a:pt x="906" y="1517"/>
                      <a:pt x="619" y="1803"/>
                      <a:pt x="266" y="1803"/>
                    </a:cubicBezTo>
                    <a:cubicBezTo>
                      <a:pt x="120" y="1803"/>
                      <a:pt x="0" y="1922"/>
                      <a:pt x="0" y="2069"/>
                    </a:cubicBezTo>
                    <a:cubicBezTo>
                      <a:pt x="0" y="2216"/>
                      <a:pt x="120" y="2334"/>
                      <a:pt x="266" y="2334"/>
                    </a:cubicBezTo>
                    <a:cubicBezTo>
                      <a:pt x="912" y="2334"/>
                      <a:pt x="1437" y="1811"/>
                      <a:pt x="1437" y="1167"/>
                    </a:cubicBezTo>
                    <a:cubicBezTo>
                      <a:pt x="1438" y="524"/>
                      <a:pt x="912" y="1"/>
                      <a:pt x="2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2458;p64">
                <a:extLst>
                  <a:ext uri="{FF2B5EF4-FFF2-40B4-BE49-F238E27FC236}">
                    <a16:creationId xmlns:a16="http://schemas.microsoft.com/office/drawing/2014/main" id="{9D6965BE-C184-9E38-F4F7-1BA4F1A0048E}"/>
                  </a:ext>
                </a:extLst>
              </p:cNvPr>
              <p:cNvSpPr/>
              <p:nvPr/>
            </p:nvSpPr>
            <p:spPr>
              <a:xfrm>
                <a:off x="1338244" y="2443319"/>
                <a:ext cx="62919" cy="107761"/>
              </a:xfrm>
              <a:custGeom>
                <a:avLst/>
                <a:gdLst/>
                <a:ahLst/>
                <a:cxnLst/>
                <a:rect l="l" t="t" r="r" b="b"/>
                <a:pathLst>
                  <a:path w="1897" h="3249" extrusionOk="0">
                    <a:moveTo>
                      <a:pt x="266" y="1"/>
                    </a:moveTo>
                    <a:cubicBezTo>
                      <a:pt x="120" y="1"/>
                      <a:pt x="1" y="120"/>
                      <a:pt x="1" y="267"/>
                    </a:cubicBezTo>
                    <a:cubicBezTo>
                      <a:pt x="1" y="414"/>
                      <a:pt x="120" y="533"/>
                      <a:pt x="266" y="533"/>
                    </a:cubicBezTo>
                    <a:cubicBezTo>
                      <a:pt x="872" y="533"/>
                      <a:pt x="1365" y="1022"/>
                      <a:pt x="1365" y="1625"/>
                    </a:cubicBezTo>
                    <a:cubicBezTo>
                      <a:pt x="1365" y="2228"/>
                      <a:pt x="872" y="2718"/>
                      <a:pt x="266" y="2718"/>
                    </a:cubicBezTo>
                    <a:cubicBezTo>
                      <a:pt x="120" y="2718"/>
                      <a:pt x="1" y="2837"/>
                      <a:pt x="1" y="2982"/>
                    </a:cubicBezTo>
                    <a:cubicBezTo>
                      <a:pt x="1" y="3130"/>
                      <a:pt x="120" y="3248"/>
                      <a:pt x="266" y="3248"/>
                    </a:cubicBezTo>
                    <a:cubicBezTo>
                      <a:pt x="1166" y="3248"/>
                      <a:pt x="1897" y="2520"/>
                      <a:pt x="1897" y="1625"/>
                    </a:cubicBezTo>
                    <a:cubicBezTo>
                      <a:pt x="1897" y="730"/>
                      <a:pt x="1166" y="1"/>
                      <a:pt x="2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2459;p64">
                <a:extLst>
                  <a:ext uri="{FF2B5EF4-FFF2-40B4-BE49-F238E27FC236}">
                    <a16:creationId xmlns:a16="http://schemas.microsoft.com/office/drawing/2014/main" id="{25434AE8-E888-A1E6-6856-17B6BA524065}"/>
                  </a:ext>
                </a:extLst>
              </p:cNvPr>
              <p:cNvSpPr/>
              <p:nvPr/>
            </p:nvSpPr>
            <p:spPr>
              <a:xfrm>
                <a:off x="1731544" y="2442954"/>
                <a:ext cx="60166" cy="59934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807" extrusionOk="0">
                    <a:moveTo>
                      <a:pt x="907" y="532"/>
                    </a:moveTo>
                    <a:cubicBezTo>
                      <a:pt x="1113" y="532"/>
                      <a:pt x="1282" y="699"/>
                      <a:pt x="1282" y="903"/>
                    </a:cubicBezTo>
                    <a:cubicBezTo>
                      <a:pt x="1282" y="1108"/>
                      <a:pt x="1113" y="1275"/>
                      <a:pt x="907" y="1275"/>
                    </a:cubicBezTo>
                    <a:cubicBezTo>
                      <a:pt x="701" y="1275"/>
                      <a:pt x="532" y="1108"/>
                      <a:pt x="532" y="903"/>
                    </a:cubicBezTo>
                    <a:cubicBezTo>
                      <a:pt x="532" y="699"/>
                      <a:pt x="701" y="532"/>
                      <a:pt x="907" y="532"/>
                    </a:cubicBezTo>
                    <a:close/>
                    <a:moveTo>
                      <a:pt x="907" y="0"/>
                    </a:moveTo>
                    <a:cubicBezTo>
                      <a:pt x="407" y="0"/>
                      <a:pt x="0" y="405"/>
                      <a:pt x="0" y="903"/>
                    </a:cubicBezTo>
                    <a:cubicBezTo>
                      <a:pt x="0" y="1401"/>
                      <a:pt x="407" y="1807"/>
                      <a:pt x="907" y="1807"/>
                    </a:cubicBezTo>
                    <a:cubicBezTo>
                      <a:pt x="1407" y="1807"/>
                      <a:pt x="1814" y="1401"/>
                      <a:pt x="1814" y="903"/>
                    </a:cubicBezTo>
                    <a:cubicBezTo>
                      <a:pt x="1814" y="405"/>
                      <a:pt x="1407" y="0"/>
                      <a:pt x="9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2460;p64">
                <a:extLst>
                  <a:ext uri="{FF2B5EF4-FFF2-40B4-BE49-F238E27FC236}">
                    <a16:creationId xmlns:a16="http://schemas.microsoft.com/office/drawing/2014/main" id="{294D6FAF-B6C1-3FB2-4293-63E5758355AE}"/>
                  </a:ext>
                </a:extLst>
              </p:cNvPr>
              <p:cNvSpPr/>
              <p:nvPr/>
            </p:nvSpPr>
            <p:spPr>
              <a:xfrm>
                <a:off x="1761030" y="2668626"/>
                <a:ext cx="60133" cy="59934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807" extrusionOk="0">
                    <a:moveTo>
                      <a:pt x="906" y="533"/>
                    </a:moveTo>
                    <a:cubicBezTo>
                      <a:pt x="1112" y="533"/>
                      <a:pt x="1281" y="699"/>
                      <a:pt x="1281" y="903"/>
                    </a:cubicBezTo>
                    <a:cubicBezTo>
                      <a:pt x="1281" y="1109"/>
                      <a:pt x="1112" y="1275"/>
                      <a:pt x="906" y="1275"/>
                    </a:cubicBezTo>
                    <a:cubicBezTo>
                      <a:pt x="700" y="1275"/>
                      <a:pt x="531" y="1109"/>
                      <a:pt x="531" y="903"/>
                    </a:cubicBezTo>
                    <a:cubicBezTo>
                      <a:pt x="531" y="699"/>
                      <a:pt x="700" y="533"/>
                      <a:pt x="906" y="533"/>
                    </a:cubicBezTo>
                    <a:close/>
                    <a:moveTo>
                      <a:pt x="906" y="1"/>
                    </a:moveTo>
                    <a:cubicBezTo>
                      <a:pt x="407" y="1"/>
                      <a:pt x="1" y="405"/>
                      <a:pt x="1" y="903"/>
                    </a:cubicBezTo>
                    <a:cubicBezTo>
                      <a:pt x="1" y="1401"/>
                      <a:pt x="407" y="1807"/>
                      <a:pt x="906" y="1807"/>
                    </a:cubicBezTo>
                    <a:cubicBezTo>
                      <a:pt x="1406" y="1807"/>
                      <a:pt x="1813" y="1401"/>
                      <a:pt x="1813" y="903"/>
                    </a:cubicBezTo>
                    <a:cubicBezTo>
                      <a:pt x="1813" y="405"/>
                      <a:pt x="1406" y="1"/>
                      <a:pt x="9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2461;p64">
                <a:extLst>
                  <a:ext uri="{FF2B5EF4-FFF2-40B4-BE49-F238E27FC236}">
                    <a16:creationId xmlns:a16="http://schemas.microsoft.com/office/drawing/2014/main" id="{33F69F50-E92F-7570-4368-28FE2CEDA247}"/>
                  </a:ext>
                </a:extLst>
              </p:cNvPr>
              <p:cNvSpPr/>
              <p:nvPr/>
            </p:nvSpPr>
            <p:spPr>
              <a:xfrm>
                <a:off x="1725408" y="2546768"/>
                <a:ext cx="77280" cy="76119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295" extrusionOk="0">
                    <a:moveTo>
                      <a:pt x="1423" y="1020"/>
                    </a:moveTo>
                    <a:cubicBezTo>
                      <a:pt x="1629" y="1020"/>
                      <a:pt x="1797" y="1187"/>
                      <a:pt x="1797" y="1391"/>
                    </a:cubicBezTo>
                    <a:cubicBezTo>
                      <a:pt x="1797" y="1596"/>
                      <a:pt x="1629" y="1763"/>
                      <a:pt x="1423" y="1763"/>
                    </a:cubicBezTo>
                    <a:cubicBezTo>
                      <a:pt x="1216" y="1763"/>
                      <a:pt x="1048" y="1596"/>
                      <a:pt x="1048" y="1391"/>
                    </a:cubicBezTo>
                    <a:cubicBezTo>
                      <a:pt x="1048" y="1187"/>
                      <a:pt x="1216" y="1020"/>
                      <a:pt x="1423" y="1020"/>
                    </a:cubicBezTo>
                    <a:close/>
                    <a:moveTo>
                      <a:pt x="292" y="0"/>
                    </a:moveTo>
                    <a:cubicBezTo>
                      <a:pt x="224" y="0"/>
                      <a:pt x="156" y="27"/>
                      <a:pt x="104" y="79"/>
                    </a:cubicBezTo>
                    <a:cubicBezTo>
                      <a:pt x="1" y="183"/>
                      <a:pt x="1" y="351"/>
                      <a:pt x="104" y="455"/>
                    </a:cubicBezTo>
                    <a:lnTo>
                      <a:pt x="622" y="969"/>
                    </a:lnTo>
                    <a:cubicBezTo>
                      <a:pt x="555" y="1096"/>
                      <a:pt x="516" y="1239"/>
                      <a:pt x="516" y="1391"/>
                    </a:cubicBezTo>
                    <a:cubicBezTo>
                      <a:pt x="516" y="1889"/>
                      <a:pt x="923" y="2295"/>
                      <a:pt x="1423" y="2295"/>
                    </a:cubicBezTo>
                    <a:cubicBezTo>
                      <a:pt x="1923" y="2295"/>
                      <a:pt x="2328" y="1889"/>
                      <a:pt x="2328" y="1391"/>
                    </a:cubicBezTo>
                    <a:cubicBezTo>
                      <a:pt x="2329" y="893"/>
                      <a:pt x="1923" y="488"/>
                      <a:pt x="1423" y="488"/>
                    </a:cubicBezTo>
                    <a:cubicBezTo>
                      <a:pt x="1270" y="488"/>
                      <a:pt x="1125" y="527"/>
                      <a:pt x="997" y="593"/>
                    </a:cubicBezTo>
                    <a:lnTo>
                      <a:pt x="480" y="78"/>
                    </a:lnTo>
                    <a:cubicBezTo>
                      <a:pt x="428" y="26"/>
                      <a:pt x="360" y="0"/>
                      <a:pt x="2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462;p64">
                <a:extLst>
                  <a:ext uri="{FF2B5EF4-FFF2-40B4-BE49-F238E27FC236}">
                    <a16:creationId xmlns:a16="http://schemas.microsoft.com/office/drawing/2014/main" id="{C6F0DE71-5AC4-652B-65EF-4B6C6B375AA0}"/>
                  </a:ext>
                </a:extLst>
              </p:cNvPr>
              <p:cNvSpPr/>
              <p:nvPr/>
            </p:nvSpPr>
            <p:spPr>
              <a:xfrm>
                <a:off x="1722655" y="2760698"/>
                <a:ext cx="60133" cy="59934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807" extrusionOk="0">
                    <a:moveTo>
                      <a:pt x="906" y="532"/>
                    </a:moveTo>
                    <a:cubicBezTo>
                      <a:pt x="1113" y="532"/>
                      <a:pt x="1281" y="698"/>
                      <a:pt x="1281" y="903"/>
                    </a:cubicBezTo>
                    <a:cubicBezTo>
                      <a:pt x="1281" y="1108"/>
                      <a:pt x="1113" y="1274"/>
                      <a:pt x="906" y="1274"/>
                    </a:cubicBezTo>
                    <a:cubicBezTo>
                      <a:pt x="700" y="1274"/>
                      <a:pt x="532" y="1108"/>
                      <a:pt x="532" y="903"/>
                    </a:cubicBezTo>
                    <a:cubicBezTo>
                      <a:pt x="532" y="698"/>
                      <a:pt x="700" y="532"/>
                      <a:pt x="906" y="532"/>
                    </a:cubicBezTo>
                    <a:close/>
                    <a:moveTo>
                      <a:pt x="906" y="0"/>
                    </a:moveTo>
                    <a:cubicBezTo>
                      <a:pt x="407" y="0"/>
                      <a:pt x="0" y="405"/>
                      <a:pt x="0" y="903"/>
                    </a:cubicBezTo>
                    <a:cubicBezTo>
                      <a:pt x="0" y="1400"/>
                      <a:pt x="407" y="1806"/>
                      <a:pt x="906" y="1806"/>
                    </a:cubicBezTo>
                    <a:cubicBezTo>
                      <a:pt x="1406" y="1806"/>
                      <a:pt x="1813" y="1400"/>
                      <a:pt x="1813" y="903"/>
                    </a:cubicBezTo>
                    <a:cubicBezTo>
                      <a:pt x="1813" y="405"/>
                      <a:pt x="1406" y="0"/>
                      <a:pt x="9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463;p64">
                <a:extLst>
                  <a:ext uri="{FF2B5EF4-FFF2-40B4-BE49-F238E27FC236}">
                    <a16:creationId xmlns:a16="http://schemas.microsoft.com/office/drawing/2014/main" id="{885831B0-70BD-EB1E-9808-1D3140E6E418}"/>
                  </a:ext>
                </a:extLst>
              </p:cNvPr>
              <p:cNvSpPr/>
              <p:nvPr/>
            </p:nvSpPr>
            <p:spPr>
              <a:xfrm>
                <a:off x="1230449" y="2288393"/>
                <a:ext cx="510547" cy="601957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8149" extrusionOk="0">
                    <a:moveTo>
                      <a:pt x="11924" y="2067"/>
                    </a:moveTo>
                    <a:cubicBezTo>
                      <a:pt x="12131" y="2067"/>
                      <a:pt x="12299" y="2234"/>
                      <a:pt x="12299" y="2439"/>
                    </a:cubicBezTo>
                    <a:cubicBezTo>
                      <a:pt x="12299" y="2643"/>
                      <a:pt x="12131" y="2810"/>
                      <a:pt x="11924" y="2810"/>
                    </a:cubicBezTo>
                    <a:cubicBezTo>
                      <a:pt x="11718" y="2810"/>
                      <a:pt x="11550" y="2643"/>
                      <a:pt x="11550" y="2439"/>
                    </a:cubicBezTo>
                    <a:cubicBezTo>
                      <a:pt x="11550" y="2234"/>
                      <a:pt x="11718" y="2067"/>
                      <a:pt x="11924" y="2067"/>
                    </a:cubicBezTo>
                    <a:close/>
                    <a:moveTo>
                      <a:pt x="14486" y="2561"/>
                    </a:moveTo>
                    <a:cubicBezTo>
                      <a:pt x="14693" y="2561"/>
                      <a:pt x="14861" y="2727"/>
                      <a:pt x="14861" y="2932"/>
                    </a:cubicBezTo>
                    <a:cubicBezTo>
                      <a:pt x="14861" y="3137"/>
                      <a:pt x="14693" y="3303"/>
                      <a:pt x="14486" y="3303"/>
                    </a:cubicBezTo>
                    <a:cubicBezTo>
                      <a:pt x="14280" y="3303"/>
                      <a:pt x="14111" y="3137"/>
                      <a:pt x="14111" y="2932"/>
                    </a:cubicBezTo>
                    <a:cubicBezTo>
                      <a:pt x="14111" y="2727"/>
                      <a:pt x="14280" y="2561"/>
                      <a:pt x="14486" y="2561"/>
                    </a:cubicBezTo>
                    <a:close/>
                    <a:moveTo>
                      <a:pt x="11967" y="8060"/>
                    </a:moveTo>
                    <a:cubicBezTo>
                      <a:pt x="12173" y="8060"/>
                      <a:pt x="12340" y="8226"/>
                      <a:pt x="12340" y="8431"/>
                    </a:cubicBezTo>
                    <a:cubicBezTo>
                      <a:pt x="12340" y="8636"/>
                      <a:pt x="12173" y="8802"/>
                      <a:pt x="11967" y="8802"/>
                    </a:cubicBezTo>
                    <a:cubicBezTo>
                      <a:pt x="11759" y="8802"/>
                      <a:pt x="11592" y="8636"/>
                      <a:pt x="11592" y="8431"/>
                    </a:cubicBezTo>
                    <a:cubicBezTo>
                      <a:pt x="11592" y="8226"/>
                      <a:pt x="11759" y="8060"/>
                      <a:pt x="11967" y="8060"/>
                    </a:cubicBezTo>
                    <a:close/>
                    <a:moveTo>
                      <a:pt x="14073" y="10526"/>
                    </a:moveTo>
                    <a:cubicBezTo>
                      <a:pt x="14280" y="10526"/>
                      <a:pt x="14448" y="10693"/>
                      <a:pt x="14448" y="10898"/>
                    </a:cubicBezTo>
                    <a:cubicBezTo>
                      <a:pt x="14448" y="11102"/>
                      <a:pt x="14280" y="11269"/>
                      <a:pt x="14073" y="11269"/>
                    </a:cubicBezTo>
                    <a:cubicBezTo>
                      <a:pt x="13867" y="11269"/>
                      <a:pt x="13699" y="11102"/>
                      <a:pt x="13699" y="10898"/>
                    </a:cubicBezTo>
                    <a:cubicBezTo>
                      <a:pt x="13699" y="10693"/>
                      <a:pt x="13867" y="10526"/>
                      <a:pt x="14073" y="10526"/>
                    </a:cubicBezTo>
                    <a:close/>
                    <a:moveTo>
                      <a:pt x="13619" y="12838"/>
                    </a:moveTo>
                    <a:cubicBezTo>
                      <a:pt x="13825" y="12838"/>
                      <a:pt x="13993" y="13006"/>
                      <a:pt x="13993" y="13210"/>
                    </a:cubicBezTo>
                    <a:cubicBezTo>
                      <a:pt x="13993" y="13416"/>
                      <a:pt x="13825" y="13582"/>
                      <a:pt x="13619" y="13582"/>
                    </a:cubicBezTo>
                    <a:cubicBezTo>
                      <a:pt x="13412" y="13582"/>
                      <a:pt x="13244" y="13416"/>
                      <a:pt x="13244" y="13210"/>
                    </a:cubicBezTo>
                    <a:cubicBezTo>
                      <a:pt x="13244" y="13006"/>
                      <a:pt x="13412" y="12838"/>
                      <a:pt x="13619" y="12838"/>
                    </a:cubicBezTo>
                    <a:close/>
                    <a:moveTo>
                      <a:pt x="13371" y="16210"/>
                    </a:moveTo>
                    <a:cubicBezTo>
                      <a:pt x="13577" y="16210"/>
                      <a:pt x="13745" y="16377"/>
                      <a:pt x="13745" y="16582"/>
                    </a:cubicBezTo>
                    <a:cubicBezTo>
                      <a:pt x="13745" y="16786"/>
                      <a:pt x="13577" y="16953"/>
                      <a:pt x="13371" y="16953"/>
                    </a:cubicBezTo>
                    <a:cubicBezTo>
                      <a:pt x="13165" y="16953"/>
                      <a:pt x="12996" y="16786"/>
                      <a:pt x="12996" y="16582"/>
                    </a:cubicBezTo>
                    <a:cubicBezTo>
                      <a:pt x="12996" y="16377"/>
                      <a:pt x="13165" y="16210"/>
                      <a:pt x="13371" y="16210"/>
                    </a:cubicBezTo>
                    <a:close/>
                    <a:moveTo>
                      <a:pt x="8299" y="0"/>
                    </a:moveTo>
                    <a:cubicBezTo>
                      <a:pt x="7455" y="0"/>
                      <a:pt x="6697" y="492"/>
                      <a:pt x="6352" y="1245"/>
                    </a:cubicBezTo>
                    <a:cubicBezTo>
                      <a:pt x="6299" y="1240"/>
                      <a:pt x="6246" y="1238"/>
                      <a:pt x="6193" y="1238"/>
                    </a:cubicBezTo>
                    <a:cubicBezTo>
                      <a:pt x="4966" y="1238"/>
                      <a:pt x="3964" y="2219"/>
                      <a:pt x="3935" y="3435"/>
                    </a:cubicBezTo>
                    <a:cubicBezTo>
                      <a:pt x="3830" y="3419"/>
                      <a:pt x="3722" y="3411"/>
                      <a:pt x="3615" y="3411"/>
                    </a:cubicBezTo>
                    <a:cubicBezTo>
                      <a:pt x="2370" y="3411"/>
                      <a:pt x="1356" y="4420"/>
                      <a:pt x="1356" y="5660"/>
                    </a:cubicBezTo>
                    <a:cubicBezTo>
                      <a:pt x="1356" y="5933"/>
                      <a:pt x="1403" y="6195"/>
                      <a:pt x="1498" y="6446"/>
                    </a:cubicBezTo>
                    <a:cubicBezTo>
                      <a:pt x="569" y="6997"/>
                      <a:pt x="1" y="7983"/>
                      <a:pt x="1" y="9074"/>
                    </a:cubicBezTo>
                    <a:cubicBezTo>
                      <a:pt x="1" y="9661"/>
                      <a:pt x="168" y="10231"/>
                      <a:pt x="483" y="10721"/>
                    </a:cubicBezTo>
                    <a:cubicBezTo>
                      <a:pt x="744" y="11127"/>
                      <a:pt x="1094" y="11464"/>
                      <a:pt x="1507" y="11708"/>
                    </a:cubicBezTo>
                    <a:cubicBezTo>
                      <a:pt x="1408" y="11965"/>
                      <a:pt x="1356" y="12239"/>
                      <a:pt x="1356" y="12515"/>
                    </a:cubicBezTo>
                    <a:cubicBezTo>
                      <a:pt x="1356" y="13062"/>
                      <a:pt x="1555" y="13590"/>
                      <a:pt x="1919" y="14001"/>
                    </a:cubicBezTo>
                    <a:cubicBezTo>
                      <a:pt x="1971" y="14060"/>
                      <a:pt x="2044" y="14090"/>
                      <a:pt x="2118" y="14090"/>
                    </a:cubicBezTo>
                    <a:cubicBezTo>
                      <a:pt x="2180" y="14090"/>
                      <a:pt x="2243" y="14068"/>
                      <a:pt x="2294" y="14023"/>
                    </a:cubicBezTo>
                    <a:cubicBezTo>
                      <a:pt x="2404" y="13926"/>
                      <a:pt x="2415" y="13758"/>
                      <a:pt x="2317" y="13649"/>
                    </a:cubicBezTo>
                    <a:cubicBezTo>
                      <a:pt x="2040" y="13335"/>
                      <a:pt x="1888" y="12933"/>
                      <a:pt x="1888" y="12515"/>
                    </a:cubicBezTo>
                    <a:cubicBezTo>
                      <a:pt x="1888" y="12234"/>
                      <a:pt x="1954" y="11966"/>
                      <a:pt x="2085" y="11718"/>
                    </a:cubicBezTo>
                    <a:cubicBezTo>
                      <a:pt x="2241" y="11423"/>
                      <a:pt x="2484" y="11172"/>
                      <a:pt x="2791" y="11006"/>
                    </a:cubicBezTo>
                    <a:cubicBezTo>
                      <a:pt x="2919" y="10936"/>
                      <a:pt x="2967" y="10775"/>
                      <a:pt x="2897" y="10645"/>
                    </a:cubicBezTo>
                    <a:cubicBezTo>
                      <a:pt x="2849" y="10557"/>
                      <a:pt x="2758" y="10507"/>
                      <a:pt x="2663" y="10507"/>
                    </a:cubicBezTo>
                    <a:cubicBezTo>
                      <a:pt x="2621" y="10507"/>
                      <a:pt x="2577" y="10517"/>
                      <a:pt x="2537" y="10539"/>
                    </a:cubicBezTo>
                    <a:cubicBezTo>
                      <a:pt x="2220" y="10711"/>
                      <a:pt x="1955" y="10952"/>
                      <a:pt x="1757" y="11238"/>
                    </a:cubicBezTo>
                    <a:cubicBezTo>
                      <a:pt x="997" y="10780"/>
                      <a:pt x="533" y="9972"/>
                      <a:pt x="533" y="9074"/>
                    </a:cubicBezTo>
                    <a:cubicBezTo>
                      <a:pt x="533" y="8115"/>
                      <a:pt x="1065" y="7255"/>
                      <a:pt x="1922" y="6820"/>
                    </a:cubicBezTo>
                    <a:cubicBezTo>
                      <a:pt x="1922" y="6820"/>
                      <a:pt x="2419" y="6544"/>
                      <a:pt x="3077" y="6544"/>
                    </a:cubicBezTo>
                    <a:cubicBezTo>
                      <a:pt x="3225" y="6544"/>
                      <a:pt x="3343" y="6424"/>
                      <a:pt x="3343" y="6278"/>
                    </a:cubicBezTo>
                    <a:cubicBezTo>
                      <a:pt x="3343" y="6131"/>
                      <a:pt x="3224" y="6013"/>
                      <a:pt x="3077" y="6013"/>
                    </a:cubicBezTo>
                    <a:cubicBezTo>
                      <a:pt x="2691" y="6013"/>
                      <a:pt x="2321" y="6084"/>
                      <a:pt x="1980" y="6214"/>
                    </a:cubicBezTo>
                    <a:cubicBezTo>
                      <a:pt x="1920" y="6036"/>
                      <a:pt x="1888" y="5852"/>
                      <a:pt x="1888" y="5661"/>
                    </a:cubicBezTo>
                    <a:cubicBezTo>
                      <a:pt x="1888" y="4714"/>
                      <a:pt x="2662" y="3943"/>
                      <a:pt x="3615" y="3943"/>
                    </a:cubicBezTo>
                    <a:cubicBezTo>
                      <a:pt x="3794" y="3943"/>
                      <a:pt x="3971" y="3971"/>
                      <a:pt x="4141" y="4025"/>
                    </a:cubicBezTo>
                    <a:cubicBezTo>
                      <a:pt x="4167" y="4033"/>
                      <a:pt x="4194" y="4037"/>
                      <a:pt x="4221" y="4037"/>
                    </a:cubicBezTo>
                    <a:cubicBezTo>
                      <a:pt x="4283" y="4037"/>
                      <a:pt x="4344" y="4015"/>
                      <a:pt x="4393" y="3974"/>
                    </a:cubicBezTo>
                    <a:cubicBezTo>
                      <a:pt x="4463" y="3915"/>
                      <a:pt x="4498" y="3824"/>
                      <a:pt x="4485" y="3733"/>
                    </a:cubicBezTo>
                    <a:cubicBezTo>
                      <a:pt x="4472" y="3651"/>
                      <a:pt x="4467" y="3568"/>
                      <a:pt x="4467" y="3487"/>
                    </a:cubicBezTo>
                    <a:cubicBezTo>
                      <a:pt x="4467" y="2540"/>
                      <a:pt x="5241" y="1770"/>
                      <a:pt x="6193" y="1770"/>
                    </a:cubicBezTo>
                    <a:cubicBezTo>
                      <a:pt x="6287" y="1770"/>
                      <a:pt x="6383" y="1778"/>
                      <a:pt x="6478" y="1794"/>
                    </a:cubicBezTo>
                    <a:cubicBezTo>
                      <a:pt x="7295" y="1929"/>
                      <a:pt x="7920" y="2637"/>
                      <a:pt x="7920" y="3487"/>
                    </a:cubicBezTo>
                    <a:cubicBezTo>
                      <a:pt x="7920" y="3635"/>
                      <a:pt x="8039" y="3753"/>
                      <a:pt x="8186" y="3753"/>
                    </a:cubicBezTo>
                    <a:cubicBezTo>
                      <a:pt x="8333" y="3753"/>
                      <a:pt x="8452" y="3634"/>
                      <a:pt x="8452" y="3487"/>
                    </a:cubicBezTo>
                    <a:cubicBezTo>
                      <a:pt x="8452" y="2491"/>
                      <a:pt x="7798" y="1645"/>
                      <a:pt x="6894" y="1350"/>
                    </a:cubicBezTo>
                    <a:cubicBezTo>
                      <a:pt x="7176" y="851"/>
                      <a:pt x="7709" y="532"/>
                      <a:pt x="8299" y="532"/>
                    </a:cubicBezTo>
                    <a:cubicBezTo>
                      <a:pt x="9187" y="532"/>
                      <a:pt x="9910" y="1250"/>
                      <a:pt x="9910" y="2133"/>
                    </a:cubicBezTo>
                    <a:lnTo>
                      <a:pt x="9910" y="2162"/>
                    </a:lnTo>
                    <a:lnTo>
                      <a:pt x="9399" y="2162"/>
                    </a:lnTo>
                    <a:cubicBezTo>
                      <a:pt x="9251" y="2162"/>
                      <a:pt x="9133" y="2281"/>
                      <a:pt x="9133" y="2428"/>
                    </a:cubicBezTo>
                    <a:cubicBezTo>
                      <a:pt x="9133" y="2575"/>
                      <a:pt x="9251" y="2694"/>
                      <a:pt x="9399" y="2694"/>
                    </a:cubicBezTo>
                    <a:lnTo>
                      <a:pt x="9910" y="2694"/>
                    </a:lnTo>
                    <a:lnTo>
                      <a:pt x="9910" y="4464"/>
                    </a:lnTo>
                    <a:lnTo>
                      <a:pt x="7759" y="4464"/>
                    </a:lnTo>
                    <a:cubicBezTo>
                      <a:pt x="7273" y="4464"/>
                      <a:pt x="6877" y="4071"/>
                      <a:pt x="6877" y="3588"/>
                    </a:cubicBezTo>
                    <a:cubicBezTo>
                      <a:pt x="6877" y="3441"/>
                      <a:pt x="6758" y="3322"/>
                      <a:pt x="6611" y="3322"/>
                    </a:cubicBezTo>
                    <a:cubicBezTo>
                      <a:pt x="6464" y="3322"/>
                      <a:pt x="6345" y="3441"/>
                      <a:pt x="6345" y="3588"/>
                    </a:cubicBezTo>
                    <a:cubicBezTo>
                      <a:pt x="6345" y="4365"/>
                      <a:pt x="6980" y="4996"/>
                      <a:pt x="7760" y="4996"/>
                    </a:cubicBezTo>
                    <a:lnTo>
                      <a:pt x="9910" y="4996"/>
                    </a:lnTo>
                    <a:lnTo>
                      <a:pt x="9910" y="9472"/>
                    </a:lnTo>
                    <a:lnTo>
                      <a:pt x="5597" y="9472"/>
                    </a:lnTo>
                    <a:cubicBezTo>
                      <a:pt x="5450" y="9472"/>
                      <a:pt x="5331" y="9591"/>
                      <a:pt x="5331" y="9738"/>
                    </a:cubicBezTo>
                    <a:cubicBezTo>
                      <a:pt x="5331" y="9885"/>
                      <a:pt x="5450" y="10004"/>
                      <a:pt x="5597" y="10004"/>
                    </a:cubicBezTo>
                    <a:lnTo>
                      <a:pt x="9910" y="10004"/>
                    </a:lnTo>
                    <a:lnTo>
                      <a:pt x="9910" y="13654"/>
                    </a:lnTo>
                    <a:lnTo>
                      <a:pt x="9088" y="13654"/>
                    </a:lnTo>
                    <a:cubicBezTo>
                      <a:pt x="8338" y="13654"/>
                      <a:pt x="7727" y="14262"/>
                      <a:pt x="7727" y="15009"/>
                    </a:cubicBezTo>
                    <a:cubicBezTo>
                      <a:pt x="7727" y="15156"/>
                      <a:pt x="7846" y="15275"/>
                      <a:pt x="7993" y="15275"/>
                    </a:cubicBezTo>
                    <a:cubicBezTo>
                      <a:pt x="8140" y="15275"/>
                      <a:pt x="8259" y="15156"/>
                      <a:pt x="8259" y="15009"/>
                    </a:cubicBezTo>
                    <a:cubicBezTo>
                      <a:pt x="8259" y="14555"/>
                      <a:pt x="8631" y="14186"/>
                      <a:pt x="9088" y="14186"/>
                    </a:cubicBezTo>
                    <a:lnTo>
                      <a:pt x="9909" y="14186"/>
                    </a:lnTo>
                    <a:lnTo>
                      <a:pt x="9909" y="16016"/>
                    </a:lnTo>
                    <a:cubicBezTo>
                      <a:pt x="9909" y="16058"/>
                      <a:pt x="9907" y="16099"/>
                      <a:pt x="9904" y="16141"/>
                    </a:cubicBezTo>
                    <a:lnTo>
                      <a:pt x="9398" y="16141"/>
                    </a:lnTo>
                    <a:cubicBezTo>
                      <a:pt x="9251" y="16141"/>
                      <a:pt x="9133" y="16260"/>
                      <a:pt x="9133" y="16406"/>
                    </a:cubicBezTo>
                    <a:cubicBezTo>
                      <a:pt x="9133" y="16553"/>
                      <a:pt x="9251" y="16672"/>
                      <a:pt x="9398" y="16672"/>
                    </a:cubicBezTo>
                    <a:lnTo>
                      <a:pt x="9767" y="16672"/>
                    </a:lnTo>
                    <a:cubicBezTo>
                      <a:pt x="9515" y="17229"/>
                      <a:pt x="8952" y="17618"/>
                      <a:pt x="8299" y="17618"/>
                    </a:cubicBezTo>
                    <a:cubicBezTo>
                      <a:pt x="7713" y="17618"/>
                      <a:pt x="7181" y="17302"/>
                      <a:pt x="6899" y="16807"/>
                    </a:cubicBezTo>
                    <a:cubicBezTo>
                      <a:pt x="7220" y="16702"/>
                      <a:pt x="7516" y="16526"/>
                      <a:pt x="7765" y="16285"/>
                    </a:cubicBezTo>
                    <a:cubicBezTo>
                      <a:pt x="7871" y="16184"/>
                      <a:pt x="7873" y="16015"/>
                      <a:pt x="7771" y="15909"/>
                    </a:cubicBezTo>
                    <a:cubicBezTo>
                      <a:pt x="7719" y="15855"/>
                      <a:pt x="7650" y="15828"/>
                      <a:pt x="7580" y="15828"/>
                    </a:cubicBezTo>
                    <a:cubicBezTo>
                      <a:pt x="7513" y="15828"/>
                      <a:pt x="7447" y="15853"/>
                      <a:pt x="7395" y="15902"/>
                    </a:cubicBezTo>
                    <a:cubicBezTo>
                      <a:pt x="7142" y="16148"/>
                      <a:pt x="6825" y="16306"/>
                      <a:pt x="6482" y="16363"/>
                    </a:cubicBezTo>
                    <a:cubicBezTo>
                      <a:pt x="6385" y="16379"/>
                      <a:pt x="6288" y="16387"/>
                      <a:pt x="6193" y="16387"/>
                    </a:cubicBezTo>
                    <a:cubicBezTo>
                      <a:pt x="5241" y="16387"/>
                      <a:pt x="4466" y="15617"/>
                      <a:pt x="4466" y="14670"/>
                    </a:cubicBezTo>
                    <a:cubicBezTo>
                      <a:pt x="4466" y="14647"/>
                      <a:pt x="4468" y="14621"/>
                      <a:pt x="4469" y="14596"/>
                    </a:cubicBezTo>
                    <a:cubicBezTo>
                      <a:pt x="4684" y="14509"/>
                      <a:pt x="4885" y="14389"/>
                      <a:pt x="5065" y="14239"/>
                    </a:cubicBezTo>
                    <a:cubicBezTo>
                      <a:pt x="5178" y="14145"/>
                      <a:pt x="5193" y="13977"/>
                      <a:pt x="5099" y="13864"/>
                    </a:cubicBezTo>
                    <a:cubicBezTo>
                      <a:pt x="5046" y="13802"/>
                      <a:pt x="4972" y="13771"/>
                      <a:pt x="4897" y="13771"/>
                    </a:cubicBezTo>
                    <a:cubicBezTo>
                      <a:pt x="4837" y="13771"/>
                      <a:pt x="4775" y="13791"/>
                      <a:pt x="4724" y="13831"/>
                    </a:cubicBezTo>
                    <a:cubicBezTo>
                      <a:pt x="4286" y="14176"/>
                      <a:pt x="3858" y="14232"/>
                      <a:pt x="3606" y="14232"/>
                    </a:cubicBezTo>
                    <a:cubicBezTo>
                      <a:pt x="3551" y="14232"/>
                      <a:pt x="3505" y="14230"/>
                      <a:pt x="3468" y="14227"/>
                    </a:cubicBezTo>
                    <a:cubicBezTo>
                      <a:pt x="3461" y="14226"/>
                      <a:pt x="3453" y="14226"/>
                      <a:pt x="3446" y="14226"/>
                    </a:cubicBezTo>
                    <a:cubicBezTo>
                      <a:pt x="3308" y="14226"/>
                      <a:pt x="3192" y="14331"/>
                      <a:pt x="3182" y="14469"/>
                    </a:cubicBezTo>
                    <a:cubicBezTo>
                      <a:pt x="3169" y="14616"/>
                      <a:pt x="3278" y="14744"/>
                      <a:pt x="3424" y="14756"/>
                    </a:cubicBezTo>
                    <a:cubicBezTo>
                      <a:pt x="3487" y="14761"/>
                      <a:pt x="3551" y="14764"/>
                      <a:pt x="3614" y="14764"/>
                    </a:cubicBezTo>
                    <a:cubicBezTo>
                      <a:pt x="3722" y="14764"/>
                      <a:pt x="3829" y="14757"/>
                      <a:pt x="3935" y="14741"/>
                    </a:cubicBezTo>
                    <a:cubicBezTo>
                      <a:pt x="3973" y="15949"/>
                      <a:pt x="4971" y="16919"/>
                      <a:pt x="6193" y="16919"/>
                    </a:cubicBezTo>
                    <a:cubicBezTo>
                      <a:pt x="6247" y="16919"/>
                      <a:pt x="6301" y="16917"/>
                      <a:pt x="6355" y="16913"/>
                    </a:cubicBezTo>
                    <a:cubicBezTo>
                      <a:pt x="6703" y="17660"/>
                      <a:pt x="7459" y="18149"/>
                      <a:pt x="8299" y="18149"/>
                    </a:cubicBezTo>
                    <a:cubicBezTo>
                      <a:pt x="9480" y="18149"/>
                      <a:pt x="10441" y="17193"/>
                      <a:pt x="10441" y="16016"/>
                    </a:cubicBezTo>
                    <a:lnTo>
                      <a:pt x="10441" y="15429"/>
                    </a:lnTo>
                    <a:lnTo>
                      <a:pt x="11850" y="15429"/>
                    </a:lnTo>
                    <a:cubicBezTo>
                      <a:pt x="11879" y="15430"/>
                      <a:pt x="11945" y="15457"/>
                      <a:pt x="11965" y="15476"/>
                    </a:cubicBezTo>
                    <a:lnTo>
                      <a:pt x="12600" y="16108"/>
                    </a:lnTo>
                    <a:cubicBezTo>
                      <a:pt x="12514" y="16245"/>
                      <a:pt x="12464" y="16407"/>
                      <a:pt x="12464" y="16582"/>
                    </a:cubicBezTo>
                    <a:cubicBezTo>
                      <a:pt x="12464" y="17080"/>
                      <a:pt x="12871" y="17485"/>
                      <a:pt x="13370" y="17485"/>
                    </a:cubicBezTo>
                    <a:cubicBezTo>
                      <a:pt x="13870" y="17485"/>
                      <a:pt x="14277" y="17080"/>
                      <a:pt x="14277" y="16582"/>
                    </a:cubicBezTo>
                    <a:cubicBezTo>
                      <a:pt x="14277" y="16084"/>
                      <a:pt x="13870" y="15678"/>
                      <a:pt x="13370" y="15678"/>
                    </a:cubicBezTo>
                    <a:cubicBezTo>
                      <a:pt x="13239" y="15678"/>
                      <a:pt x="13114" y="15707"/>
                      <a:pt x="13001" y="15758"/>
                    </a:cubicBezTo>
                    <a:lnTo>
                      <a:pt x="12340" y="15099"/>
                    </a:lnTo>
                    <a:cubicBezTo>
                      <a:pt x="12221" y="14980"/>
                      <a:pt x="12019" y="14897"/>
                      <a:pt x="11850" y="14897"/>
                    </a:cubicBezTo>
                    <a:lnTo>
                      <a:pt x="10442" y="14897"/>
                    </a:lnTo>
                    <a:lnTo>
                      <a:pt x="10442" y="13476"/>
                    </a:lnTo>
                    <a:lnTo>
                      <a:pt x="12753" y="13476"/>
                    </a:lnTo>
                    <a:cubicBezTo>
                      <a:pt x="12867" y="13845"/>
                      <a:pt x="13212" y="14114"/>
                      <a:pt x="13619" y="14114"/>
                    </a:cubicBezTo>
                    <a:cubicBezTo>
                      <a:pt x="14119" y="14114"/>
                      <a:pt x="14525" y="13708"/>
                      <a:pt x="14525" y="13210"/>
                    </a:cubicBezTo>
                    <a:cubicBezTo>
                      <a:pt x="14525" y="12712"/>
                      <a:pt x="14119" y="12308"/>
                      <a:pt x="13619" y="12308"/>
                    </a:cubicBezTo>
                    <a:cubicBezTo>
                      <a:pt x="13212" y="12308"/>
                      <a:pt x="12867" y="12576"/>
                      <a:pt x="12753" y="12944"/>
                    </a:cubicBezTo>
                    <a:lnTo>
                      <a:pt x="10442" y="12944"/>
                    </a:lnTo>
                    <a:lnTo>
                      <a:pt x="10442" y="11164"/>
                    </a:lnTo>
                    <a:lnTo>
                      <a:pt x="13207" y="11164"/>
                    </a:lnTo>
                    <a:cubicBezTo>
                      <a:pt x="13321" y="11532"/>
                      <a:pt x="13667" y="11801"/>
                      <a:pt x="14073" y="11801"/>
                    </a:cubicBezTo>
                    <a:cubicBezTo>
                      <a:pt x="14573" y="11801"/>
                      <a:pt x="14980" y="11396"/>
                      <a:pt x="14980" y="10898"/>
                    </a:cubicBezTo>
                    <a:cubicBezTo>
                      <a:pt x="14980" y="10400"/>
                      <a:pt x="14572" y="9994"/>
                      <a:pt x="14073" y="9994"/>
                    </a:cubicBezTo>
                    <a:cubicBezTo>
                      <a:pt x="13667" y="9994"/>
                      <a:pt x="13321" y="10263"/>
                      <a:pt x="13207" y="10632"/>
                    </a:cubicBezTo>
                    <a:lnTo>
                      <a:pt x="10442" y="10632"/>
                    </a:lnTo>
                    <a:lnTo>
                      <a:pt x="10442" y="8697"/>
                    </a:lnTo>
                    <a:lnTo>
                      <a:pt x="11100" y="8697"/>
                    </a:lnTo>
                    <a:cubicBezTo>
                      <a:pt x="11214" y="9065"/>
                      <a:pt x="11559" y="9334"/>
                      <a:pt x="11967" y="9334"/>
                    </a:cubicBezTo>
                    <a:cubicBezTo>
                      <a:pt x="12466" y="9334"/>
                      <a:pt x="12872" y="8929"/>
                      <a:pt x="12872" y="8431"/>
                    </a:cubicBezTo>
                    <a:cubicBezTo>
                      <a:pt x="12872" y="7933"/>
                      <a:pt x="12466" y="7528"/>
                      <a:pt x="11967" y="7528"/>
                    </a:cubicBezTo>
                    <a:cubicBezTo>
                      <a:pt x="11559" y="7528"/>
                      <a:pt x="11214" y="7796"/>
                      <a:pt x="11100" y="8165"/>
                    </a:cubicBezTo>
                    <a:lnTo>
                      <a:pt x="10442" y="8165"/>
                    </a:lnTo>
                    <a:lnTo>
                      <a:pt x="10442" y="6631"/>
                    </a:lnTo>
                    <a:lnTo>
                      <a:pt x="13338" y="6631"/>
                    </a:lnTo>
                    <a:cubicBezTo>
                      <a:pt x="13367" y="6632"/>
                      <a:pt x="13433" y="6659"/>
                      <a:pt x="13453" y="6679"/>
                    </a:cubicBezTo>
                    <a:lnTo>
                      <a:pt x="13999" y="7222"/>
                    </a:lnTo>
                    <a:cubicBezTo>
                      <a:pt x="14052" y="7274"/>
                      <a:pt x="14120" y="7299"/>
                      <a:pt x="14187" y="7299"/>
                    </a:cubicBezTo>
                    <a:cubicBezTo>
                      <a:pt x="14255" y="7299"/>
                      <a:pt x="14324" y="7274"/>
                      <a:pt x="14375" y="7221"/>
                    </a:cubicBezTo>
                    <a:cubicBezTo>
                      <a:pt x="14479" y="7117"/>
                      <a:pt x="14479" y="6949"/>
                      <a:pt x="14374" y="6845"/>
                    </a:cubicBezTo>
                    <a:lnTo>
                      <a:pt x="13828" y="6302"/>
                    </a:lnTo>
                    <a:cubicBezTo>
                      <a:pt x="13709" y="6182"/>
                      <a:pt x="13508" y="6099"/>
                      <a:pt x="13338" y="6099"/>
                    </a:cubicBezTo>
                    <a:lnTo>
                      <a:pt x="10442" y="6099"/>
                    </a:lnTo>
                    <a:lnTo>
                      <a:pt x="10442" y="4996"/>
                    </a:lnTo>
                    <a:lnTo>
                      <a:pt x="12636" y="4996"/>
                    </a:lnTo>
                    <a:cubicBezTo>
                      <a:pt x="12804" y="4996"/>
                      <a:pt x="13007" y="4913"/>
                      <a:pt x="13126" y="4794"/>
                    </a:cubicBezTo>
                    <a:lnTo>
                      <a:pt x="14153" y="3771"/>
                    </a:lnTo>
                    <a:cubicBezTo>
                      <a:pt x="14256" y="3812"/>
                      <a:pt x="14369" y="3835"/>
                      <a:pt x="14486" y="3835"/>
                    </a:cubicBezTo>
                    <a:cubicBezTo>
                      <a:pt x="14986" y="3835"/>
                      <a:pt x="15393" y="3429"/>
                      <a:pt x="15393" y="2931"/>
                    </a:cubicBezTo>
                    <a:cubicBezTo>
                      <a:pt x="15393" y="2433"/>
                      <a:pt x="14986" y="2029"/>
                      <a:pt x="14486" y="2029"/>
                    </a:cubicBezTo>
                    <a:cubicBezTo>
                      <a:pt x="13987" y="2029"/>
                      <a:pt x="13581" y="2433"/>
                      <a:pt x="13581" y="2931"/>
                    </a:cubicBezTo>
                    <a:cubicBezTo>
                      <a:pt x="13581" y="3119"/>
                      <a:pt x="13637" y="3293"/>
                      <a:pt x="13736" y="3438"/>
                    </a:cubicBezTo>
                    <a:lnTo>
                      <a:pt x="12751" y="4416"/>
                    </a:lnTo>
                    <a:cubicBezTo>
                      <a:pt x="12730" y="4437"/>
                      <a:pt x="12665" y="4464"/>
                      <a:pt x="12636" y="4464"/>
                    </a:cubicBezTo>
                    <a:lnTo>
                      <a:pt x="10442" y="4464"/>
                    </a:lnTo>
                    <a:lnTo>
                      <a:pt x="10442" y="2705"/>
                    </a:lnTo>
                    <a:lnTo>
                      <a:pt x="11059" y="2705"/>
                    </a:lnTo>
                    <a:cubicBezTo>
                      <a:pt x="11173" y="3073"/>
                      <a:pt x="11518" y="3342"/>
                      <a:pt x="11924" y="3342"/>
                    </a:cubicBezTo>
                    <a:cubicBezTo>
                      <a:pt x="12424" y="3342"/>
                      <a:pt x="12831" y="2937"/>
                      <a:pt x="12831" y="2439"/>
                    </a:cubicBezTo>
                    <a:cubicBezTo>
                      <a:pt x="12831" y="1941"/>
                      <a:pt x="12424" y="1535"/>
                      <a:pt x="11924" y="1535"/>
                    </a:cubicBezTo>
                    <a:cubicBezTo>
                      <a:pt x="11518" y="1535"/>
                      <a:pt x="11173" y="1804"/>
                      <a:pt x="11059" y="2173"/>
                    </a:cubicBezTo>
                    <a:lnTo>
                      <a:pt x="10441" y="2173"/>
                    </a:lnTo>
                    <a:lnTo>
                      <a:pt x="10441" y="2133"/>
                    </a:lnTo>
                    <a:cubicBezTo>
                      <a:pt x="10441" y="956"/>
                      <a:pt x="9481" y="0"/>
                      <a:pt x="82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" name="Ομάδα 21">
            <a:extLst>
              <a:ext uri="{FF2B5EF4-FFF2-40B4-BE49-F238E27FC236}">
                <a16:creationId xmlns:a16="http://schemas.microsoft.com/office/drawing/2014/main" id="{10095222-CFED-EDF1-4849-164917C66222}"/>
              </a:ext>
            </a:extLst>
          </p:cNvPr>
          <p:cNvGrpSpPr/>
          <p:nvPr/>
        </p:nvGrpSpPr>
        <p:grpSpPr>
          <a:xfrm>
            <a:off x="-2418008" y="978197"/>
            <a:ext cx="1859498" cy="2068291"/>
            <a:chOff x="2189305" y="1788688"/>
            <a:chExt cx="1859498" cy="2068291"/>
          </a:xfrm>
        </p:grpSpPr>
        <p:sp>
          <p:nvSpPr>
            <p:cNvPr id="23" name="Ελεύθερη σχεδίαση: Σχήμα 22">
              <a:extLst>
                <a:ext uri="{FF2B5EF4-FFF2-40B4-BE49-F238E27FC236}">
                  <a16:creationId xmlns:a16="http://schemas.microsoft.com/office/drawing/2014/main" id="{D7B7BB0D-7D7A-393A-75B3-95716F9531E2}"/>
                </a:ext>
              </a:extLst>
            </p:cNvPr>
            <p:cNvSpPr/>
            <p:nvPr/>
          </p:nvSpPr>
          <p:spPr>
            <a:xfrm rot="1207647">
              <a:off x="2189305" y="1788688"/>
              <a:ext cx="1859498" cy="2068291"/>
            </a:xfrm>
            <a:custGeom>
              <a:avLst/>
              <a:gdLst>
                <a:gd name="connsiteX0" fmla="*/ 1406944 w 2516160"/>
                <a:gd name="connsiteY0" fmla="*/ 0 h 2798686"/>
                <a:gd name="connsiteX1" fmla="*/ 1825326 w 2516160"/>
                <a:gd name="connsiteY1" fmla="*/ 63253 h 2798686"/>
                <a:gd name="connsiteX2" fmla="*/ 1854469 w 2516160"/>
                <a:gd name="connsiteY2" fmla="*/ 73919 h 2798686"/>
                <a:gd name="connsiteX3" fmla="*/ 1954590 w 2516160"/>
                <a:gd name="connsiteY3" fmla="*/ 110565 h 2798686"/>
                <a:gd name="connsiteX4" fmla="*/ 2301891 w 2516160"/>
                <a:gd name="connsiteY4" fmla="*/ 321278 h 2798686"/>
                <a:gd name="connsiteX5" fmla="*/ 2320289 w 2516160"/>
                <a:gd name="connsiteY5" fmla="*/ 337999 h 2798686"/>
                <a:gd name="connsiteX6" fmla="*/ 2401804 w 2516160"/>
                <a:gd name="connsiteY6" fmla="*/ 412084 h 2798686"/>
                <a:gd name="connsiteX7" fmla="*/ 2492610 w 2516160"/>
                <a:gd name="connsiteY7" fmla="*/ 511997 h 2798686"/>
                <a:gd name="connsiteX8" fmla="*/ 2516160 w 2516160"/>
                <a:gd name="connsiteY8" fmla="*/ 543490 h 2798686"/>
                <a:gd name="connsiteX9" fmla="*/ 2464144 w 2516160"/>
                <a:gd name="connsiteY9" fmla="*/ 535551 h 2798686"/>
                <a:gd name="connsiteX10" fmla="*/ 2320292 w 2516160"/>
                <a:gd name="connsiteY10" fmla="*/ 528287 h 2798686"/>
                <a:gd name="connsiteX11" fmla="*/ 2176440 w 2516160"/>
                <a:gd name="connsiteY11" fmla="*/ 535551 h 2798686"/>
                <a:gd name="connsiteX12" fmla="*/ 2124418 w 2516160"/>
                <a:gd name="connsiteY12" fmla="*/ 543491 h 2798686"/>
                <a:gd name="connsiteX13" fmla="*/ 2036744 w 2516160"/>
                <a:gd name="connsiteY13" fmla="*/ 556871 h 2798686"/>
                <a:gd name="connsiteX14" fmla="*/ 1901910 w 2516160"/>
                <a:gd name="connsiteY14" fmla="*/ 591540 h 2798686"/>
                <a:gd name="connsiteX15" fmla="*/ 1851353 w 2516160"/>
                <a:gd name="connsiteY15" fmla="*/ 610045 h 2798686"/>
                <a:gd name="connsiteX16" fmla="*/ 1772646 w 2516160"/>
                <a:gd name="connsiteY16" fmla="*/ 638852 h 2798686"/>
                <a:gd name="connsiteX17" fmla="*/ 1425345 w 2516160"/>
                <a:gd name="connsiteY17" fmla="*/ 849565 h 2798686"/>
                <a:gd name="connsiteX18" fmla="*/ 1391832 w 2516160"/>
                <a:gd name="connsiteY18" fmla="*/ 880023 h 2798686"/>
                <a:gd name="connsiteX19" fmla="*/ 1325432 w 2516160"/>
                <a:gd name="connsiteY19" fmla="*/ 940371 h 2798686"/>
                <a:gd name="connsiteX20" fmla="*/ 941932 w 2516160"/>
                <a:gd name="connsiteY20" fmla="*/ 1651683 h 2798686"/>
                <a:gd name="connsiteX21" fmla="*/ 938011 w 2516160"/>
                <a:gd name="connsiteY21" fmla="*/ 1677378 h 2798686"/>
                <a:gd name="connsiteX22" fmla="*/ 920612 w 2516160"/>
                <a:gd name="connsiteY22" fmla="*/ 1791379 h 2798686"/>
                <a:gd name="connsiteX23" fmla="*/ 913348 w 2516160"/>
                <a:gd name="connsiteY23" fmla="*/ 1935231 h 2798686"/>
                <a:gd name="connsiteX24" fmla="*/ 1153632 w 2516160"/>
                <a:gd name="connsiteY24" fmla="*/ 2721867 h 2798686"/>
                <a:gd name="connsiteX25" fmla="*/ 1211076 w 2516160"/>
                <a:gd name="connsiteY25" fmla="*/ 2798686 h 2798686"/>
                <a:gd name="connsiteX26" fmla="*/ 1123396 w 2516160"/>
                <a:gd name="connsiteY26" fmla="*/ 2785304 h 2798686"/>
                <a:gd name="connsiteX27" fmla="*/ 0 w 2516160"/>
                <a:gd name="connsiteY27" fmla="*/ 1406944 h 2798686"/>
                <a:gd name="connsiteX28" fmla="*/ 63253 w 2516160"/>
                <a:gd name="connsiteY28" fmla="*/ 988562 h 2798686"/>
                <a:gd name="connsiteX29" fmla="*/ 103146 w 2516160"/>
                <a:gd name="connsiteY29" fmla="*/ 879567 h 2798686"/>
                <a:gd name="connsiteX30" fmla="*/ 110565 w 2516160"/>
                <a:gd name="connsiteY30" fmla="*/ 859298 h 2798686"/>
                <a:gd name="connsiteX31" fmla="*/ 859298 w 2516160"/>
                <a:gd name="connsiteY31" fmla="*/ 110565 h 2798686"/>
                <a:gd name="connsiteX32" fmla="*/ 937879 w 2516160"/>
                <a:gd name="connsiteY32" fmla="*/ 81804 h 2798686"/>
                <a:gd name="connsiteX33" fmla="*/ 988562 w 2516160"/>
                <a:gd name="connsiteY33" fmla="*/ 63253 h 2798686"/>
                <a:gd name="connsiteX34" fmla="*/ 1406944 w 2516160"/>
                <a:gd name="connsiteY34" fmla="*/ 0 h 279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516160" h="2798686">
                  <a:moveTo>
                    <a:pt x="1406944" y="0"/>
                  </a:moveTo>
                  <a:cubicBezTo>
                    <a:pt x="1552638" y="0"/>
                    <a:pt x="1693160" y="22145"/>
                    <a:pt x="1825326" y="63253"/>
                  </a:cubicBezTo>
                  <a:lnTo>
                    <a:pt x="1854469" y="73919"/>
                  </a:lnTo>
                  <a:lnTo>
                    <a:pt x="1954590" y="110565"/>
                  </a:lnTo>
                  <a:cubicBezTo>
                    <a:pt x="2080834" y="163961"/>
                    <a:pt x="2197661" y="235260"/>
                    <a:pt x="2301891" y="321278"/>
                  </a:cubicBezTo>
                  <a:lnTo>
                    <a:pt x="2320289" y="337999"/>
                  </a:lnTo>
                  <a:lnTo>
                    <a:pt x="2401804" y="412084"/>
                  </a:lnTo>
                  <a:cubicBezTo>
                    <a:pt x="2433630" y="443910"/>
                    <a:pt x="2463938" y="477254"/>
                    <a:pt x="2492610" y="511997"/>
                  </a:cubicBezTo>
                  <a:lnTo>
                    <a:pt x="2516160" y="543490"/>
                  </a:lnTo>
                  <a:lnTo>
                    <a:pt x="2464144" y="535551"/>
                  </a:lnTo>
                  <a:cubicBezTo>
                    <a:pt x="2416847" y="530748"/>
                    <a:pt x="2368857" y="528287"/>
                    <a:pt x="2320292" y="528287"/>
                  </a:cubicBezTo>
                  <a:cubicBezTo>
                    <a:pt x="2271728" y="528287"/>
                    <a:pt x="2223738" y="530748"/>
                    <a:pt x="2176440" y="535551"/>
                  </a:cubicBezTo>
                  <a:lnTo>
                    <a:pt x="2124418" y="543491"/>
                  </a:lnTo>
                  <a:lnTo>
                    <a:pt x="2036744" y="556871"/>
                  </a:lnTo>
                  <a:cubicBezTo>
                    <a:pt x="1990949" y="566242"/>
                    <a:pt x="1945966" y="577838"/>
                    <a:pt x="1901910" y="591540"/>
                  </a:cubicBezTo>
                  <a:lnTo>
                    <a:pt x="1851353" y="610045"/>
                  </a:lnTo>
                  <a:lnTo>
                    <a:pt x="1772646" y="638852"/>
                  </a:lnTo>
                  <a:cubicBezTo>
                    <a:pt x="1646403" y="692248"/>
                    <a:pt x="1529575" y="763547"/>
                    <a:pt x="1425345" y="849565"/>
                  </a:cubicBezTo>
                  <a:lnTo>
                    <a:pt x="1391832" y="880023"/>
                  </a:lnTo>
                  <a:lnTo>
                    <a:pt x="1325432" y="940371"/>
                  </a:lnTo>
                  <a:cubicBezTo>
                    <a:pt x="1134477" y="1131326"/>
                    <a:pt x="998157" y="1376917"/>
                    <a:pt x="941932" y="1651683"/>
                  </a:cubicBezTo>
                  <a:lnTo>
                    <a:pt x="938011" y="1677378"/>
                  </a:lnTo>
                  <a:lnTo>
                    <a:pt x="920612" y="1791379"/>
                  </a:lnTo>
                  <a:cubicBezTo>
                    <a:pt x="915809" y="1838677"/>
                    <a:pt x="913348" y="1886667"/>
                    <a:pt x="913348" y="1935231"/>
                  </a:cubicBezTo>
                  <a:cubicBezTo>
                    <a:pt x="913348" y="2226619"/>
                    <a:pt x="1001929" y="2497317"/>
                    <a:pt x="1153632" y="2721867"/>
                  </a:cubicBezTo>
                  <a:lnTo>
                    <a:pt x="1211076" y="2798686"/>
                  </a:lnTo>
                  <a:lnTo>
                    <a:pt x="1123396" y="2785304"/>
                  </a:lnTo>
                  <a:cubicBezTo>
                    <a:pt x="482275" y="2654112"/>
                    <a:pt x="0" y="2086849"/>
                    <a:pt x="0" y="1406944"/>
                  </a:cubicBezTo>
                  <a:cubicBezTo>
                    <a:pt x="0" y="1261250"/>
                    <a:pt x="22145" y="1120729"/>
                    <a:pt x="63253" y="988562"/>
                  </a:cubicBezTo>
                  <a:lnTo>
                    <a:pt x="103146" y="879567"/>
                  </a:lnTo>
                  <a:lnTo>
                    <a:pt x="110565" y="859298"/>
                  </a:lnTo>
                  <a:cubicBezTo>
                    <a:pt x="252955" y="522649"/>
                    <a:pt x="522649" y="252955"/>
                    <a:pt x="859298" y="110565"/>
                  </a:cubicBezTo>
                  <a:lnTo>
                    <a:pt x="937879" y="81804"/>
                  </a:lnTo>
                  <a:lnTo>
                    <a:pt x="988562" y="63253"/>
                  </a:lnTo>
                  <a:cubicBezTo>
                    <a:pt x="1120729" y="22145"/>
                    <a:pt x="1261250" y="0"/>
                    <a:pt x="1406944" y="0"/>
                  </a:cubicBezTo>
                  <a:close/>
                </a:path>
              </a:pathLst>
            </a:custGeom>
            <a:solidFill>
              <a:srgbClr val="386D94">
                <a:alpha val="84000"/>
              </a:srgbClr>
            </a:solidFill>
            <a:ln w="57150"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5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/>
            </a:fontRef>
          </p:style>
          <p:txBody>
            <a:bodyPr wrap="square">
              <a:noAutofit/>
            </a:bodyPr>
            <a:lstStyle/>
            <a:p>
              <a:endParaRPr lang="el-GR"/>
            </a:p>
          </p:txBody>
        </p:sp>
        <p:grpSp>
          <p:nvGrpSpPr>
            <p:cNvPr id="24" name="Google Shape;2715;p64">
              <a:extLst>
                <a:ext uri="{FF2B5EF4-FFF2-40B4-BE49-F238E27FC236}">
                  <a16:creationId xmlns:a16="http://schemas.microsoft.com/office/drawing/2014/main" id="{9FCA7C92-B3E2-DF9C-4361-D98AF09E78CE}"/>
                </a:ext>
              </a:extLst>
            </p:cNvPr>
            <p:cNvGrpSpPr/>
            <p:nvPr/>
          </p:nvGrpSpPr>
          <p:grpSpPr>
            <a:xfrm>
              <a:off x="2492957" y="2131402"/>
              <a:ext cx="536349" cy="536704"/>
              <a:chOff x="1227531" y="4001992"/>
              <a:chExt cx="601625" cy="602023"/>
            </a:xfrm>
          </p:grpSpPr>
          <p:sp>
            <p:nvSpPr>
              <p:cNvPr id="25" name="Google Shape;2716;p64">
                <a:extLst>
                  <a:ext uri="{FF2B5EF4-FFF2-40B4-BE49-F238E27FC236}">
                    <a16:creationId xmlns:a16="http://schemas.microsoft.com/office/drawing/2014/main" id="{CDBE7496-0236-364D-CE6B-3672771A08DA}"/>
                  </a:ext>
                </a:extLst>
              </p:cNvPr>
              <p:cNvSpPr/>
              <p:nvPr/>
            </p:nvSpPr>
            <p:spPr>
              <a:xfrm>
                <a:off x="1288526" y="4089654"/>
                <a:ext cx="453400" cy="453400"/>
              </a:xfrm>
              <a:custGeom>
                <a:avLst/>
                <a:gdLst/>
                <a:ahLst/>
                <a:cxnLst/>
                <a:rect l="l" t="t" r="r" b="b"/>
                <a:pathLst>
                  <a:path w="13670" h="13670" extrusionOk="0">
                    <a:moveTo>
                      <a:pt x="4120" y="1149"/>
                    </a:moveTo>
                    <a:cubicBezTo>
                      <a:pt x="3847" y="1405"/>
                      <a:pt x="3589" y="1702"/>
                      <a:pt x="3353" y="2038"/>
                    </a:cubicBezTo>
                    <a:cubicBezTo>
                      <a:pt x="3060" y="2455"/>
                      <a:pt x="2810" y="2916"/>
                      <a:pt x="2605" y="3409"/>
                    </a:cubicBezTo>
                    <a:cubicBezTo>
                      <a:pt x="2318" y="3295"/>
                      <a:pt x="2053" y="3169"/>
                      <a:pt x="1813" y="3032"/>
                    </a:cubicBezTo>
                    <a:cubicBezTo>
                      <a:pt x="2418" y="2235"/>
                      <a:pt x="3209" y="1585"/>
                      <a:pt x="4120" y="1149"/>
                    </a:cubicBezTo>
                    <a:close/>
                    <a:moveTo>
                      <a:pt x="9550" y="1149"/>
                    </a:moveTo>
                    <a:lnTo>
                      <a:pt x="9550" y="1149"/>
                    </a:lnTo>
                    <a:cubicBezTo>
                      <a:pt x="10461" y="1585"/>
                      <a:pt x="11251" y="2235"/>
                      <a:pt x="11856" y="3032"/>
                    </a:cubicBezTo>
                    <a:cubicBezTo>
                      <a:pt x="11617" y="3169"/>
                      <a:pt x="11351" y="3295"/>
                      <a:pt x="11064" y="3409"/>
                    </a:cubicBezTo>
                    <a:cubicBezTo>
                      <a:pt x="10859" y="2916"/>
                      <a:pt x="10610" y="2455"/>
                      <a:pt x="10317" y="2038"/>
                    </a:cubicBezTo>
                    <a:cubicBezTo>
                      <a:pt x="10080" y="1702"/>
                      <a:pt x="9823" y="1405"/>
                      <a:pt x="9550" y="1149"/>
                    </a:cubicBezTo>
                    <a:close/>
                    <a:moveTo>
                      <a:pt x="5545" y="816"/>
                    </a:moveTo>
                    <a:lnTo>
                      <a:pt x="5545" y="816"/>
                    </a:lnTo>
                    <a:cubicBezTo>
                      <a:pt x="5305" y="1149"/>
                      <a:pt x="5086" y="1579"/>
                      <a:pt x="4897" y="2100"/>
                    </a:cubicBezTo>
                    <a:cubicBezTo>
                      <a:pt x="4789" y="2398"/>
                      <a:pt x="4693" y="2719"/>
                      <a:pt x="4608" y="3058"/>
                    </a:cubicBezTo>
                    <a:cubicBezTo>
                      <a:pt x="4589" y="3057"/>
                      <a:pt x="4569" y="3057"/>
                      <a:pt x="4549" y="3057"/>
                    </a:cubicBezTo>
                    <a:cubicBezTo>
                      <a:pt x="4103" y="3057"/>
                      <a:pt x="3721" y="3333"/>
                      <a:pt x="3565" y="3724"/>
                    </a:cubicBezTo>
                    <a:cubicBezTo>
                      <a:pt x="3408" y="3682"/>
                      <a:pt x="3255" y="3637"/>
                      <a:pt x="3107" y="3589"/>
                    </a:cubicBezTo>
                    <a:cubicBezTo>
                      <a:pt x="3653" y="2279"/>
                      <a:pt x="4518" y="1278"/>
                      <a:pt x="5545" y="816"/>
                    </a:cubicBezTo>
                    <a:close/>
                    <a:moveTo>
                      <a:pt x="8124" y="816"/>
                    </a:moveTo>
                    <a:cubicBezTo>
                      <a:pt x="9152" y="1278"/>
                      <a:pt x="10017" y="2279"/>
                      <a:pt x="10563" y="3589"/>
                    </a:cubicBezTo>
                    <a:cubicBezTo>
                      <a:pt x="10153" y="3721"/>
                      <a:pt x="9710" y="3830"/>
                      <a:pt x="9244" y="3916"/>
                    </a:cubicBezTo>
                    <a:cubicBezTo>
                      <a:pt x="9126" y="3252"/>
                      <a:pt x="8968" y="2638"/>
                      <a:pt x="8772" y="2100"/>
                    </a:cubicBezTo>
                    <a:cubicBezTo>
                      <a:pt x="8583" y="1579"/>
                      <a:pt x="8364" y="1149"/>
                      <a:pt x="8124" y="816"/>
                    </a:cubicBezTo>
                    <a:close/>
                    <a:moveTo>
                      <a:pt x="7100" y="590"/>
                    </a:moveTo>
                    <a:cubicBezTo>
                      <a:pt x="7522" y="769"/>
                      <a:pt x="7938" y="1363"/>
                      <a:pt x="8273" y="2282"/>
                    </a:cubicBezTo>
                    <a:cubicBezTo>
                      <a:pt x="8458" y="2790"/>
                      <a:pt x="8608" y="3370"/>
                      <a:pt x="8720" y="4000"/>
                    </a:cubicBezTo>
                    <a:cubicBezTo>
                      <a:pt x="8199" y="4072"/>
                      <a:pt x="7656" y="4114"/>
                      <a:pt x="7100" y="4124"/>
                    </a:cubicBezTo>
                    <a:lnTo>
                      <a:pt x="7100" y="3135"/>
                    </a:lnTo>
                    <a:cubicBezTo>
                      <a:pt x="7100" y="2988"/>
                      <a:pt x="6981" y="2869"/>
                      <a:pt x="6834" y="2869"/>
                    </a:cubicBezTo>
                    <a:cubicBezTo>
                      <a:pt x="6688" y="2869"/>
                      <a:pt x="6569" y="2988"/>
                      <a:pt x="6569" y="3135"/>
                    </a:cubicBezTo>
                    <a:lnTo>
                      <a:pt x="6569" y="4124"/>
                    </a:lnTo>
                    <a:cubicBezTo>
                      <a:pt x="6244" y="4118"/>
                      <a:pt x="5923" y="4101"/>
                      <a:pt x="5607" y="4074"/>
                    </a:cubicBezTo>
                    <a:cubicBezTo>
                      <a:pt x="5593" y="3715"/>
                      <a:pt x="5400" y="3402"/>
                      <a:pt x="5115" y="3221"/>
                    </a:cubicBezTo>
                    <a:cubicBezTo>
                      <a:pt x="5197" y="2888"/>
                      <a:pt x="5291" y="2573"/>
                      <a:pt x="5397" y="2281"/>
                    </a:cubicBezTo>
                    <a:cubicBezTo>
                      <a:pt x="5731" y="1363"/>
                      <a:pt x="6147" y="769"/>
                      <a:pt x="6569" y="590"/>
                    </a:cubicBezTo>
                    <a:lnTo>
                      <a:pt x="6569" y="1541"/>
                    </a:lnTo>
                    <a:cubicBezTo>
                      <a:pt x="6569" y="1688"/>
                      <a:pt x="6688" y="1806"/>
                      <a:pt x="6834" y="1806"/>
                    </a:cubicBezTo>
                    <a:cubicBezTo>
                      <a:pt x="6981" y="1806"/>
                      <a:pt x="7100" y="1688"/>
                      <a:pt x="7100" y="1541"/>
                    </a:cubicBezTo>
                    <a:lnTo>
                      <a:pt x="7100" y="590"/>
                    </a:lnTo>
                    <a:close/>
                    <a:moveTo>
                      <a:pt x="4549" y="3588"/>
                    </a:moveTo>
                    <a:cubicBezTo>
                      <a:pt x="4841" y="3588"/>
                      <a:pt x="5077" y="3825"/>
                      <a:pt x="5077" y="4117"/>
                    </a:cubicBezTo>
                    <a:cubicBezTo>
                      <a:pt x="5077" y="4407"/>
                      <a:pt x="4841" y="4645"/>
                      <a:pt x="4549" y="4645"/>
                    </a:cubicBezTo>
                    <a:cubicBezTo>
                      <a:pt x="4258" y="4645"/>
                      <a:pt x="4021" y="4407"/>
                      <a:pt x="4021" y="4117"/>
                    </a:cubicBezTo>
                    <a:cubicBezTo>
                      <a:pt x="4021" y="3825"/>
                      <a:pt x="4257" y="3588"/>
                      <a:pt x="4549" y="3588"/>
                    </a:cubicBezTo>
                    <a:close/>
                    <a:moveTo>
                      <a:pt x="1509" y="3470"/>
                    </a:moveTo>
                    <a:cubicBezTo>
                      <a:pt x="1783" y="3629"/>
                      <a:pt x="2088" y="3775"/>
                      <a:pt x="2419" y="3906"/>
                    </a:cubicBezTo>
                    <a:cubicBezTo>
                      <a:pt x="2140" y="4732"/>
                      <a:pt x="1981" y="5634"/>
                      <a:pt x="1956" y="6570"/>
                    </a:cubicBezTo>
                    <a:lnTo>
                      <a:pt x="538" y="6570"/>
                    </a:lnTo>
                    <a:cubicBezTo>
                      <a:pt x="586" y="5433"/>
                      <a:pt x="935" y="4374"/>
                      <a:pt x="1509" y="3470"/>
                    </a:cubicBezTo>
                    <a:close/>
                    <a:moveTo>
                      <a:pt x="2921" y="4086"/>
                    </a:moveTo>
                    <a:cubicBezTo>
                      <a:pt x="3106" y="4147"/>
                      <a:pt x="3300" y="4202"/>
                      <a:pt x="3499" y="4253"/>
                    </a:cubicBezTo>
                    <a:cubicBezTo>
                      <a:pt x="3553" y="4677"/>
                      <a:pt x="3859" y="5023"/>
                      <a:pt x="4261" y="5136"/>
                    </a:cubicBezTo>
                    <a:cubicBezTo>
                      <a:pt x="4217" y="5600"/>
                      <a:pt x="4191" y="6081"/>
                      <a:pt x="4184" y="6570"/>
                    </a:cubicBezTo>
                    <a:lnTo>
                      <a:pt x="2488" y="6570"/>
                    </a:lnTo>
                    <a:cubicBezTo>
                      <a:pt x="2514" y="5683"/>
                      <a:pt x="2666" y="4842"/>
                      <a:pt x="2921" y="4086"/>
                    </a:cubicBezTo>
                    <a:close/>
                    <a:moveTo>
                      <a:pt x="5494" y="4596"/>
                    </a:moveTo>
                    <a:cubicBezTo>
                      <a:pt x="5846" y="4629"/>
                      <a:pt x="6205" y="4650"/>
                      <a:pt x="6569" y="4656"/>
                    </a:cubicBezTo>
                    <a:lnTo>
                      <a:pt x="6569" y="5809"/>
                    </a:lnTo>
                    <a:cubicBezTo>
                      <a:pt x="6198" y="5905"/>
                      <a:pt x="5905" y="6198"/>
                      <a:pt x="5809" y="6570"/>
                    </a:cubicBezTo>
                    <a:lnTo>
                      <a:pt x="4716" y="6570"/>
                    </a:lnTo>
                    <a:cubicBezTo>
                      <a:pt x="4723" y="6083"/>
                      <a:pt x="4750" y="5607"/>
                      <a:pt x="4794" y="5148"/>
                    </a:cubicBezTo>
                    <a:cubicBezTo>
                      <a:pt x="5100" y="5075"/>
                      <a:pt x="5354" y="4869"/>
                      <a:pt x="5494" y="4596"/>
                    </a:cubicBezTo>
                    <a:close/>
                    <a:moveTo>
                      <a:pt x="8802" y="4524"/>
                    </a:moveTo>
                    <a:cubicBezTo>
                      <a:pt x="8892" y="5170"/>
                      <a:pt x="8943" y="5859"/>
                      <a:pt x="8954" y="6570"/>
                    </a:cubicBezTo>
                    <a:lnTo>
                      <a:pt x="7861" y="6570"/>
                    </a:lnTo>
                    <a:cubicBezTo>
                      <a:pt x="7765" y="6198"/>
                      <a:pt x="7472" y="5905"/>
                      <a:pt x="7100" y="5809"/>
                    </a:cubicBezTo>
                    <a:lnTo>
                      <a:pt x="7100" y="4656"/>
                    </a:lnTo>
                    <a:cubicBezTo>
                      <a:pt x="7684" y="4646"/>
                      <a:pt x="8254" y="4600"/>
                      <a:pt x="8802" y="4524"/>
                    </a:cubicBezTo>
                    <a:close/>
                    <a:moveTo>
                      <a:pt x="10749" y="4086"/>
                    </a:moveTo>
                    <a:cubicBezTo>
                      <a:pt x="11003" y="4842"/>
                      <a:pt x="11156" y="5683"/>
                      <a:pt x="11182" y="6570"/>
                    </a:cubicBezTo>
                    <a:lnTo>
                      <a:pt x="9486" y="6570"/>
                    </a:lnTo>
                    <a:cubicBezTo>
                      <a:pt x="9475" y="5832"/>
                      <a:pt x="9421" y="5115"/>
                      <a:pt x="9327" y="4439"/>
                    </a:cubicBezTo>
                    <a:cubicBezTo>
                      <a:pt x="9829" y="4348"/>
                      <a:pt x="10307" y="4230"/>
                      <a:pt x="10749" y="4086"/>
                    </a:cubicBezTo>
                    <a:close/>
                    <a:moveTo>
                      <a:pt x="12161" y="3470"/>
                    </a:moveTo>
                    <a:cubicBezTo>
                      <a:pt x="12734" y="4374"/>
                      <a:pt x="13084" y="5433"/>
                      <a:pt x="13131" y="6570"/>
                    </a:cubicBezTo>
                    <a:lnTo>
                      <a:pt x="11714" y="6570"/>
                    </a:lnTo>
                    <a:cubicBezTo>
                      <a:pt x="11688" y="5634"/>
                      <a:pt x="11530" y="4732"/>
                      <a:pt x="11250" y="3906"/>
                    </a:cubicBezTo>
                    <a:cubicBezTo>
                      <a:pt x="11581" y="3775"/>
                      <a:pt x="11887" y="3629"/>
                      <a:pt x="12161" y="3470"/>
                    </a:cubicBezTo>
                    <a:close/>
                    <a:moveTo>
                      <a:pt x="6834" y="6307"/>
                    </a:moveTo>
                    <a:cubicBezTo>
                      <a:pt x="7126" y="6307"/>
                      <a:pt x="7363" y="6544"/>
                      <a:pt x="7363" y="6836"/>
                    </a:cubicBezTo>
                    <a:cubicBezTo>
                      <a:pt x="7363" y="7126"/>
                      <a:pt x="7126" y="7363"/>
                      <a:pt x="6834" y="7363"/>
                    </a:cubicBezTo>
                    <a:cubicBezTo>
                      <a:pt x="6544" y="7363"/>
                      <a:pt x="6307" y="7126"/>
                      <a:pt x="6307" y="6836"/>
                    </a:cubicBezTo>
                    <a:cubicBezTo>
                      <a:pt x="6307" y="6544"/>
                      <a:pt x="6544" y="6307"/>
                      <a:pt x="6834" y="6307"/>
                    </a:cubicBezTo>
                    <a:close/>
                    <a:moveTo>
                      <a:pt x="8954" y="7102"/>
                    </a:moveTo>
                    <a:cubicBezTo>
                      <a:pt x="8943" y="7811"/>
                      <a:pt x="8889" y="8509"/>
                      <a:pt x="8798" y="9165"/>
                    </a:cubicBezTo>
                    <a:cubicBezTo>
                      <a:pt x="8251" y="9089"/>
                      <a:pt x="7682" y="9045"/>
                      <a:pt x="7100" y="9034"/>
                    </a:cubicBezTo>
                    <a:lnTo>
                      <a:pt x="7100" y="7861"/>
                    </a:lnTo>
                    <a:cubicBezTo>
                      <a:pt x="7472" y="7765"/>
                      <a:pt x="7765" y="7472"/>
                      <a:pt x="7861" y="7102"/>
                    </a:cubicBezTo>
                    <a:close/>
                    <a:moveTo>
                      <a:pt x="5809" y="7102"/>
                    </a:moveTo>
                    <a:cubicBezTo>
                      <a:pt x="5905" y="7472"/>
                      <a:pt x="6198" y="7765"/>
                      <a:pt x="6569" y="7861"/>
                    </a:cubicBezTo>
                    <a:lnTo>
                      <a:pt x="6569" y="9034"/>
                    </a:lnTo>
                    <a:cubicBezTo>
                      <a:pt x="5987" y="9045"/>
                      <a:pt x="5418" y="9089"/>
                      <a:pt x="4870" y="9166"/>
                    </a:cubicBezTo>
                    <a:cubicBezTo>
                      <a:pt x="4779" y="8513"/>
                      <a:pt x="4727" y="7818"/>
                      <a:pt x="4716" y="7102"/>
                    </a:cubicBezTo>
                    <a:close/>
                    <a:moveTo>
                      <a:pt x="4184" y="7102"/>
                    </a:moveTo>
                    <a:cubicBezTo>
                      <a:pt x="4195" y="7846"/>
                      <a:pt x="4250" y="8571"/>
                      <a:pt x="4346" y="9251"/>
                    </a:cubicBezTo>
                    <a:cubicBezTo>
                      <a:pt x="4144" y="9288"/>
                      <a:pt x="3947" y="9329"/>
                      <a:pt x="3754" y="9374"/>
                    </a:cubicBezTo>
                    <a:cubicBezTo>
                      <a:pt x="3586" y="9011"/>
                      <a:pt x="3218" y="8759"/>
                      <a:pt x="2793" y="8759"/>
                    </a:cubicBezTo>
                    <a:cubicBezTo>
                      <a:pt x="2759" y="8759"/>
                      <a:pt x="2726" y="8761"/>
                      <a:pt x="2694" y="8764"/>
                    </a:cubicBezTo>
                    <a:cubicBezTo>
                      <a:pt x="2576" y="8236"/>
                      <a:pt x="2505" y="7679"/>
                      <a:pt x="2488" y="7102"/>
                    </a:cubicBezTo>
                    <a:close/>
                    <a:moveTo>
                      <a:pt x="11182" y="7102"/>
                    </a:moveTo>
                    <a:cubicBezTo>
                      <a:pt x="11156" y="7996"/>
                      <a:pt x="11001" y="8842"/>
                      <a:pt x="10743" y="9603"/>
                    </a:cubicBezTo>
                    <a:cubicBezTo>
                      <a:pt x="10302" y="9460"/>
                      <a:pt x="9825" y="9342"/>
                      <a:pt x="9324" y="9251"/>
                    </a:cubicBezTo>
                    <a:cubicBezTo>
                      <a:pt x="9420" y="8570"/>
                      <a:pt x="9475" y="7847"/>
                      <a:pt x="9486" y="7102"/>
                    </a:cubicBezTo>
                    <a:close/>
                    <a:moveTo>
                      <a:pt x="1956" y="7102"/>
                    </a:moveTo>
                    <a:cubicBezTo>
                      <a:pt x="1974" y="7737"/>
                      <a:pt x="2053" y="8357"/>
                      <a:pt x="2189" y="8949"/>
                    </a:cubicBezTo>
                    <a:cubicBezTo>
                      <a:pt x="1913" y="9140"/>
                      <a:pt x="1733" y="9459"/>
                      <a:pt x="1733" y="9818"/>
                    </a:cubicBezTo>
                    <a:cubicBezTo>
                      <a:pt x="1733" y="9909"/>
                      <a:pt x="1744" y="9996"/>
                      <a:pt x="1765" y="10080"/>
                    </a:cubicBezTo>
                    <a:cubicBezTo>
                      <a:pt x="1680" y="10124"/>
                      <a:pt x="1597" y="10170"/>
                      <a:pt x="1517" y="10216"/>
                    </a:cubicBezTo>
                    <a:cubicBezTo>
                      <a:pt x="939" y="9308"/>
                      <a:pt x="586" y="8243"/>
                      <a:pt x="538" y="7102"/>
                    </a:cubicBezTo>
                    <a:close/>
                    <a:moveTo>
                      <a:pt x="13131" y="7102"/>
                    </a:moveTo>
                    <a:cubicBezTo>
                      <a:pt x="13084" y="8243"/>
                      <a:pt x="12731" y="9308"/>
                      <a:pt x="12152" y="10216"/>
                    </a:cubicBezTo>
                    <a:cubicBezTo>
                      <a:pt x="11879" y="10057"/>
                      <a:pt x="11574" y="9912"/>
                      <a:pt x="11244" y="9782"/>
                    </a:cubicBezTo>
                    <a:cubicBezTo>
                      <a:pt x="11527" y="8952"/>
                      <a:pt x="11688" y="8043"/>
                      <a:pt x="11714" y="7102"/>
                    </a:cubicBezTo>
                    <a:close/>
                    <a:moveTo>
                      <a:pt x="2792" y="9291"/>
                    </a:moveTo>
                    <a:cubicBezTo>
                      <a:pt x="3084" y="9291"/>
                      <a:pt x="3321" y="9528"/>
                      <a:pt x="3321" y="9819"/>
                    </a:cubicBezTo>
                    <a:cubicBezTo>
                      <a:pt x="3321" y="10110"/>
                      <a:pt x="3084" y="10347"/>
                      <a:pt x="2792" y="10347"/>
                    </a:cubicBezTo>
                    <a:cubicBezTo>
                      <a:pt x="2502" y="10347"/>
                      <a:pt x="2264" y="10110"/>
                      <a:pt x="2264" y="9819"/>
                    </a:cubicBezTo>
                    <a:cubicBezTo>
                      <a:pt x="2264" y="9528"/>
                      <a:pt x="2502" y="9291"/>
                      <a:pt x="2792" y="9291"/>
                    </a:cubicBezTo>
                    <a:close/>
                    <a:moveTo>
                      <a:pt x="2022" y="10545"/>
                    </a:moveTo>
                    <a:cubicBezTo>
                      <a:pt x="2215" y="10751"/>
                      <a:pt x="2489" y="10879"/>
                      <a:pt x="2792" y="10879"/>
                    </a:cubicBezTo>
                    <a:cubicBezTo>
                      <a:pt x="2826" y="10879"/>
                      <a:pt x="2859" y="10877"/>
                      <a:pt x="2892" y="10874"/>
                    </a:cubicBezTo>
                    <a:cubicBezTo>
                      <a:pt x="3031" y="11140"/>
                      <a:pt x="3185" y="11393"/>
                      <a:pt x="3353" y="11633"/>
                    </a:cubicBezTo>
                    <a:cubicBezTo>
                      <a:pt x="3589" y="11969"/>
                      <a:pt x="3847" y="12266"/>
                      <a:pt x="4120" y="12523"/>
                    </a:cubicBezTo>
                    <a:cubicBezTo>
                      <a:pt x="3214" y="12088"/>
                      <a:pt x="2428" y="11444"/>
                      <a:pt x="1823" y="10653"/>
                    </a:cubicBezTo>
                    <a:cubicBezTo>
                      <a:pt x="1888" y="10616"/>
                      <a:pt x="1954" y="10580"/>
                      <a:pt x="2022" y="10545"/>
                    </a:cubicBezTo>
                    <a:close/>
                    <a:moveTo>
                      <a:pt x="11057" y="10278"/>
                    </a:moveTo>
                    <a:cubicBezTo>
                      <a:pt x="11343" y="10391"/>
                      <a:pt x="11607" y="10517"/>
                      <a:pt x="11846" y="10652"/>
                    </a:cubicBezTo>
                    <a:cubicBezTo>
                      <a:pt x="11242" y="11444"/>
                      <a:pt x="10456" y="12088"/>
                      <a:pt x="9550" y="12523"/>
                    </a:cubicBezTo>
                    <a:cubicBezTo>
                      <a:pt x="9823" y="12266"/>
                      <a:pt x="10081" y="11969"/>
                      <a:pt x="10317" y="11633"/>
                    </a:cubicBezTo>
                    <a:cubicBezTo>
                      <a:pt x="10607" y="11221"/>
                      <a:pt x="10854" y="10766"/>
                      <a:pt x="11057" y="10278"/>
                    </a:cubicBezTo>
                    <a:close/>
                    <a:moveTo>
                      <a:pt x="4429" y="9774"/>
                    </a:moveTo>
                    <a:cubicBezTo>
                      <a:pt x="4546" y="10430"/>
                      <a:pt x="4703" y="11037"/>
                      <a:pt x="4897" y="11571"/>
                    </a:cubicBezTo>
                    <a:cubicBezTo>
                      <a:pt x="5086" y="12092"/>
                      <a:pt x="5305" y="12523"/>
                      <a:pt x="5545" y="12855"/>
                    </a:cubicBezTo>
                    <a:cubicBezTo>
                      <a:pt x="4683" y="12467"/>
                      <a:pt x="3936" y="11700"/>
                      <a:pt x="3396" y="10690"/>
                    </a:cubicBezTo>
                    <a:cubicBezTo>
                      <a:pt x="3652" y="10511"/>
                      <a:pt x="3826" y="10224"/>
                      <a:pt x="3850" y="9895"/>
                    </a:cubicBezTo>
                    <a:cubicBezTo>
                      <a:pt x="4038" y="9851"/>
                      <a:pt x="4232" y="9810"/>
                      <a:pt x="4429" y="9774"/>
                    </a:cubicBezTo>
                    <a:close/>
                    <a:moveTo>
                      <a:pt x="7100" y="9566"/>
                    </a:moveTo>
                    <a:cubicBezTo>
                      <a:pt x="7654" y="9576"/>
                      <a:pt x="8196" y="9618"/>
                      <a:pt x="8713" y="9690"/>
                    </a:cubicBezTo>
                    <a:cubicBezTo>
                      <a:pt x="8639" y="10104"/>
                      <a:pt x="8550" y="10497"/>
                      <a:pt x="8444" y="10861"/>
                    </a:cubicBezTo>
                    <a:cubicBezTo>
                      <a:pt x="8403" y="11001"/>
                      <a:pt x="8484" y="11149"/>
                      <a:pt x="8626" y="11190"/>
                    </a:cubicBezTo>
                    <a:cubicBezTo>
                      <a:pt x="8650" y="11197"/>
                      <a:pt x="8675" y="11200"/>
                      <a:pt x="8699" y="11200"/>
                    </a:cubicBezTo>
                    <a:cubicBezTo>
                      <a:pt x="8815" y="11200"/>
                      <a:pt x="8922" y="11125"/>
                      <a:pt x="8955" y="11008"/>
                    </a:cubicBezTo>
                    <a:cubicBezTo>
                      <a:pt x="9068" y="10621"/>
                      <a:pt x="9163" y="10207"/>
                      <a:pt x="9240" y="9774"/>
                    </a:cubicBezTo>
                    <a:cubicBezTo>
                      <a:pt x="9705" y="9858"/>
                      <a:pt x="10147" y="9968"/>
                      <a:pt x="10555" y="10100"/>
                    </a:cubicBezTo>
                    <a:cubicBezTo>
                      <a:pt x="10010" y="11400"/>
                      <a:pt x="9149" y="12392"/>
                      <a:pt x="8127" y="12854"/>
                    </a:cubicBezTo>
                    <a:cubicBezTo>
                      <a:pt x="8213" y="12734"/>
                      <a:pt x="8299" y="12599"/>
                      <a:pt x="8384" y="12445"/>
                    </a:cubicBezTo>
                    <a:cubicBezTo>
                      <a:pt x="8454" y="12316"/>
                      <a:pt x="8407" y="12154"/>
                      <a:pt x="8278" y="12083"/>
                    </a:cubicBezTo>
                    <a:cubicBezTo>
                      <a:pt x="8238" y="12061"/>
                      <a:pt x="8194" y="12051"/>
                      <a:pt x="8151" y="12051"/>
                    </a:cubicBezTo>
                    <a:cubicBezTo>
                      <a:pt x="8057" y="12051"/>
                      <a:pt x="7965" y="12100"/>
                      <a:pt x="7918" y="12189"/>
                    </a:cubicBezTo>
                    <a:cubicBezTo>
                      <a:pt x="7760" y="12477"/>
                      <a:pt x="7467" y="12922"/>
                      <a:pt x="7100" y="13080"/>
                    </a:cubicBezTo>
                    <a:lnTo>
                      <a:pt x="7100" y="9566"/>
                    </a:lnTo>
                    <a:close/>
                    <a:moveTo>
                      <a:pt x="6569" y="9566"/>
                    </a:moveTo>
                    <a:lnTo>
                      <a:pt x="6569" y="13081"/>
                    </a:lnTo>
                    <a:cubicBezTo>
                      <a:pt x="6147" y="12903"/>
                      <a:pt x="5731" y="12308"/>
                      <a:pt x="5397" y="11389"/>
                    </a:cubicBezTo>
                    <a:cubicBezTo>
                      <a:pt x="5214" y="10885"/>
                      <a:pt x="5065" y="10312"/>
                      <a:pt x="4953" y="9690"/>
                    </a:cubicBezTo>
                    <a:cubicBezTo>
                      <a:pt x="5473" y="9619"/>
                      <a:pt x="6015" y="9576"/>
                      <a:pt x="6569" y="9566"/>
                    </a:cubicBezTo>
                    <a:close/>
                    <a:moveTo>
                      <a:pt x="6834" y="1"/>
                    </a:moveTo>
                    <a:cubicBezTo>
                      <a:pt x="3066" y="1"/>
                      <a:pt x="0" y="3066"/>
                      <a:pt x="0" y="6836"/>
                    </a:cubicBezTo>
                    <a:cubicBezTo>
                      <a:pt x="0" y="10604"/>
                      <a:pt x="3066" y="13670"/>
                      <a:pt x="6834" y="13670"/>
                    </a:cubicBezTo>
                    <a:cubicBezTo>
                      <a:pt x="10604" y="13670"/>
                      <a:pt x="13669" y="10604"/>
                      <a:pt x="13669" y="6836"/>
                    </a:cubicBezTo>
                    <a:cubicBezTo>
                      <a:pt x="13669" y="3066"/>
                      <a:pt x="10604" y="1"/>
                      <a:pt x="68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" name="Google Shape;2717;p64">
                <a:extLst>
                  <a:ext uri="{FF2B5EF4-FFF2-40B4-BE49-F238E27FC236}">
                    <a16:creationId xmlns:a16="http://schemas.microsoft.com/office/drawing/2014/main" id="{26EE8B43-ED2E-F921-A99E-D4FA4E07D78F}"/>
                  </a:ext>
                </a:extLst>
              </p:cNvPr>
              <p:cNvSpPr/>
              <p:nvPr/>
            </p:nvSpPr>
            <p:spPr>
              <a:xfrm>
                <a:off x="1229487" y="4344579"/>
                <a:ext cx="21161" cy="31609"/>
              </a:xfrm>
              <a:custGeom>
                <a:avLst/>
                <a:gdLst/>
                <a:ahLst/>
                <a:cxnLst/>
                <a:rect l="l" t="t" r="r" b="b"/>
                <a:pathLst>
                  <a:path w="638" h="953" extrusionOk="0">
                    <a:moveTo>
                      <a:pt x="282" y="1"/>
                    </a:moveTo>
                    <a:cubicBezTo>
                      <a:pt x="270" y="1"/>
                      <a:pt x="259" y="1"/>
                      <a:pt x="248" y="3"/>
                    </a:cubicBezTo>
                    <a:cubicBezTo>
                      <a:pt x="102" y="22"/>
                      <a:pt x="0" y="156"/>
                      <a:pt x="20" y="302"/>
                    </a:cubicBezTo>
                    <a:cubicBezTo>
                      <a:pt x="38" y="446"/>
                      <a:pt x="62" y="592"/>
                      <a:pt x="87" y="735"/>
                    </a:cubicBezTo>
                    <a:cubicBezTo>
                      <a:pt x="111" y="863"/>
                      <a:pt x="223" y="953"/>
                      <a:pt x="349" y="953"/>
                    </a:cubicBezTo>
                    <a:cubicBezTo>
                      <a:pt x="365" y="953"/>
                      <a:pt x="381" y="951"/>
                      <a:pt x="397" y="949"/>
                    </a:cubicBezTo>
                    <a:cubicBezTo>
                      <a:pt x="542" y="922"/>
                      <a:pt x="638" y="782"/>
                      <a:pt x="611" y="638"/>
                    </a:cubicBezTo>
                    <a:cubicBezTo>
                      <a:pt x="585" y="504"/>
                      <a:pt x="564" y="367"/>
                      <a:pt x="546" y="232"/>
                    </a:cubicBezTo>
                    <a:cubicBezTo>
                      <a:pt x="528" y="98"/>
                      <a:pt x="414" y="1"/>
                      <a:pt x="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18;p64">
                <a:extLst>
                  <a:ext uri="{FF2B5EF4-FFF2-40B4-BE49-F238E27FC236}">
                    <a16:creationId xmlns:a16="http://schemas.microsoft.com/office/drawing/2014/main" id="{5EAA36D0-86E4-CA2B-1684-D71C0C49C01B}"/>
                  </a:ext>
                </a:extLst>
              </p:cNvPr>
              <p:cNvSpPr/>
              <p:nvPr/>
            </p:nvSpPr>
            <p:spPr>
              <a:xfrm>
                <a:off x="1241560" y="4398277"/>
                <a:ext cx="24909" cy="30879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31" extrusionOk="0">
                    <a:moveTo>
                      <a:pt x="299" y="0"/>
                    </a:moveTo>
                    <a:cubicBezTo>
                      <a:pt x="271" y="0"/>
                      <a:pt x="242" y="5"/>
                      <a:pt x="213" y="14"/>
                    </a:cubicBezTo>
                    <a:cubicBezTo>
                      <a:pt x="75" y="63"/>
                      <a:pt x="1" y="214"/>
                      <a:pt x="49" y="352"/>
                    </a:cubicBezTo>
                    <a:cubicBezTo>
                      <a:pt x="96" y="491"/>
                      <a:pt x="147" y="628"/>
                      <a:pt x="202" y="764"/>
                    </a:cubicBezTo>
                    <a:cubicBezTo>
                      <a:pt x="244" y="868"/>
                      <a:pt x="344" y="930"/>
                      <a:pt x="448" y="930"/>
                    </a:cubicBezTo>
                    <a:cubicBezTo>
                      <a:pt x="482" y="930"/>
                      <a:pt x="515" y="924"/>
                      <a:pt x="548" y="912"/>
                    </a:cubicBezTo>
                    <a:cubicBezTo>
                      <a:pt x="684" y="856"/>
                      <a:pt x="750" y="701"/>
                      <a:pt x="696" y="566"/>
                    </a:cubicBezTo>
                    <a:cubicBezTo>
                      <a:pt x="644" y="438"/>
                      <a:pt x="596" y="309"/>
                      <a:pt x="551" y="180"/>
                    </a:cubicBezTo>
                    <a:cubicBezTo>
                      <a:pt x="513" y="69"/>
                      <a:pt x="410" y="0"/>
                      <a:pt x="2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719;p64">
                <a:extLst>
                  <a:ext uri="{FF2B5EF4-FFF2-40B4-BE49-F238E27FC236}">
                    <a16:creationId xmlns:a16="http://schemas.microsoft.com/office/drawing/2014/main" id="{73865880-A137-3964-8FB3-E06D33807CDF}"/>
                  </a:ext>
                </a:extLst>
              </p:cNvPr>
              <p:cNvSpPr/>
              <p:nvPr/>
            </p:nvSpPr>
            <p:spPr>
              <a:xfrm>
                <a:off x="1249454" y="4183418"/>
                <a:ext cx="26136" cy="30481"/>
              </a:xfrm>
              <a:custGeom>
                <a:avLst/>
                <a:gdLst/>
                <a:ahLst/>
                <a:cxnLst/>
                <a:rect l="l" t="t" r="r" b="b"/>
                <a:pathLst>
                  <a:path w="788" h="919" extrusionOk="0">
                    <a:moveTo>
                      <a:pt x="484" y="1"/>
                    </a:moveTo>
                    <a:cubicBezTo>
                      <a:pt x="386" y="1"/>
                      <a:pt x="292" y="55"/>
                      <a:pt x="245" y="148"/>
                    </a:cubicBezTo>
                    <a:cubicBezTo>
                      <a:pt x="180" y="280"/>
                      <a:pt x="118" y="413"/>
                      <a:pt x="60" y="546"/>
                    </a:cubicBezTo>
                    <a:cubicBezTo>
                      <a:pt x="1" y="681"/>
                      <a:pt x="62" y="838"/>
                      <a:pt x="197" y="897"/>
                    </a:cubicBezTo>
                    <a:cubicBezTo>
                      <a:pt x="232" y="911"/>
                      <a:pt x="268" y="918"/>
                      <a:pt x="304" y="918"/>
                    </a:cubicBezTo>
                    <a:cubicBezTo>
                      <a:pt x="406" y="918"/>
                      <a:pt x="504" y="859"/>
                      <a:pt x="547" y="759"/>
                    </a:cubicBezTo>
                    <a:cubicBezTo>
                      <a:pt x="601" y="634"/>
                      <a:pt x="661" y="509"/>
                      <a:pt x="722" y="385"/>
                    </a:cubicBezTo>
                    <a:cubicBezTo>
                      <a:pt x="787" y="254"/>
                      <a:pt x="734" y="94"/>
                      <a:pt x="602" y="29"/>
                    </a:cubicBezTo>
                    <a:cubicBezTo>
                      <a:pt x="564" y="10"/>
                      <a:pt x="524" y="1"/>
                      <a:pt x="4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720;p64">
                <a:extLst>
                  <a:ext uri="{FF2B5EF4-FFF2-40B4-BE49-F238E27FC236}">
                    <a16:creationId xmlns:a16="http://schemas.microsoft.com/office/drawing/2014/main" id="{585D743D-61DD-E6C2-C28E-4D2BE8F87FA0}"/>
                  </a:ext>
                </a:extLst>
              </p:cNvPr>
              <p:cNvSpPr/>
              <p:nvPr/>
            </p:nvSpPr>
            <p:spPr>
              <a:xfrm>
                <a:off x="1355690" y="4064878"/>
                <a:ext cx="32239" cy="24909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51" extrusionOk="0">
                    <a:moveTo>
                      <a:pt x="667" y="1"/>
                    </a:moveTo>
                    <a:cubicBezTo>
                      <a:pt x="623" y="1"/>
                      <a:pt x="578" y="12"/>
                      <a:pt x="536" y="35"/>
                    </a:cubicBezTo>
                    <a:cubicBezTo>
                      <a:pt x="410" y="107"/>
                      <a:pt x="284" y="183"/>
                      <a:pt x="160" y="261"/>
                    </a:cubicBezTo>
                    <a:cubicBezTo>
                      <a:pt x="37" y="340"/>
                      <a:pt x="0" y="504"/>
                      <a:pt x="79" y="628"/>
                    </a:cubicBezTo>
                    <a:cubicBezTo>
                      <a:pt x="130" y="708"/>
                      <a:pt x="216" y="751"/>
                      <a:pt x="304" y="751"/>
                    </a:cubicBezTo>
                    <a:cubicBezTo>
                      <a:pt x="352" y="751"/>
                      <a:pt x="402" y="737"/>
                      <a:pt x="446" y="710"/>
                    </a:cubicBezTo>
                    <a:cubicBezTo>
                      <a:pt x="562" y="636"/>
                      <a:pt x="680" y="565"/>
                      <a:pt x="799" y="497"/>
                    </a:cubicBezTo>
                    <a:cubicBezTo>
                      <a:pt x="926" y="425"/>
                      <a:pt x="971" y="263"/>
                      <a:pt x="899" y="135"/>
                    </a:cubicBezTo>
                    <a:cubicBezTo>
                      <a:pt x="849" y="49"/>
                      <a:pt x="760" y="1"/>
                      <a:pt x="6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2721;p64">
                <a:extLst>
                  <a:ext uri="{FF2B5EF4-FFF2-40B4-BE49-F238E27FC236}">
                    <a16:creationId xmlns:a16="http://schemas.microsoft.com/office/drawing/2014/main" id="{21EFA0CD-5A46-A6FA-8F4B-5A70C9BEC066}"/>
                  </a:ext>
                </a:extLst>
              </p:cNvPr>
              <p:cNvSpPr/>
              <p:nvPr/>
            </p:nvSpPr>
            <p:spPr>
              <a:xfrm>
                <a:off x="1264446" y="4448360"/>
                <a:ext cx="27595" cy="29619"/>
              </a:xfrm>
              <a:custGeom>
                <a:avLst/>
                <a:gdLst/>
                <a:ahLst/>
                <a:cxnLst/>
                <a:rect l="l" t="t" r="r" b="b"/>
                <a:pathLst>
                  <a:path w="832" h="893" extrusionOk="0">
                    <a:moveTo>
                      <a:pt x="304" y="0"/>
                    </a:moveTo>
                    <a:cubicBezTo>
                      <a:pt x="258" y="0"/>
                      <a:pt x="212" y="12"/>
                      <a:pt x="170" y="37"/>
                    </a:cubicBezTo>
                    <a:cubicBezTo>
                      <a:pt x="43" y="111"/>
                      <a:pt x="1" y="274"/>
                      <a:pt x="76" y="401"/>
                    </a:cubicBezTo>
                    <a:cubicBezTo>
                      <a:pt x="148" y="526"/>
                      <a:pt x="226" y="651"/>
                      <a:pt x="307" y="773"/>
                    </a:cubicBezTo>
                    <a:cubicBezTo>
                      <a:pt x="357" y="850"/>
                      <a:pt x="442" y="893"/>
                      <a:pt x="528" y="893"/>
                    </a:cubicBezTo>
                    <a:cubicBezTo>
                      <a:pt x="579" y="893"/>
                      <a:pt x="629" y="879"/>
                      <a:pt x="674" y="849"/>
                    </a:cubicBezTo>
                    <a:cubicBezTo>
                      <a:pt x="797" y="769"/>
                      <a:pt x="831" y="604"/>
                      <a:pt x="751" y="481"/>
                    </a:cubicBezTo>
                    <a:cubicBezTo>
                      <a:pt x="676" y="367"/>
                      <a:pt x="602" y="250"/>
                      <a:pt x="533" y="132"/>
                    </a:cubicBezTo>
                    <a:cubicBezTo>
                      <a:pt x="484" y="48"/>
                      <a:pt x="395" y="0"/>
                      <a:pt x="3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2722;p64">
                <a:extLst>
                  <a:ext uri="{FF2B5EF4-FFF2-40B4-BE49-F238E27FC236}">
                    <a16:creationId xmlns:a16="http://schemas.microsoft.com/office/drawing/2014/main" id="{EA594AC3-DB62-1FF4-CA0B-521F4563A688}"/>
                  </a:ext>
                </a:extLst>
              </p:cNvPr>
              <p:cNvSpPr/>
              <p:nvPr/>
            </p:nvSpPr>
            <p:spPr>
              <a:xfrm>
                <a:off x="1227531" y="4289488"/>
                <a:ext cx="18607" cy="31741"/>
              </a:xfrm>
              <a:custGeom>
                <a:avLst/>
                <a:gdLst/>
                <a:ahLst/>
                <a:cxnLst/>
                <a:rect l="l" t="t" r="r" b="b"/>
                <a:pathLst>
                  <a:path w="561" h="957" extrusionOk="0">
                    <a:moveTo>
                      <a:pt x="285" y="0"/>
                    </a:moveTo>
                    <a:cubicBezTo>
                      <a:pt x="146" y="0"/>
                      <a:pt x="29" y="108"/>
                      <a:pt x="20" y="249"/>
                    </a:cubicBezTo>
                    <a:cubicBezTo>
                      <a:pt x="11" y="394"/>
                      <a:pt x="5" y="542"/>
                      <a:pt x="3" y="687"/>
                    </a:cubicBezTo>
                    <a:cubicBezTo>
                      <a:pt x="1" y="834"/>
                      <a:pt x="119" y="954"/>
                      <a:pt x="265" y="956"/>
                    </a:cubicBezTo>
                    <a:lnTo>
                      <a:pt x="269" y="956"/>
                    </a:lnTo>
                    <a:cubicBezTo>
                      <a:pt x="414" y="956"/>
                      <a:pt x="532" y="839"/>
                      <a:pt x="534" y="695"/>
                    </a:cubicBezTo>
                    <a:cubicBezTo>
                      <a:pt x="537" y="558"/>
                      <a:pt x="542" y="419"/>
                      <a:pt x="551" y="283"/>
                    </a:cubicBezTo>
                    <a:cubicBezTo>
                      <a:pt x="560" y="136"/>
                      <a:pt x="448" y="10"/>
                      <a:pt x="302" y="1"/>
                    </a:cubicBezTo>
                    <a:cubicBezTo>
                      <a:pt x="297" y="0"/>
                      <a:pt x="291" y="0"/>
                      <a:pt x="2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2723;p64">
                <a:extLst>
                  <a:ext uri="{FF2B5EF4-FFF2-40B4-BE49-F238E27FC236}">
                    <a16:creationId xmlns:a16="http://schemas.microsoft.com/office/drawing/2014/main" id="{38E21DCB-7173-5264-D28F-D0A7940F05FE}"/>
                  </a:ext>
                </a:extLst>
              </p:cNvPr>
              <p:cNvSpPr/>
              <p:nvPr/>
            </p:nvSpPr>
            <p:spPr>
              <a:xfrm>
                <a:off x="1232970" y="4235027"/>
                <a:ext cx="22753" cy="3141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947" extrusionOk="0">
                    <a:moveTo>
                      <a:pt x="391" y="1"/>
                    </a:moveTo>
                    <a:cubicBezTo>
                      <a:pt x="274" y="1"/>
                      <a:pt x="166" y="79"/>
                      <a:pt x="134" y="198"/>
                    </a:cubicBezTo>
                    <a:cubicBezTo>
                      <a:pt x="96" y="340"/>
                      <a:pt x="61" y="482"/>
                      <a:pt x="32" y="624"/>
                    </a:cubicBezTo>
                    <a:cubicBezTo>
                      <a:pt x="1" y="768"/>
                      <a:pt x="92" y="909"/>
                      <a:pt x="235" y="940"/>
                    </a:cubicBezTo>
                    <a:cubicBezTo>
                      <a:pt x="254" y="944"/>
                      <a:pt x="273" y="946"/>
                      <a:pt x="291" y="946"/>
                    </a:cubicBezTo>
                    <a:cubicBezTo>
                      <a:pt x="414" y="946"/>
                      <a:pt x="524" y="861"/>
                      <a:pt x="551" y="736"/>
                    </a:cubicBezTo>
                    <a:cubicBezTo>
                      <a:pt x="580" y="602"/>
                      <a:pt x="612" y="468"/>
                      <a:pt x="648" y="336"/>
                    </a:cubicBezTo>
                    <a:cubicBezTo>
                      <a:pt x="686" y="194"/>
                      <a:pt x="601" y="48"/>
                      <a:pt x="460" y="10"/>
                    </a:cubicBezTo>
                    <a:cubicBezTo>
                      <a:pt x="437" y="4"/>
                      <a:pt x="414" y="1"/>
                      <a:pt x="3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2724;p64">
                <a:extLst>
                  <a:ext uri="{FF2B5EF4-FFF2-40B4-BE49-F238E27FC236}">
                    <a16:creationId xmlns:a16="http://schemas.microsoft.com/office/drawing/2014/main" id="{225B6A2E-1DBB-04F3-1E59-57BE2C9BE9B7}"/>
                  </a:ext>
                </a:extLst>
              </p:cNvPr>
              <p:cNvSpPr/>
              <p:nvPr/>
            </p:nvSpPr>
            <p:spPr>
              <a:xfrm>
                <a:off x="1436817" y="4577813"/>
                <a:ext cx="33134" cy="20796"/>
              </a:xfrm>
              <a:custGeom>
                <a:avLst/>
                <a:gdLst/>
                <a:ahLst/>
                <a:cxnLst/>
                <a:rect l="l" t="t" r="r" b="b"/>
                <a:pathLst>
                  <a:path w="999" h="627" extrusionOk="0">
                    <a:moveTo>
                      <a:pt x="293" y="1"/>
                    </a:moveTo>
                    <a:cubicBezTo>
                      <a:pt x="175" y="1"/>
                      <a:pt x="67" y="82"/>
                      <a:pt x="37" y="201"/>
                    </a:cubicBezTo>
                    <a:cubicBezTo>
                      <a:pt x="1" y="344"/>
                      <a:pt x="87" y="489"/>
                      <a:pt x="229" y="525"/>
                    </a:cubicBezTo>
                    <a:cubicBezTo>
                      <a:pt x="371" y="561"/>
                      <a:pt x="514" y="592"/>
                      <a:pt x="657" y="621"/>
                    </a:cubicBezTo>
                    <a:cubicBezTo>
                      <a:pt x="674" y="624"/>
                      <a:pt x="692" y="626"/>
                      <a:pt x="709" y="626"/>
                    </a:cubicBezTo>
                    <a:cubicBezTo>
                      <a:pt x="834" y="626"/>
                      <a:pt x="944" y="539"/>
                      <a:pt x="970" y="413"/>
                    </a:cubicBezTo>
                    <a:cubicBezTo>
                      <a:pt x="999" y="269"/>
                      <a:pt x="905" y="128"/>
                      <a:pt x="761" y="100"/>
                    </a:cubicBezTo>
                    <a:cubicBezTo>
                      <a:pt x="627" y="73"/>
                      <a:pt x="492" y="42"/>
                      <a:pt x="359" y="9"/>
                    </a:cubicBezTo>
                    <a:cubicBezTo>
                      <a:pt x="337" y="3"/>
                      <a:pt x="315" y="1"/>
                      <a:pt x="2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2725;p64">
                <a:extLst>
                  <a:ext uri="{FF2B5EF4-FFF2-40B4-BE49-F238E27FC236}">
                    <a16:creationId xmlns:a16="http://schemas.microsoft.com/office/drawing/2014/main" id="{1E5F7DB1-E9BC-470E-E317-E11181869648}"/>
                  </a:ext>
                </a:extLst>
              </p:cNvPr>
              <p:cNvSpPr/>
              <p:nvPr/>
            </p:nvSpPr>
            <p:spPr>
              <a:xfrm>
                <a:off x="1276453" y="4136719"/>
                <a:ext cx="28391" cy="2905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76" extrusionOk="0">
                    <a:moveTo>
                      <a:pt x="555" y="1"/>
                    </a:moveTo>
                    <a:cubicBezTo>
                      <a:pt x="476" y="1"/>
                      <a:pt x="398" y="36"/>
                      <a:pt x="345" y="103"/>
                    </a:cubicBezTo>
                    <a:cubicBezTo>
                      <a:pt x="256" y="218"/>
                      <a:pt x="168" y="337"/>
                      <a:pt x="84" y="456"/>
                    </a:cubicBezTo>
                    <a:cubicBezTo>
                      <a:pt x="1" y="578"/>
                      <a:pt x="30" y="743"/>
                      <a:pt x="151" y="827"/>
                    </a:cubicBezTo>
                    <a:cubicBezTo>
                      <a:pt x="197" y="859"/>
                      <a:pt x="249" y="875"/>
                      <a:pt x="303" y="875"/>
                    </a:cubicBezTo>
                    <a:cubicBezTo>
                      <a:pt x="386" y="875"/>
                      <a:pt x="469" y="835"/>
                      <a:pt x="521" y="761"/>
                    </a:cubicBezTo>
                    <a:cubicBezTo>
                      <a:pt x="599" y="650"/>
                      <a:pt x="681" y="538"/>
                      <a:pt x="765" y="430"/>
                    </a:cubicBezTo>
                    <a:cubicBezTo>
                      <a:pt x="855" y="314"/>
                      <a:pt x="834" y="146"/>
                      <a:pt x="718" y="56"/>
                    </a:cubicBezTo>
                    <a:cubicBezTo>
                      <a:pt x="669" y="19"/>
                      <a:pt x="612" y="1"/>
                      <a:pt x="5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2726;p64">
                <a:extLst>
                  <a:ext uri="{FF2B5EF4-FFF2-40B4-BE49-F238E27FC236}">
                    <a16:creationId xmlns:a16="http://schemas.microsoft.com/office/drawing/2014/main" id="{3F829CA2-EF93-C77A-B3A4-F8B9BA34A663}"/>
                  </a:ext>
                </a:extLst>
              </p:cNvPr>
              <p:cNvSpPr/>
              <p:nvPr/>
            </p:nvSpPr>
            <p:spPr>
              <a:xfrm>
                <a:off x="1404943" y="4042556"/>
                <a:ext cx="33201" cy="22421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676" extrusionOk="0">
                    <a:moveTo>
                      <a:pt x="702" y="0"/>
                    </a:moveTo>
                    <a:cubicBezTo>
                      <a:pt x="675" y="0"/>
                      <a:pt x="647" y="5"/>
                      <a:pt x="619" y="14"/>
                    </a:cubicBezTo>
                    <a:cubicBezTo>
                      <a:pt x="481" y="59"/>
                      <a:pt x="342" y="108"/>
                      <a:pt x="206" y="162"/>
                    </a:cubicBezTo>
                    <a:cubicBezTo>
                      <a:pt x="70" y="214"/>
                      <a:pt x="1" y="368"/>
                      <a:pt x="54" y="505"/>
                    </a:cubicBezTo>
                    <a:cubicBezTo>
                      <a:pt x="94" y="611"/>
                      <a:pt x="195" y="675"/>
                      <a:pt x="302" y="675"/>
                    </a:cubicBezTo>
                    <a:cubicBezTo>
                      <a:pt x="334" y="675"/>
                      <a:pt x="366" y="669"/>
                      <a:pt x="397" y="658"/>
                    </a:cubicBezTo>
                    <a:cubicBezTo>
                      <a:pt x="526" y="608"/>
                      <a:pt x="656" y="562"/>
                      <a:pt x="785" y="519"/>
                    </a:cubicBezTo>
                    <a:cubicBezTo>
                      <a:pt x="925" y="473"/>
                      <a:pt x="1001" y="323"/>
                      <a:pt x="955" y="183"/>
                    </a:cubicBezTo>
                    <a:cubicBezTo>
                      <a:pt x="918" y="71"/>
                      <a:pt x="814" y="0"/>
                      <a:pt x="7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2727;p64">
                <a:extLst>
                  <a:ext uri="{FF2B5EF4-FFF2-40B4-BE49-F238E27FC236}">
                    <a16:creationId xmlns:a16="http://schemas.microsoft.com/office/drawing/2014/main" id="{77273DB4-5558-3A9E-6B1C-5F8C63E75FF5}"/>
                  </a:ext>
                </a:extLst>
              </p:cNvPr>
              <p:cNvSpPr/>
              <p:nvPr/>
            </p:nvSpPr>
            <p:spPr>
              <a:xfrm>
                <a:off x="1297149" y="4492938"/>
                <a:ext cx="29221" cy="2796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843" extrusionOk="0">
                    <a:moveTo>
                      <a:pt x="296" y="0"/>
                    </a:moveTo>
                    <a:cubicBezTo>
                      <a:pt x="233" y="0"/>
                      <a:pt x="170" y="22"/>
                      <a:pt x="119" y="67"/>
                    </a:cubicBezTo>
                    <a:cubicBezTo>
                      <a:pt x="10" y="166"/>
                      <a:pt x="0" y="333"/>
                      <a:pt x="98" y="443"/>
                    </a:cubicBezTo>
                    <a:cubicBezTo>
                      <a:pt x="195" y="552"/>
                      <a:pt x="296" y="660"/>
                      <a:pt x="399" y="763"/>
                    </a:cubicBezTo>
                    <a:cubicBezTo>
                      <a:pt x="450" y="816"/>
                      <a:pt x="519" y="842"/>
                      <a:pt x="588" y="842"/>
                    </a:cubicBezTo>
                    <a:cubicBezTo>
                      <a:pt x="655" y="842"/>
                      <a:pt x="722" y="817"/>
                      <a:pt x="774" y="765"/>
                    </a:cubicBezTo>
                    <a:cubicBezTo>
                      <a:pt x="878" y="663"/>
                      <a:pt x="880" y="494"/>
                      <a:pt x="776" y="389"/>
                    </a:cubicBezTo>
                    <a:cubicBezTo>
                      <a:pt x="681" y="293"/>
                      <a:pt x="586" y="191"/>
                      <a:pt x="495" y="90"/>
                    </a:cubicBezTo>
                    <a:cubicBezTo>
                      <a:pt x="442" y="30"/>
                      <a:pt x="369" y="0"/>
                      <a:pt x="2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2728;p64">
                <a:extLst>
                  <a:ext uri="{FF2B5EF4-FFF2-40B4-BE49-F238E27FC236}">
                    <a16:creationId xmlns:a16="http://schemas.microsoft.com/office/drawing/2014/main" id="{8BD0684B-18BD-4E62-9074-9B6098652183}"/>
                  </a:ext>
                </a:extLst>
              </p:cNvPr>
              <p:cNvSpPr/>
              <p:nvPr/>
            </p:nvSpPr>
            <p:spPr>
              <a:xfrm>
                <a:off x="1329885" y="4515856"/>
                <a:ext cx="87695" cy="70315"/>
              </a:xfrm>
              <a:custGeom>
                <a:avLst/>
                <a:gdLst/>
                <a:ahLst/>
                <a:cxnLst/>
                <a:rect l="l" t="t" r="r" b="b"/>
                <a:pathLst>
                  <a:path w="2644" h="2120" extrusionOk="0">
                    <a:moveTo>
                      <a:pt x="1061" y="531"/>
                    </a:moveTo>
                    <a:cubicBezTo>
                      <a:pt x="1352" y="531"/>
                      <a:pt x="1589" y="768"/>
                      <a:pt x="1589" y="1060"/>
                    </a:cubicBezTo>
                    <a:cubicBezTo>
                      <a:pt x="1589" y="1350"/>
                      <a:pt x="1352" y="1588"/>
                      <a:pt x="1061" y="1588"/>
                    </a:cubicBezTo>
                    <a:cubicBezTo>
                      <a:pt x="770" y="1588"/>
                      <a:pt x="533" y="1350"/>
                      <a:pt x="533" y="1060"/>
                    </a:cubicBezTo>
                    <a:cubicBezTo>
                      <a:pt x="533" y="768"/>
                      <a:pt x="770" y="531"/>
                      <a:pt x="1061" y="531"/>
                    </a:cubicBezTo>
                    <a:close/>
                    <a:moveTo>
                      <a:pt x="1061" y="0"/>
                    </a:moveTo>
                    <a:cubicBezTo>
                      <a:pt x="476" y="0"/>
                      <a:pt x="1" y="476"/>
                      <a:pt x="1" y="1060"/>
                    </a:cubicBezTo>
                    <a:cubicBezTo>
                      <a:pt x="1" y="1644"/>
                      <a:pt x="476" y="2120"/>
                      <a:pt x="1061" y="2120"/>
                    </a:cubicBezTo>
                    <a:cubicBezTo>
                      <a:pt x="1359" y="2120"/>
                      <a:pt x="1628" y="1996"/>
                      <a:pt x="1821" y="1797"/>
                    </a:cubicBezTo>
                    <a:cubicBezTo>
                      <a:pt x="1826" y="1800"/>
                      <a:pt x="1833" y="1804"/>
                      <a:pt x="1839" y="1807"/>
                    </a:cubicBezTo>
                    <a:cubicBezTo>
                      <a:pt x="1970" y="1870"/>
                      <a:pt x="2105" y="1931"/>
                      <a:pt x="2239" y="1987"/>
                    </a:cubicBezTo>
                    <a:cubicBezTo>
                      <a:pt x="2273" y="2001"/>
                      <a:pt x="2308" y="2008"/>
                      <a:pt x="2342" y="2008"/>
                    </a:cubicBezTo>
                    <a:cubicBezTo>
                      <a:pt x="2446" y="2008"/>
                      <a:pt x="2544" y="1947"/>
                      <a:pt x="2587" y="1844"/>
                    </a:cubicBezTo>
                    <a:cubicBezTo>
                      <a:pt x="2644" y="1709"/>
                      <a:pt x="2580" y="1553"/>
                      <a:pt x="2445" y="1496"/>
                    </a:cubicBezTo>
                    <a:cubicBezTo>
                      <a:pt x="2323" y="1446"/>
                      <a:pt x="2203" y="1392"/>
                      <a:pt x="2084" y="1335"/>
                    </a:cubicBezTo>
                    <a:cubicBezTo>
                      <a:pt x="2108" y="1247"/>
                      <a:pt x="2121" y="1154"/>
                      <a:pt x="2121" y="1060"/>
                    </a:cubicBezTo>
                    <a:cubicBezTo>
                      <a:pt x="2121" y="476"/>
                      <a:pt x="1645" y="0"/>
                      <a:pt x="10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2729;p64">
                <a:extLst>
                  <a:ext uri="{FF2B5EF4-FFF2-40B4-BE49-F238E27FC236}">
                    <a16:creationId xmlns:a16="http://schemas.microsoft.com/office/drawing/2014/main" id="{B6293138-3B7B-090D-FEFC-1C7A20E96E1C}"/>
                  </a:ext>
                </a:extLst>
              </p:cNvPr>
              <p:cNvSpPr/>
              <p:nvPr/>
            </p:nvSpPr>
            <p:spPr>
              <a:xfrm>
                <a:off x="1312638" y="4096685"/>
                <a:ext cx="30017" cy="27164"/>
              </a:xfrm>
              <a:custGeom>
                <a:avLst/>
                <a:gdLst/>
                <a:ahLst/>
                <a:cxnLst/>
                <a:rect l="l" t="t" r="r" b="b"/>
                <a:pathLst>
                  <a:path w="905" h="819" extrusionOk="0">
                    <a:moveTo>
                      <a:pt x="607" y="1"/>
                    </a:moveTo>
                    <a:cubicBezTo>
                      <a:pt x="546" y="1"/>
                      <a:pt x="484" y="22"/>
                      <a:pt x="434" y="65"/>
                    </a:cubicBezTo>
                    <a:cubicBezTo>
                      <a:pt x="324" y="160"/>
                      <a:pt x="215" y="260"/>
                      <a:pt x="110" y="361"/>
                    </a:cubicBezTo>
                    <a:cubicBezTo>
                      <a:pt x="3" y="462"/>
                      <a:pt x="0" y="631"/>
                      <a:pt x="102" y="736"/>
                    </a:cubicBezTo>
                    <a:cubicBezTo>
                      <a:pt x="153" y="791"/>
                      <a:pt x="223" y="818"/>
                      <a:pt x="294" y="818"/>
                    </a:cubicBezTo>
                    <a:cubicBezTo>
                      <a:pt x="360" y="818"/>
                      <a:pt x="426" y="794"/>
                      <a:pt x="478" y="745"/>
                    </a:cubicBezTo>
                    <a:cubicBezTo>
                      <a:pt x="576" y="650"/>
                      <a:pt x="679" y="557"/>
                      <a:pt x="782" y="467"/>
                    </a:cubicBezTo>
                    <a:cubicBezTo>
                      <a:pt x="893" y="371"/>
                      <a:pt x="905" y="203"/>
                      <a:pt x="808" y="93"/>
                    </a:cubicBezTo>
                    <a:cubicBezTo>
                      <a:pt x="756" y="32"/>
                      <a:pt x="682" y="1"/>
                      <a:pt x="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2730;p64">
                <a:extLst>
                  <a:ext uri="{FF2B5EF4-FFF2-40B4-BE49-F238E27FC236}">
                    <a16:creationId xmlns:a16="http://schemas.microsoft.com/office/drawing/2014/main" id="{E1ED407C-1AD4-3F94-4F46-37562E9CDDA7}"/>
                  </a:ext>
                </a:extLst>
              </p:cNvPr>
              <p:cNvSpPr/>
              <p:nvPr/>
            </p:nvSpPr>
            <p:spPr>
              <a:xfrm>
                <a:off x="1458642" y="4001992"/>
                <a:ext cx="370514" cy="602023"/>
              </a:xfrm>
              <a:custGeom>
                <a:avLst/>
                <a:gdLst/>
                <a:ahLst/>
                <a:cxnLst/>
                <a:rect l="l" t="t" r="r" b="b"/>
                <a:pathLst>
                  <a:path w="11171" h="18151" extrusionOk="0">
                    <a:moveTo>
                      <a:pt x="1705" y="533"/>
                    </a:moveTo>
                    <a:cubicBezTo>
                      <a:pt x="1997" y="533"/>
                      <a:pt x="2234" y="769"/>
                      <a:pt x="2234" y="1060"/>
                    </a:cubicBezTo>
                    <a:cubicBezTo>
                      <a:pt x="2234" y="1352"/>
                      <a:pt x="1997" y="1588"/>
                      <a:pt x="1705" y="1588"/>
                    </a:cubicBezTo>
                    <a:cubicBezTo>
                      <a:pt x="1415" y="1588"/>
                      <a:pt x="1178" y="1352"/>
                      <a:pt x="1178" y="1060"/>
                    </a:cubicBezTo>
                    <a:cubicBezTo>
                      <a:pt x="1178" y="769"/>
                      <a:pt x="1415" y="533"/>
                      <a:pt x="1705" y="533"/>
                    </a:cubicBezTo>
                    <a:close/>
                    <a:moveTo>
                      <a:pt x="10111" y="8950"/>
                    </a:moveTo>
                    <a:cubicBezTo>
                      <a:pt x="10403" y="8950"/>
                      <a:pt x="10640" y="9187"/>
                      <a:pt x="10640" y="9479"/>
                    </a:cubicBezTo>
                    <a:cubicBezTo>
                      <a:pt x="10640" y="9769"/>
                      <a:pt x="10403" y="10006"/>
                      <a:pt x="10111" y="10006"/>
                    </a:cubicBezTo>
                    <a:cubicBezTo>
                      <a:pt x="9821" y="10006"/>
                      <a:pt x="9584" y="9769"/>
                      <a:pt x="9584" y="9479"/>
                    </a:cubicBezTo>
                    <a:cubicBezTo>
                      <a:pt x="9584" y="9187"/>
                      <a:pt x="9821" y="8950"/>
                      <a:pt x="10111" y="8950"/>
                    </a:cubicBezTo>
                    <a:close/>
                    <a:moveTo>
                      <a:pt x="1705" y="1"/>
                    </a:moveTo>
                    <a:cubicBezTo>
                      <a:pt x="1187" y="1"/>
                      <a:pt x="755" y="376"/>
                      <a:pt x="663" y="868"/>
                    </a:cubicBezTo>
                    <a:cubicBezTo>
                      <a:pt x="523" y="886"/>
                      <a:pt x="381" y="906"/>
                      <a:pt x="241" y="930"/>
                    </a:cubicBezTo>
                    <a:cubicBezTo>
                      <a:pt x="97" y="955"/>
                      <a:pt x="0" y="1092"/>
                      <a:pt x="25" y="1236"/>
                    </a:cubicBezTo>
                    <a:cubicBezTo>
                      <a:pt x="46" y="1366"/>
                      <a:pt x="159" y="1458"/>
                      <a:pt x="286" y="1458"/>
                    </a:cubicBezTo>
                    <a:cubicBezTo>
                      <a:pt x="301" y="1458"/>
                      <a:pt x="316" y="1457"/>
                      <a:pt x="331" y="1454"/>
                    </a:cubicBezTo>
                    <a:cubicBezTo>
                      <a:pt x="454" y="1433"/>
                      <a:pt x="578" y="1416"/>
                      <a:pt x="702" y="1400"/>
                    </a:cubicBezTo>
                    <a:cubicBezTo>
                      <a:pt x="844" y="1818"/>
                      <a:pt x="1240" y="2120"/>
                      <a:pt x="1705" y="2120"/>
                    </a:cubicBezTo>
                    <a:cubicBezTo>
                      <a:pt x="2172" y="2120"/>
                      <a:pt x="2568" y="1818"/>
                      <a:pt x="2710" y="1400"/>
                    </a:cubicBezTo>
                    <a:cubicBezTo>
                      <a:pt x="4503" y="1620"/>
                      <a:pt x="6164" y="2424"/>
                      <a:pt x="7461" y="3723"/>
                    </a:cubicBezTo>
                    <a:cubicBezTo>
                      <a:pt x="8759" y="5020"/>
                      <a:pt x="9563" y="6678"/>
                      <a:pt x="9784" y="8470"/>
                    </a:cubicBezTo>
                    <a:cubicBezTo>
                      <a:pt x="9360" y="8609"/>
                      <a:pt x="9052" y="9008"/>
                      <a:pt x="9052" y="9479"/>
                    </a:cubicBezTo>
                    <a:cubicBezTo>
                      <a:pt x="9052" y="9948"/>
                      <a:pt x="9359" y="10347"/>
                      <a:pt x="9784" y="10486"/>
                    </a:cubicBezTo>
                    <a:cubicBezTo>
                      <a:pt x="9563" y="12279"/>
                      <a:pt x="8759" y="13937"/>
                      <a:pt x="7461" y="15235"/>
                    </a:cubicBezTo>
                    <a:cubicBezTo>
                      <a:pt x="5924" y="16772"/>
                      <a:pt x="3880" y="17619"/>
                      <a:pt x="1705" y="17619"/>
                    </a:cubicBezTo>
                    <a:cubicBezTo>
                      <a:pt x="1569" y="17619"/>
                      <a:pt x="1430" y="17615"/>
                      <a:pt x="1294" y="17608"/>
                    </a:cubicBezTo>
                    <a:cubicBezTo>
                      <a:pt x="1289" y="17608"/>
                      <a:pt x="1285" y="17608"/>
                      <a:pt x="1280" y="17608"/>
                    </a:cubicBezTo>
                    <a:cubicBezTo>
                      <a:pt x="1139" y="17608"/>
                      <a:pt x="1022" y="17719"/>
                      <a:pt x="1015" y="17860"/>
                    </a:cubicBezTo>
                    <a:cubicBezTo>
                      <a:pt x="1008" y="18007"/>
                      <a:pt x="1121" y="18132"/>
                      <a:pt x="1267" y="18139"/>
                    </a:cubicBezTo>
                    <a:cubicBezTo>
                      <a:pt x="1413" y="18146"/>
                      <a:pt x="1560" y="18151"/>
                      <a:pt x="1705" y="18151"/>
                    </a:cubicBezTo>
                    <a:cubicBezTo>
                      <a:pt x="4022" y="18151"/>
                      <a:pt x="6200" y="17248"/>
                      <a:pt x="7837" y="15610"/>
                    </a:cubicBezTo>
                    <a:cubicBezTo>
                      <a:pt x="9227" y="14220"/>
                      <a:pt x="10087" y="12441"/>
                      <a:pt x="10315" y="10519"/>
                    </a:cubicBezTo>
                    <a:cubicBezTo>
                      <a:pt x="10802" y="10423"/>
                      <a:pt x="11171" y="9993"/>
                      <a:pt x="11171" y="9479"/>
                    </a:cubicBezTo>
                    <a:cubicBezTo>
                      <a:pt x="11171" y="8963"/>
                      <a:pt x="10802" y="8533"/>
                      <a:pt x="10315" y="8439"/>
                    </a:cubicBezTo>
                    <a:cubicBezTo>
                      <a:pt x="10087" y="6515"/>
                      <a:pt x="9227" y="4736"/>
                      <a:pt x="7837" y="3347"/>
                    </a:cubicBezTo>
                    <a:cubicBezTo>
                      <a:pt x="6448" y="1957"/>
                      <a:pt x="4670" y="1098"/>
                      <a:pt x="2748" y="869"/>
                    </a:cubicBezTo>
                    <a:cubicBezTo>
                      <a:pt x="2658" y="376"/>
                      <a:pt x="2225" y="1"/>
                      <a:pt x="17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56" name="Ομάδα 455">
            <a:extLst>
              <a:ext uri="{FF2B5EF4-FFF2-40B4-BE49-F238E27FC236}">
                <a16:creationId xmlns:a16="http://schemas.microsoft.com/office/drawing/2014/main" id="{637813F4-878B-AC84-361A-A499CCA84AE7}"/>
              </a:ext>
            </a:extLst>
          </p:cNvPr>
          <p:cNvGrpSpPr/>
          <p:nvPr/>
        </p:nvGrpSpPr>
        <p:grpSpPr>
          <a:xfrm>
            <a:off x="3802505" y="6045007"/>
            <a:ext cx="2079526" cy="1429506"/>
            <a:chOff x="3336335" y="2920908"/>
            <a:chExt cx="2079526" cy="1429506"/>
          </a:xfrm>
        </p:grpSpPr>
        <p:sp>
          <p:nvSpPr>
            <p:cNvPr id="457" name="Ελεύθερη σχεδίαση: Σχήμα 456">
              <a:extLst>
                <a:ext uri="{FF2B5EF4-FFF2-40B4-BE49-F238E27FC236}">
                  <a16:creationId xmlns:a16="http://schemas.microsoft.com/office/drawing/2014/main" id="{372CE30C-F928-99E3-9938-29E72085CC2B}"/>
                </a:ext>
              </a:extLst>
            </p:cNvPr>
            <p:cNvSpPr/>
            <p:nvPr/>
          </p:nvSpPr>
          <p:spPr>
            <a:xfrm rot="1207647">
              <a:off x="3336335" y="2920908"/>
              <a:ext cx="2079526" cy="1429506"/>
            </a:xfrm>
            <a:custGeom>
              <a:avLst/>
              <a:gdLst>
                <a:gd name="connsiteX0" fmla="*/ 103147 w 2813888"/>
                <a:gd name="connsiteY0" fmla="*/ 0 h 1934321"/>
                <a:gd name="connsiteX1" fmla="*/ 110565 w 2813888"/>
                <a:gd name="connsiteY1" fmla="*/ 20268 h 1934321"/>
                <a:gd name="connsiteX2" fmla="*/ 240284 w 2813888"/>
                <a:gd name="connsiteY2" fmla="*/ 259258 h 1934321"/>
                <a:gd name="connsiteX3" fmla="*/ 298498 w 2813888"/>
                <a:gd name="connsiteY3" fmla="*/ 337106 h 1934321"/>
                <a:gd name="connsiteX4" fmla="*/ 321278 w 2813888"/>
                <a:gd name="connsiteY4" fmla="*/ 367569 h 1934321"/>
                <a:gd name="connsiteX5" fmla="*/ 412084 w 2813888"/>
                <a:gd name="connsiteY5" fmla="*/ 467482 h 1934321"/>
                <a:gd name="connsiteX6" fmla="*/ 493599 w 2813888"/>
                <a:gd name="connsiteY6" fmla="*/ 541567 h 1934321"/>
                <a:gd name="connsiteX7" fmla="*/ 511997 w 2813888"/>
                <a:gd name="connsiteY7" fmla="*/ 558288 h 1934321"/>
                <a:gd name="connsiteX8" fmla="*/ 859298 w 2813888"/>
                <a:gd name="connsiteY8" fmla="*/ 769001 h 1934321"/>
                <a:gd name="connsiteX9" fmla="*/ 959420 w 2813888"/>
                <a:gd name="connsiteY9" fmla="*/ 805647 h 1934321"/>
                <a:gd name="connsiteX10" fmla="*/ 988562 w 2813888"/>
                <a:gd name="connsiteY10" fmla="*/ 816313 h 1934321"/>
                <a:gd name="connsiteX11" fmla="*/ 1406944 w 2813888"/>
                <a:gd name="connsiteY11" fmla="*/ 879566 h 1934321"/>
                <a:gd name="connsiteX12" fmla="*/ 1825326 w 2813888"/>
                <a:gd name="connsiteY12" fmla="*/ 816313 h 1934321"/>
                <a:gd name="connsiteX13" fmla="*/ 1875883 w 2813888"/>
                <a:gd name="connsiteY13" fmla="*/ 797809 h 1934321"/>
                <a:gd name="connsiteX14" fmla="*/ 1954590 w 2813888"/>
                <a:gd name="connsiteY14" fmla="*/ 769001 h 1934321"/>
                <a:gd name="connsiteX15" fmla="*/ 2703323 w 2813888"/>
                <a:gd name="connsiteY15" fmla="*/ 20268 h 1934321"/>
                <a:gd name="connsiteX16" fmla="*/ 2710742 w 2813888"/>
                <a:gd name="connsiteY16" fmla="*/ 0 h 1934321"/>
                <a:gd name="connsiteX17" fmla="*/ 2750635 w 2813888"/>
                <a:gd name="connsiteY17" fmla="*/ 108995 h 1934321"/>
                <a:gd name="connsiteX18" fmla="*/ 2813888 w 2813888"/>
                <a:gd name="connsiteY18" fmla="*/ 527377 h 1934321"/>
                <a:gd name="connsiteX19" fmla="*/ 1690492 w 2813888"/>
                <a:gd name="connsiteY19" fmla="*/ 1905737 h 1934321"/>
                <a:gd name="connsiteX20" fmla="*/ 1602819 w 2813888"/>
                <a:gd name="connsiteY20" fmla="*/ 1919118 h 1934321"/>
                <a:gd name="connsiteX21" fmla="*/ 1550796 w 2813888"/>
                <a:gd name="connsiteY21" fmla="*/ 1927057 h 1934321"/>
                <a:gd name="connsiteX22" fmla="*/ 1406944 w 2813888"/>
                <a:gd name="connsiteY22" fmla="*/ 1934321 h 1934321"/>
                <a:gd name="connsiteX23" fmla="*/ 511997 w 2813888"/>
                <a:gd name="connsiteY23" fmla="*/ 1613043 h 1934321"/>
                <a:gd name="connsiteX24" fmla="*/ 493599 w 2813888"/>
                <a:gd name="connsiteY24" fmla="*/ 1596322 h 1934321"/>
                <a:gd name="connsiteX25" fmla="*/ 412084 w 2813888"/>
                <a:gd name="connsiteY25" fmla="*/ 1522237 h 1934321"/>
                <a:gd name="connsiteX26" fmla="*/ 28584 w 2813888"/>
                <a:gd name="connsiteY26" fmla="*/ 810925 h 1934321"/>
                <a:gd name="connsiteX27" fmla="*/ 27779 w 2813888"/>
                <a:gd name="connsiteY27" fmla="*/ 805647 h 1934321"/>
                <a:gd name="connsiteX28" fmla="*/ 7264 w 2813888"/>
                <a:gd name="connsiteY28" fmla="*/ 671229 h 1934321"/>
                <a:gd name="connsiteX29" fmla="*/ 0 w 2813888"/>
                <a:gd name="connsiteY29" fmla="*/ 527377 h 1934321"/>
                <a:gd name="connsiteX30" fmla="*/ 7264 w 2813888"/>
                <a:gd name="connsiteY30" fmla="*/ 383525 h 1934321"/>
                <a:gd name="connsiteX31" fmla="*/ 24531 w 2813888"/>
                <a:gd name="connsiteY31" fmla="*/ 270386 h 1934321"/>
                <a:gd name="connsiteX32" fmla="*/ 28584 w 2813888"/>
                <a:gd name="connsiteY32" fmla="*/ 243829 h 1934321"/>
                <a:gd name="connsiteX33" fmla="*/ 63253 w 2813888"/>
                <a:gd name="connsiteY33" fmla="*/ 108995 h 193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813888" h="1934321">
                  <a:moveTo>
                    <a:pt x="103147" y="0"/>
                  </a:moveTo>
                  <a:lnTo>
                    <a:pt x="110565" y="20268"/>
                  </a:lnTo>
                  <a:cubicBezTo>
                    <a:pt x="146162" y="104431"/>
                    <a:pt x="189716" y="184408"/>
                    <a:pt x="240284" y="259258"/>
                  </a:cubicBezTo>
                  <a:lnTo>
                    <a:pt x="298498" y="337106"/>
                  </a:lnTo>
                  <a:lnTo>
                    <a:pt x="321278" y="367569"/>
                  </a:lnTo>
                  <a:cubicBezTo>
                    <a:pt x="349950" y="402313"/>
                    <a:pt x="380259" y="435656"/>
                    <a:pt x="412084" y="467482"/>
                  </a:cubicBezTo>
                  <a:lnTo>
                    <a:pt x="493599" y="541567"/>
                  </a:lnTo>
                  <a:lnTo>
                    <a:pt x="511997" y="558288"/>
                  </a:lnTo>
                  <a:cubicBezTo>
                    <a:pt x="616227" y="644307"/>
                    <a:pt x="733055" y="715605"/>
                    <a:pt x="859298" y="769001"/>
                  </a:cubicBezTo>
                  <a:lnTo>
                    <a:pt x="959420" y="805647"/>
                  </a:lnTo>
                  <a:lnTo>
                    <a:pt x="988562" y="816313"/>
                  </a:lnTo>
                  <a:cubicBezTo>
                    <a:pt x="1120729" y="857421"/>
                    <a:pt x="1261250" y="879566"/>
                    <a:pt x="1406944" y="879566"/>
                  </a:cubicBezTo>
                  <a:cubicBezTo>
                    <a:pt x="1552638" y="879566"/>
                    <a:pt x="1693160" y="857421"/>
                    <a:pt x="1825326" y="816313"/>
                  </a:cubicBezTo>
                  <a:lnTo>
                    <a:pt x="1875883" y="797809"/>
                  </a:lnTo>
                  <a:lnTo>
                    <a:pt x="1954590" y="769001"/>
                  </a:lnTo>
                  <a:cubicBezTo>
                    <a:pt x="2291239" y="626611"/>
                    <a:pt x="2560933" y="356917"/>
                    <a:pt x="2703323" y="20268"/>
                  </a:cubicBezTo>
                  <a:lnTo>
                    <a:pt x="2710742" y="0"/>
                  </a:lnTo>
                  <a:lnTo>
                    <a:pt x="2750635" y="108995"/>
                  </a:lnTo>
                  <a:cubicBezTo>
                    <a:pt x="2791743" y="241162"/>
                    <a:pt x="2813888" y="381683"/>
                    <a:pt x="2813888" y="527377"/>
                  </a:cubicBezTo>
                  <a:cubicBezTo>
                    <a:pt x="2813888" y="1207282"/>
                    <a:pt x="2331613" y="1774545"/>
                    <a:pt x="1690492" y="1905737"/>
                  </a:cubicBezTo>
                  <a:lnTo>
                    <a:pt x="1602819" y="1919118"/>
                  </a:lnTo>
                  <a:lnTo>
                    <a:pt x="1550796" y="1927057"/>
                  </a:lnTo>
                  <a:cubicBezTo>
                    <a:pt x="1503499" y="1931861"/>
                    <a:pt x="1455509" y="1934321"/>
                    <a:pt x="1406944" y="1934321"/>
                  </a:cubicBezTo>
                  <a:cubicBezTo>
                    <a:pt x="1066992" y="1934321"/>
                    <a:pt x="755200" y="1813753"/>
                    <a:pt x="511997" y="1613043"/>
                  </a:cubicBezTo>
                  <a:lnTo>
                    <a:pt x="493599" y="1596322"/>
                  </a:lnTo>
                  <a:lnTo>
                    <a:pt x="412084" y="1522237"/>
                  </a:lnTo>
                  <a:cubicBezTo>
                    <a:pt x="221129" y="1331282"/>
                    <a:pt x="84809" y="1085692"/>
                    <a:pt x="28584" y="810925"/>
                  </a:cubicBezTo>
                  <a:lnTo>
                    <a:pt x="27779" y="805647"/>
                  </a:lnTo>
                  <a:lnTo>
                    <a:pt x="7264" y="671229"/>
                  </a:lnTo>
                  <a:cubicBezTo>
                    <a:pt x="2461" y="623932"/>
                    <a:pt x="0" y="575942"/>
                    <a:pt x="0" y="527377"/>
                  </a:cubicBezTo>
                  <a:cubicBezTo>
                    <a:pt x="0" y="478813"/>
                    <a:pt x="2461" y="430823"/>
                    <a:pt x="7264" y="383525"/>
                  </a:cubicBezTo>
                  <a:lnTo>
                    <a:pt x="24531" y="270386"/>
                  </a:lnTo>
                  <a:lnTo>
                    <a:pt x="28584" y="243829"/>
                  </a:lnTo>
                  <a:cubicBezTo>
                    <a:pt x="37955" y="198034"/>
                    <a:pt x="49551" y="153051"/>
                    <a:pt x="63253" y="108995"/>
                  </a:cubicBezTo>
                  <a:close/>
                </a:path>
              </a:pathLst>
            </a:custGeom>
            <a:solidFill>
              <a:srgbClr val="386D94">
                <a:alpha val="52000"/>
              </a:srgbClr>
            </a:solidFill>
            <a:ln w="57150"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5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/>
            </a:fontRef>
          </p:style>
          <p:txBody>
            <a:bodyPr wrap="square">
              <a:noAutofit/>
            </a:bodyPr>
            <a:lstStyle/>
            <a:p>
              <a:endParaRPr lang="el-GR"/>
            </a:p>
          </p:txBody>
        </p:sp>
        <p:grpSp>
          <p:nvGrpSpPr>
            <p:cNvPr id="458" name="Google Shape;2777;p64">
              <a:extLst>
                <a:ext uri="{FF2B5EF4-FFF2-40B4-BE49-F238E27FC236}">
                  <a16:creationId xmlns:a16="http://schemas.microsoft.com/office/drawing/2014/main" id="{F1840744-25B5-C339-4313-8FE244216CDA}"/>
                </a:ext>
              </a:extLst>
            </p:cNvPr>
            <p:cNvGrpSpPr/>
            <p:nvPr/>
          </p:nvGrpSpPr>
          <p:grpSpPr>
            <a:xfrm>
              <a:off x="4123589" y="3745471"/>
              <a:ext cx="505017" cy="458578"/>
              <a:chOff x="3310483" y="4029687"/>
              <a:chExt cx="601990" cy="546634"/>
            </a:xfrm>
          </p:grpSpPr>
          <p:sp>
            <p:nvSpPr>
              <p:cNvPr id="459" name="Google Shape;2778;p64">
                <a:extLst>
                  <a:ext uri="{FF2B5EF4-FFF2-40B4-BE49-F238E27FC236}">
                    <a16:creationId xmlns:a16="http://schemas.microsoft.com/office/drawing/2014/main" id="{72403C9C-7127-FF45-5AE5-27A8BAEA92D0}"/>
                  </a:ext>
                </a:extLst>
              </p:cNvPr>
              <p:cNvSpPr/>
              <p:nvPr/>
            </p:nvSpPr>
            <p:spPr>
              <a:xfrm>
                <a:off x="3310483" y="4029687"/>
                <a:ext cx="601990" cy="546634"/>
              </a:xfrm>
              <a:custGeom>
                <a:avLst/>
                <a:gdLst/>
                <a:ahLst/>
                <a:cxnLst/>
                <a:rect l="l" t="t" r="r" b="b"/>
                <a:pathLst>
                  <a:path w="18150" h="16481" extrusionOk="0">
                    <a:moveTo>
                      <a:pt x="17530" y="531"/>
                    </a:moveTo>
                    <a:cubicBezTo>
                      <a:pt x="17578" y="531"/>
                      <a:pt x="17618" y="572"/>
                      <a:pt x="17618" y="621"/>
                    </a:cubicBezTo>
                    <a:lnTo>
                      <a:pt x="17618" y="10200"/>
                    </a:lnTo>
                    <a:lnTo>
                      <a:pt x="17387" y="10200"/>
                    </a:lnTo>
                    <a:lnTo>
                      <a:pt x="17387" y="1029"/>
                    </a:lnTo>
                    <a:cubicBezTo>
                      <a:pt x="17387" y="881"/>
                      <a:pt x="17269" y="763"/>
                      <a:pt x="17122" y="763"/>
                    </a:cubicBezTo>
                    <a:lnTo>
                      <a:pt x="15102" y="763"/>
                    </a:lnTo>
                    <a:cubicBezTo>
                      <a:pt x="14955" y="763"/>
                      <a:pt x="14836" y="881"/>
                      <a:pt x="14836" y="1029"/>
                    </a:cubicBezTo>
                    <a:cubicBezTo>
                      <a:pt x="14836" y="1175"/>
                      <a:pt x="14955" y="1294"/>
                      <a:pt x="15102" y="1294"/>
                    </a:cubicBezTo>
                    <a:lnTo>
                      <a:pt x="16855" y="1294"/>
                    </a:lnTo>
                    <a:lnTo>
                      <a:pt x="16855" y="10200"/>
                    </a:lnTo>
                    <a:lnTo>
                      <a:pt x="1295" y="10200"/>
                    </a:lnTo>
                    <a:lnTo>
                      <a:pt x="1295" y="1294"/>
                    </a:lnTo>
                    <a:lnTo>
                      <a:pt x="13506" y="1294"/>
                    </a:lnTo>
                    <a:cubicBezTo>
                      <a:pt x="13653" y="1294"/>
                      <a:pt x="13772" y="1175"/>
                      <a:pt x="13772" y="1029"/>
                    </a:cubicBezTo>
                    <a:cubicBezTo>
                      <a:pt x="13772" y="881"/>
                      <a:pt x="13653" y="763"/>
                      <a:pt x="13506" y="763"/>
                    </a:cubicBezTo>
                    <a:lnTo>
                      <a:pt x="1029" y="763"/>
                    </a:lnTo>
                    <a:cubicBezTo>
                      <a:pt x="882" y="763"/>
                      <a:pt x="763" y="881"/>
                      <a:pt x="763" y="1029"/>
                    </a:cubicBezTo>
                    <a:lnTo>
                      <a:pt x="763" y="10200"/>
                    </a:lnTo>
                    <a:lnTo>
                      <a:pt x="532" y="10200"/>
                    </a:lnTo>
                    <a:lnTo>
                      <a:pt x="532" y="621"/>
                    </a:lnTo>
                    <a:cubicBezTo>
                      <a:pt x="532" y="572"/>
                      <a:pt x="573" y="531"/>
                      <a:pt x="620" y="531"/>
                    </a:cubicBezTo>
                    <a:close/>
                    <a:moveTo>
                      <a:pt x="10035" y="10732"/>
                    </a:moveTo>
                    <a:lnTo>
                      <a:pt x="10035" y="11085"/>
                    </a:lnTo>
                    <a:lnTo>
                      <a:pt x="8117" y="11085"/>
                    </a:lnTo>
                    <a:lnTo>
                      <a:pt x="8117" y="10732"/>
                    </a:lnTo>
                    <a:close/>
                    <a:moveTo>
                      <a:pt x="10453" y="13143"/>
                    </a:moveTo>
                    <a:lnTo>
                      <a:pt x="10453" y="14651"/>
                    </a:lnTo>
                    <a:lnTo>
                      <a:pt x="7697" y="14651"/>
                    </a:lnTo>
                    <a:lnTo>
                      <a:pt x="7697" y="13143"/>
                    </a:lnTo>
                    <a:close/>
                    <a:moveTo>
                      <a:pt x="621" y="1"/>
                    </a:moveTo>
                    <a:cubicBezTo>
                      <a:pt x="278" y="1"/>
                      <a:pt x="0" y="279"/>
                      <a:pt x="0" y="621"/>
                    </a:cubicBezTo>
                    <a:lnTo>
                      <a:pt x="0" y="12495"/>
                    </a:lnTo>
                    <a:cubicBezTo>
                      <a:pt x="0" y="12852"/>
                      <a:pt x="291" y="13143"/>
                      <a:pt x="648" y="13143"/>
                    </a:cubicBezTo>
                    <a:lnTo>
                      <a:pt x="3368" y="13143"/>
                    </a:lnTo>
                    <a:cubicBezTo>
                      <a:pt x="3515" y="13143"/>
                      <a:pt x="3634" y="13024"/>
                      <a:pt x="3634" y="12877"/>
                    </a:cubicBezTo>
                    <a:cubicBezTo>
                      <a:pt x="3634" y="12730"/>
                      <a:pt x="3515" y="12611"/>
                      <a:pt x="3368" y="12611"/>
                    </a:cubicBezTo>
                    <a:lnTo>
                      <a:pt x="648" y="12611"/>
                    </a:lnTo>
                    <a:cubicBezTo>
                      <a:pt x="585" y="12611"/>
                      <a:pt x="532" y="12558"/>
                      <a:pt x="532" y="12495"/>
                    </a:cubicBezTo>
                    <a:lnTo>
                      <a:pt x="532" y="10732"/>
                    </a:lnTo>
                    <a:lnTo>
                      <a:pt x="7585" y="10732"/>
                    </a:lnTo>
                    <a:lnTo>
                      <a:pt x="7585" y="11161"/>
                    </a:lnTo>
                    <a:cubicBezTo>
                      <a:pt x="7585" y="11413"/>
                      <a:pt x="7789" y="11617"/>
                      <a:pt x="8042" y="11617"/>
                    </a:cubicBezTo>
                    <a:lnTo>
                      <a:pt x="10110" y="11617"/>
                    </a:lnTo>
                    <a:cubicBezTo>
                      <a:pt x="10361" y="11617"/>
                      <a:pt x="10566" y="11413"/>
                      <a:pt x="10566" y="11161"/>
                    </a:cubicBezTo>
                    <a:lnTo>
                      <a:pt x="10566" y="10732"/>
                    </a:lnTo>
                    <a:lnTo>
                      <a:pt x="17618" y="10732"/>
                    </a:lnTo>
                    <a:lnTo>
                      <a:pt x="17618" y="12495"/>
                    </a:lnTo>
                    <a:cubicBezTo>
                      <a:pt x="17618" y="12558"/>
                      <a:pt x="17566" y="12611"/>
                      <a:pt x="17503" y="12611"/>
                    </a:cubicBezTo>
                    <a:lnTo>
                      <a:pt x="5140" y="12611"/>
                    </a:lnTo>
                    <a:cubicBezTo>
                      <a:pt x="4993" y="12611"/>
                      <a:pt x="4874" y="12730"/>
                      <a:pt x="4874" y="12877"/>
                    </a:cubicBezTo>
                    <a:cubicBezTo>
                      <a:pt x="4874" y="13024"/>
                      <a:pt x="4993" y="13143"/>
                      <a:pt x="5140" y="13143"/>
                    </a:cubicBezTo>
                    <a:lnTo>
                      <a:pt x="7165" y="13143"/>
                    </a:lnTo>
                    <a:lnTo>
                      <a:pt x="7165" y="14651"/>
                    </a:lnTo>
                    <a:lnTo>
                      <a:pt x="3878" y="14651"/>
                    </a:lnTo>
                    <a:cubicBezTo>
                      <a:pt x="3536" y="14651"/>
                      <a:pt x="3258" y="14929"/>
                      <a:pt x="3258" y="15271"/>
                    </a:cubicBezTo>
                    <a:lnTo>
                      <a:pt x="3258" y="15861"/>
                    </a:lnTo>
                    <a:cubicBezTo>
                      <a:pt x="3258" y="16203"/>
                      <a:pt x="3536" y="16481"/>
                      <a:pt x="3878" y="16481"/>
                    </a:cubicBezTo>
                    <a:lnTo>
                      <a:pt x="11663" y="16481"/>
                    </a:lnTo>
                    <a:cubicBezTo>
                      <a:pt x="11810" y="16481"/>
                      <a:pt x="11929" y="16362"/>
                      <a:pt x="11929" y="16215"/>
                    </a:cubicBezTo>
                    <a:cubicBezTo>
                      <a:pt x="11929" y="16068"/>
                      <a:pt x="11810" y="15949"/>
                      <a:pt x="11663" y="15949"/>
                    </a:cubicBezTo>
                    <a:lnTo>
                      <a:pt x="3878" y="15949"/>
                    </a:lnTo>
                    <a:cubicBezTo>
                      <a:pt x="3830" y="15949"/>
                      <a:pt x="3790" y="15908"/>
                      <a:pt x="3790" y="15861"/>
                    </a:cubicBezTo>
                    <a:lnTo>
                      <a:pt x="3790" y="15271"/>
                    </a:lnTo>
                    <a:cubicBezTo>
                      <a:pt x="3790" y="15223"/>
                      <a:pt x="3830" y="15182"/>
                      <a:pt x="3878" y="15182"/>
                    </a:cubicBezTo>
                    <a:lnTo>
                      <a:pt x="14272" y="15182"/>
                    </a:lnTo>
                    <a:cubicBezTo>
                      <a:pt x="14320" y="15182"/>
                      <a:pt x="14360" y="15223"/>
                      <a:pt x="14360" y="15271"/>
                    </a:cubicBezTo>
                    <a:lnTo>
                      <a:pt x="14360" y="15861"/>
                    </a:lnTo>
                    <a:cubicBezTo>
                      <a:pt x="14360" y="15909"/>
                      <a:pt x="14320" y="15949"/>
                      <a:pt x="14272" y="15949"/>
                    </a:cubicBezTo>
                    <a:lnTo>
                      <a:pt x="13293" y="15949"/>
                    </a:lnTo>
                    <a:cubicBezTo>
                      <a:pt x="13147" y="15949"/>
                      <a:pt x="13028" y="16068"/>
                      <a:pt x="13028" y="16215"/>
                    </a:cubicBezTo>
                    <a:cubicBezTo>
                      <a:pt x="13028" y="16362"/>
                      <a:pt x="13147" y="16481"/>
                      <a:pt x="13293" y="16481"/>
                    </a:cubicBezTo>
                    <a:lnTo>
                      <a:pt x="14272" y="16481"/>
                    </a:lnTo>
                    <a:cubicBezTo>
                      <a:pt x="14614" y="16481"/>
                      <a:pt x="14892" y="16203"/>
                      <a:pt x="14892" y="15861"/>
                    </a:cubicBezTo>
                    <a:lnTo>
                      <a:pt x="14892" y="15271"/>
                    </a:lnTo>
                    <a:cubicBezTo>
                      <a:pt x="14892" y="14929"/>
                      <a:pt x="14614" y="14651"/>
                      <a:pt x="14272" y="14651"/>
                    </a:cubicBezTo>
                    <a:lnTo>
                      <a:pt x="10985" y="14651"/>
                    </a:lnTo>
                    <a:lnTo>
                      <a:pt x="10985" y="13143"/>
                    </a:lnTo>
                    <a:lnTo>
                      <a:pt x="17503" y="13143"/>
                    </a:lnTo>
                    <a:cubicBezTo>
                      <a:pt x="17859" y="13143"/>
                      <a:pt x="18150" y="12852"/>
                      <a:pt x="18150" y="12495"/>
                    </a:cubicBezTo>
                    <a:lnTo>
                      <a:pt x="18150" y="621"/>
                    </a:lnTo>
                    <a:cubicBezTo>
                      <a:pt x="18150" y="279"/>
                      <a:pt x="17872" y="1"/>
                      <a:pt x="175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2779;p64">
                <a:extLst>
                  <a:ext uri="{FF2B5EF4-FFF2-40B4-BE49-F238E27FC236}">
                    <a16:creationId xmlns:a16="http://schemas.microsoft.com/office/drawing/2014/main" id="{67EFA830-99DC-52D1-65DD-644E440D5DD2}"/>
                  </a:ext>
                </a:extLst>
              </p:cNvPr>
              <p:cNvSpPr/>
              <p:nvPr/>
            </p:nvSpPr>
            <p:spPr>
              <a:xfrm>
                <a:off x="3801030" y="4406437"/>
                <a:ext cx="17678" cy="17678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33" extrusionOk="0">
                    <a:moveTo>
                      <a:pt x="266" y="0"/>
                    </a:moveTo>
                    <a:cubicBezTo>
                      <a:pt x="196" y="0"/>
                      <a:pt x="128" y="28"/>
                      <a:pt x="78" y="77"/>
                    </a:cubicBezTo>
                    <a:cubicBezTo>
                      <a:pt x="28" y="128"/>
                      <a:pt x="0" y="195"/>
                      <a:pt x="0" y="266"/>
                    </a:cubicBezTo>
                    <a:cubicBezTo>
                      <a:pt x="0" y="336"/>
                      <a:pt x="28" y="405"/>
                      <a:pt x="78" y="454"/>
                    </a:cubicBezTo>
                    <a:cubicBezTo>
                      <a:pt x="128" y="504"/>
                      <a:pt x="197" y="532"/>
                      <a:pt x="266" y="532"/>
                    </a:cubicBezTo>
                    <a:cubicBezTo>
                      <a:pt x="336" y="532"/>
                      <a:pt x="405" y="504"/>
                      <a:pt x="454" y="454"/>
                    </a:cubicBezTo>
                    <a:cubicBezTo>
                      <a:pt x="504" y="405"/>
                      <a:pt x="532" y="336"/>
                      <a:pt x="532" y="266"/>
                    </a:cubicBezTo>
                    <a:cubicBezTo>
                      <a:pt x="532" y="195"/>
                      <a:pt x="504" y="128"/>
                      <a:pt x="454" y="77"/>
                    </a:cubicBezTo>
                    <a:cubicBezTo>
                      <a:pt x="405" y="28"/>
                      <a:pt x="336" y="0"/>
                      <a:pt x="2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2780;p64">
                <a:extLst>
                  <a:ext uri="{FF2B5EF4-FFF2-40B4-BE49-F238E27FC236}">
                    <a16:creationId xmlns:a16="http://schemas.microsoft.com/office/drawing/2014/main" id="{6ED86B67-3E15-7E0E-36FB-DDD29CCB5E6A}"/>
                  </a:ext>
                </a:extLst>
              </p:cNvPr>
              <p:cNvSpPr/>
              <p:nvPr/>
            </p:nvSpPr>
            <p:spPr>
              <a:xfrm>
                <a:off x="3828659" y="4406437"/>
                <a:ext cx="17645" cy="17678"/>
              </a:xfrm>
              <a:custGeom>
                <a:avLst/>
                <a:gdLst/>
                <a:ahLst/>
                <a:cxnLst/>
                <a:rect l="l" t="t" r="r" b="b"/>
                <a:pathLst>
                  <a:path w="532" h="533" extrusionOk="0">
                    <a:moveTo>
                      <a:pt x="266" y="0"/>
                    </a:moveTo>
                    <a:cubicBezTo>
                      <a:pt x="195" y="0"/>
                      <a:pt x="127" y="28"/>
                      <a:pt x="77" y="77"/>
                    </a:cubicBezTo>
                    <a:cubicBezTo>
                      <a:pt x="28" y="128"/>
                      <a:pt x="0" y="195"/>
                      <a:pt x="0" y="266"/>
                    </a:cubicBezTo>
                    <a:cubicBezTo>
                      <a:pt x="0" y="336"/>
                      <a:pt x="28" y="404"/>
                      <a:pt x="77" y="454"/>
                    </a:cubicBezTo>
                    <a:cubicBezTo>
                      <a:pt x="127" y="504"/>
                      <a:pt x="195" y="532"/>
                      <a:pt x="266" y="532"/>
                    </a:cubicBezTo>
                    <a:cubicBezTo>
                      <a:pt x="336" y="532"/>
                      <a:pt x="404" y="504"/>
                      <a:pt x="454" y="454"/>
                    </a:cubicBezTo>
                    <a:cubicBezTo>
                      <a:pt x="503" y="404"/>
                      <a:pt x="532" y="336"/>
                      <a:pt x="532" y="266"/>
                    </a:cubicBezTo>
                    <a:cubicBezTo>
                      <a:pt x="532" y="195"/>
                      <a:pt x="503" y="128"/>
                      <a:pt x="454" y="77"/>
                    </a:cubicBezTo>
                    <a:cubicBezTo>
                      <a:pt x="404" y="28"/>
                      <a:pt x="336" y="0"/>
                      <a:pt x="2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2781;p64">
                <a:extLst>
                  <a:ext uri="{FF2B5EF4-FFF2-40B4-BE49-F238E27FC236}">
                    <a16:creationId xmlns:a16="http://schemas.microsoft.com/office/drawing/2014/main" id="{3E0BFCE5-941D-6FD3-5E4E-A0478501D367}"/>
                  </a:ext>
                </a:extLst>
              </p:cNvPr>
              <p:cNvSpPr/>
              <p:nvPr/>
            </p:nvSpPr>
            <p:spPr>
              <a:xfrm>
                <a:off x="3856254" y="4406437"/>
                <a:ext cx="17678" cy="17678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33" extrusionOk="0">
                    <a:moveTo>
                      <a:pt x="267" y="0"/>
                    </a:moveTo>
                    <a:cubicBezTo>
                      <a:pt x="197" y="0"/>
                      <a:pt x="128" y="28"/>
                      <a:pt x="79" y="77"/>
                    </a:cubicBezTo>
                    <a:cubicBezTo>
                      <a:pt x="30" y="128"/>
                      <a:pt x="1" y="195"/>
                      <a:pt x="1" y="266"/>
                    </a:cubicBezTo>
                    <a:cubicBezTo>
                      <a:pt x="1" y="336"/>
                      <a:pt x="29" y="404"/>
                      <a:pt x="79" y="454"/>
                    </a:cubicBezTo>
                    <a:cubicBezTo>
                      <a:pt x="128" y="504"/>
                      <a:pt x="197" y="532"/>
                      <a:pt x="267" y="532"/>
                    </a:cubicBezTo>
                    <a:cubicBezTo>
                      <a:pt x="337" y="532"/>
                      <a:pt x="405" y="504"/>
                      <a:pt x="455" y="454"/>
                    </a:cubicBezTo>
                    <a:cubicBezTo>
                      <a:pt x="504" y="404"/>
                      <a:pt x="533" y="336"/>
                      <a:pt x="533" y="266"/>
                    </a:cubicBezTo>
                    <a:cubicBezTo>
                      <a:pt x="533" y="195"/>
                      <a:pt x="504" y="128"/>
                      <a:pt x="455" y="77"/>
                    </a:cubicBezTo>
                    <a:cubicBezTo>
                      <a:pt x="405" y="28"/>
                      <a:pt x="337" y="0"/>
                      <a:pt x="2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2782;p64">
                <a:extLst>
                  <a:ext uri="{FF2B5EF4-FFF2-40B4-BE49-F238E27FC236}">
                    <a16:creationId xmlns:a16="http://schemas.microsoft.com/office/drawing/2014/main" id="{D4E326A9-DF4C-D9A3-906C-246497C69DED}"/>
                  </a:ext>
                </a:extLst>
              </p:cNvPr>
              <p:cNvSpPr/>
              <p:nvPr/>
            </p:nvSpPr>
            <p:spPr>
              <a:xfrm>
                <a:off x="3377083" y="4115292"/>
                <a:ext cx="49917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794" extrusionOk="0">
                    <a:moveTo>
                      <a:pt x="752" y="533"/>
                    </a:moveTo>
                    <a:cubicBezTo>
                      <a:pt x="874" y="533"/>
                      <a:pt x="973" y="632"/>
                      <a:pt x="973" y="753"/>
                    </a:cubicBezTo>
                    <a:lnTo>
                      <a:pt x="973" y="1041"/>
                    </a:lnTo>
                    <a:cubicBezTo>
                      <a:pt x="973" y="1163"/>
                      <a:pt x="874" y="1262"/>
                      <a:pt x="752" y="1262"/>
                    </a:cubicBezTo>
                    <a:cubicBezTo>
                      <a:pt x="631" y="1262"/>
                      <a:pt x="532" y="1163"/>
                      <a:pt x="532" y="1041"/>
                    </a:cubicBezTo>
                    <a:lnTo>
                      <a:pt x="532" y="753"/>
                    </a:lnTo>
                    <a:cubicBezTo>
                      <a:pt x="532" y="632"/>
                      <a:pt x="631" y="533"/>
                      <a:pt x="752" y="533"/>
                    </a:cubicBezTo>
                    <a:close/>
                    <a:moveTo>
                      <a:pt x="752" y="1"/>
                    </a:moveTo>
                    <a:cubicBezTo>
                      <a:pt x="338" y="1"/>
                      <a:pt x="1" y="339"/>
                      <a:pt x="1" y="753"/>
                    </a:cubicBezTo>
                    <a:lnTo>
                      <a:pt x="1" y="1041"/>
                    </a:lnTo>
                    <a:cubicBezTo>
                      <a:pt x="1" y="1456"/>
                      <a:pt x="338" y="1793"/>
                      <a:pt x="752" y="1793"/>
                    </a:cubicBezTo>
                    <a:cubicBezTo>
                      <a:pt x="1167" y="1793"/>
                      <a:pt x="1505" y="1456"/>
                      <a:pt x="1505" y="1041"/>
                    </a:cubicBezTo>
                    <a:lnTo>
                      <a:pt x="1505" y="753"/>
                    </a:lnTo>
                    <a:cubicBezTo>
                      <a:pt x="1505" y="339"/>
                      <a:pt x="1167" y="1"/>
                      <a:pt x="7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2783;p64">
                <a:extLst>
                  <a:ext uri="{FF2B5EF4-FFF2-40B4-BE49-F238E27FC236}">
                    <a16:creationId xmlns:a16="http://schemas.microsoft.com/office/drawing/2014/main" id="{2ACB1091-4081-88C7-B05F-6982CA2C35E3}"/>
                  </a:ext>
                </a:extLst>
              </p:cNvPr>
              <p:cNvSpPr/>
              <p:nvPr/>
            </p:nvSpPr>
            <p:spPr>
              <a:xfrm>
                <a:off x="3464314" y="4115292"/>
                <a:ext cx="49917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794" extrusionOk="0">
                    <a:moveTo>
                      <a:pt x="753" y="533"/>
                    </a:moveTo>
                    <a:cubicBezTo>
                      <a:pt x="874" y="533"/>
                      <a:pt x="973" y="632"/>
                      <a:pt x="973" y="753"/>
                    </a:cubicBezTo>
                    <a:lnTo>
                      <a:pt x="973" y="1041"/>
                    </a:lnTo>
                    <a:cubicBezTo>
                      <a:pt x="973" y="1163"/>
                      <a:pt x="874" y="1262"/>
                      <a:pt x="753" y="1262"/>
                    </a:cubicBezTo>
                    <a:cubicBezTo>
                      <a:pt x="631" y="1262"/>
                      <a:pt x="532" y="1163"/>
                      <a:pt x="532" y="1041"/>
                    </a:cubicBezTo>
                    <a:lnTo>
                      <a:pt x="532" y="753"/>
                    </a:lnTo>
                    <a:cubicBezTo>
                      <a:pt x="532" y="632"/>
                      <a:pt x="631" y="533"/>
                      <a:pt x="753" y="533"/>
                    </a:cubicBezTo>
                    <a:close/>
                    <a:moveTo>
                      <a:pt x="753" y="1"/>
                    </a:moveTo>
                    <a:cubicBezTo>
                      <a:pt x="338" y="1"/>
                      <a:pt x="0" y="339"/>
                      <a:pt x="0" y="753"/>
                    </a:cubicBezTo>
                    <a:lnTo>
                      <a:pt x="0" y="1041"/>
                    </a:lnTo>
                    <a:cubicBezTo>
                      <a:pt x="0" y="1456"/>
                      <a:pt x="338" y="1793"/>
                      <a:pt x="753" y="1793"/>
                    </a:cubicBezTo>
                    <a:cubicBezTo>
                      <a:pt x="1167" y="1793"/>
                      <a:pt x="1504" y="1456"/>
                      <a:pt x="1504" y="1041"/>
                    </a:cubicBezTo>
                    <a:lnTo>
                      <a:pt x="1504" y="753"/>
                    </a:lnTo>
                    <a:cubicBezTo>
                      <a:pt x="1504" y="339"/>
                      <a:pt x="1167" y="1"/>
                      <a:pt x="7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2784;p64">
                <a:extLst>
                  <a:ext uri="{FF2B5EF4-FFF2-40B4-BE49-F238E27FC236}">
                    <a16:creationId xmlns:a16="http://schemas.microsoft.com/office/drawing/2014/main" id="{AD5443BD-8263-763C-A2AC-6810641D77A4}"/>
                  </a:ext>
                </a:extLst>
              </p:cNvPr>
              <p:cNvSpPr/>
              <p:nvPr/>
            </p:nvSpPr>
            <p:spPr>
              <a:xfrm>
                <a:off x="3583750" y="4115292"/>
                <a:ext cx="49950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1794" extrusionOk="0">
                    <a:moveTo>
                      <a:pt x="752" y="533"/>
                    </a:moveTo>
                    <a:cubicBezTo>
                      <a:pt x="875" y="533"/>
                      <a:pt x="973" y="632"/>
                      <a:pt x="973" y="753"/>
                    </a:cubicBezTo>
                    <a:lnTo>
                      <a:pt x="973" y="1041"/>
                    </a:lnTo>
                    <a:cubicBezTo>
                      <a:pt x="973" y="1163"/>
                      <a:pt x="875" y="1262"/>
                      <a:pt x="752" y="1262"/>
                    </a:cubicBezTo>
                    <a:cubicBezTo>
                      <a:pt x="631" y="1262"/>
                      <a:pt x="533" y="1163"/>
                      <a:pt x="533" y="1041"/>
                    </a:cubicBezTo>
                    <a:lnTo>
                      <a:pt x="533" y="753"/>
                    </a:lnTo>
                    <a:cubicBezTo>
                      <a:pt x="533" y="632"/>
                      <a:pt x="631" y="533"/>
                      <a:pt x="752" y="533"/>
                    </a:cubicBezTo>
                    <a:close/>
                    <a:moveTo>
                      <a:pt x="752" y="1"/>
                    </a:moveTo>
                    <a:cubicBezTo>
                      <a:pt x="338" y="1"/>
                      <a:pt x="1" y="339"/>
                      <a:pt x="1" y="753"/>
                    </a:cubicBezTo>
                    <a:lnTo>
                      <a:pt x="1" y="1041"/>
                    </a:lnTo>
                    <a:cubicBezTo>
                      <a:pt x="1" y="1456"/>
                      <a:pt x="338" y="1793"/>
                      <a:pt x="752" y="1793"/>
                    </a:cubicBezTo>
                    <a:cubicBezTo>
                      <a:pt x="1167" y="1793"/>
                      <a:pt x="1505" y="1456"/>
                      <a:pt x="1505" y="1041"/>
                    </a:cubicBezTo>
                    <a:lnTo>
                      <a:pt x="1505" y="753"/>
                    </a:lnTo>
                    <a:cubicBezTo>
                      <a:pt x="1505" y="339"/>
                      <a:pt x="1167" y="1"/>
                      <a:pt x="7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2785;p64">
                <a:extLst>
                  <a:ext uri="{FF2B5EF4-FFF2-40B4-BE49-F238E27FC236}">
                    <a16:creationId xmlns:a16="http://schemas.microsoft.com/office/drawing/2014/main" id="{E7999FAA-5CF9-7166-6122-453D2554AE12}"/>
                  </a:ext>
                </a:extLst>
              </p:cNvPr>
              <p:cNvSpPr/>
              <p:nvPr/>
            </p:nvSpPr>
            <p:spPr>
              <a:xfrm>
                <a:off x="3638675" y="4115292"/>
                <a:ext cx="49950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1794" extrusionOk="0">
                    <a:moveTo>
                      <a:pt x="754" y="533"/>
                    </a:moveTo>
                    <a:cubicBezTo>
                      <a:pt x="875" y="533"/>
                      <a:pt x="973" y="632"/>
                      <a:pt x="973" y="753"/>
                    </a:cubicBezTo>
                    <a:lnTo>
                      <a:pt x="973" y="1041"/>
                    </a:lnTo>
                    <a:cubicBezTo>
                      <a:pt x="973" y="1163"/>
                      <a:pt x="875" y="1262"/>
                      <a:pt x="754" y="1262"/>
                    </a:cubicBezTo>
                    <a:cubicBezTo>
                      <a:pt x="631" y="1262"/>
                      <a:pt x="533" y="1163"/>
                      <a:pt x="533" y="1041"/>
                    </a:cubicBezTo>
                    <a:lnTo>
                      <a:pt x="533" y="753"/>
                    </a:lnTo>
                    <a:cubicBezTo>
                      <a:pt x="533" y="632"/>
                      <a:pt x="631" y="533"/>
                      <a:pt x="754" y="533"/>
                    </a:cubicBezTo>
                    <a:close/>
                    <a:moveTo>
                      <a:pt x="754" y="1"/>
                    </a:moveTo>
                    <a:cubicBezTo>
                      <a:pt x="339" y="1"/>
                      <a:pt x="1" y="339"/>
                      <a:pt x="1" y="753"/>
                    </a:cubicBezTo>
                    <a:lnTo>
                      <a:pt x="1" y="1041"/>
                    </a:lnTo>
                    <a:cubicBezTo>
                      <a:pt x="1" y="1456"/>
                      <a:pt x="339" y="1793"/>
                      <a:pt x="754" y="1793"/>
                    </a:cubicBezTo>
                    <a:cubicBezTo>
                      <a:pt x="1168" y="1793"/>
                      <a:pt x="1505" y="1456"/>
                      <a:pt x="1505" y="1041"/>
                    </a:cubicBezTo>
                    <a:lnTo>
                      <a:pt x="1505" y="753"/>
                    </a:lnTo>
                    <a:cubicBezTo>
                      <a:pt x="1505" y="339"/>
                      <a:pt x="1168" y="1"/>
                      <a:pt x="7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2786;p64">
                <a:extLst>
                  <a:ext uri="{FF2B5EF4-FFF2-40B4-BE49-F238E27FC236}">
                    <a16:creationId xmlns:a16="http://schemas.microsoft.com/office/drawing/2014/main" id="{FF4278A1-F1DA-4465-3671-7A24BC51993C}"/>
                  </a:ext>
                </a:extLst>
              </p:cNvPr>
              <p:cNvSpPr/>
              <p:nvPr/>
            </p:nvSpPr>
            <p:spPr>
              <a:xfrm>
                <a:off x="3430416" y="4115292"/>
                <a:ext cx="26634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803" h="1794" extrusionOk="0">
                    <a:moveTo>
                      <a:pt x="266" y="1"/>
                    </a:moveTo>
                    <a:cubicBezTo>
                      <a:pt x="120" y="1"/>
                      <a:pt x="0" y="120"/>
                      <a:pt x="0" y="267"/>
                    </a:cubicBezTo>
                    <a:cubicBezTo>
                      <a:pt x="0" y="414"/>
                      <a:pt x="120" y="533"/>
                      <a:pt x="266" y="533"/>
                    </a:cubicBezTo>
                    <a:lnTo>
                      <a:pt x="271" y="533"/>
                    </a:lnTo>
                    <a:lnTo>
                      <a:pt x="271" y="1528"/>
                    </a:lnTo>
                    <a:cubicBezTo>
                      <a:pt x="271" y="1674"/>
                      <a:pt x="390" y="1793"/>
                      <a:pt x="536" y="1793"/>
                    </a:cubicBezTo>
                    <a:cubicBezTo>
                      <a:pt x="683" y="1793"/>
                      <a:pt x="802" y="1674"/>
                      <a:pt x="802" y="1528"/>
                    </a:cubicBezTo>
                    <a:lnTo>
                      <a:pt x="802" y="267"/>
                    </a:lnTo>
                    <a:cubicBezTo>
                      <a:pt x="802" y="120"/>
                      <a:pt x="683" y="1"/>
                      <a:pt x="5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2787;p64">
                <a:extLst>
                  <a:ext uri="{FF2B5EF4-FFF2-40B4-BE49-F238E27FC236}">
                    <a16:creationId xmlns:a16="http://schemas.microsoft.com/office/drawing/2014/main" id="{D02EF76F-3C87-4086-5C1D-99ADC9F2EE67}"/>
                  </a:ext>
                </a:extLst>
              </p:cNvPr>
              <p:cNvSpPr/>
              <p:nvPr/>
            </p:nvSpPr>
            <p:spPr>
              <a:xfrm>
                <a:off x="3516884" y="4115292"/>
                <a:ext cx="26634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803" h="1794" extrusionOk="0">
                    <a:moveTo>
                      <a:pt x="266" y="1"/>
                    </a:moveTo>
                    <a:cubicBezTo>
                      <a:pt x="119" y="1"/>
                      <a:pt x="0" y="120"/>
                      <a:pt x="0" y="267"/>
                    </a:cubicBezTo>
                    <a:cubicBezTo>
                      <a:pt x="0" y="414"/>
                      <a:pt x="119" y="533"/>
                      <a:pt x="266" y="533"/>
                    </a:cubicBezTo>
                    <a:lnTo>
                      <a:pt x="270" y="533"/>
                    </a:lnTo>
                    <a:lnTo>
                      <a:pt x="270" y="1528"/>
                    </a:lnTo>
                    <a:cubicBezTo>
                      <a:pt x="270" y="1674"/>
                      <a:pt x="389" y="1793"/>
                      <a:pt x="536" y="1793"/>
                    </a:cubicBezTo>
                    <a:cubicBezTo>
                      <a:pt x="683" y="1793"/>
                      <a:pt x="801" y="1674"/>
                      <a:pt x="801" y="1528"/>
                    </a:cubicBezTo>
                    <a:lnTo>
                      <a:pt x="801" y="267"/>
                    </a:lnTo>
                    <a:cubicBezTo>
                      <a:pt x="802" y="120"/>
                      <a:pt x="683" y="1"/>
                      <a:pt x="5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2788;p64">
                <a:extLst>
                  <a:ext uri="{FF2B5EF4-FFF2-40B4-BE49-F238E27FC236}">
                    <a16:creationId xmlns:a16="http://schemas.microsoft.com/office/drawing/2014/main" id="{BC6DEB31-0C88-01A2-4CE0-AFC63C6F6173}"/>
                  </a:ext>
                </a:extLst>
              </p:cNvPr>
              <p:cNvSpPr/>
              <p:nvPr/>
            </p:nvSpPr>
            <p:spPr>
              <a:xfrm>
                <a:off x="3549720" y="4115292"/>
                <a:ext cx="26600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794" extrusionOk="0">
                    <a:moveTo>
                      <a:pt x="266" y="1"/>
                    </a:moveTo>
                    <a:cubicBezTo>
                      <a:pt x="119" y="1"/>
                      <a:pt x="0" y="120"/>
                      <a:pt x="0" y="267"/>
                    </a:cubicBezTo>
                    <a:cubicBezTo>
                      <a:pt x="0" y="414"/>
                      <a:pt x="119" y="533"/>
                      <a:pt x="266" y="533"/>
                    </a:cubicBezTo>
                    <a:lnTo>
                      <a:pt x="270" y="533"/>
                    </a:lnTo>
                    <a:lnTo>
                      <a:pt x="270" y="1528"/>
                    </a:lnTo>
                    <a:cubicBezTo>
                      <a:pt x="270" y="1674"/>
                      <a:pt x="389" y="1793"/>
                      <a:pt x="536" y="1793"/>
                    </a:cubicBezTo>
                    <a:cubicBezTo>
                      <a:pt x="683" y="1793"/>
                      <a:pt x="802" y="1674"/>
                      <a:pt x="802" y="1528"/>
                    </a:cubicBezTo>
                    <a:lnTo>
                      <a:pt x="802" y="267"/>
                    </a:lnTo>
                    <a:cubicBezTo>
                      <a:pt x="802" y="120"/>
                      <a:pt x="683" y="1"/>
                      <a:pt x="5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2789;p64">
                <a:extLst>
                  <a:ext uri="{FF2B5EF4-FFF2-40B4-BE49-F238E27FC236}">
                    <a16:creationId xmlns:a16="http://schemas.microsoft.com/office/drawing/2014/main" id="{EC9519DB-FD3A-1E81-9314-794232BCA3BA}"/>
                  </a:ext>
                </a:extLst>
              </p:cNvPr>
              <p:cNvSpPr/>
              <p:nvPr/>
            </p:nvSpPr>
            <p:spPr>
              <a:xfrm>
                <a:off x="3638675" y="4190151"/>
                <a:ext cx="49950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1794" extrusionOk="0">
                    <a:moveTo>
                      <a:pt x="754" y="532"/>
                    </a:moveTo>
                    <a:cubicBezTo>
                      <a:pt x="875" y="532"/>
                      <a:pt x="973" y="631"/>
                      <a:pt x="973" y="753"/>
                    </a:cubicBezTo>
                    <a:lnTo>
                      <a:pt x="973" y="1041"/>
                    </a:lnTo>
                    <a:cubicBezTo>
                      <a:pt x="973" y="1163"/>
                      <a:pt x="875" y="1261"/>
                      <a:pt x="754" y="1261"/>
                    </a:cubicBezTo>
                    <a:cubicBezTo>
                      <a:pt x="631" y="1261"/>
                      <a:pt x="533" y="1163"/>
                      <a:pt x="533" y="1041"/>
                    </a:cubicBezTo>
                    <a:lnTo>
                      <a:pt x="533" y="753"/>
                    </a:lnTo>
                    <a:cubicBezTo>
                      <a:pt x="533" y="631"/>
                      <a:pt x="631" y="532"/>
                      <a:pt x="754" y="532"/>
                    </a:cubicBezTo>
                    <a:close/>
                    <a:moveTo>
                      <a:pt x="754" y="1"/>
                    </a:moveTo>
                    <a:cubicBezTo>
                      <a:pt x="339" y="1"/>
                      <a:pt x="1" y="338"/>
                      <a:pt x="1" y="753"/>
                    </a:cubicBezTo>
                    <a:lnTo>
                      <a:pt x="1" y="1041"/>
                    </a:lnTo>
                    <a:cubicBezTo>
                      <a:pt x="1" y="1455"/>
                      <a:pt x="339" y="1793"/>
                      <a:pt x="754" y="1793"/>
                    </a:cubicBezTo>
                    <a:cubicBezTo>
                      <a:pt x="1168" y="1793"/>
                      <a:pt x="1505" y="1455"/>
                      <a:pt x="1505" y="1041"/>
                    </a:cubicBezTo>
                    <a:lnTo>
                      <a:pt x="1505" y="753"/>
                    </a:lnTo>
                    <a:cubicBezTo>
                      <a:pt x="1505" y="338"/>
                      <a:pt x="1168" y="1"/>
                      <a:pt x="7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2790;p64">
                <a:extLst>
                  <a:ext uri="{FF2B5EF4-FFF2-40B4-BE49-F238E27FC236}">
                    <a16:creationId xmlns:a16="http://schemas.microsoft.com/office/drawing/2014/main" id="{B2DE2AE8-1C5D-496C-8E4E-8808DEEAD2D5}"/>
                  </a:ext>
                </a:extLst>
              </p:cNvPr>
              <p:cNvSpPr/>
              <p:nvPr/>
            </p:nvSpPr>
            <p:spPr>
              <a:xfrm>
                <a:off x="3551478" y="4190151"/>
                <a:ext cx="49917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794" extrusionOk="0">
                    <a:moveTo>
                      <a:pt x="752" y="532"/>
                    </a:moveTo>
                    <a:cubicBezTo>
                      <a:pt x="874" y="532"/>
                      <a:pt x="973" y="631"/>
                      <a:pt x="973" y="753"/>
                    </a:cubicBezTo>
                    <a:lnTo>
                      <a:pt x="973" y="1041"/>
                    </a:lnTo>
                    <a:cubicBezTo>
                      <a:pt x="973" y="1163"/>
                      <a:pt x="874" y="1261"/>
                      <a:pt x="752" y="1261"/>
                    </a:cubicBezTo>
                    <a:cubicBezTo>
                      <a:pt x="631" y="1261"/>
                      <a:pt x="532" y="1163"/>
                      <a:pt x="532" y="1041"/>
                    </a:cubicBezTo>
                    <a:lnTo>
                      <a:pt x="532" y="753"/>
                    </a:lnTo>
                    <a:cubicBezTo>
                      <a:pt x="532" y="631"/>
                      <a:pt x="631" y="532"/>
                      <a:pt x="752" y="532"/>
                    </a:cubicBezTo>
                    <a:close/>
                    <a:moveTo>
                      <a:pt x="752" y="1"/>
                    </a:moveTo>
                    <a:cubicBezTo>
                      <a:pt x="337" y="1"/>
                      <a:pt x="0" y="338"/>
                      <a:pt x="0" y="753"/>
                    </a:cubicBezTo>
                    <a:lnTo>
                      <a:pt x="0" y="1041"/>
                    </a:lnTo>
                    <a:cubicBezTo>
                      <a:pt x="0" y="1455"/>
                      <a:pt x="337" y="1793"/>
                      <a:pt x="752" y="1793"/>
                    </a:cubicBezTo>
                    <a:cubicBezTo>
                      <a:pt x="1167" y="1793"/>
                      <a:pt x="1505" y="1455"/>
                      <a:pt x="1505" y="1041"/>
                    </a:cubicBezTo>
                    <a:lnTo>
                      <a:pt x="1505" y="753"/>
                    </a:lnTo>
                    <a:cubicBezTo>
                      <a:pt x="1505" y="338"/>
                      <a:pt x="1167" y="1"/>
                      <a:pt x="7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2791;p64">
                <a:extLst>
                  <a:ext uri="{FF2B5EF4-FFF2-40B4-BE49-F238E27FC236}">
                    <a16:creationId xmlns:a16="http://schemas.microsoft.com/office/drawing/2014/main" id="{08D128C3-40AA-8CFF-928D-E2E84A45D13D}"/>
                  </a:ext>
                </a:extLst>
              </p:cNvPr>
              <p:cNvSpPr/>
              <p:nvPr/>
            </p:nvSpPr>
            <p:spPr>
              <a:xfrm>
                <a:off x="3432008" y="4190151"/>
                <a:ext cx="49917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794" extrusionOk="0">
                    <a:moveTo>
                      <a:pt x="753" y="532"/>
                    </a:moveTo>
                    <a:cubicBezTo>
                      <a:pt x="874" y="532"/>
                      <a:pt x="973" y="631"/>
                      <a:pt x="973" y="753"/>
                    </a:cubicBezTo>
                    <a:lnTo>
                      <a:pt x="973" y="1041"/>
                    </a:lnTo>
                    <a:cubicBezTo>
                      <a:pt x="973" y="1163"/>
                      <a:pt x="874" y="1261"/>
                      <a:pt x="753" y="1261"/>
                    </a:cubicBezTo>
                    <a:cubicBezTo>
                      <a:pt x="631" y="1261"/>
                      <a:pt x="533" y="1163"/>
                      <a:pt x="533" y="1041"/>
                    </a:cubicBezTo>
                    <a:lnTo>
                      <a:pt x="533" y="753"/>
                    </a:lnTo>
                    <a:cubicBezTo>
                      <a:pt x="533" y="631"/>
                      <a:pt x="631" y="532"/>
                      <a:pt x="753" y="532"/>
                    </a:cubicBezTo>
                    <a:close/>
                    <a:moveTo>
                      <a:pt x="753" y="1"/>
                    </a:moveTo>
                    <a:cubicBezTo>
                      <a:pt x="338" y="1"/>
                      <a:pt x="1" y="338"/>
                      <a:pt x="1" y="753"/>
                    </a:cubicBezTo>
                    <a:lnTo>
                      <a:pt x="1" y="1041"/>
                    </a:lnTo>
                    <a:cubicBezTo>
                      <a:pt x="1" y="1455"/>
                      <a:pt x="338" y="1793"/>
                      <a:pt x="753" y="1793"/>
                    </a:cubicBezTo>
                    <a:cubicBezTo>
                      <a:pt x="1168" y="1793"/>
                      <a:pt x="1505" y="1455"/>
                      <a:pt x="1505" y="1041"/>
                    </a:cubicBezTo>
                    <a:lnTo>
                      <a:pt x="1505" y="753"/>
                    </a:lnTo>
                    <a:cubicBezTo>
                      <a:pt x="1505" y="338"/>
                      <a:pt x="1168" y="1"/>
                      <a:pt x="7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2792;p64">
                <a:extLst>
                  <a:ext uri="{FF2B5EF4-FFF2-40B4-BE49-F238E27FC236}">
                    <a16:creationId xmlns:a16="http://schemas.microsoft.com/office/drawing/2014/main" id="{F824AA03-4337-5D45-074A-86BE95735738}"/>
                  </a:ext>
                </a:extLst>
              </p:cNvPr>
              <p:cNvSpPr/>
              <p:nvPr/>
            </p:nvSpPr>
            <p:spPr>
              <a:xfrm>
                <a:off x="3377083" y="4190151"/>
                <a:ext cx="49917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794" extrusionOk="0">
                    <a:moveTo>
                      <a:pt x="752" y="532"/>
                    </a:moveTo>
                    <a:cubicBezTo>
                      <a:pt x="874" y="532"/>
                      <a:pt x="973" y="631"/>
                      <a:pt x="973" y="753"/>
                    </a:cubicBezTo>
                    <a:lnTo>
                      <a:pt x="973" y="1041"/>
                    </a:lnTo>
                    <a:cubicBezTo>
                      <a:pt x="973" y="1163"/>
                      <a:pt x="874" y="1261"/>
                      <a:pt x="752" y="1261"/>
                    </a:cubicBezTo>
                    <a:cubicBezTo>
                      <a:pt x="631" y="1261"/>
                      <a:pt x="532" y="1163"/>
                      <a:pt x="532" y="1041"/>
                    </a:cubicBezTo>
                    <a:lnTo>
                      <a:pt x="532" y="753"/>
                    </a:lnTo>
                    <a:cubicBezTo>
                      <a:pt x="532" y="631"/>
                      <a:pt x="631" y="532"/>
                      <a:pt x="752" y="532"/>
                    </a:cubicBezTo>
                    <a:close/>
                    <a:moveTo>
                      <a:pt x="752" y="1"/>
                    </a:moveTo>
                    <a:cubicBezTo>
                      <a:pt x="338" y="1"/>
                      <a:pt x="1" y="338"/>
                      <a:pt x="1" y="753"/>
                    </a:cubicBezTo>
                    <a:lnTo>
                      <a:pt x="1" y="1041"/>
                    </a:lnTo>
                    <a:cubicBezTo>
                      <a:pt x="1" y="1455"/>
                      <a:pt x="338" y="1793"/>
                      <a:pt x="752" y="1793"/>
                    </a:cubicBezTo>
                    <a:cubicBezTo>
                      <a:pt x="1167" y="1793"/>
                      <a:pt x="1505" y="1455"/>
                      <a:pt x="1505" y="1041"/>
                    </a:cubicBezTo>
                    <a:lnTo>
                      <a:pt x="1505" y="753"/>
                    </a:lnTo>
                    <a:cubicBezTo>
                      <a:pt x="1505" y="338"/>
                      <a:pt x="1167" y="1"/>
                      <a:pt x="7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2793;p64">
                <a:extLst>
                  <a:ext uri="{FF2B5EF4-FFF2-40B4-BE49-F238E27FC236}">
                    <a16:creationId xmlns:a16="http://schemas.microsoft.com/office/drawing/2014/main" id="{11B9FE2D-BDA5-2681-A642-04FFB69D6B08}"/>
                  </a:ext>
                </a:extLst>
              </p:cNvPr>
              <p:cNvSpPr/>
              <p:nvPr/>
            </p:nvSpPr>
            <p:spPr>
              <a:xfrm>
                <a:off x="3604877" y="4190151"/>
                <a:ext cx="26634" cy="59469"/>
              </a:xfrm>
              <a:custGeom>
                <a:avLst/>
                <a:gdLst/>
                <a:ahLst/>
                <a:cxnLst/>
                <a:rect l="l" t="t" r="r" b="b"/>
                <a:pathLst>
                  <a:path w="803" h="1793" extrusionOk="0">
                    <a:moveTo>
                      <a:pt x="266" y="1"/>
                    </a:moveTo>
                    <a:cubicBezTo>
                      <a:pt x="120" y="1"/>
                      <a:pt x="0" y="120"/>
                      <a:pt x="0" y="266"/>
                    </a:cubicBezTo>
                    <a:cubicBezTo>
                      <a:pt x="0" y="413"/>
                      <a:pt x="120" y="532"/>
                      <a:pt x="266" y="532"/>
                    </a:cubicBezTo>
                    <a:lnTo>
                      <a:pt x="270" y="532"/>
                    </a:lnTo>
                    <a:lnTo>
                      <a:pt x="270" y="1527"/>
                    </a:lnTo>
                    <a:cubicBezTo>
                      <a:pt x="270" y="1674"/>
                      <a:pt x="390" y="1792"/>
                      <a:pt x="536" y="1792"/>
                    </a:cubicBezTo>
                    <a:cubicBezTo>
                      <a:pt x="683" y="1792"/>
                      <a:pt x="802" y="1674"/>
                      <a:pt x="802" y="1527"/>
                    </a:cubicBezTo>
                    <a:lnTo>
                      <a:pt x="802" y="266"/>
                    </a:lnTo>
                    <a:cubicBezTo>
                      <a:pt x="802" y="120"/>
                      <a:pt x="683" y="1"/>
                      <a:pt x="5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2794;p64">
                <a:extLst>
                  <a:ext uri="{FF2B5EF4-FFF2-40B4-BE49-F238E27FC236}">
                    <a16:creationId xmlns:a16="http://schemas.microsoft.com/office/drawing/2014/main" id="{04FD542C-342A-8C15-3850-C30853521FE2}"/>
                  </a:ext>
                </a:extLst>
              </p:cNvPr>
              <p:cNvSpPr/>
              <p:nvPr/>
            </p:nvSpPr>
            <p:spPr>
              <a:xfrm>
                <a:off x="3484844" y="4190151"/>
                <a:ext cx="26667" cy="59469"/>
              </a:xfrm>
              <a:custGeom>
                <a:avLst/>
                <a:gdLst/>
                <a:ahLst/>
                <a:cxnLst/>
                <a:rect l="l" t="t" r="r" b="b"/>
                <a:pathLst>
                  <a:path w="804" h="1793" extrusionOk="0">
                    <a:moveTo>
                      <a:pt x="266" y="1"/>
                    </a:moveTo>
                    <a:cubicBezTo>
                      <a:pt x="119" y="1"/>
                      <a:pt x="0" y="120"/>
                      <a:pt x="0" y="266"/>
                    </a:cubicBezTo>
                    <a:cubicBezTo>
                      <a:pt x="0" y="413"/>
                      <a:pt x="119" y="532"/>
                      <a:pt x="266" y="532"/>
                    </a:cubicBezTo>
                    <a:lnTo>
                      <a:pt x="271" y="532"/>
                    </a:lnTo>
                    <a:lnTo>
                      <a:pt x="271" y="1527"/>
                    </a:lnTo>
                    <a:cubicBezTo>
                      <a:pt x="271" y="1674"/>
                      <a:pt x="390" y="1792"/>
                      <a:pt x="537" y="1792"/>
                    </a:cubicBezTo>
                    <a:cubicBezTo>
                      <a:pt x="684" y="1792"/>
                      <a:pt x="802" y="1674"/>
                      <a:pt x="802" y="1527"/>
                    </a:cubicBezTo>
                    <a:lnTo>
                      <a:pt x="802" y="266"/>
                    </a:lnTo>
                    <a:cubicBezTo>
                      <a:pt x="803" y="120"/>
                      <a:pt x="684" y="1"/>
                      <a:pt x="5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2795;p64">
                <a:extLst>
                  <a:ext uri="{FF2B5EF4-FFF2-40B4-BE49-F238E27FC236}">
                    <a16:creationId xmlns:a16="http://schemas.microsoft.com/office/drawing/2014/main" id="{DB30278D-4078-AFDB-E89A-E438DEA98A72}"/>
                  </a:ext>
                </a:extLst>
              </p:cNvPr>
              <p:cNvSpPr/>
              <p:nvPr/>
            </p:nvSpPr>
            <p:spPr>
              <a:xfrm>
                <a:off x="3517680" y="4190151"/>
                <a:ext cx="26634" cy="59469"/>
              </a:xfrm>
              <a:custGeom>
                <a:avLst/>
                <a:gdLst/>
                <a:ahLst/>
                <a:cxnLst/>
                <a:rect l="l" t="t" r="r" b="b"/>
                <a:pathLst>
                  <a:path w="803" h="1793" extrusionOk="0">
                    <a:moveTo>
                      <a:pt x="267" y="1"/>
                    </a:moveTo>
                    <a:cubicBezTo>
                      <a:pt x="120" y="1"/>
                      <a:pt x="1" y="120"/>
                      <a:pt x="1" y="266"/>
                    </a:cubicBezTo>
                    <a:cubicBezTo>
                      <a:pt x="1" y="413"/>
                      <a:pt x="120" y="532"/>
                      <a:pt x="267" y="532"/>
                    </a:cubicBezTo>
                    <a:lnTo>
                      <a:pt x="271" y="532"/>
                    </a:lnTo>
                    <a:lnTo>
                      <a:pt x="271" y="1527"/>
                    </a:lnTo>
                    <a:cubicBezTo>
                      <a:pt x="271" y="1674"/>
                      <a:pt x="390" y="1792"/>
                      <a:pt x="537" y="1792"/>
                    </a:cubicBezTo>
                    <a:cubicBezTo>
                      <a:pt x="684" y="1792"/>
                      <a:pt x="803" y="1674"/>
                      <a:pt x="803" y="1527"/>
                    </a:cubicBezTo>
                    <a:lnTo>
                      <a:pt x="803" y="266"/>
                    </a:lnTo>
                    <a:cubicBezTo>
                      <a:pt x="803" y="120"/>
                      <a:pt x="684" y="1"/>
                      <a:pt x="5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2796;p64">
                <a:extLst>
                  <a:ext uri="{FF2B5EF4-FFF2-40B4-BE49-F238E27FC236}">
                    <a16:creationId xmlns:a16="http://schemas.microsoft.com/office/drawing/2014/main" id="{D29DFAD5-78B1-7549-696F-61AD58AC00F9}"/>
                  </a:ext>
                </a:extLst>
              </p:cNvPr>
              <p:cNvSpPr/>
              <p:nvPr/>
            </p:nvSpPr>
            <p:spPr>
              <a:xfrm>
                <a:off x="3377083" y="4265010"/>
                <a:ext cx="49917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794" extrusionOk="0">
                    <a:moveTo>
                      <a:pt x="752" y="532"/>
                    </a:moveTo>
                    <a:cubicBezTo>
                      <a:pt x="874" y="532"/>
                      <a:pt x="973" y="631"/>
                      <a:pt x="973" y="752"/>
                    </a:cubicBezTo>
                    <a:lnTo>
                      <a:pt x="973" y="1040"/>
                    </a:lnTo>
                    <a:cubicBezTo>
                      <a:pt x="973" y="1162"/>
                      <a:pt x="874" y="1261"/>
                      <a:pt x="752" y="1261"/>
                    </a:cubicBezTo>
                    <a:cubicBezTo>
                      <a:pt x="631" y="1261"/>
                      <a:pt x="532" y="1162"/>
                      <a:pt x="532" y="1040"/>
                    </a:cubicBezTo>
                    <a:lnTo>
                      <a:pt x="532" y="752"/>
                    </a:lnTo>
                    <a:cubicBezTo>
                      <a:pt x="532" y="631"/>
                      <a:pt x="631" y="532"/>
                      <a:pt x="752" y="532"/>
                    </a:cubicBezTo>
                    <a:close/>
                    <a:moveTo>
                      <a:pt x="752" y="0"/>
                    </a:moveTo>
                    <a:cubicBezTo>
                      <a:pt x="338" y="0"/>
                      <a:pt x="1" y="338"/>
                      <a:pt x="1" y="752"/>
                    </a:cubicBezTo>
                    <a:lnTo>
                      <a:pt x="1" y="1040"/>
                    </a:lnTo>
                    <a:cubicBezTo>
                      <a:pt x="1" y="1455"/>
                      <a:pt x="338" y="1793"/>
                      <a:pt x="752" y="1793"/>
                    </a:cubicBezTo>
                    <a:cubicBezTo>
                      <a:pt x="1167" y="1793"/>
                      <a:pt x="1505" y="1455"/>
                      <a:pt x="1505" y="1040"/>
                    </a:cubicBezTo>
                    <a:lnTo>
                      <a:pt x="1505" y="752"/>
                    </a:lnTo>
                    <a:cubicBezTo>
                      <a:pt x="1505" y="338"/>
                      <a:pt x="1167" y="0"/>
                      <a:pt x="7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2797;p64">
                <a:extLst>
                  <a:ext uri="{FF2B5EF4-FFF2-40B4-BE49-F238E27FC236}">
                    <a16:creationId xmlns:a16="http://schemas.microsoft.com/office/drawing/2014/main" id="{7F496B44-F0B9-D2B6-F2ED-22011E7E9344}"/>
                  </a:ext>
                </a:extLst>
              </p:cNvPr>
              <p:cNvSpPr/>
              <p:nvPr/>
            </p:nvSpPr>
            <p:spPr>
              <a:xfrm>
                <a:off x="3464314" y="4265010"/>
                <a:ext cx="49917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794" extrusionOk="0">
                    <a:moveTo>
                      <a:pt x="753" y="532"/>
                    </a:moveTo>
                    <a:cubicBezTo>
                      <a:pt x="874" y="532"/>
                      <a:pt x="973" y="631"/>
                      <a:pt x="973" y="752"/>
                    </a:cubicBezTo>
                    <a:lnTo>
                      <a:pt x="973" y="1040"/>
                    </a:lnTo>
                    <a:cubicBezTo>
                      <a:pt x="973" y="1162"/>
                      <a:pt x="874" y="1261"/>
                      <a:pt x="753" y="1261"/>
                    </a:cubicBezTo>
                    <a:cubicBezTo>
                      <a:pt x="631" y="1261"/>
                      <a:pt x="532" y="1162"/>
                      <a:pt x="532" y="1040"/>
                    </a:cubicBezTo>
                    <a:lnTo>
                      <a:pt x="532" y="752"/>
                    </a:lnTo>
                    <a:cubicBezTo>
                      <a:pt x="532" y="631"/>
                      <a:pt x="631" y="532"/>
                      <a:pt x="753" y="532"/>
                    </a:cubicBezTo>
                    <a:close/>
                    <a:moveTo>
                      <a:pt x="753" y="0"/>
                    </a:moveTo>
                    <a:cubicBezTo>
                      <a:pt x="338" y="0"/>
                      <a:pt x="0" y="338"/>
                      <a:pt x="0" y="752"/>
                    </a:cubicBezTo>
                    <a:lnTo>
                      <a:pt x="0" y="1040"/>
                    </a:lnTo>
                    <a:cubicBezTo>
                      <a:pt x="0" y="1455"/>
                      <a:pt x="338" y="1793"/>
                      <a:pt x="753" y="1793"/>
                    </a:cubicBezTo>
                    <a:cubicBezTo>
                      <a:pt x="1167" y="1793"/>
                      <a:pt x="1504" y="1455"/>
                      <a:pt x="1504" y="1040"/>
                    </a:cubicBezTo>
                    <a:lnTo>
                      <a:pt x="1504" y="752"/>
                    </a:lnTo>
                    <a:cubicBezTo>
                      <a:pt x="1504" y="338"/>
                      <a:pt x="1167" y="0"/>
                      <a:pt x="7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2798;p64">
                <a:extLst>
                  <a:ext uri="{FF2B5EF4-FFF2-40B4-BE49-F238E27FC236}">
                    <a16:creationId xmlns:a16="http://schemas.microsoft.com/office/drawing/2014/main" id="{D771B365-CE68-A1A0-F1E8-BFC45F6A89E0}"/>
                  </a:ext>
                </a:extLst>
              </p:cNvPr>
              <p:cNvSpPr/>
              <p:nvPr/>
            </p:nvSpPr>
            <p:spPr>
              <a:xfrm>
                <a:off x="3583750" y="4265010"/>
                <a:ext cx="49950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1794" extrusionOk="0">
                    <a:moveTo>
                      <a:pt x="752" y="532"/>
                    </a:moveTo>
                    <a:cubicBezTo>
                      <a:pt x="875" y="532"/>
                      <a:pt x="973" y="631"/>
                      <a:pt x="973" y="752"/>
                    </a:cubicBezTo>
                    <a:lnTo>
                      <a:pt x="973" y="1040"/>
                    </a:lnTo>
                    <a:cubicBezTo>
                      <a:pt x="973" y="1162"/>
                      <a:pt x="875" y="1261"/>
                      <a:pt x="752" y="1261"/>
                    </a:cubicBezTo>
                    <a:cubicBezTo>
                      <a:pt x="631" y="1261"/>
                      <a:pt x="533" y="1162"/>
                      <a:pt x="533" y="1040"/>
                    </a:cubicBezTo>
                    <a:lnTo>
                      <a:pt x="533" y="752"/>
                    </a:lnTo>
                    <a:cubicBezTo>
                      <a:pt x="533" y="631"/>
                      <a:pt x="631" y="532"/>
                      <a:pt x="752" y="532"/>
                    </a:cubicBezTo>
                    <a:close/>
                    <a:moveTo>
                      <a:pt x="752" y="0"/>
                    </a:moveTo>
                    <a:cubicBezTo>
                      <a:pt x="338" y="0"/>
                      <a:pt x="1" y="338"/>
                      <a:pt x="1" y="752"/>
                    </a:cubicBezTo>
                    <a:lnTo>
                      <a:pt x="1" y="1040"/>
                    </a:lnTo>
                    <a:cubicBezTo>
                      <a:pt x="1" y="1455"/>
                      <a:pt x="338" y="1793"/>
                      <a:pt x="752" y="1793"/>
                    </a:cubicBezTo>
                    <a:cubicBezTo>
                      <a:pt x="1167" y="1793"/>
                      <a:pt x="1505" y="1455"/>
                      <a:pt x="1505" y="1040"/>
                    </a:cubicBezTo>
                    <a:lnTo>
                      <a:pt x="1505" y="752"/>
                    </a:lnTo>
                    <a:cubicBezTo>
                      <a:pt x="1505" y="338"/>
                      <a:pt x="1167" y="0"/>
                      <a:pt x="7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2799;p64">
                <a:extLst>
                  <a:ext uri="{FF2B5EF4-FFF2-40B4-BE49-F238E27FC236}">
                    <a16:creationId xmlns:a16="http://schemas.microsoft.com/office/drawing/2014/main" id="{08DC4004-6C4C-A9B5-BF19-2D1E3B108BDA}"/>
                  </a:ext>
                </a:extLst>
              </p:cNvPr>
              <p:cNvSpPr/>
              <p:nvPr/>
            </p:nvSpPr>
            <p:spPr>
              <a:xfrm>
                <a:off x="3638675" y="4265010"/>
                <a:ext cx="49950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1794" extrusionOk="0">
                    <a:moveTo>
                      <a:pt x="754" y="532"/>
                    </a:moveTo>
                    <a:cubicBezTo>
                      <a:pt x="875" y="532"/>
                      <a:pt x="973" y="631"/>
                      <a:pt x="973" y="752"/>
                    </a:cubicBezTo>
                    <a:lnTo>
                      <a:pt x="973" y="1040"/>
                    </a:lnTo>
                    <a:cubicBezTo>
                      <a:pt x="973" y="1162"/>
                      <a:pt x="875" y="1261"/>
                      <a:pt x="754" y="1261"/>
                    </a:cubicBezTo>
                    <a:cubicBezTo>
                      <a:pt x="631" y="1261"/>
                      <a:pt x="533" y="1162"/>
                      <a:pt x="533" y="1040"/>
                    </a:cubicBezTo>
                    <a:lnTo>
                      <a:pt x="533" y="752"/>
                    </a:lnTo>
                    <a:cubicBezTo>
                      <a:pt x="533" y="631"/>
                      <a:pt x="631" y="532"/>
                      <a:pt x="754" y="532"/>
                    </a:cubicBezTo>
                    <a:close/>
                    <a:moveTo>
                      <a:pt x="754" y="0"/>
                    </a:moveTo>
                    <a:cubicBezTo>
                      <a:pt x="339" y="0"/>
                      <a:pt x="1" y="338"/>
                      <a:pt x="1" y="752"/>
                    </a:cubicBezTo>
                    <a:lnTo>
                      <a:pt x="1" y="1040"/>
                    </a:lnTo>
                    <a:cubicBezTo>
                      <a:pt x="1" y="1455"/>
                      <a:pt x="339" y="1793"/>
                      <a:pt x="754" y="1793"/>
                    </a:cubicBezTo>
                    <a:cubicBezTo>
                      <a:pt x="1168" y="1793"/>
                      <a:pt x="1505" y="1455"/>
                      <a:pt x="1505" y="1040"/>
                    </a:cubicBezTo>
                    <a:lnTo>
                      <a:pt x="1505" y="752"/>
                    </a:lnTo>
                    <a:cubicBezTo>
                      <a:pt x="1505" y="338"/>
                      <a:pt x="1168" y="0"/>
                      <a:pt x="7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2800;p64">
                <a:extLst>
                  <a:ext uri="{FF2B5EF4-FFF2-40B4-BE49-F238E27FC236}">
                    <a16:creationId xmlns:a16="http://schemas.microsoft.com/office/drawing/2014/main" id="{0A11731E-B8BB-88C2-CD26-998D99418AC0}"/>
                  </a:ext>
                </a:extLst>
              </p:cNvPr>
              <p:cNvSpPr/>
              <p:nvPr/>
            </p:nvSpPr>
            <p:spPr>
              <a:xfrm>
                <a:off x="3430416" y="4265010"/>
                <a:ext cx="26634" cy="59436"/>
              </a:xfrm>
              <a:custGeom>
                <a:avLst/>
                <a:gdLst/>
                <a:ahLst/>
                <a:cxnLst/>
                <a:rect l="l" t="t" r="r" b="b"/>
                <a:pathLst>
                  <a:path w="803" h="1792" extrusionOk="0">
                    <a:moveTo>
                      <a:pt x="266" y="0"/>
                    </a:moveTo>
                    <a:cubicBezTo>
                      <a:pt x="120" y="0"/>
                      <a:pt x="0" y="119"/>
                      <a:pt x="0" y="266"/>
                    </a:cubicBezTo>
                    <a:cubicBezTo>
                      <a:pt x="0" y="413"/>
                      <a:pt x="120" y="532"/>
                      <a:pt x="266" y="532"/>
                    </a:cubicBezTo>
                    <a:lnTo>
                      <a:pt x="271" y="532"/>
                    </a:lnTo>
                    <a:lnTo>
                      <a:pt x="271" y="1526"/>
                    </a:lnTo>
                    <a:cubicBezTo>
                      <a:pt x="271" y="1673"/>
                      <a:pt x="390" y="1792"/>
                      <a:pt x="536" y="1792"/>
                    </a:cubicBezTo>
                    <a:cubicBezTo>
                      <a:pt x="683" y="1792"/>
                      <a:pt x="802" y="1673"/>
                      <a:pt x="802" y="1526"/>
                    </a:cubicBezTo>
                    <a:lnTo>
                      <a:pt x="802" y="266"/>
                    </a:lnTo>
                    <a:cubicBezTo>
                      <a:pt x="802" y="119"/>
                      <a:pt x="683" y="0"/>
                      <a:pt x="5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2801;p64">
                <a:extLst>
                  <a:ext uri="{FF2B5EF4-FFF2-40B4-BE49-F238E27FC236}">
                    <a16:creationId xmlns:a16="http://schemas.microsoft.com/office/drawing/2014/main" id="{B833487E-99E5-116B-CC99-9633D7CC3627}"/>
                  </a:ext>
                </a:extLst>
              </p:cNvPr>
              <p:cNvSpPr/>
              <p:nvPr/>
            </p:nvSpPr>
            <p:spPr>
              <a:xfrm>
                <a:off x="3516884" y="4265010"/>
                <a:ext cx="26634" cy="59436"/>
              </a:xfrm>
              <a:custGeom>
                <a:avLst/>
                <a:gdLst/>
                <a:ahLst/>
                <a:cxnLst/>
                <a:rect l="l" t="t" r="r" b="b"/>
                <a:pathLst>
                  <a:path w="803" h="1792" extrusionOk="0">
                    <a:moveTo>
                      <a:pt x="266" y="0"/>
                    </a:moveTo>
                    <a:cubicBezTo>
                      <a:pt x="119" y="0"/>
                      <a:pt x="0" y="119"/>
                      <a:pt x="0" y="266"/>
                    </a:cubicBezTo>
                    <a:cubicBezTo>
                      <a:pt x="0" y="413"/>
                      <a:pt x="119" y="532"/>
                      <a:pt x="266" y="532"/>
                    </a:cubicBezTo>
                    <a:lnTo>
                      <a:pt x="270" y="532"/>
                    </a:lnTo>
                    <a:lnTo>
                      <a:pt x="270" y="1526"/>
                    </a:lnTo>
                    <a:cubicBezTo>
                      <a:pt x="270" y="1673"/>
                      <a:pt x="389" y="1792"/>
                      <a:pt x="536" y="1792"/>
                    </a:cubicBezTo>
                    <a:cubicBezTo>
                      <a:pt x="683" y="1792"/>
                      <a:pt x="801" y="1673"/>
                      <a:pt x="801" y="1526"/>
                    </a:cubicBezTo>
                    <a:lnTo>
                      <a:pt x="801" y="266"/>
                    </a:lnTo>
                    <a:cubicBezTo>
                      <a:pt x="802" y="119"/>
                      <a:pt x="683" y="0"/>
                      <a:pt x="5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2802;p64">
                <a:extLst>
                  <a:ext uri="{FF2B5EF4-FFF2-40B4-BE49-F238E27FC236}">
                    <a16:creationId xmlns:a16="http://schemas.microsoft.com/office/drawing/2014/main" id="{65DF87D3-5FA9-6F60-5BC0-742489B77AF8}"/>
                  </a:ext>
                </a:extLst>
              </p:cNvPr>
              <p:cNvSpPr/>
              <p:nvPr/>
            </p:nvSpPr>
            <p:spPr>
              <a:xfrm>
                <a:off x="3549720" y="4265010"/>
                <a:ext cx="26600" cy="59436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792" extrusionOk="0">
                    <a:moveTo>
                      <a:pt x="266" y="0"/>
                    </a:moveTo>
                    <a:cubicBezTo>
                      <a:pt x="119" y="0"/>
                      <a:pt x="0" y="119"/>
                      <a:pt x="0" y="266"/>
                    </a:cubicBezTo>
                    <a:cubicBezTo>
                      <a:pt x="0" y="413"/>
                      <a:pt x="119" y="532"/>
                      <a:pt x="266" y="532"/>
                    </a:cubicBezTo>
                    <a:lnTo>
                      <a:pt x="270" y="532"/>
                    </a:lnTo>
                    <a:lnTo>
                      <a:pt x="270" y="1526"/>
                    </a:lnTo>
                    <a:cubicBezTo>
                      <a:pt x="270" y="1673"/>
                      <a:pt x="389" y="1792"/>
                      <a:pt x="536" y="1792"/>
                    </a:cubicBezTo>
                    <a:cubicBezTo>
                      <a:pt x="683" y="1792"/>
                      <a:pt x="802" y="1673"/>
                      <a:pt x="802" y="1526"/>
                    </a:cubicBezTo>
                    <a:lnTo>
                      <a:pt x="802" y="266"/>
                    </a:lnTo>
                    <a:cubicBezTo>
                      <a:pt x="802" y="119"/>
                      <a:pt x="683" y="0"/>
                      <a:pt x="5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2803;p64">
                <a:extLst>
                  <a:ext uri="{FF2B5EF4-FFF2-40B4-BE49-F238E27FC236}">
                    <a16:creationId xmlns:a16="http://schemas.microsoft.com/office/drawing/2014/main" id="{1C6634E1-88EF-64DE-FE72-97152C86F84B}"/>
                  </a:ext>
                </a:extLst>
              </p:cNvPr>
              <p:cNvSpPr/>
              <p:nvPr/>
            </p:nvSpPr>
            <p:spPr>
              <a:xfrm>
                <a:off x="3705143" y="4093236"/>
                <a:ext cx="136551" cy="82123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476" extrusionOk="0">
                    <a:moveTo>
                      <a:pt x="3203" y="0"/>
                    </a:moveTo>
                    <a:cubicBezTo>
                      <a:pt x="3056" y="0"/>
                      <a:pt x="2937" y="120"/>
                      <a:pt x="2937" y="266"/>
                    </a:cubicBezTo>
                    <a:lnTo>
                      <a:pt x="2937" y="1945"/>
                    </a:lnTo>
                    <a:lnTo>
                      <a:pt x="2706" y="1945"/>
                    </a:lnTo>
                    <a:lnTo>
                      <a:pt x="2706" y="1333"/>
                    </a:lnTo>
                    <a:cubicBezTo>
                      <a:pt x="2706" y="1186"/>
                      <a:pt x="2587" y="1068"/>
                      <a:pt x="2440" y="1068"/>
                    </a:cubicBezTo>
                    <a:cubicBezTo>
                      <a:pt x="2293" y="1068"/>
                      <a:pt x="2174" y="1187"/>
                      <a:pt x="2174" y="1333"/>
                    </a:cubicBezTo>
                    <a:lnTo>
                      <a:pt x="2174" y="1945"/>
                    </a:lnTo>
                    <a:lnTo>
                      <a:pt x="1942" y="1945"/>
                    </a:lnTo>
                    <a:lnTo>
                      <a:pt x="1942" y="685"/>
                    </a:lnTo>
                    <a:cubicBezTo>
                      <a:pt x="1942" y="538"/>
                      <a:pt x="1823" y="419"/>
                      <a:pt x="1676" y="419"/>
                    </a:cubicBezTo>
                    <a:cubicBezTo>
                      <a:pt x="1529" y="419"/>
                      <a:pt x="1411" y="538"/>
                      <a:pt x="1411" y="685"/>
                    </a:cubicBezTo>
                    <a:lnTo>
                      <a:pt x="1411" y="1945"/>
                    </a:lnTo>
                    <a:lnTo>
                      <a:pt x="1179" y="1945"/>
                    </a:lnTo>
                    <a:lnTo>
                      <a:pt x="1179" y="1333"/>
                    </a:lnTo>
                    <a:cubicBezTo>
                      <a:pt x="1179" y="1186"/>
                      <a:pt x="1060" y="1068"/>
                      <a:pt x="913" y="1068"/>
                    </a:cubicBezTo>
                    <a:cubicBezTo>
                      <a:pt x="766" y="1068"/>
                      <a:pt x="647" y="1187"/>
                      <a:pt x="647" y="1333"/>
                    </a:cubicBezTo>
                    <a:lnTo>
                      <a:pt x="647" y="1945"/>
                    </a:lnTo>
                    <a:lnTo>
                      <a:pt x="266" y="1945"/>
                    </a:lnTo>
                    <a:cubicBezTo>
                      <a:pt x="119" y="1945"/>
                      <a:pt x="0" y="2064"/>
                      <a:pt x="0" y="2211"/>
                    </a:cubicBezTo>
                    <a:cubicBezTo>
                      <a:pt x="0" y="2357"/>
                      <a:pt x="119" y="2476"/>
                      <a:pt x="266" y="2476"/>
                    </a:cubicBezTo>
                    <a:lnTo>
                      <a:pt x="3850" y="2476"/>
                    </a:lnTo>
                    <a:cubicBezTo>
                      <a:pt x="3997" y="2476"/>
                      <a:pt x="4116" y="2357"/>
                      <a:pt x="4116" y="2211"/>
                    </a:cubicBezTo>
                    <a:cubicBezTo>
                      <a:pt x="4115" y="2064"/>
                      <a:pt x="3996" y="1945"/>
                      <a:pt x="3849" y="1945"/>
                    </a:cubicBezTo>
                    <a:lnTo>
                      <a:pt x="3468" y="1945"/>
                    </a:lnTo>
                    <a:lnTo>
                      <a:pt x="3468" y="266"/>
                    </a:lnTo>
                    <a:cubicBezTo>
                      <a:pt x="3468" y="120"/>
                      <a:pt x="3349" y="0"/>
                      <a:pt x="32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2804;p64">
                <a:extLst>
                  <a:ext uri="{FF2B5EF4-FFF2-40B4-BE49-F238E27FC236}">
                    <a16:creationId xmlns:a16="http://schemas.microsoft.com/office/drawing/2014/main" id="{195A7DF7-39CE-6B13-1436-0403B24C6834}"/>
                  </a:ext>
                </a:extLst>
              </p:cNvPr>
              <p:cNvSpPr/>
              <p:nvPr/>
            </p:nvSpPr>
            <p:spPr>
              <a:xfrm>
                <a:off x="3705110" y="4194397"/>
                <a:ext cx="64113" cy="17645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532" extrusionOk="0">
                    <a:moveTo>
                      <a:pt x="266" y="1"/>
                    </a:moveTo>
                    <a:cubicBezTo>
                      <a:pt x="119" y="1"/>
                      <a:pt x="0" y="120"/>
                      <a:pt x="0" y="267"/>
                    </a:cubicBezTo>
                    <a:cubicBezTo>
                      <a:pt x="0" y="413"/>
                      <a:pt x="119" y="532"/>
                      <a:pt x="266" y="532"/>
                    </a:cubicBezTo>
                    <a:lnTo>
                      <a:pt x="1667" y="532"/>
                    </a:lnTo>
                    <a:cubicBezTo>
                      <a:pt x="1813" y="532"/>
                      <a:pt x="1932" y="413"/>
                      <a:pt x="1932" y="267"/>
                    </a:cubicBezTo>
                    <a:cubicBezTo>
                      <a:pt x="1932" y="120"/>
                      <a:pt x="1813" y="1"/>
                      <a:pt x="16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05;p64">
                <a:extLst>
                  <a:ext uri="{FF2B5EF4-FFF2-40B4-BE49-F238E27FC236}">
                    <a16:creationId xmlns:a16="http://schemas.microsoft.com/office/drawing/2014/main" id="{5D449155-9E5A-0DA6-5242-A73C661E7937}"/>
                  </a:ext>
                </a:extLst>
              </p:cNvPr>
              <p:cNvSpPr/>
              <p:nvPr/>
            </p:nvSpPr>
            <p:spPr>
              <a:xfrm>
                <a:off x="3705110" y="4221097"/>
                <a:ext cx="64113" cy="17678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533" extrusionOk="0">
                    <a:moveTo>
                      <a:pt x="266" y="1"/>
                    </a:moveTo>
                    <a:cubicBezTo>
                      <a:pt x="119" y="1"/>
                      <a:pt x="0" y="120"/>
                      <a:pt x="0" y="267"/>
                    </a:cubicBezTo>
                    <a:cubicBezTo>
                      <a:pt x="0" y="414"/>
                      <a:pt x="119" y="533"/>
                      <a:pt x="266" y="533"/>
                    </a:cubicBezTo>
                    <a:lnTo>
                      <a:pt x="1667" y="533"/>
                    </a:lnTo>
                    <a:cubicBezTo>
                      <a:pt x="1813" y="533"/>
                      <a:pt x="1932" y="414"/>
                      <a:pt x="1932" y="267"/>
                    </a:cubicBezTo>
                    <a:cubicBezTo>
                      <a:pt x="1932" y="120"/>
                      <a:pt x="1813" y="1"/>
                      <a:pt x="16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06;p64">
                <a:extLst>
                  <a:ext uri="{FF2B5EF4-FFF2-40B4-BE49-F238E27FC236}">
                    <a16:creationId xmlns:a16="http://schemas.microsoft.com/office/drawing/2014/main" id="{0D62C5C0-94C5-1EFE-A080-B274D7F8B32F}"/>
                  </a:ext>
                </a:extLst>
              </p:cNvPr>
              <p:cNvSpPr/>
              <p:nvPr/>
            </p:nvSpPr>
            <p:spPr>
              <a:xfrm>
                <a:off x="3705110" y="4247797"/>
                <a:ext cx="64113" cy="17645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532" extrusionOk="0">
                    <a:moveTo>
                      <a:pt x="266" y="1"/>
                    </a:moveTo>
                    <a:cubicBezTo>
                      <a:pt x="119" y="1"/>
                      <a:pt x="0" y="120"/>
                      <a:pt x="0" y="267"/>
                    </a:cubicBezTo>
                    <a:cubicBezTo>
                      <a:pt x="0" y="414"/>
                      <a:pt x="119" y="532"/>
                      <a:pt x="266" y="532"/>
                    </a:cubicBezTo>
                    <a:lnTo>
                      <a:pt x="1667" y="532"/>
                    </a:lnTo>
                    <a:cubicBezTo>
                      <a:pt x="1813" y="532"/>
                      <a:pt x="1932" y="413"/>
                      <a:pt x="1932" y="267"/>
                    </a:cubicBezTo>
                    <a:cubicBezTo>
                      <a:pt x="1932" y="120"/>
                      <a:pt x="1813" y="1"/>
                      <a:pt x="16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807;p64">
                <a:extLst>
                  <a:ext uri="{FF2B5EF4-FFF2-40B4-BE49-F238E27FC236}">
                    <a16:creationId xmlns:a16="http://schemas.microsoft.com/office/drawing/2014/main" id="{88753AD8-374D-6475-DFA4-2946239C9514}"/>
                  </a:ext>
                </a:extLst>
              </p:cNvPr>
              <p:cNvSpPr/>
              <p:nvPr/>
            </p:nvSpPr>
            <p:spPr>
              <a:xfrm>
                <a:off x="3777547" y="4194397"/>
                <a:ext cx="64113" cy="17645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532" extrusionOk="0">
                    <a:moveTo>
                      <a:pt x="266" y="1"/>
                    </a:moveTo>
                    <a:cubicBezTo>
                      <a:pt x="119" y="1"/>
                      <a:pt x="0" y="120"/>
                      <a:pt x="0" y="267"/>
                    </a:cubicBezTo>
                    <a:cubicBezTo>
                      <a:pt x="0" y="413"/>
                      <a:pt x="119" y="532"/>
                      <a:pt x="266" y="532"/>
                    </a:cubicBezTo>
                    <a:lnTo>
                      <a:pt x="1666" y="532"/>
                    </a:lnTo>
                    <a:cubicBezTo>
                      <a:pt x="1813" y="532"/>
                      <a:pt x="1932" y="413"/>
                      <a:pt x="1932" y="267"/>
                    </a:cubicBezTo>
                    <a:cubicBezTo>
                      <a:pt x="1932" y="120"/>
                      <a:pt x="1813" y="1"/>
                      <a:pt x="16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808;p64">
                <a:extLst>
                  <a:ext uri="{FF2B5EF4-FFF2-40B4-BE49-F238E27FC236}">
                    <a16:creationId xmlns:a16="http://schemas.microsoft.com/office/drawing/2014/main" id="{F29673F9-496C-8186-31FA-F823C9E0F066}"/>
                  </a:ext>
                </a:extLst>
              </p:cNvPr>
              <p:cNvSpPr/>
              <p:nvPr/>
            </p:nvSpPr>
            <p:spPr>
              <a:xfrm>
                <a:off x="3777547" y="4221097"/>
                <a:ext cx="64113" cy="17678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533" extrusionOk="0">
                    <a:moveTo>
                      <a:pt x="266" y="1"/>
                    </a:moveTo>
                    <a:cubicBezTo>
                      <a:pt x="119" y="1"/>
                      <a:pt x="0" y="120"/>
                      <a:pt x="0" y="267"/>
                    </a:cubicBezTo>
                    <a:cubicBezTo>
                      <a:pt x="0" y="414"/>
                      <a:pt x="119" y="533"/>
                      <a:pt x="266" y="533"/>
                    </a:cubicBezTo>
                    <a:lnTo>
                      <a:pt x="1666" y="533"/>
                    </a:lnTo>
                    <a:cubicBezTo>
                      <a:pt x="1813" y="533"/>
                      <a:pt x="1932" y="414"/>
                      <a:pt x="1932" y="267"/>
                    </a:cubicBezTo>
                    <a:cubicBezTo>
                      <a:pt x="1932" y="120"/>
                      <a:pt x="1813" y="1"/>
                      <a:pt x="16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809;p64">
                <a:extLst>
                  <a:ext uri="{FF2B5EF4-FFF2-40B4-BE49-F238E27FC236}">
                    <a16:creationId xmlns:a16="http://schemas.microsoft.com/office/drawing/2014/main" id="{52851E49-A5BC-DB36-8E24-5DBDB2ACD2B2}"/>
                  </a:ext>
                </a:extLst>
              </p:cNvPr>
              <p:cNvSpPr/>
              <p:nvPr/>
            </p:nvSpPr>
            <p:spPr>
              <a:xfrm>
                <a:off x="3777547" y="4247797"/>
                <a:ext cx="64113" cy="17645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532" extrusionOk="0">
                    <a:moveTo>
                      <a:pt x="266" y="1"/>
                    </a:moveTo>
                    <a:cubicBezTo>
                      <a:pt x="119" y="1"/>
                      <a:pt x="0" y="120"/>
                      <a:pt x="0" y="267"/>
                    </a:cubicBezTo>
                    <a:cubicBezTo>
                      <a:pt x="0" y="414"/>
                      <a:pt x="119" y="532"/>
                      <a:pt x="266" y="532"/>
                    </a:cubicBezTo>
                    <a:lnTo>
                      <a:pt x="1666" y="532"/>
                    </a:lnTo>
                    <a:cubicBezTo>
                      <a:pt x="1813" y="532"/>
                      <a:pt x="1932" y="413"/>
                      <a:pt x="1932" y="267"/>
                    </a:cubicBezTo>
                    <a:cubicBezTo>
                      <a:pt x="1932" y="120"/>
                      <a:pt x="1813" y="1"/>
                      <a:pt x="16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810;p64">
                <a:extLst>
                  <a:ext uri="{FF2B5EF4-FFF2-40B4-BE49-F238E27FC236}">
                    <a16:creationId xmlns:a16="http://schemas.microsoft.com/office/drawing/2014/main" id="{E15DC799-B2DC-E796-9C1F-730F03DA87BD}"/>
                  </a:ext>
                </a:extLst>
              </p:cNvPr>
              <p:cNvSpPr/>
              <p:nvPr/>
            </p:nvSpPr>
            <p:spPr>
              <a:xfrm>
                <a:off x="3705740" y="4283750"/>
                <a:ext cx="17678" cy="38507"/>
              </a:xfrm>
              <a:custGeom>
                <a:avLst/>
                <a:gdLst/>
                <a:ahLst/>
                <a:cxnLst/>
                <a:rect l="l" t="t" r="r" b="b"/>
                <a:pathLst>
                  <a:path w="533" h="1161" extrusionOk="0">
                    <a:moveTo>
                      <a:pt x="267" y="0"/>
                    </a:moveTo>
                    <a:cubicBezTo>
                      <a:pt x="120" y="0"/>
                      <a:pt x="1" y="119"/>
                      <a:pt x="1" y="266"/>
                    </a:cubicBezTo>
                    <a:lnTo>
                      <a:pt x="1" y="895"/>
                    </a:lnTo>
                    <a:cubicBezTo>
                      <a:pt x="1" y="1042"/>
                      <a:pt x="120" y="1160"/>
                      <a:pt x="267" y="1160"/>
                    </a:cubicBezTo>
                    <a:cubicBezTo>
                      <a:pt x="413" y="1160"/>
                      <a:pt x="532" y="1042"/>
                      <a:pt x="532" y="895"/>
                    </a:cubicBezTo>
                    <a:lnTo>
                      <a:pt x="532" y="266"/>
                    </a:lnTo>
                    <a:cubicBezTo>
                      <a:pt x="532" y="119"/>
                      <a:pt x="413" y="0"/>
                      <a:pt x="2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811;p64">
                <a:extLst>
                  <a:ext uri="{FF2B5EF4-FFF2-40B4-BE49-F238E27FC236}">
                    <a16:creationId xmlns:a16="http://schemas.microsoft.com/office/drawing/2014/main" id="{8F031D38-DCB6-2BEB-5270-2F21A918BD3C}"/>
                  </a:ext>
                </a:extLst>
              </p:cNvPr>
              <p:cNvSpPr/>
              <p:nvPr/>
            </p:nvSpPr>
            <p:spPr>
              <a:xfrm>
                <a:off x="3729521" y="4283750"/>
                <a:ext cx="17678" cy="38507"/>
              </a:xfrm>
              <a:custGeom>
                <a:avLst/>
                <a:gdLst/>
                <a:ahLst/>
                <a:cxnLst/>
                <a:rect l="l" t="t" r="r" b="b"/>
                <a:pathLst>
                  <a:path w="533" h="1161" extrusionOk="0">
                    <a:moveTo>
                      <a:pt x="266" y="0"/>
                    </a:moveTo>
                    <a:cubicBezTo>
                      <a:pt x="119" y="0"/>
                      <a:pt x="0" y="119"/>
                      <a:pt x="0" y="266"/>
                    </a:cubicBezTo>
                    <a:lnTo>
                      <a:pt x="0" y="895"/>
                    </a:lnTo>
                    <a:cubicBezTo>
                      <a:pt x="0" y="1042"/>
                      <a:pt x="119" y="1160"/>
                      <a:pt x="266" y="1160"/>
                    </a:cubicBezTo>
                    <a:cubicBezTo>
                      <a:pt x="413" y="1160"/>
                      <a:pt x="532" y="1042"/>
                      <a:pt x="532" y="895"/>
                    </a:cubicBezTo>
                    <a:lnTo>
                      <a:pt x="532" y="266"/>
                    </a:lnTo>
                    <a:cubicBezTo>
                      <a:pt x="532" y="119"/>
                      <a:pt x="413" y="0"/>
                      <a:pt x="2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812;p64">
                <a:extLst>
                  <a:ext uri="{FF2B5EF4-FFF2-40B4-BE49-F238E27FC236}">
                    <a16:creationId xmlns:a16="http://schemas.microsoft.com/office/drawing/2014/main" id="{2335B4C1-A359-55A9-5B70-B58B4467502B}"/>
                  </a:ext>
                </a:extLst>
              </p:cNvPr>
              <p:cNvSpPr/>
              <p:nvPr/>
            </p:nvSpPr>
            <p:spPr>
              <a:xfrm>
                <a:off x="3753269" y="4283750"/>
                <a:ext cx="17678" cy="38507"/>
              </a:xfrm>
              <a:custGeom>
                <a:avLst/>
                <a:gdLst/>
                <a:ahLst/>
                <a:cxnLst/>
                <a:rect l="l" t="t" r="r" b="b"/>
                <a:pathLst>
                  <a:path w="533" h="1161" extrusionOk="0">
                    <a:moveTo>
                      <a:pt x="267" y="0"/>
                    </a:moveTo>
                    <a:cubicBezTo>
                      <a:pt x="120" y="0"/>
                      <a:pt x="1" y="119"/>
                      <a:pt x="1" y="266"/>
                    </a:cubicBezTo>
                    <a:lnTo>
                      <a:pt x="1" y="895"/>
                    </a:lnTo>
                    <a:cubicBezTo>
                      <a:pt x="1" y="1042"/>
                      <a:pt x="120" y="1160"/>
                      <a:pt x="267" y="1160"/>
                    </a:cubicBezTo>
                    <a:cubicBezTo>
                      <a:pt x="414" y="1160"/>
                      <a:pt x="533" y="1042"/>
                      <a:pt x="533" y="895"/>
                    </a:cubicBezTo>
                    <a:lnTo>
                      <a:pt x="533" y="266"/>
                    </a:lnTo>
                    <a:cubicBezTo>
                      <a:pt x="533" y="119"/>
                      <a:pt x="414" y="0"/>
                      <a:pt x="2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813;p64">
                <a:extLst>
                  <a:ext uri="{FF2B5EF4-FFF2-40B4-BE49-F238E27FC236}">
                    <a16:creationId xmlns:a16="http://schemas.microsoft.com/office/drawing/2014/main" id="{85DEE95C-04D3-C067-7F5A-0DF222474802}"/>
                  </a:ext>
                </a:extLst>
              </p:cNvPr>
              <p:cNvSpPr/>
              <p:nvPr/>
            </p:nvSpPr>
            <p:spPr>
              <a:xfrm>
                <a:off x="3777083" y="4283750"/>
                <a:ext cx="17645" cy="38507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161" extrusionOk="0">
                    <a:moveTo>
                      <a:pt x="266" y="0"/>
                    </a:moveTo>
                    <a:cubicBezTo>
                      <a:pt x="119" y="0"/>
                      <a:pt x="1" y="119"/>
                      <a:pt x="1" y="266"/>
                    </a:cubicBezTo>
                    <a:lnTo>
                      <a:pt x="1" y="895"/>
                    </a:lnTo>
                    <a:cubicBezTo>
                      <a:pt x="1" y="1042"/>
                      <a:pt x="120" y="1160"/>
                      <a:pt x="266" y="1160"/>
                    </a:cubicBezTo>
                    <a:cubicBezTo>
                      <a:pt x="412" y="1160"/>
                      <a:pt x="531" y="1042"/>
                      <a:pt x="531" y="895"/>
                    </a:cubicBezTo>
                    <a:lnTo>
                      <a:pt x="531" y="266"/>
                    </a:lnTo>
                    <a:cubicBezTo>
                      <a:pt x="531" y="119"/>
                      <a:pt x="412" y="0"/>
                      <a:pt x="2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814;p64">
                <a:extLst>
                  <a:ext uri="{FF2B5EF4-FFF2-40B4-BE49-F238E27FC236}">
                    <a16:creationId xmlns:a16="http://schemas.microsoft.com/office/drawing/2014/main" id="{EDF69A8B-0BFA-9C71-3957-5FCEBAA65A6E}"/>
                  </a:ext>
                </a:extLst>
              </p:cNvPr>
              <p:cNvSpPr/>
              <p:nvPr/>
            </p:nvSpPr>
            <p:spPr>
              <a:xfrm>
                <a:off x="3800864" y="4283750"/>
                <a:ext cx="17678" cy="38507"/>
              </a:xfrm>
              <a:custGeom>
                <a:avLst/>
                <a:gdLst/>
                <a:ahLst/>
                <a:cxnLst/>
                <a:rect l="l" t="t" r="r" b="b"/>
                <a:pathLst>
                  <a:path w="533" h="1161" extrusionOk="0">
                    <a:moveTo>
                      <a:pt x="266" y="0"/>
                    </a:moveTo>
                    <a:cubicBezTo>
                      <a:pt x="119" y="0"/>
                      <a:pt x="0" y="119"/>
                      <a:pt x="0" y="266"/>
                    </a:cubicBezTo>
                    <a:lnTo>
                      <a:pt x="0" y="895"/>
                    </a:lnTo>
                    <a:cubicBezTo>
                      <a:pt x="0" y="1042"/>
                      <a:pt x="119" y="1160"/>
                      <a:pt x="266" y="1160"/>
                    </a:cubicBezTo>
                    <a:cubicBezTo>
                      <a:pt x="413" y="1160"/>
                      <a:pt x="532" y="1042"/>
                      <a:pt x="532" y="895"/>
                    </a:cubicBezTo>
                    <a:lnTo>
                      <a:pt x="532" y="266"/>
                    </a:lnTo>
                    <a:cubicBezTo>
                      <a:pt x="532" y="119"/>
                      <a:pt x="413" y="0"/>
                      <a:pt x="2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2815;p64">
                <a:extLst>
                  <a:ext uri="{FF2B5EF4-FFF2-40B4-BE49-F238E27FC236}">
                    <a16:creationId xmlns:a16="http://schemas.microsoft.com/office/drawing/2014/main" id="{02BDF5A1-30BE-A8FE-C120-79A44E97717D}"/>
                  </a:ext>
                </a:extLst>
              </p:cNvPr>
              <p:cNvSpPr/>
              <p:nvPr/>
            </p:nvSpPr>
            <p:spPr>
              <a:xfrm>
                <a:off x="3824612" y="4283750"/>
                <a:ext cx="17678" cy="38507"/>
              </a:xfrm>
              <a:custGeom>
                <a:avLst/>
                <a:gdLst/>
                <a:ahLst/>
                <a:cxnLst/>
                <a:rect l="l" t="t" r="r" b="b"/>
                <a:pathLst>
                  <a:path w="533" h="1161" extrusionOk="0">
                    <a:moveTo>
                      <a:pt x="267" y="0"/>
                    </a:moveTo>
                    <a:cubicBezTo>
                      <a:pt x="120" y="0"/>
                      <a:pt x="1" y="119"/>
                      <a:pt x="1" y="266"/>
                    </a:cubicBezTo>
                    <a:lnTo>
                      <a:pt x="1" y="895"/>
                    </a:lnTo>
                    <a:cubicBezTo>
                      <a:pt x="1" y="1042"/>
                      <a:pt x="120" y="1160"/>
                      <a:pt x="267" y="1160"/>
                    </a:cubicBezTo>
                    <a:cubicBezTo>
                      <a:pt x="414" y="1160"/>
                      <a:pt x="533" y="1042"/>
                      <a:pt x="533" y="895"/>
                    </a:cubicBezTo>
                    <a:lnTo>
                      <a:pt x="533" y="266"/>
                    </a:lnTo>
                    <a:cubicBezTo>
                      <a:pt x="533" y="119"/>
                      <a:pt x="414" y="0"/>
                      <a:pt x="2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1" name="Ομάδα 300">
            <a:extLst>
              <a:ext uri="{FF2B5EF4-FFF2-40B4-BE49-F238E27FC236}">
                <a16:creationId xmlns:a16="http://schemas.microsoft.com/office/drawing/2014/main" id="{EBD48319-257B-FA22-FE26-560BB22C942C}"/>
              </a:ext>
            </a:extLst>
          </p:cNvPr>
          <p:cNvGrpSpPr/>
          <p:nvPr/>
        </p:nvGrpSpPr>
        <p:grpSpPr>
          <a:xfrm>
            <a:off x="9388650" y="454511"/>
            <a:ext cx="1858929" cy="2068377"/>
            <a:chOff x="3928346" y="1607616"/>
            <a:chExt cx="1858929" cy="2068377"/>
          </a:xfrm>
        </p:grpSpPr>
        <p:sp>
          <p:nvSpPr>
            <p:cNvPr id="302" name="Ελεύθερη σχεδίαση: Σχήμα 301">
              <a:extLst>
                <a:ext uri="{FF2B5EF4-FFF2-40B4-BE49-F238E27FC236}">
                  <a16:creationId xmlns:a16="http://schemas.microsoft.com/office/drawing/2014/main" id="{C9EF877A-F543-9BB0-755D-B25F8AB26EC6}"/>
                </a:ext>
              </a:extLst>
            </p:cNvPr>
            <p:cNvSpPr/>
            <p:nvPr/>
          </p:nvSpPr>
          <p:spPr>
            <a:xfrm rot="1207647">
              <a:off x="3928346" y="1607616"/>
              <a:ext cx="1858929" cy="2068377"/>
            </a:xfrm>
            <a:custGeom>
              <a:avLst/>
              <a:gdLst>
                <a:gd name="connsiteX0" fmla="*/ 1303550 w 2515390"/>
                <a:gd name="connsiteY0" fmla="*/ 0 h 2798802"/>
                <a:gd name="connsiteX1" fmla="*/ 1391994 w 2515390"/>
                <a:gd name="connsiteY1" fmla="*/ 13498 h 2798802"/>
                <a:gd name="connsiteX2" fmla="*/ 2515390 w 2515390"/>
                <a:gd name="connsiteY2" fmla="*/ 1391858 h 2798802"/>
                <a:gd name="connsiteX3" fmla="*/ 2452137 w 2515390"/>
                <a:gd name="connsiteY3" fmla="*/ 1810240 h 2798802"/>
                <a:gd name="connsiteX4" fmla="*/ 2412244 w 2515390"/>
                <a:gd name="connsiteY4" fmla="*/ 1919236 h 2798802"/>
                <a:gd name="connsiteX5" fmla="*/ 2404825 w 2515390"/>
                <a:gd name="connsiteY5" fmla="*/ 1939504 h 2798802"/>
                <a:gd name="connsiteX6" fmla="*/ 1656092 w 2515390"/>
                <a:gd name="connsiteY6" fmla="*/ 2688237 h 2798802"/>
                <a:gd name="connsiteX7" fmla="*/ 1577385 w 2515390"/>
                <a:gd name="connsiteY7" fmla="*/ 2717045 h 2798802"/>
                <a:gd name="connsiteX8" fmla="*/ 1526828 w 2515390"/>
                <a:gd name="connsiteY8" fmla="*/ 2735549 h 2798802"/>
                <a:gd name="connsiteX9" fmla="*/ 1108446 w 2515390"/>
                <a:gd name="connsiteY9" fmla="*/ 2798802 h 2798802"/>
                <a:gd name="connsiteX10" fmla="*/ 690064 w 2515390"/>
                <a:gd name="connsiteY10" fmla="*/ 2735549 h 2798802"/>
                <a:gd name="connsiteX11" fmla="*/ 660922 w 2515390"/>
                <a:gd name="connsiteY11" fmla="*/ 2724883 h 2798802"/>
                <a:gd name="connsiteX12" fmla="*/ 560800 w 2515390"/>
                <a:gd name="connsiteY12" fmla="*/ 2688237 h 2798802"/>
                <a:gd name="connsiteX13" fmla="*/ 213499 w 2515390"/>
                <a:gd name="connsiteY13" fmla="*/ 2477524 h 2798802"/>
                <a:gd name="connsiteX14" fmla="*/ 195101 w 2515390"/>
                <a:gd name="connsiteY14" fmla="*/ 2460803 h 2798802"/>
                <a:gd name="connsiteX15" fmla="*/ 113586 w 2515390"/>
                <a:gd name="connsiteY15" fmla="*/ 2386718 h 2798802"/>
                <a:gd name="connsiteX16" fmla="*/ 22780 w 2515390"/>
                <a:gd name="connsiteY16" fmla="*/ 2286805 h 2798802"/>
                <a:gd name="connsiteX17" fmla="*/ 0 w 2515390"/>
                <a:gd name="connsiteY17" fmla="*/ 2256342 h 2798802"/>
                <a:gd name="connsiteX18" fmla="*/ 51252 w 2515390"/>
                <a:gd name="connsiteY18" fmla="*/ 2264164 h 2798802"/>
                <a:gd name="connsiteX19" fmla="*/ 195104 w 2515390"/>
                <a:gd name="connsiteY19" fmla="*/ 2271428 h 2798802"/>
                <a:gd name="connsiteX20" fmla="*/ 338956 w 2515390"/>
                <a:gd name="connsiteY20" fmla="*/ 2264164 h 2798802"/>
                <a:gd name="connsiteX21" fmla="*/ 390201 w 2515390"/>
                <a:gd name="connsiteY21" fmla="*/ 2256343 h 2798802"/>
                <a:gd name="connsiteX22" fmla="*/ 478652 w 2515390"/>
                <a:gd name="connsiteY22" fmla="*/ 2242844 h 2798802"/>
                <a:gd name="connsiteX23" fmla="*/ 613486 w 2515390"/>
                <a:gd name="connsiteY23" fmla="*/ 2208175 h 2798802"/>
                <a:gd name="connsiteX24" fmla="*/ 664170 w 2515390"/>
                <a:gd name="connsiteY24" fmla="*/ 2189624 h 2798802"/>
                <a:gd name="connsiteX25" fmla="*/ 742750 w 2515390"/>
                <a:gd name="connsiteY25" fmla="*/ 2160863 h 2798802"/>
                <a:gd name="connsiteX26" fmla="*/ 1090051 w 2515390"/>
                <a:gd name="connsiteY26" fmla="*/ 1950150 h 2798802"/>
                <a:gd name="connsiteX27" fmla="*/ 1123564 w 2515390"/>
                <a:gd name="connsiteY27" fmla="*/ 1919692 h 2798802"/>
                <a:gd name="connsiteX28" fmla="*/ 1189964 w 2515390"/>
                <a:gd name="connsiteY28" fmla="*/ 1859344 h 2798802"/>
                <a:gd name="connsiteX29" fmla="*/ 1573464 w 2515390"/>
                <a:gd name="connsiteY29" fmla="*/ 1148032 h 2798802"/>
                <a:gd name="connsiteX30" fmla="*/ 1577517 w 2515390"/>
                <a:gd name="connsiteY30" fmla="*/ 1121475 h 2798802"/>
                <a:gd name="connsiteX31" fmla="*/ 1594784 w 2515390"/>
                <a:gd name="connsiteY31" fmla="*/ 1008336 h 2798802"/>
                <a:gd name="connsiteX32" fmla="*/ 1602048 w 2515390"/>
                <a:gd name="connsiteY32" fmla="*/ 864484 h 2798802"/>
                <a:gd name="connsiteX33" fmla="*/ 1361764 w 2515390"/>
                <a:gd name="connsiteY33" fmla="*/ 77848 h 2798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15390" h="2798802">
                  <a:moveTo>
                    <a:pt x="1303550" y="0"/>
                  </a:moveTo>
                  <a:lnTo>
                    <a:pt x="1391994" y="13498"/>
                  </a:lnTo>
                  <a:cubicBezTo>
                    <a:pt x="2033115" y="144690"/>
                    <a:pt x="2515390" y="711953"/>
                    <a:pt x="2515390" y="1391858"/>
                  </a:cubicBezTo>
                  <a:cubicBezTo>
                    <a:pt x="2515390" y="1537552"/>
                    <a:pt x="2493245" y="1678074"/>
                    <a:pt x="2452137" y="1810240"/>
                  </a:cubicBezTo>
                  <a:lnTo>
                    <a:pt x="2412244" y="1919236"/>
                  </a:lnTo>
                  <a:lnTo>
                    <a:pt x="2404825" y="1939504"/>
                  </a:lnTo>
                  <a:cubicBezTo>
                    <a:pt x="2262435" y="2276153"/>
                    <a:pt x="1992741" y="2545847"/>
                    <a:pt x="1656092" y="2688237"/>
                  </a:cubicBezTo>
                  <a:lnTo>
                    <a:pt x="1577385" y="2717045"/>
                  </a:lnTo>
                  <a:lnTo>
                    <a:pt x="1526828" y="2735549"/>
                  </a:lnTo>
                  <a:cubicBezTo>
                    <a:pt x="1394662" y="2776657"/>
                    <a:pt x="1254140" y="2798802"/>
                    <a:pt x="1108446" y="2798802"/>
                  </a:cubicBezTo>
                  <a:cubicBezTo>
                    <a:pt x="962752" y="2798802"/>
                    <a:pt x="822231" y="2776657"/>
                    <a:pt x="690064" y="2735549"/>
                  </a:cubicBezTo>
                  <a:lnTo>
                    <a:pt x="660922" y="2724883"/>
                  </a:lnTo>
                  <a:lnTo>
                    <a:pt x="560800" y="2688237"/>
                  </a:lnTo>
                  <a:cubicBezTo>
                    <a:pt x="434557" y="2634841"/>
                    <a:pt x="317729" y="2563543"/>
                    <a:pt x="213499" y="2477524"/>
                  </a:cubicBezTo>
                  <a:lnTo>
                    <a:pt x="195101" y="2460803"/>
                  </a:lnTo>
                  <a:lnTo>
                    <a:pt x="113586" y="2386718"/>
                  </a:lnTo>
                  <a:cubicBezTo>
                    <a:pt x="81761" y="2354892"/>
                    <a:pt x="51452" y="2321549"/>
                    <a:pt x="22780" y="2286805"/>
                  </a:cubicBezTo>
                  <a:lnTo>
                    <a:pt x="0" y="2256342"/>
                  </a:lnTo>
                  <a:lnTo>
                    <a:pt x="51252" y="2264164"/>
                  </a:lnTo>
                  <a:cubicBezTo>
                    <a:pt x="98550" y="2268968"/>
                    <a:pt x="146540" y="2271428"/>
                    <a:pt x="195104" y="2271428"/>
                  </a:cubicBezTo>
                  <a:cubicBezTo>
                    <a:pt x="243669" y="2271428"/>
                    <a:pt x="291659" y="2268968"/>
                    <a:pt x="338956" y="2264164"/>
                  </a:cubicBezTo>
                  <a:lnTo>
                    <a:pt x="390201" y="2256343"/>
                  </a:lnTo>
                  <a:lnTo>
                    <a:pt x="478652" y="2242844"/>
                  </a:lnTo>
                  <a:cubicBezTo>
                    <a:pt x="524447" y="2233473"/>
                    <a:pt x="569431" y="2221877"/>
                    <a:pt x="613486" y="2208175"/>
                  </a:cubicBezTo>
                  <a:lnTo>
                    <a:pt x="664170" y="2189624"/>
                  </a:lnTo>
                  <a:lnTo>
                    <a:pt x="742750" y="2160863"/>
                  </a:lnTo>
                  <a:cubicBezTo>
                    <a:pt x="868994" y="2107467"/>
                    <a:pt x="985822" y="2036169"/>
                    <a:pt x="1090051" y="1950150"/>
                  </a:cubicBezTo>
                  <a:lnTo>
                    <a:pt x="1123564" y="1919692"/>
                  </a:lnTo>
                  <a:lnTo>
                    <a:pt x="1189964" y="1859344"/>
                  </a:lnTo>
                  <a:cubicBezTo>
                    <a:pt x="1380919" y="1668389"/>
                    <a:pt x="1517239" y="1422799"/>
                    <a:pt x="1573464" y="1148032"/>
                  </a:cubicBezTo>
                  <a:lnTo>
                    <a:pt x="1577517" y="1121475"/>
                  </a:lnTo>
                  <a:lnTo>
                    <a:pt x="1594784" y="1008336"/>
                  </a:lnTo>
                  <a:cubicBezTo>
                    <a:pt x="1599588" y="961039"/>
                    <a:pt x="1602048" y="913049"/>
                    <a:pt x="1602048" y="864484"/>
                  </a:cubicBezTo>
                  <a:cubicBezTo>
                    <a:pt x="1602048" y="573096"/>
                    <a:pt x="1513467" y="302398"/>
                    <a:pt x="1361764" y="77848"/>
                  </a:cubicBezTo>
                  <a:close/>
                </a:path>
              </a:pathLst>
            </a:custGeom>
            <a:solidFill>
              <a:srgbClr val="386D94">
                <a:alpha val="36000"/>
              </a:srgbClr>
            </a:solidFill>
            <a:ln w="57150"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5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/>
            </a:fontRef>
          </p:style>
          <p:txBody>
            <a:bodyPr wrap="square">
              <a:noAutofit/>
            </a:bodyPr>
            <a:lstStyle/>
            <a:p>
              <a:endParaRPr lang="el-GR"/>
            </a:p>
          </p:txBody>
        </p:sp>
        <p:grpSp>
          <p:nvGrpSpPr>
            <p:cNvPr id="370" name="Google Shape;2669;p64">
              <a:extLst>
                <a:ext uri="{FF2B5EF4-FFF2-40B4-BE49-F238E27FC236}">
                  <a16:creationId xmlns:a16="http://schemas.microsoft.com/office/drawing/2014/main" id="{1DAA0DE5-80D3-7C1A-7B27-B140CB183C09}"/>
                </a:ext>
              </a:extLst>
            </p:cNvPr>
            <p:cNvGrpSpPr/>
            <p:nvPr/>
          </p:nvGrpSpPr>
          <p:grpSpPr>
            <a:xfrm>
              <a:off x="4945484" y="2750419"/>
              <a:ext cx="536704" cy="486141"/>
              <a:chOff x="6046403" y="3173534"/>
              <a:chExt cx="602023" cy="545307"/>
            </a:xfrm>
          </p:grpSpPr>
          <p:sp>
            <p:nvSpPr>
              <p:cNvPr id="371" name="Google Shape;2670;p64">
                <a:extLst>
                  <a:ext uri="{FF2B5EF4-FFF2-40B4-BE49-F238E27FC236}">
                    <a16:creationId xmlns:a16="http://schemas.microsoft.com/office/drawing/2014/main" id="{39173167-6B7B-8267-741C-E10C93C47A3B}"/>
                  </a:ext>
                </a:extLst>
              </p:cNvPr>
              <p:cNvSpPr/>
              <p:nvPr/>
            </p:nvSpPr>
            <p:spPr>
              <a:xfrm>
                <a:off x="6046403" y="3173534"/>
                <a:ext cx="479171" cy="344511"/>
              </a:xfrm>
              <a:custGeom>
                <a:avLst/>
                <a:gdLst/>
                <a:ahLst/>
                <a:cxnLst/>
                <a:rect l="l" t="t" r="r" b="b"/>
                <a:pathLst>
                  <a:path w="14447" h="10387" extrusionOk="0">
                    <a:moveTo>
                      <a:pt x="10349" y="0"/>
                    </a:moveTo>
                    <a:cubicBezTo>
                      <a:pt x="8682" y="0"/>
                      <a:pt x="7165" y="886"/>
                      <a:pt x="6334" y="2329"/>
                    </a:cubicBezTo>
                    <a:cubicBezTo>
                      <a:pt x="6033" y="2227"/>
                      <a:pt x="5721" y="2176"/>
                      <a:pt x="5399" y="2176"/>
                    </a:cubicBezTo>
                    <a:cubicBezTo>
                      <a:pt x="4629" y="2176"/>
                      <a:pt x="3901" y="2475"/>
                      <a:pt x="3351" y="3019"/>
                    </a:cubicBezTo>
                    <a:cubicBezTo>
                      <a:pt x="2860" y="3502"/>
                      <a:pt x="2559" y="4133"/>
                      <a:pt x="2487" y="4814"/>
                    </a:cubicBezTo>
                    <a:cubicBezTo>
                      <a:pt x="1848" y="4878"/>
                      <a:pt x="1256" y="5164"/>
                      <a:pt x="799" y="5631"/>
                    </a:cubicBezTo>
                    <a:cubicBezTo>
                      <a:pt x="284" y="6157"/>
                      <a:pt x="1" y="6853"/>
                      <a:pt x="1" y="7592"/>
                    </a:cubicBezTo>
                    <a:cubicBezTo>
                      <a:pt x="1" y="9133"/>
                      <a:pt x="1244" y="10387"/>
                      <a:pt x="2773" y="10387"/>
                    </a:cubicBezTo>
                    <a:lnTo>
                      <a:pt x="5081" y="10387"/>
                    </a:lnTo>
                    <a:cubicBezTo>
                      <a:pt x="5228" y="10387"/>
                      <a:pt x="5347" y="10268"/>
                      <a:pt x="5347" y="10121"/>
                    </a:cubicBezTo>
                    <a:cubicBezTo>
                      <a:pt x="5347" y="9974"/>
                      <a:pt x="5228" y="9855"/>
                      <a:pt x="5081" y="9855"/>
                    </a:cubicBezTo>
                    <a:lnTo>
                      <a:pt x="2773" y="9855"/>
                    </a:lnTo>
                    <a:cubicBezTo>
                      <a:pt x="1538" y="9855"/>
                      <a:pt x="533" y="8839"/>
                      <a:pt x="533" y="7592"/>
                    </a:cubicBezTo>
                    <a:cubicBezTo>
                      <a:pt x="533" y="6362"/>
                      <a:pt x="1523" y="5347"/>
                      <a:pt x="2742" y="5330"/>
                    </a:cubicBezTo>
                    <a:cubicBezTo>
                      <a:pt x="2885" y="5329"/>
                      <a:pt x="3001" y="5214"/>
                      <a:pt x="3004" y="5070"/>
                    </a:cubicBezTo>
                    <a:cubicBezTo>
                      <a:pt x="3018" y="4436"/>
                      <a:pt x="3274" y="3841"/>
                      <a:pt x="3725" y="3397"/>
                    </a:cubicBezTo>
                    <a:cubicBezTo>
                      <a:pt x="4174" y="2952"/>
                      <a:pt x="4770" y="2708"/>
                      <a:pt x="5399" y="2708"/>
                    </a:cubicBezTo>
                    <a:cubicBezTo>
                      <a:pt x="5729" y="2708"/>
                      <a:pt x="6048" y="2773"/>
                      <a:pt x="6349" y="2905"/>
                    </a:cubicBezTo>
                    <a:cubicBezTo>
                      <a:pt x="6384" y="2920"/>
                      <a:pt x="6420" y="2927"/>
                      <a:pt x="6456" y="2927"/>
                    </a:cubicBezTo>
                    <a:cubicBezTo>
                      <a:pt x="6553" y="2927"/>
                      <a:pt x="6645" y="2874"/>
                      <a:pt x="6692" y="2783"/>
                    </a:cubicBezTo>
                    <a:cubicBezTo>
                      <a:pt x="7401" y="1395"/>
                      <a:pt x="8803" y="532"/>
                      <a:pt x="10349" y="532"/>
                    </a:cubicBezTo>
                    <a:cubicBezTo>
                      <a:pt x="11813" y="532"/>
                      <a:pt x="13179" y="1329"/>
                      <a:pt x="13913" y="2610"/>
                    </a:cubicBezTo>
                    <a:cubicBezTo>
                      <a:pt x="13962" y="2696"/>
                      <a:pt x="14052" y="2744"/>
                      <a:pt x="14144" y="2744"/>
                    </a:cubicBezTo>
                    <a:cubicBezTo>
                      <a:pt x="14189" y="2744"/>
                      <a:pt x="14234" y="2733"/>
                      <a:pt x="14275" y="2709"/>
                    </a:cubicBezTo>
                    <a:cubicBezTo>
                      <a:pt x="14403" y="2636"/>
                      <a:pt x="14447" y="2474"/>
                      <a:pt x="14374" y="2346"/>
                    </a:cubicBezTo>
                    <a:cubicBezTo>
                      <a:pt x="13546" y="900"/>
                      <a:pt x="12004" y="0"/>
                      <a:pt x="103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2671;p64">
                <a:extLst>
                  <a:ext uri="{FF2B5EF4-FFF2-40B4-BE49-F238E27FC236}">
                    <a16:creationId xmlns:a16="http://schemas.microsoft.com/office/drawing/2014/main" id="{99EEA88E-D03D-90E8-CACB-4ED799C7C821}"/>
                  </a:ext>
                </a:extLst>
              </p:cNvPr>
              <p:cNvSpPr/>
              <p:nvPr/>
            </p:nvSpPr>
            <p:spPr>
              <a:xfrm>
                <a:off x="6414131" y="3296287"/>
                <a:ext cx="229386" cy="221758"/>
              </a:xfrm>
              <a:custGeom>
                <a:avLst/>
                <a:gdLst/>
                <a:ahLst/>
                <a:cxnLst/>
                <a:rect l="l" t="t" r="r" b="b"/>
                <a:pathLst>
                  <a:path w="6916" h="6686" extrusionOk="0">
                    <a:moveTo>
                      <a:pt x="3584" y="0"/>
                    </a:moveTo>
                    <a:cubicBezTo>
                      <a:pt x="3569" y="0"/>
                      <a:pt x="3555" y="1"/>
                      <a:pt x="3541" y="4"/>
                    </a:cubicBezTo>
                    <a:cubicBezTo>
                      <a:pt x="3396" y="26"/>
                      <a:pt x="3297" y="163"/>
                      <a:pt x="3321" y="309"/>
                    </a:cubicBezTo>
                    <a:cubicBezTo>
                      <a:pt x="3357" y="529"/>
                      <a:pt x="3374" y="756"/>
                      <a:pt x="3374" y="982"/>
                    </a:cubicBezTo>
                    <a:cubicBezTo>
                      <a:pt x="3374" y="1098"/>
                      <a:pt x="3369" y="1219"/>
                      <a:pt x="3359" y="1341"/>
                    </a:cubicBezTo>
                    <a:cubicBezTo>
                      <a:pt x="3353" y="1414"/>
                      <a:pt x="3378" y="1487"/>
                      <a:pt x="3429" y="1543"/>
                    </a:cubicBezTo>
                    <a:cubicBezTo>
                      <a:pt x="3479" y="1597"/>
                      <a:pt x="3550" y="1629"/>
                      <a:pt x="3624" y="1629"/>
                    </a:cubicBezTo>
                    <a:lnTo>
                      <a:pt x="4143" y="1629"/>
                    </a:lnTo>
                    <a:cubicBezTo>
                      <a:pt x="5379" y="1629"/>
                      <a:pt x="6384" y="2643"/>
                      <a:pt x="6384" y="3891"/>
                    </a:cubicBezTo>
                    <a:cubicBezTo>
                      <a:pt x="6384" y="5138"/>
                      <a:pt x="5379" y="6154"/>
                      <a:pt x="4143" y="6154"/>
                    </a:cubicBezTo>
                    <a:lnTo>
                      <a:pt x="266" y="6154"/>
                    </a:lnTo>
                    <a:cubicBezTo>
                      <a:pt x="120" y="6154"/>
                      <a:pt x="0" y="6273"/>
                      <a:pt x="0" y="6420"/>
                    </a:cubicBezTo>
                    <a:cubicBezTo>
                      <a:pt x="0" y="6567"/>
                      <a:pt x="120" y="6686"/>
                      <a:pt x="266" y="6686"/>
                    </a:cubicBezTo>
                    <a:lnTo>
                      <a:pt x="4143" y="6686"/>
                    </a:lnTo>
                    <a:cubicBezTo>
                      <a:pt x="5671" y="6686"/>
                      <a:pt x="6916" y="5432"/>
                      <a:pt x="6916" y="3891"/>
                    </a:cubicBezTo>
                    <a:cubicBezTo>
                      <a:pt x="6916" y="2351"/>
                      <a:pt x="5671" y="1097"/>
                      <a:pt x="4143" y="1097"/>
                    </a:cubicBezTo>
                    <a:lnTo>
                      <a:pt x="3905" y="1097"/>
                    </a:lnTo>
                    <a:cubicBezTo>
                      <a:pt x="3906" y="1058"/>
                      <a:pt x="3906" y="1020"/>
                      <a:pt x="3906" y="982"/>
                    </a:cubicBezTo>
                    <a:cubicBezTo>
                      <a:pt x="3906" y="728"/>
                      <a:pt x="3886" y="473"/>
                      <a:pt x="3846" y="223"/>
                    </a:cubicBezTo>
                    <a:cubicBezTo>
                      <a:pt x="3824" y="93"/>
                      <a:pt x="3712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73" name="Google Shape;2672;p64">
                <a:extLst>
                  <a:ext uri="{FF2B5EF4-FFF2-40B4-BE49-F238E27FC236}">
                    <a16:creationId xmlns:a16="http://schemas.microsoft.com/office/drawing/2014/main" id="{83E9EE7C-2AC1-24B4-2D3D-55EB74E1F62D}"/>
                  </a:ext>
                </a:extLst>
              </p:cNvPr>
              <p:cNvSpPr/>
              <p:nvPr/>
            </p:nvSpPr>
            <p:spPr>
              <a:xfrm>
                <a:off x="6051146" y="3351412"/>
                <a:ext cx="223748" cy="234726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7077" extrusionOk="0">
                    <a:moveTo>
                      <a:pt x="5195" y="532"/>
                    </a:moveTo>
                    <a:cubicBezTo>
                      <a:pt x="5443" y="532"/>
                      <a:pt x="5644" y="736"/>
                      <a:pt x="5644" y="988"/>
                    </a:cubicBezTo>
                    <a:cubicBezTo>
                      <a:pt x="5644" y="1238"/>
                      <a:pt x="5442" y="1442"/>
                      <a:pt x="5195" y="1442"/>
                    </a:cubicBezTo>
                    <a:cubicBezTo>
                      <a:pt x="4947" y="1442"/>
                      <a:pt x="4746" y="1238"/>
                      <a:pt x="4746" y="988"/>
                    </a:cubicBezTo>
                    <a:cubicBezTo>
                      <a:pt x="4746" y="736"/>
                      <a:pt x="4947" y="532"/>
                      <a:pt x="5195" y="532"/>
                    </a:cubicBezTo>
                    <a:close/>
                    <a:moveTo>
                      <a:pt x="5195" y="1"/>
                    </a:moveTo>
                    <a:cubicBezTo>
                      <a:pt x="4655" y="1"/>
                      <a:pt x="4214" y="443"/>
                      <a:pt x="4214" y="988"/>
                    </a:cubicBezTo>
                    <a:cubicBezTo>
                      <a:pt x="4214" y="1532"/>
                      <a:pt x="4655" y="1974"/>
                      <a:pt x="5195" y="1974"/>
                    </a:cubicBezTo>
                    <a:cubicBezTo>
                      <a:pt x="5279" y="1974"/>
                      <a:pt x="5360" y="1964"/>
                      <a:pt x="5438" y="1944"/>
                    </a:cubicBezTo>
                    <a:lnTo>
                      <a:pt x="6160" y="3058"/>
                    </a:lnTo>
                    <a:cubicBezTo>
                      <a:pt x="6184" y="3097"/>
                      <a:pt x="6213" y="3193"/>
                      <a:pt x="6213" y="3239"/>
                    </a:cubicBezTo>
                    <a:lnTo>
                      <a:pt x="6213" y="6544"/>
                    </a:lnTo>
                    <a:lnTo>
                      <a:pt x="266" y="6544"/>
                    </a:lnTo>
                    <a:cubicBezTo>
                      <a:pt x="120" y="6544"/>
                      <a:pt x="0" y="6663"/>
                      <a:pt x="0" y="6810"/>
                    </a:cubicBezTo>
                    <a:cubicBezTo>
                      <a:pt x="0" y="6957"/>
                      <a:pt x="120" y="7076"/>
                      <a:pt x="266" y="7076"/>
                    </a:cubicBezTo>
                    <a:lnTo>
                      <a:pt x="6303" y="7076"/>
                    </a:lnTo>
                    <a:cubicBezTo>
                      <a:pt x="6547" y="7075"/>
                      <a:pt x="6745" y="6877"/>
                      <a:pt x="6745" y="6633"/>
                    </a:cubicBezTo>
                    <a:lnTo>
                      <a:pt x="6745" y="3239"/>
                    </a:lnTo>
                    <a:cubicBezTo>
                      <a:pt x="6745" y="3090"/>
                      <a:pt x="6687" y="2893"/>
                      <a:pt x="6606" y="2769"/>
                    </a:cubicBezTo>
                    <a:lnTo>
                      <a:pt x="5898" y="1675"/>
                    </a:lnTo>
                    <a:cubicBezTo>
                      <a:pt x="6069" y="1497"/>
                      <a:pt x="6175" y="1255"/>
                      <a:pt x="6175" y="988"/>
                    </a:cubicBezTo>
                    <a:cubicBezTo>
                      <a:pt x="6175" y="443"/>
                      <a:pt x="5736" y="1"/>
                      <a:pt x="5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2673;p64">
                <a:extLst>
                  <a:ext uri="{FF2B5EF4-FFF2-40B4-BE49-F238E27FC236}">
                    <a16:creationId xmlns:a16="http://schemas.microsoft.com/office/drawing/2014/main" id="{BD07373D-B1EA-9B6A-ACBD-7D5AF0961288}"/>
                  </a:ext>
                </a:extLst>
              </p:cNvPr>
              <p:cNvSpPr/>
              <p:nvPr/>
            </p:nvSpPr>
            <p:spPr>
              <a:xfrm>
                <a:off x="6197481" y="3351412"/>
                <a:ext cx="273367" cy="287662"/>
              </a:xfrm>
              <a:custGeom>
                <a:avLst/>
                <a:gdLst/>
                <a:ahLst/>
                <a:cxnLst/>
                <a:rect l="l" t="t" r="r" b="b"/>
                <a:pathLst>
                  <a:path w="8242" h="8673" extrusionOk="0">
                    <a:moveTo>
                      <a:pt x="3464" y="532"/>
                    </a:moveTo>
                    <a:cubicBezTo>
                      <a:pt x="3711" y="532"/>
                      <a:pt x="3912" y="736"/>
                      <a:pt x="3912" y="988"/>
                    </a:cubicBezTo>
                    <a:cubicBezTo>
                      <a:pt x="3912" y="1238"/>
                      <a:pt x="3711" y="1442"/>
                      <a:pt x="3464" y="1442"/>
                    </a:cubicBezTo>
                    <a:cubicBezTo>
                      <a:pt x="3216" y="1442"/>
                      <a:pt x="3015" y="1238"/>
                      <a:pt x="3015" y="988"/>
                    </a:cubicBezTo>
                    <a:cubicBezTo>
                      <a:pt x="3015" y="736"/>
                      <a:pt x="3216" y="532"/>
                      <a:pt x="3464" y="532"/>
                    </a:cubicBezTo>
                    <a:close/>
                    <a:moveTo>
                      <a:pt x="7260" y="532"/>
                    </a:moveTo>
                    <a:cubicBezTo>
                      <a:pt x="7509" y="532"/>
                      <a:pt x="7710" y="736"/>
                      <a:pt x="7710" y="988"/>
                    </a:cubicBezTo>
                    <a:cubicBezTo>
                      <a:pt x="7710" y="1238"/>
                      <a:pt x="7509" y="1442"/>
                      <a:pt x="7260" y="1442"/>
                    </a:cubicBezTo>
                    <a:cubicBezTo>
                      <a:pt x="7013" y="1442"/>
                      <a:pt x="6812" y="1238"/>
                      <a:pt x="6812" y="988"/>
                    </a:cubicBezTo>
                    <a:cubicBezTo>
                      <a:pt x="6812" y="736"/>
                      <a:pt x="7013" y="532"/>
                      <a:pt x="7260" y="532"/>
                    </a:cubicBezTo>
                    <a:close/>
                    <a:moveTo>
                      <a:pt x="3464" y="1"/>
                    </a:moveTo>
                    <a:cubicBezTo>
                      <a:pt x="2922" y="1"/>
                      <a:pt x="2483" y="443"/>
                      <a:pt x="2483" y="988"/>
                    </a:cubicBezTo>
                    <a:cubicBezTo>
                      <a:pt x="2483" y="1422"/>
                      <a:pt x="2764" y="1793"/>
                      <a:pt x="3153" y="1923"/>
                    </a:cubicBezTo>
                    <a:lnTo>
                      <a:pt x="3153" y="8142"/>
                    </a:lnTo>
                    <a:lnTo>
                      <a:pt x="266" y="8142"/>
                    </a:lnTo>
                    <a:cubicBezTo>
                      <a:pt x="119" y="8142"/>
                      <a:pt x="0" y="8261"/>
                      <a:pt x="0" y="8407"/>
                    </a:cubicBezTo>
                    <a:cubicBezTo>
                      <a:pt x="0" y="8554"/>
                      <a:pt x="119" y="8673"/>
                      <a:pt x="266" y="8673"/>
                    </a:cubicBezTo>
                    <a:lnTo>
                      <a:pt x="3242" y="8673"/>
                    </a:lnTo>
                    <a:cubicBezTo>
                      <a:pt x="3486" y="8673"/>
                      <a:pt x="3684" y="8475"/>
                      <a:pt x="3684" y="8230"/>
                    </a:cubicBezTo>
                    <a:lnTo>
                      <a:pt x="3684" y="1949"/>
                    </a:lnTo>
                    <a:cubicBezTo>
                      <a:pt x="4033" y="1868"/>
                      <a:pt x="4312" y="1599"/>
                      <a:pt x="4408" y="1254"/>
                    </a:cubicBezTo>
                    <a:lnTo>
                      <a:pt x="6317" y="1254"/>
                    </a:lnTo>
                    <a:cubicBezTo>
                      <a:pt x="6432" y="1668"/>
                      <a:pt x="6812" y="1974"/>
                      <a:pt x="7260" y="1974"/>
                    </a:cubicBezTo>
                    <a:cubicBezTo>
                      <a:pt x="7801" y="1974"/>
                      <a:pt x="8242" y="1532"/>
                      <a:pt x="8242" y="988"/>
                    </a:cubicBezTo>
                    <a:cubicBezTo>
                      <a:pt x="8242" y="443"/>
                      <a:pt x="7801" y="1"/>
                      <a:pt x="7260" y="1"/>
                    </a:cubicBezTo>
                    <a:cubicBezTo>
                      <a:pt x="6812" y="1"/>
                      <a:pt x="6433" y="306"/>
                      <a:pt x="6317" y="722"/>
                    </a:cubicBezTo>
                    <a:lnTo>
                      <a:pt x="4408" y="722"/>
                    </a:lnTo>
                    <a:cubicBezTo>
                      <a:pt x="4292" y="306"/>
                      <a:pt x="3913" y="1"/>
                      <a:pt x="34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2674;p64">
                <a:extLst>
                  <a:ext uri="{FF2B5EF4-FFF2-40B4-BE49-F238E27FC236}">
                    <a16:creationId xmlns:a16="http://schemas.microsoft.com/office/drawing/2014/main" id="{0F142FBB-E388-63F5-A58D-EB75B16A573B}"/>
                  </a:ext>
                </a:extLst>
              </p:cNvPr>
              <p:cNvSpPr/>
              <p:nvPr/>
            </p:nvSpPr>
            <p:spPr>
              <a:xfrm>
                <a:off x="6050682" y="3597515"/>
                <a:ext cx="108027" cy="65506"/>
              </a:xfrm>
              <a:custGeom>
                <a:avLst/>
                <a:gdLst/>
                <a:ahLst/>
                <a:cxnLst/>
                <a:rect l="l" t="t" r="r" b="b"/>
                <a:pathLst>
                  <a:path w="3257" h="1975" extrusionOk="0">
                    <a:moveTo>
                      <a:pt x="995" y="532"/>
                    </a:moveTo>
                    <a:cubicBezTo>
                      <a:pt x="1240" y="532"/>
                      <a:pt x="1436" y="727"/>
                      <a:pt x="1444" y="976"/>
                    </a:cubicBezTo>
                    <a:cubicBezTo>
                      <a:pt x="1451" y="1226"/>
                      <a:pt x="1255" y="1436"/>
                      <a:pt x="1007" y="1443"/>
                    </a:cubicBezTo>
                    <a:lnTo>
                      <a:pt x="995" y="1443"/>
                    </a:lnTo>
                    <a:cubicBezTo>
                      <a:pt x="750" y="1443"/>
                      <a:pt x="552" y="1248"/>
                      <a:pt x="546" y="999"/>
                    </a:cubicBezTo>
                    <a:cubicBezTo>
                      <a:pt x="539" y="749"/>
                      <a:pt x="735" y="539"/>
                      <a:pt x="983" y="532"/>
                    </a:cubicBezTo>
                    <a:close/>
                    <a:moveTo>
                      <a:pt x="995" y="0"/>
                    </a:moveTo>
                    <a:cubicBezTo>
                      <a:pt x="986" y="0"/>
                      <a:pt x="977" y="0"/>
                      <a:pt x="968" y="1"/>
                    </a:cubicBezTo>
                    <a:cubicBezTo>
                      <a:pt x="427" y="16"/>
                      <a:pt x="0" y="470"/>
                      <a:pt x="14" y="1014"/>
                    </a:cubicBezTo>
                    <a:cubicBezTo>
                      <a:pt x="29" y="1553"/>
                      <a:pt x="459" y="1975"/>
                      <a:pt x="995" y="1975"/>
                    </a:cubicBezTo>
                    <a:cubicBezTo>
                      <a:pt x="1003" y="1975"/>
                      <a:pt x="1012" y="1975"/>
                      <a:pt x="1022" y="1974"/>
                    </a:cubicBezTo>
                    <a:cubicBezTo>
                      <a:pt x="1461" y="1962"/>
                      <a:pt x="1827" y="1658"/>
                      <a:pt x="1940" y="1253"/>
                    </a:cubicBezTo>
                    <a:lnTo>
                      <a:pt x="2991" y="1253"/>
                    </a:lnTo>
                    <a:cubicBezTo>
                      <a:pt x="3138" y="1253"/>
                      <a:pt x="3257" y="1134"/>
                      <a:pt x="3257" y="988"/>
                    </a:cubicBezTo>
                    <a:cubicBezTo>
                      <a:pt x="3257" y="841"/>
                      <a:pt x="3138" y="722"/>
                      <a:pt x="2991" y="722"/>
                    </a:cubicBezTo>
                    <a:lnTo>
                      <a:pt x="1940" y="722"/>
                    </a:lnTo>
                    <a:cubicBezTo>
                      <a:pt x="1826" y="302"/>
                      <a:pt x="1448" y="0"/>
                      <a:pt x="9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2675;p64">
                <a:extLst>
                  <a:ext uri="{FF2B5EF4-FFF2-40B4-BE49-F238E27FC236}">
                    <a16:creationId xmlns:a16="http://schemas.microsoft.com/office/drawing/2014/main" id="{2CE11D14-A806-7E0D-1240-20CEF8CA0A28}"/>
                  </a:ext>
                </a:extLst>
              </p:cNvPr>
              <p:cNvSpPr/>
              <p:nvPr/>
            </p:nvSpPr>
            <p:spPr>
              <a:xfrm>
                <a:off x="6051146" y="3653369"/>
                <a:ext cx="597280" cy="65473"/>
              </a:xfrm>
              <a:custGeom>
                <a:avLst/>
                <a:gdLst/>
                <a:ahLst/>
                <a:cxnLst/>
                <a:rect l="l" t="t" r="r" b="b"/>
                <a:pathLst>
                  <a:path w="18008" h="1974" extrusionOk="0">
                    <a:moveTo>
                      <a:pt x="4793" y="532"/>
                    </a:moveTo>
                    <a:cubicBezTo>
                      <a:pt x="5038" y="532"/>
                      <a:pt x="5235" y="726"/>
                      <a:pt x="5242" y="974"/>
                    </a:cubicBezTo>
                    <a:cubicBezTo>
                      <a:pt x="5248" y="1226"/>
                      <a:pt x="5053" y="1435"/>
                      <a:pt x="4806" y="1442"/>
                    </a:cubicBezTo>
                    <a:lnTo>
                      <a:pt x="4792" y="1442"/>
                    </a:lnTo>
                    <a:cubicBezTo>
                      <a:pt x="4548" y="1442"/>
                      <a:pt x="4351" y="1248"/>
                      <a:pt x="4345" y="999"/>
                    </a:cubicBezTo>
                    <a:cubicBezTo>
                      <a:pt x="4337" y="749"/>
                      <a:pt x="4533" y="538"/>
                      <a:pt x="4781" y="532"/>
                    </a:cubicBezTo>
                    <a:close/>
                    <a:moveTo>
                      <a:pt x="4767" y="0"/>
                    </a:moveTo>
                    <a:cubicBezTo>
                      <a:pt x="4327" y="12"/>
                      <a:pt x="3962" y="315"/>
                      <a:pt x="3849" y="721"/>
                    </a:cubicBezTo>
                    <a:lnTo>
                      <a:pt x="266" y="721"/>
                    </a:lnTo>
                    <a:cubicBezTo>
                      <a:pt x="120" y="721"/>
                      <a:pt x="0" y="840"/>
                      <a:pt x="0" y="987"/>
                    </a:cubicBezTo>
                    <a:cubicBezTo>
                      <a:pt x="0" y="1134"/>
                      <a:pt x="120" y="1253"/>
                      <a:pt x="266" y="1253"/>
                    </a:cubicBezTo>
                    <a:lnTo>
                      <a:pt x="3848" y="1253"/>
                    </a:lnTo>
                    <a:cubicBezTo>
                      <a:pt x="3963" y="1672"/>
                      <a:pt x="4340" y="1973"/>
                      <a:pt x="4792" y="1973"/>
                    </a:cubicBezTo>
                    <a:lnTo>
                      <a:pt x="4820" y="1973"/>
                    </a:lnTo>
                    <a:cubicBezTo>
                      <a:pt x="5259" y="1961"/>
                      <a:pt x="5625" y="1658"/>
                      <a:pt x="5738" y="1253"/>
                    </a:cubicBezTo>
                    <a:lnTo>
                      <a:pt x="17741" y="1253"/>
                    </a:lnTo>
                    <a:cubicBezTo>
                      <a:pt x="17888" y="1253"/>
                      <a:pt x="18007" y="1134"/>
                      <a:pt x="18007" y="987"/>
                    </a:cubicBezTo>
                    <a:cubicBezTo>
                      <a:pt x="18007" y="840"/>
                      <a:pt x="17888" y="721"/>
                      <a:pt x="17741" y="721"/>
                    </a:cubicBezTo>
                    <a:lnTo>
                      <a:pt x="5738" y="721"/>
                    </a:lnTo>
                    <a:cubicBezTo>
                      <a:pt x="5624" y="302"/>
                      <a:pt x="5246" y="0"/>
                      <a:pt x="47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2676;p64">
                <a:extLst>
                  <a:ext uri="{FF2B5EF4-FFF2-40B4-BE49-F238E27FC236}">
                    <a16:creationId xmlns:a16="http://schemas.microsoft.com/office/drawing/2014/main" id="{35040725-227B-4192-21B7-455EE94FD525}"/>
                  </a:ext>
                </a:extLst>
              </p:cNvPr>
              <p:cNvSpPr/>
              <p:nvPr/>
            </p:nvSpPr>
            <p:spPr>
              <a:xfrm>
                <a:off x="6498476" y="3568460"/>
                <a:ext cx="149950" cy="17645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32" extrusionOk="0">
                    <a:moveTo>
                      <a:pt x="267" y="0"/>
                    </a:moveTo>
                    <a:cubicBezTo>
                      <a:pt x="120" y="0"/>
                      <a:pt x="1" y="119"/>
                      <a:pt x="1" y="266"/>
                    </a:cubicBezTo>
                    <a:cubicBezTo>
                      <a:pt x="1" y="413"/>
                      <a:pt x="120" y="531"/>
                      <a:pt x="267" y="531"/>
                    </a:cubicBezTo>
                    <a:lnTo>
                      <a:pt x="4254" y="531"/>
                    </a:lnTo>
                    <a:cubicBezTo>
                      <a:pt x="4401" y="531"/>
                      <a:pt x="4520" y="413"/>
                      <a:pt x="4520" y="266"/>
                    </a:cubicBezTo>
                    <a:cubicBezTo>
                      <a:pt x="4520" y="119"/>
                      <a:pt x="4401" y="0"/>
                      <a:pt x="42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2677;p64">
                <a:extLst>
                  <a:ext uri="{FF2B5EF4-FFF2-40B4-BE49-F238E27FC236}">
                    <a16:creationId xmlns:a16="http://schemas.microsoft.com/office/drawing/2014/main" id="{2D96F164-3EFD-8A5C-2E76-13EB927036B3}"/>
                  </a:ext>
                </a:extLst>
              </p:cNvPr>
              <p:cNvSpPr/>
              <p:nvPr/>
            </p:nvSpPr>
            <p:spPr>
              <a:xfrm>
                <a:off x="6342059" y="3417183"/>
                <a:ext cx="118839" cy="168922"/>
              </a:xfrm>
              <a:custGeom>
                <a:avLst/>
                <a:gdLst/>
                <a:ahLst/>
                <a:cxnLst/>
                <a:rect l="l" t="t" r="r" b="b"/>
                <a:pathLst>
                  <a:path w="3583" h="5093" extrusionOk="0">
                    <a:moveTo>
                      <a:pt x="981" y="532"/>
                    </a:moveTo>
                    <a:cubicBezTo>
                      <a:pt x="1229" y="532"/>
                      <a:pt x="1430" y="737"/>
                      <a:pt x="1430" y="987"/>
                    </a:cubicBezTo>
                    <a:cubicBezTo>
                      <a:pt x="1430" y="1239"/>
                      <a:pt x="1229" y="1442"/>
                      <a:pt x="981" y="1442"/>
                    </a:cubicBezTo>
                    <a:cubicBezTo>
                      <a:pt x="733" y="1442"/>
                      <a:pt x="532" y="1239"/>
                      <a:pt x="532" y="987"/>
                    </a:cubicBezTo>
                    <a:cubicBezTo>
                      <a:pt x="532" y="737"/>
                      <a:pt x="733" y="532"/>
                      <a:pt x="981" y="532"/>
                    </a:cubicBezTo>
                    <a:close/>
                    <a:moveTo>
                      <a:pt x="981" y="1"/>
                    </a:moveTo>
                    <a:cubicBezTo>
                      <a:pt x="440" y="1"/>
                      <a:pt x="1" y="443"/>
                      <a:pt x="1" y="987"/>
                    </a:cubicBezTo>
                    <a:cubicBezTo>
                      <a:pt x="1" y="1445"/>
                      <a:pt x="312" y="1832"/>
                      <a:pt x="734" y="1942"/>
                    </a:cubicBezTo>
                    <a:lnTo>
                      <a:pt x="734" y="4650"/>
                    </a:lnTo>
                    <a:cubicBezTo>
                      <a:pt x="734" y="4894"/>
                      <a:pt x="932" y="5092"/>
                      <a:pt x="1178" y="5092"/>
                    </a:cubicBezTo>
                    <a:lnTo>
                      <a:pt x="3316" y="5092"/>
                    </a:lnTo>
                    <a:cubicBezTo>
                      <a:pt x="3463" y="5092"/>
                      <a:pt x="3582" y="4974"/>
                      <a:pt x="3582" y="4826"/>
                    </a:cubicBezTo>
                    <a:cubicBezTo>
                      <a:pt x="3582" y="4680"/>
                      <a:pt x="3463" y="4561"/>
                      <a:pt x="3316" y="4561"/>
                    </a:cubicBezTo>
                    <a:lnTo>
                      <a:pt x="1266" y="4561"/>
                    </a:lnTo>
                    <a:lnTo>
                      <a:pt x="1266" y="1932"/>
                    </a:lnTo>
                    <a:cubicBezTo>
                      <a:pt x="1668" y="1809"/>
                      <a:pt x="1962" y="1432"/>
                      <a:pt x="1962" y="987"/>
                    </a:cubicBezTo>
                    <a:cubicBezTo>
                      <a:pt x="1962" y="443"/>
                      <a:pt x="1521" y="1"/>
                      <a:pt x="9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2678;p64">
                <a:extLst>
                  <a:ext uri="{FF2B5EF4-FFF2-40B4-BE49-F238E27FC236}">
                    <a16:creationId xmlns:a16="http://schemas.microsoft.com/office/drawing/2014/main" id="{E6009BC4-48D1-3AC1-8A0C-4F918E3FF824}"/>
                  </a:ext>
                </a:extLst>
              </p:cNvPr>
              <p:cNvSpPr/>
              <p:nvPr/>
            </p:nvSpPr>
            <p:spPr>
              <a:xfrm>
                <a:off x="6341561" y="3597515"/>
                <a:ext cx="306866" cy="65506"/>
              </a:xfrm>
              <a:custGeom>
                <a:avLst/>
                <a:gdLst/>
                <a:ahLst/>
                <a:cxnLst/>
                <a:rect l="l" t="t" r="r" b="b"/>
                <a:pathLst>
                  <a:path w="9252" h="1975" extrusionOk="0">
                    <a:moveTo>
                      <a:pt x="996" y="532"/>
                    </a:moveTo>
                    <a:cubicBezTo>
                      <a:pt x="1241" y="532"/>
                      <a:pt x="1438" y="727"/>
                      <a:pt x="1444" y="976"/>
                    </a:cubicBezTo>
                    <a:cubicBezTo>
                      <a:pt x="1451" y="1226"/>
                      <a:pt x="1255" y="1436"/>
                      <a:pt x="1008" y="1443"/>
                    </a:cubicBezTo>
                    <a:lnTo>
                      <a:pt x="995" y="1443"/>
                    </a:lnTo>
                    <a:cubicBezTo>
                      <a:pt x="751" y="1443"/>
                      <a:pt x="554" y="1248"/>
                      <a:pt x="547" y="999"/>
                    </a:cubicBezTo>
                    <a:cubicBezTo>
                      <a:pt x="541" y="749"/>
                      <a:pt x="737" y="539"/>
                      <a:pt x="984" y="532"/>
                    </a:cubicBezTo>
                    <a:close/>
                    <a:moveTo>
                      <a:pt x="7012" y="532"/>
                    </a:moveTo>
                    <a:cubicBezTo>
                      <a:pt x="7257" y="532"/>
                      <a:pt x="7455" y="727"/>
                      <a:pt x="7461" y="976"/>
                    </a:cubicBezTo>
                    <a:cubicBezTo>
                      <a:pt x="7468" y="1226"/>
                      <a:pt x="7272" y="1436"/>
                      <a:pt x="7024" y="1443"/>
                    </a:cubicBezTo>
                    <a:lnTo>
                      <a:pt x="7012" y="1443"/>
                    </a:lnTo>
                    <a:cubicBezTo>
                      <a:pt x="6767" y="1443"/>
                      <a:pt x="6570" y="1248"/>
                      <a:pt x="6563" y="999"/>
                    </a:cubicBezTo>
                    <a:cubicBezTo>
                      <a:pt x="6556" y="749"/>
                      <a:pt x="6752" y="539"/>
                      <a:pt x="7000" y="532"/>
                    </a:cubicBezTo>
                    <a:close/>
                    <a:moveTo>
                      <a:pt x="996" y="0"/>
                    </a:moveTo>
                    <a:cubicBezTo>
                      <a:pt x="987" y="0"/>
                      <a:pt x="978" y="0"/>
                      <a:pt x="969" y="1"/>
                    </a:cubicBezTo>
                    <a:cubicBezTo>
                      <a:pt x="429" y="16"/>
                      <a:pt x="0" y="470"/>
                      <a:pt x="15" y="1014"/>
                    </a:cubicBezTo>
                    <a:cubicBezTo>
                      <a:pt x="29" y="1553"/>
                      <a:pt x="460" y="1975"/>
                      <a:pt x="995" y="1975"/>
                    </a:cubicBezTo>
                    <a:cubicBezTo>
                      <a:pt x="1004" y="1975"/>
                      <a:pt x="1013" y="1975"/>
                      <a:pt x="1022" y="1974"/>
                    </a:cubicBezTo>
                    <a:cubicBezTo>
                      <a:pt x="1462" y="1962"/>
                      <a:pt x="1827" y="1658"/>
                      <a:pt x="1940" y="1253"/>
                    </a:cubicBezTo>
                    <a:lnTo>
                      <a:pt x="6066" y="1253"/>
                    </a:lnTo>
                    <a:cubicBezTo>
                      <a:pt x="6180" y="1673"/>
                      <a:pt x="6558" y="1975"/>
                      <a:pt x="7011" y="1975"/>
                    </a:cubicBezTo>
                    <a:cubicBezTo>
                      <a:pt x="7020" y="1975"/>
                      <a:pt x="7030" y="1975"/>
                      <a:pt x="7039" y="1974"/>
                    </a:cubicBezTo>
                    <a:cubicBezTo>
                      <a:pt x="7478" y="1962"/>
                      <a:pt x="7843" y="1658"/>
                      <a:pt x="7957" y="1253"/>
                    </a:cubicBezTo>
                    <a:lnTo>
                      <a:pt x="8985" y="1253"/>
                    </a:lnTo>
                    <a:cubicBezTo>
                      <a:pt x="9131" y="1253"/>
                      <a:pt x="9250" y="1134"/>
                      <a:pt x="9250" y="988"/>
                    </a:cubicBezTo>
                    <a:cubicBezTo>
                      <a:pt x="9251" y="841"/>
                      <a:pt x="9132" y="722"/>
                      <a:pt x="8985" y="722"/>
                    </a:cubicBezTo>
                    <a:lnTo>
                      <a:pt x="7957" y="722"/>
                    </a:lnTo>
                    <a:cubicBezTo>
                      <a:pt x="7843" y="302"/>
                      <a:pt x="7465" y="0"/>
                      <a:pt x="7012" y="0"/>
                    </a:cubicBezTo>
                    <a:cubicBezTo>
                      <a:pt x="7003" y="0"/>
                      <a:pt x="6995" y="0"/>
                      <a:pt x="6985" y="1"/>
                    </a:cubicBezTo>
                    <a:cubicBezTo>
                      <a:pt x="6546" y="12"/>
                      <a:pt x="6180" y="316"/>
                      <a:pt x="6067" y="722"/>
                    </a:cubicBezTo>
                    <a:lnTo>
                      <a:pt x="1941" y="722"/>
                    </a:lnTo>
                    <a:cubicBezTo>
                      <a:pt x="1826" y="302"/>
                      <a:pt x="1449" y="0"/>
                      <a:pt x="9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2679;p64">
                <a:extLst>
                  <a:ext uri="{FF2B5EF4-FFF2-40B4-BE49-F238E27FC236}">
                    <a16:creationId xmlns:a16="http://schemas.microsoft.com/office/drawing/2014/main" id="{07AAAE2F-E90D-4453-D516-6B7915D3E53E}"/>
                  </a:ext>
                </a:extLst>
              </p:cNvPr>
              <p:cNvSpPr/>
              <p:nvPr/>
            </p:nvSpPr>
            <p:spPr>
              <a:xfrm>
                <a:off x="6342025" y="3270682"/>
                <a:ext cx="65108" cy="65506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75" extrusionOk="0">
                    <a:moveTo>
                      <a:pt x="982" y="532"/>
                    </a:moveTo>
                    <a:cubicBezTo>
                      <a:pt x="1230" y="532"/>
                      <a:pt x="1431" y="737"/>
                      <a:pt x="1431" y="987"/>
                    </a:cubicBezTo>
                    <a:cubicBezTo>
                      <a:pt x="1431" y="1239"/>
                      <a:pt x="1230" y="1443"/>
                      <a:pt x="982" y="1443"/>
                    </a:cubicBezTo>
                    <a:cubicBezTo>
                      <a:pt x="734" y="1443"/>
                      <a:pt x="533" y="1239"/>
                      <a:pt x="533" y="987"/>
                    </a:cubicBezTo>
                    <a:cubicBezTo>
                      <a:pt x="533" y="737"/>
                      <a:pt x="734" y="532"/>
                      <a:pt x="982" y="532"/>
                    </a:cubicBezTo>
                    <a:close/>
                    <a:moveTo>
                      <a:pt x="982" y="1"/>
                    </a:moveTo>
                    <a:cubicBezTo>
                      <a:pt x="441" y="1"/>
                      <a:pt x="1" y="444"/>
                      <a:pt x="1" y="987"/>
                    </a:cubicBezTo>
                    <a:cubicBezTo>
                      <a:pt x="1" y="1532"/>
                      <a:pt x="441" y="1975"/>
                      <a:pt x="982" y="1975"/>
                    </a:cubicBezTo>
                    <a:cubicBezTo>
                      <a:pt x="1522" y="1975"/>
                      <a:pt x="1963" y="1532"/>
                      <a:pt x="1963" y="987"/>
                    </a:cubicBezTo>
                    <a:cubicBezTo>
                      <a:pt x="1963" y="443"/>
                      <a:pt x="1522" y="1"/>
                      <a:pt x="9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81" name="Ομάδα 380">
            <a:extLst>
              <a:ext uri="{FF2B5EF4-FFF2-40B4-BE49-F238E27FC236}">
                <a16:creationId xmlns:a16="http://schemas.microsoft.com/office/drawing/2014/main" id="{97ECE42E-5E96-140C-323F-5CBC94ECBB52}"/>
              </a:ext>
            </a:extLst>
          </p:cNvPr>
          <p:cNvGrpSpPr/>
          <p:nvPr/>
        </p:nvGrpSpPr>
        <p:grpSpPr>
          <a:xfrm>
            <a:off x="5034417" y="-2339090"/>
            <a:ext cx="1858929" cy="2068377"/>
            <a:chOff x="3424626" y="900380"/>
            <a:chExt cx="1858929" cy="2068377"/>
          </a:xfrm>
        </p:grpSpPr>
        <p:sp>
          <p:nvSpPr>
            <p:cNvPr id="382" name="Ελεύθερη σχεδίαση: Σχήμα 381">
              <a:extLst>
                <a:ext uri="{FF2B5EF4-FFF2-40B4-BE49-F238E27FC236}">
                  <a16:creationId xmlns:a16="http://schemas.microsoft.com/office/drawing/2014/main" id="{EF7B199F-ED1F-8EDD-437B-EE57FBB23267}"/>
                </a:ext>
              </a:extLst>
            </p:cNvPr>
            <p:cNvSpPr/>
            <p:nvPr/>
          </p:nvSpPr>
          <p:spPr>
            <a:xfrm rot="19192914">
              <a:off x="3424626" y="900380"/>
              <a:ext cx="1858929" cy="2068377"/>
            </a:xfrm>
            <a:custGeom>
              <a:avLst/>
              <a:gdLst>
                <a:gd name="connsiteX0" fmla="*/ 1303550 w 2515390"/>
                <a:gd name="connsiteY0" fmla="*/ 0 h 2798802"/>
                <a:gd name="connsiteX1" fmla="*/ 1391994 w 2515390"/>
                <a:gd name="connsiteY1" fmla="*/ 13498 h 2798802"/>
                <a:gd name="connsiteX2" fmla="*/ 2515390 w 2515390"/>
                <a:gd name="connsiteY2" fmla="*/ 1391858 h 2798802"/>
                <a:gd name="connsiteX3" fmla="*/ 2452137 w 2515390"/>
                <a:gd name="connsiteY3" fmla="*/ 1810240 h 2798802"/>
                <a:gd name="connsiteX4" fmla="*/ 2412244 w 2515390"/>
                <a:gd name="connsiteY4" fmla="*/ 1919236 h 2798802"/>
                <a:gd name="connsiteX5" fmla="*/ 2404825 w 2515390"/>
                <a:gd name="connsiteY5" fmla="*/ 1939504 h 2798802"/>
                <a:gd name="connsiteX6" fmla="*/ 1656092 w 2515390"/>
                <a:gd name="connsiteY6" fmla="*/ 2688237 h 2798802"/>
                <a:gd name="connsiteX7" fmla="*/ 1577385 w 2515390"/>
                <a:gd name="connsiteY7" fmla="*/ 2717045 h 2798802"/>
                <a:gd name="connsiteX8" fmla="*/ 1526828 w 2515390"/>
                <a:gd name="connsiteY8" fmla="*/ 2735549 h 2798802"/>
                <a:gd name="connsiteX9" fmla="*/ 1108446 w 2515390"/>
                <a:gd name="connsiteY9" fmla="*/ 2798802 h 2798802"/>
                <a:gd name="connsiteX10" fmla="*/ 690064 w 2515390"/>
                <a:gd name="connsiteY10" fmla="*/ 2735549 h 2798802"/>
                <a:gd name="connsiteX11" fmla="*/ 660922 w 2515390"/>
                <a:gd name="connsiteY11" fmla="*/ 2724883 h 2798802"/>
                <a:gd name="connsiteX12" fmla="*/ 560800 w 2515390"/>
                <a:gd name="connsiteY12" fmla="*/ 2688237 h 2798802"/>
                <a:gd name="connsiteX13" fmla="*/ 213499 w 2515390"/>
                <a:gd name="connsiteY13" fmla="*/ 2477524 h 2798802"/>
                <a:gd name="connsiteX14" fmla="*/ 195101 w 2515390"/>
                <a:gd name="connsiteY14" fmla="*/ 2460803 h 2798802"/>
                <a:gd name="connsiteX15" fmla="*/ 113586 w 2515390"/>
                <a:gd name="connsiteY15" fmla="*/ 2386718 h 2798802"/>
                <a:gd name="connsiteX16" fmla="*/ 22780 w 2515390"/>
                <a:gd name="connsiteY16" fmla="*/ 2286805 h 2798802"/>
                <a:gd name="connsiteX17" fmla="*/ 0 w 2515390"/>
                <a:gd name="connsiteY17" fmla="*/ 2256342 h 2798802"/>
                <a:gd name="connsiteX18" fmla="*/ 51252 w 2515390"/>
                <a:gd name="connsiteY18" fmla="*/ 2264164 h 2798802"/>
                <a:gd name="connsiteX19" fmla="*/ 195104 w 2515390"/>
                <a:gd name="connsiteY19" fmla="*/ 2271428 h 2798802"/>
                <a:gd name="connsiteX20" fmla="*/ 338956 w 2515390"/>
                <a:gd name="connsiteY20" fmla="*/ 2264164 h 2798802"/>
                <a:gd name="connsiteX21" fmla="*/ 390201 w 2515390"/>
                <a:gd name="connsiteY21" fmla="*/ 2256343 h 2798802"/>
                <a:gd name="connsiteX22" fmla="*/ 478652 w 2515390"/>
                <a:gd name="connsiteY22" fmla="*/ 2242844 h 2798802"/>
                <a:gd name="connsiteX23" fmla="*/ 613486 w 2515390"/>
                <a:gd name="connsiteY23" fmla="*/ 2208175 h 2798802"/>
                <a:gd name="connsiteX24" fmla="*/ 664170 w 2515390"/>
                <a:gd name="connsiteY24" fmla="*/ 2189624 h 2798802"/>
                <a:gd name="connsiteX25" fmla="*/ 742750 w 2515390"/>
                <a:gd name="connsiteY25" fmla="*/ 2160863 h 2798802"/>
                <a:gd name="connsiteX26" fmla="*/ 1090051 w 2515390"/>
                <a:gd name="connsiteY26" fmla="*/ 1950150 h 2798802"/>
                <a:gd name="connsiteX27" fmla="*/ 1123564 w 2515390"/>
                <a:gd name="connsiteY27" fmla="*/ 1919692 h 2798802"/>
                <a:gd name="connsiteX28" fmla="*/ 1189964 w 2515390"/>
                <a:gd name="connsiteY28" fmla="*/ 1859344 h 2798802"/>
                <a:gd name="connsiteX29" fmla="*/ 1573464 w 2515390"/>
                <a:gd name="connsiteY29" fmla="*/ 1148032 h 2798802"/>
                <a:gd name="connsiteX30" fmla="*/ 1577517 w 2515390"/>
                <a:gd name="connsiteY30" fmla="*/ 1121475 h 2798802"/>
                <a:gd name="connsiteX31" fmla="*/ 1594784 w 2515390"/>
                <a:gd name="connsiteY31" fmla="*/ 1008336 h 2798802"/>
                <a:gd name="connsiteX32" fmla="*/ 1602048 w 2515390"/>
                <a:gd name="connsiteY32" fmla="*/ 864484 h 2798802"/>
                <a:gd name="connsiteX33" fmla="*/ 1361764 w 2515390"/>
                <a:gd name="connsiteY33" fmla="*/ 77848 h 2798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15390" h="2798802">
                  <a:moveTo>
                    <a:pt x="1303550" y="0"/>
                  </a:moveTo>
                  <a:lnTo>
                    <a:pt x="1391994" y="13498"/>
                  </a:lnTo>
                  <a:cubicBezTo>
                    <a:pt x="2033115" y="144690"/>
                    <a:pt x="2515390" y="711953"/>
                    <a:pt x="2515390" y="1391858"/>
                  </a:cubicBezTo>
                  <a:cubicBezTo>
                    <a:pt x="2515390" y="1537552"/>
                    <a:pt x="2493245" y="1678074"/>
                    <a:pt x="2452137" y="1810240"/>
                  </a:cubicBezTo>
                  <a:lnTo>
                    <a:pt x="2412244" y="1919236"/>
                  </a:lnTo>
                  <a:lnTo>
                    <a:pt x="2404825" y="1939504"/>
                  </a:lnTo>
                  <a:cubicBezTo>
                    <a:pt x="2262435" y="2276153"/>
                    <a:pt x="1992741" y="2545847"/>
                    <a:pt x="1656092" y="2688237"/>
                  </a:cubicBezTo>
                  <a:lnTo>
                    <a:pt x="1577385" y="2717045"/>
                  </a:lnTo>
                  <a:lnTo>
                    <a:pt x="1526828" y="2735549"/>
                  </a:lnTo>
                  <a:cubicBezTo>
                    <a:pt x="1394662" y="2776657"/>
                    <a:pt x="1254140" y="2798802"/>
                    <a:pt x="1108446" y="2798802"/>
                  </a:cubicBezTo>
                  <a:cubicBezTo>
                    <a:pt x="962752" y="2798802"/>
                    <a:pt x="822231" y="2776657"/>
                    <a:pt x="690064" y="2735549"/>
                  </a:cubicBezTo>
                  <a:lnTo>
                    <a:pt x="660922" y="2724883"/>
                  </a:lnTo>
                  <a:lnTo>
                    <a:pt x="560800" y="2688237"/>
                  </a:lnTo>
                  <a:cubicBezTo>
                    <a:pt x="434557" y="2634841"/>
                    <a:pt x="317729" y="2563543"/>
                    <a:pt x="213499" y="2477524"/>
                  </a:cubicBezTo>
                  <a:lnTo>
                    <a:pt x="195101" y="2460803"/>
                  </a:lnTo>
                  <a:lnTo>
                    <a:pt x="113586" y="2386718"/>
                  </a:lnTo>
                  <a:cubicBezTo>
                    <a:pt x="81761" y="2354892"/>
                    <a:pt x="51452" y="2321549"/>
                    <a:pt x="22780" y="2286805"/>
                  </a:cubicBezTo>
                  <a:lnTo>
                    <a:pt x="0" y="2256342"/>
                  </a:lnTo>
                  <a:lnTo>
                    <a:pt x="51252" y="2264164"/>
                  </a:lnTo>
                  <a:cubicBezTo>
                    <a:pt x="98550" y="2268968"/>
                    <a:pt x="146540" y="2271428"/>
                    <a:pt x="195104" y="2271428"/>
                  </a:cubicBezTo>
                  <a:cubicBezTo>
                    <a:pt x="243669" y="2271428"/>
                    <a:pt x="291659" y="2268968"/>
                    <a:pt x="338956" y="2264164"/>
                  </a:cubicBezTo>
                  <a:lnTo>
                    <a:pt x="390201" y="2256343"/>
                  </a:lnTo>
                  <a:lnTo>
                    <a:pt x="478652" y="2242844"/>
                  </a:lnTo>
                  <a:cubicBezTo>
                    <a:pt x="524447" y="2233473"/>
                    <a:pt x="569431" y="2221877"/>
                    <a:pt x="613486" y="2208175"/>
                  </a:cubicBezTo>
                  <a:lnTo>
                    <a:pt x="664170" y="2189624"/>
                  </a:lnTo>
                  <a:lnTo>
                    <a:pt x="742750" y="2160863"/>
                  </a:lnTo>
                  <a:cubicBezTo>
                    <a:pt x="868994" y="2107467"/>
                    <a:pt x="985822" y="2036169"/>
                    <a:pt x="1090051" y="1950150"/>
                  </a:cubicBezTo>
                  <a:lnTo>
                    <a:pt x="1123564" y="1919692"/>
                  </a:lnTo>
                  <a:lnTo>
                    <a:pt x="1189964" y="1859344"/>
                  </a:lnTo>
                  <a:cubicBezTo>
                    <a:pt x="1380919" y="1668389"/>
                    <a:pt x="1517239" y="1422799"/>
                    <a:pt x="1573464" y="1148032"/>
                  </a:cubicBezTo>
                  <a:lnTo>
                    <a:pt x="1577517" y="1121475"/>
                  </a:lnTo>
                  <a:lnTo>
                    <a:pt x="1594784" y="1008336"/>
                  </a:lnTo>
                  <a:cubicBezTo>
                    <a:pt x="1599588" y="961039"/>
                    <a:pt x="1602048" y="913049"/>
                    <a:pt x="1602048" y="864484"/>
                  </a:cubicBezTo>
                  <a:cubicBezTo>
                    <a:pt x="1602048" y="573096"/>
                    <a:pt x="1513467" y="302398"/>
                    <a:pt x="1361764" y="77848"/>
                  </a:cubicBezTo>
                  <a:close/>
                </a:path>
              </a:pathLst>
            </a:custGeom>
            <a:solidFill>
              <a:srgbClr val="386D94">
                <a:alpha val="20000"/>
              </a:srgbClr>
            </a:solidFill>
            <a:ln w="57150"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5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/>
            </a:fontRef>
          </p:style>
          <p:txBody>
            <a:bodyPr wrap="square">
              <a:noAutofit/>
            </a:bodyPr>
            <a:lstStyle/>
            <a:p>
              <a:endParaRPr lang="el-GR"/>
            </a:p>
          </p:txBody>
        </p:sp>
        <p:grpSp>
          <p:nvGrpSpPr>
            <p:cNvPr id="383" name="Google Shape;2513;p64">
              <a:extLst>
                <a:ext uri="{FF2B5EF4-FFF2-40B4-BE49-F238E27FC236}">
                  <a16:creationId xmlns:a16="http://schemas.microsoft.com/office/drawing/2014/main" id="{6BDE0665-8710-FA7A-0F41-ED94E5807D97}"/>
                </a:ext>
              </a:extLst>
            </p:cNvPr>
            <p:cNvGrpSpPr/>
            <p:nvPr/>
          </p:nvGrpSpPr>
          <p:grpSpPr>
            <a:xfrm>
              <a:off x="4594673" y="1555237"/>
              <a:ext cx="536674" cy="506189"/>
              <a:chOff x="4002290" y="2305475"/>
              <a:chExt cx="601990" cy="567794"/>
            </a:xfrm>
          </p:grpSpPr>
          <p:sp>
            <p:nvSpPr>
              <p:cNvPr id="192" name="Google Shape;2514;p64">
                <a:extLst>
                  <a:ext uri="{FF2B5EF4-FFF2-40B4-BE49-F238E27FC236}">
                    <a16:creationId xmlns:a16="http://schemas.microsoft.com/office/drawing/2014/main" id="{3DF73CE6-5F6E-9C1F-6031-7B5ECEA769C5}"/>
                  </a:ext>
                </a:extLst>
              </p:cNvPr>
              <p:cNvSpPr/>
              <p:nvPr/>
            </p:nvSpPr>
            <p:spPr>
              <a:xfrm>
                <a:off x="4123717" y="2467995"/>
                <a:ext cx="36086" cy="55058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1660" extrusionOk="0">
                    <a:moveTo>
                      <a:pt x="267" y="0"/>
                    </a:moveTo>
                    <a:cubicBezTo>
                      <a:pt x="120" y="0"/>
                      <a:pt x="1" y="119"/>
                      <a:pt x="1" y="265"/>
                    </a:cubicBezTo>
                    <a:lnTo>
                      <a:pt x="1" y="1039"/>
                    </a:lnTo>
                    <a:cubicBezTo>
                      <a:pt x="1" y="1381"/>
                      <a:pt x="244" y="1659"/>
                      <a:pt x="544" y="1659"/>
                    </a:cubicBezTo>
                    <a:lnTo>
                      <a:pt x="821" y="1659"/>
                    </a:lnTo>
                    <a:cubicBezTo>
                      <a:pt x="968" y="1659"/>
                      <a:pt x="1087" y="1540"/>
                      <a:pt x="1087" y="1393"/>
                    </a:cubicBezTo>
                    <a:cubicBezTo>
                      <a:pt x="1087" y="1247"/>
                      <a:pt x="968" y="1128"/>
                      <a:pt x="821" y="1128"/>
                    </a:cubicBezTo>
                    <a:lnTo>
                      <a:pt x="559" y="1128"/>
                    </a:lnTo>
                    <a:cubicBezTo>
                      <a:pt x="549" y="1116"/>
                      <a:pt x="533" y="1085"/>
                      <a:pt x="533" y="1039"/>
                    </a:cubicBezTo>
                    <a:lnTo>
                      <a:pt x="533" y="265"/>
                    </a:lnTo>
                    <a:cubicBezTo>
                      <a:pt x="533" y="119"/>
                      <a:pt x="414" y="0"/>
                      <a:pt x="2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2515;p64">
                <a:extLst>
                  <a:ext uri="{FF2B5EF4-FFF2-40B4-BE49-F238E27FC236}">
                    <a16:creationId xmlns:a16="http://schemas.microsoft.com/office/drawing/2014/main" id="{4E414190-96C2-56E7-920A-9061A49FE0DF}"/>
                  </a:ext>
                </a:extLst>
              </p:cNvPr>
              <p:cNvSpPr/>
              <p:nvPr/>
            </p:nvSpPr>
            <p:spPr>
              <a:xfrm>
                <a:off x="4077382" y="2453269"/>
                <a:ext cx="17678" cy="39337"/>
              </a:xfrm>
              <a:custGeom>
                <a:avLst/>
                <a:gdLst/>
                <a:ahLst/>
                <a:cxnLst/>
                <a:rect l="l" t="t" r="r" b="b"/>
                <a:pathLst>
                  <a:path w="533" h="1186" extrusionOk="0">
                    <a:moveTo>
                      <a:pt x="266" y="1"/>
                    </a:moveTo>
                    <a:cubicBezTo>
                      <a:pt x="120" y="1"/>
                      <a:pt x="0" y="120"/>
                      <a:pt x="0" y="267"/>
                    </a:cubicBezTo>
                    <a:lnTo>
                      <a:pt x="0" y="920"/>
                    </a:lnTo>
                    <a:cubicBezTo>
                      <a:pt x="0" y="1066"/>
                      <a:pt x="120" y="1185"/>
                      <a:pt x="266" y="1185"/>
                    </a:cubicBezTo>
                    <a:cubicBezTo>
                      <a:pt x="413" y="1185"/>
                      <a:pt x="532" y="1066"/>
                      <a:pt x="532" y="920"/>
                    </a:cubicBezTo>
                    <a:lnTo>
                      <a:pt x="532" y="267"/>
                    </a:lnTo>
                    <a:cubicBezTo>
                      <a:pt x="532" y="120"/>
                      <a:pt x="413" y="1"/>
                      <a:pt x="2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2516;p64">
                <a:extLst>
                  <a:ext uri="{FF2B5EF4-FFF2-40B4-BE49-F238E27FC236}">
                    <a16:creationId xmlns:a16="http://schemas.microsoft.com/office/drawing/2014/main" id="{07270CDF-8A6B-0D4A-CEDA-D32166312B8A}"/>
                  </a:ext>
                </a:extLst>
              </p:cNvPr>
              <p:cNvSpPr/>
              <p:nvPr/>
            </p:nvSpPr>
            <p:spPr>
              <a:xfrm>
                <a:off x="4180002" y="2453269"/>
                <a:ext cx="17645" cy="39337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186" extrusionOk="0">
                    <a:moveTo>
                      <a:pt x="266" y="1"/>
                    </a:moveTo>
                    <a:cubicBezTo>
                      <a:pt x="119" y="1"/>
                      <a:pt x="0" y="120"/>
                      <a:pt x="0" y="267"/>
                    </a:cubicBezTo>
                    <a:lnTo>
                      <a:pt x="0" y="920"/>
                    </a:lnTo>
                    <a:cubicBezTo>
                      <a:pt x="0" y="1066"/>
                      <a:pt x="119" y="1185"/>
                      <a:pt x="266" y="1185"/>
                    </a:cubicBezTo>
                    <a:cubicBezTo>
                      <a:pt x="413" y="1185"/>
                      <a:pt x="532" y="1066"/>
                      <a:pt x="532" y="920"/>
                    </a:cubicBezTo>
                    <a:lnTo>
                      <a:pt x="532" y="267"/>
                    </a:lnTo>
                    <a:cubicBezTo>
                      <a:pt x="532" y="120"/>
                      <a:pt x="413" y="1"/>
                      <a:pt x="2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2517;p64">
                <a:extLst>
                  <a:ext uri="{FF2B5EF4-FFF2-40B4-BE49-F238E27FC236}">
                    <a16:creationId xmlns:a16="http://schemas.microsoft.com/office/drawing/2014/main" id="{2B390B14-2984-F2F6-0237-FE9C157ACEE8}"/>
                  </a:ext>
                </a:extLst>
              </p:cNvPr>
              <p:cNvSpPr/>
              <p:nvPr/>
            </p:nvSpPr>
            <p:spPr>
              <a:xfrm>
                <a:off x="4093733" y="2536884"/>
                <a:ext cx="87595" cy="31708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956" extrusionOk="0">
                    <a:moveTo>
                      <a:pt x="292" y="1"/>
                    </a:moveTo>
                    <a:cubicBezTo>
                      <a:pt x="224" y="1"/>
                      <a:pt x="156" y="26"/>
                      <a:pt x="104" y="78"/>
                    </a:cubicBezTo>
                    <a:cubicBezTo>
                      <a:pt x="0" y="183"/>
                      <a:pt x="1" y="350"/>
                      <a:pt x="105" y="454"/>
                    </a:cubicBezTo>
                    <a:cubicBezTo>
                      <a:pt x="440" y="789"/>
                      <a:pt x="880" y="955"/>
                      <a:pt x="1321" y="955"/>
                    </a:cubicBezTo>
                    <a:cubicBezTo>
                      <a:pt x="1760" y="955"/>
                      <a:pt x="2201" y="789"/>
                      <a:pt x="2535" y="454"/>
                    </a:cubicBezTo>
                    <a:cubicBezTo>
                      <a:pt x="2640" y="350"/>
                      <a:pt x="2640" y="183"/>
                      <a:pt x="2536" y="78"/>
                    </a:cubicBezTo>
                    <a:cubicBezTo>
                      <a:pt x="2485" y="26"/>
                      <a:pt x="2416" y="1"/>
                      <a:pt x="2348" y="1"/>
                    </a:cubicBezTo>
                    <a:cubicBezTo>
                      <a:pt x="2280" y="1"/>
                      <a:pt x="2212" y="26"/>
                      <a:pt x="2161" y="78"/>
                    </a:cubicBezTo>
                    <a:cubicBezTo>
                      <a:pt x="1929" y="309"/>
                      <a:pt x="1625" y="424"/>
                      <a:pt x="1321" y="424"/>
                    </a:cubicBezTo>
                    <a:cubicBezTo>
                      <a:pt x="1016" y="424"/>
                      <a:pt x="712" y="309"/>
                      <a:pt x="480" y="78"/>
                    </a:cubicBezTo>
                    <a:cubicBezTo>
                      <a:pt x="428" y="26"/>
                      <a:pt x="360" y="1"/>
                      <a:pt x="2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2518;p64">
                <a:extLst>
                  <a:ext uri="{FF2B5EF4-FFF2-40B4-BE49-F238E27FC236}">
                    <a16:creationId xmlns:a16="http://schemas.microsoft.com/office/drawing/2014/main" id="{9771C00C-F5D4-30FB-83F6-388AECB6F041}"/>
                  </a:ext>
                </a:extLst>
              </p:cNvPr>
              <p:cNvSpPr/>
              <p:nvPr/>
            </p:nvSpPr>
            <p:spPr>
              <a:xfrm>
                <a:off x="4002290" y="2305475"/>
                <a:ext cx="601990" cy="567794"/>
              </a:xfrm>
              <a:custGeom>
                <a:avLst/>
                <a:gdLst/>
                <a:ahLst/>
                <a:cxnLst/>
                <a:rect l="l" t="t" r="r" b="b"/>
                <a:pathLst>
                  <a:path w="18150" h="17119" extrusionOk="0">
                    <a:moveTo>
                      <a:pt x="4172" y="532"/>
                    </a:moveTo>
                    <a:cubicBezTo>
                      <a:pt x="4485" y="532"/>
                      <a:pt x="4740" y="785"/>
                      <a:pt x="4740" y="1096"/>
                    </a:cubicBezTo>
                    <a:lnTo>
                      <a:pt x="4740" y="1406"/>
                    </a:lnTo>
                    <a:cubicBezTo>
                      <a:pt x="4515" y="1393"/>
                      <a:pt x="4296" y="1389"/>
                      <a:pt x="4093" y="1389"/>
                    </a:cubicBezTo>
                    <a:lnTo>
                      <a:pt x="4061" y="1389"/>
                    </a:lnTo>
                    <a:cubicBezTo>
                      <a:pt x="3375" y="1389"/>
                      <a:pt x="2506" y="1430"/>
                      <a:pt x="1870" y="1751"/>
                    </a:cubicBezTo>
                    <a:cubicBezTo>
                      <a:pt x="1687" y="1844"/>
                      <a:pt x="1531" y="1955"/>
                      <a:pt x="1398" y="2087"/>
                    </a:cubicBezTo>
                    <a:lnTo>
                      <a:pt x="1398" y="1096"/>
                    </a:lnTo>
                    <a:cubicBezTo>
                      <a:pt x="1398" y="785"/>
                      <a:pt x="1653" y="532"/>
                      <a:pt x="1966" y="532"/>
                    </a:cubicBezTo>
                    <a:close/>
                    <a:moveTo>
                      <a:pt x="5558" y="891"/>
                    </a:moveTo>
                    <a:cubicBezTo>
                      <a:pt x="6219" y="891"/>
                      <a:pt x="6756" y="1426"/>
                      <a:pt x="6756" y="2083"/>
                    </a:cubicBezTo>
                    <a:lnTo>
                      <a:pt x="6756" y="2087"/>
                    </a:lnTo>
                    <a:cubicBezTo>
                      <a:pt x="6623" y="1955"/>
                      <a:pt x="6467" y="1844"/>
                      <a:pt x="6284" y="1751"/>
                    </a:cubicBezTo>
                    <a:cubicBezTo>
                      <a:pt x="5984" y="1600"/>
                      <a:pt x="5632" y="1511"/>
                      <a:pt x="5272" y="1460"/>
                    </a:cubicBezTo>
                    <a:lnTo>
                      <a:pt x="5272" y="1096"/>
                    </a:lnTo>
                    <a:cubicBezTo>
                      <a:pt x="5272" y="1040"/>
                      <a:pt x="5267" y="983"/>
                      <a:pt x="5258" y="929"/>
                    </a:cubicBezTo>
                    <a:cubicBezTo>
                      <a:pt x="5356" y="904"/>
                      <a:pt x="5456" y="891"/>
                      <a:pt x="5558" y="891"/>
                    </a:cubicBezTo>
                    <a:close/>
                    <a:moveTo>
                      <a:pt x="7537" y="2592"/>
                    </a:moveTo>
                    <a:lnTo>
                      <a:pt x="7537" y="3178"/>
                    </a:lnTo>
                    <a:lnTo>
                      <a:pt x="7288" y="3178"/>
                    </a:lnTo>
                    <a:lnTo>
                      <a:pt x="7288" y="2592"/>
                    </a:lnTo>
                    <a:close/>
                    <a:moveTo>
                      <a:pt x="14299" y="5359"/>
                    </a:moveTo>
                    <a:lnTo>
                      <a:pt x="14299" y="5731"/>
                    </a:lnTo>
                    <a:lnTo>
                      <a:pt x="13120" y="5731"/>
                    </a:lnTo>
                    <a:lnTo>
                      <a:pt x="13120" y="5359"/>
                    </a:lnTo>
                    <a:close/>
                    <a:moveTo>
                      <a:pt x="866" y="5052"/>
                    </a:moveTo>
                    <a:lnTo>
                      <a:pt x="866" y="6047"/>
                    </a:lnTo>
                    <a:cubicBezTo>
                      <a:pt x="866" y="6113"/>
                      <a:pt x="868" y="6178"/>
                      <a:pt x="872" y="6243"/>
                    </a:cubicBezTo>
                    <a:cubicBezTo>
                      <a:pt x="671" y="6141"/>
                      <a:pt x="532" y="5933"/>
                      <a:pt x="532" y="5694"/>
                    </a:cubicBezTo>
                    <a:lnTo>
                      <a:pt x="532" y="5598"/>
                    </a:lnTo>
                    <a:cubicBezTo>
                      <a:pt x="532" y="5360"/>
                      <a:pt x="668" y="5155"/>
                      <a:pt x="866" y="5052"/>
                    </a:cubicBezTo>
                    <a:close/>
                    <a:moveTo>
                      <a:pt x="7288" y="5052"/>
                    </a:moveTo>
                    <a:cubicBezTo>
                      <a:pt x="7486" y="5155"/>
                      <a:pt x="7622" y="5360"/>
                      <a:pt x="7622" y="5598"/>
                    </a:cubicBezTo>
                    <a:lnTo>
                      <a:pt x="7622" y="5694"/>
                    </a:lnTo>
                    <a:cubicBezTo>
                      <a:pt x="7622" y="5933"/>
                      <a:pt x="7483" y="6141"/>
                      <a:pt x="7282" y="6243"/>
                    </a:cubicBezTo>
                    <a:cubicBezTo>
                      <a:pt x="7286" y="6178"/>
                      <a:pt x="7288" y="6113"/>
                      <a:pt x="7288" y="6046"/>
                    </a:cubicBezTo>
                    <a:lnTo>
                      <a:pt x="7288" y="5052"/>
                    </a:lnTo>
                    <a:close/>
                    <a:moveTo>
                      <a:pt x="10076" y="7666"/>
                    </a:moveTo>
                    <a:cubicBezTo>
                      <a:pt x="10074" y="7720"/>
                      <a:pt x="10072" y="7773"/>
                      <a:pt x="10072" y="7826"/>
                    </a:cubicBezTo>
                    <a:lnTo>
                      <a:pt x="10072" y="8252"/>
                    </a:lnTo>
                    <a:lnTo>
                      <a:pt x="9810" y="8252"/>
                    </a:lnTo>
                    <a:lnTo>
                      <a:pt x="9810" y="7666"/>
                    </a:lnTo>
                    <a:close/>
                    <a:moveTo>
                      <a:pt x="16096" y="8462"/>
                    </a:moveTo>
                    <a:cubicBezTo>
                      <a:pt x="16123" y="8462"/>
                      <a:pt x="16147" y="8485"/>
                      <a:pt x="16147" y="8512"/>
                    </a:cubicBezTo>
                    <a:lnTo>
                      <a:pt x="16147" y="8626"/>
                    </a:lnTo>
                    <a:lnTo>
                      <a:pt x="11272" y="8626"/>
                    </a:lnTo>
                    <a:lnTo>
                      <a:pt x="11272" y="8512"/>
                    </a:lnTo>
                    <a:cubicBezTo>
                      <a:pt x="11272" y="8485"/>
                      <a:pt x="11295" y="8462"/>
                      <a:pt x="11323" y="8462"/>
                    </a:cubicBezTo>
                    <a:close/>
                    <a:moveTo>
                      <a:pt x="4093" y="1921"/>
                    </a:moveTo>
                    <a:cubicBezTo>
                      <a:pt x="6035" y="1921"/>
                      <a:pt x="6756" y="2357"/>
                      <a:pt x="6756" y="3530"/>
                    </a:cubicBezTo>
                    <a:lnTo>
                      <a:pt x="6756" y="6046"/>
                    </a:lnTo>
                    <a:cubicBezTo>
                      <a:pt x="6756" y="7508"/>
                      <a:pt x="5561" y="8697"/>
                      <a:pt x="4093" y="8697"/>
                    </a:cubicBezTo>
                    <a:lnTo>
                      <a:pt x="4061" y="8697"/>
                    </a:lnTo>
                    <a:cubicBezTo>
                      <a:pt x="2592" y="8697"/>
                      <a:pt x="1398" y="7508"/>
                      <a:pt x="1398" y="6046"/>
                    </a:cubicBezTo>
                    <a:lnTo>
                      <a:pt x="1398" y="3530"/>
                    </a:lnTo>
                    <a:cubicBezTo>
                      <a:pt x="1398" y="2357"/>
                      <a:pt x="2120" y="1921"/>
                      <a:pt x="4061" y="1921"/>
                    </a:cubicBezTo>
                    <a:close/>
                    <a:moveTo>
                      <a:pt x="16147" y="9158"/>
                    </a:moveTo>
                    <a:lnTo>
                      <a:pt x="16147" y="11196"/>
                    </a:lnTo>
                    <a:cubicBezTo>
                      <a:pt x="16147" y="11224"/>
                      <a:pt x="16123" y="11246"/>
                      <a:pt x="16096" y="11246"/>
                    </a:cubicBezTo>
                    <a:lnTo>
                      <a:pt x="11323" y="11246"/>
                    </a:lnTo>
                    <a:cubicBezTo>
                      <a:pt x="11295" y="11246"/>
                      <a:pt x="11272" y="11224"/>
                      <a:pt x="11272" y="11196"/>
                    </a:cubicBezTo>
                    <a:lnTo>
                      <a:pt x="11272" y="9158"/>
                    </a:lnTo>
                    <a:close/>
                    <a:moveTo>
                      <a:pt x="10072" y="9350"/>
                    </a:moveTo>
                    <a:lnTo>
                      <a:pt x="10072" y="10784"/>
                    </a:lnTo>
                    <a:cubicBezTo>
                      <a:pt x="10072" y="10966"/>
                      <a:pt x="10089" y="11144"/>
                      <a:pt x="10120" y="11316"/>
                    </a:cubicBezTo>
                    <a:cubicBezTo>
                      <a:pt x="9935" y="11263"/>
                      <a:pt x="9801" y="11092"/>
                      <a:pt x="9801" y="10891"/>
                    </a:cubicBezTo>
                    <a:lnTo>
                      <a:pt x="9801" y="9759"/>
                    </a:lnTo>
                    <a:cubicBezTo>
                      <a:pt x="9801" y="9576"/>
                      <a:pt x="9913" y="9418"/>
                      <a:pt x="10072" y="9350"/>
                    </a:cubicBezTo>
                    <a:close/>
                    <a:moveTo>
                      <a:pt x="17346" y="9350"/>
                    </a:moveTo>
                    <a:cubicBezTo>
                      <a:pt x="17505" y="9418"/>
                      <a:pt x="17618" y="9575"/>
                      <a:pt x="17618" y="9759"/>
                    </a:cubicBezTo>
                    <a:lnTo>
                      <a:pt x="17618" y="10891"/>
                    </a:lnTo>
                    <a:cubicBezTo>
                      <a:pt x="17618" y="11092"/>
                      <a:pt x="17483" y="11263"/>
                      <a:pt x="17298" y="11316"/>
                    </a:cubicBezTo>
                    <a:cubicBezTo>
                      <a:pt x="17329" y="11144"/>
                      <a:pt x="17346" y="10966"/>
                      <a:pt x="17346" y="10784"/>
                    </a:cubicBezTo>
                    <a:lnTo>
                      <a:pt x="17346" y="9350"/>
                    </a:lnTo>
                    <a:close/>
                    <a:moveTo>
                      <a:pt x="11721" y="5765"/>
                    </a:moveTo>
                    <a:lnTo>
                      <a:pt x="11721" y="7930"/>
                    </a:lnTo>
                    <a:lnTo>
                      <a:pt x="11323" y="7930"/>
                    </a:lnTo>
                    <a:cubicBezTo>
                      <a:pt x="11001" y="7930"/>
                      <a:pt x="10740" y="8191"/>
                      <a:pt x="10740" y="8512"/>
                    </a:cubicBezTo>
                    <a:lnTo>
                      <a:pt x="10740" y="11196"/>
                    </a:lnTo>
                    <a:cubicBezTo>
                      <a:pt x="10740" y="11518"/>
                      <a:pt x="11001" y="11778"/>
                      <a:pt x="11323" y="11778"/>
                    </a:cubicBezTo>
                    <a:lnTo>
                      <a:pt x="11721" y="11778"/>
                    </a:lnTo>
                    <a:lnTo>
                      <a:pt x="11721" y="12845"/>
                    </a:lnTo>
                    <a:cubicBezTo>
                      <a:pt x="11048" y="12404"/>
                      <a:pt x="10604" y="11645"/>
                      <a:pt x="10604" y="10784"/>
                    </a:cubicBezTo>
                    <a:lnTo>
                      <a:pt x="10604" y="7826"/>
                    </a:lnTo>
                    <a:cubicBezTo>
                      <a:pt x="10604" y="6966"/>
                      <a:pt x="11048" y="6207"/>
                      <a:pt x="11721" y="5765"/>
                    </a:cubicBezTo>
                    <a:close/>
                    <a:moveTo>
                      <a:pt x="14831" y="5408"/>
                    </a:moveTo>
                    <a:cubicBezTo>
                      <a:pt x="14945" y="5431"/>
                      <a:pt x="15058" y="5463"/>
                      <a:pt x="15165" y="5501"/>
                    </a:cubicBezTo>
                    <a:lnTo>
                      <a:pt x="15165" y="6150"/>
                    </a:lnTo>
                    <a:cubicBezTo>
                      <a:pt x="15165" y="6297"/>
                      <a:pt x="15285" y="6415"/>
                      <a:pt x="15431" y="6415"/>
                    </a:cubicBezTo>
                    <a:cubicBezTo>
                      <a:pt x="15578" y="6415"/>
                      <a:pt x="15697" y="6295"/>
                      <a:pt x="15697" y="6150"/>
                    </a:cubicBezTo>
                    <a:lnTo>
                      <a:pt x="15697" y="5765"/>
                    </a:lnTo>
                    <a:cubicBezTo>
                      <a:pt x="16370" y="6207"/>
                      <a:pt x="16815" y="6966"/>
                      <a:pt x="16815" y="7826"/>
                    </a:cubicBezTo>
                    <a:lnTo>
                      <a:pt x="16815" y="10784"/>
                    </a:lnTo>
                    <a:cubicBezTo>
                      <a:pt x="16815" y="11645"/>
                      <a:pt x="16370" y="12404"/>
                      <a:pt x="15697" y="12845"/>
                    </a:cubicBezTo>
                    <a:lnTo>
                      <a:pt x="15697" y="11778"/>
                    </a:lnTo>
                    <a:lnTo>
                      <a:pt x="16096" y="11778"/>
                    </a:lnTo>
                    <a:cubicBezTo>
                      <a:pt x="16417" y="11778"/>
                      <a:pt x="16679" y="11518"/>
                      <a:pt x="16679" y="11196"/>
                    </a:cubicBezTo>
                    <a:lnTo>
                      <a:pt x="16679" y="8512"/>
                    </a:lnTo>
                    <a:cubicBezTo>
                      <a:pt x="16679" y="8191"/>
                      <a:pt x="16417" y="7930"/>
                      <a:pt x="16096" y="7930"/>
                    </a:cubicBezTo>
                    <a:lnTo>
                      <a:pt x="15697" y="7930"/>
                    </a:lnTo>
                    <a:lnTo>
                      <a:pt x="15697" y="7603"/>
                    </a:lnTo>
                    <a:cubicBezTo>
                      <a:pt x="15697" y="7456"/>
                      <a:pt x="15578" y="7337"/>
                      <a:pt x="15431" y="7337"/>
                    </a:cubicBezTo>
                    <a:cubicBezTo>
                      <a:pt x="15285" y="7337"/>
                      <a:pt x="15165" y="7456"/>
                      <a:pt x="15165" y="7603"/>
                    </a:cubicBezTo>
                    <a:lnTo>
                      <a:pt x="15165" y="7930"/>
                    </a:lnTo>
                    <a:lnTo>
                      <a:pt x="12253" y="7930"/>
                    </a:lnTo>
                    <a:lnTo>
                      <a:pt x="12253" y="5501"/>
                    </a:lnTo>
                    <a:cubicBezTo>
                      <a:pt x="12361" y="5463"/>
                      <a:pt x="12473" y="5431"/>
                      <a:pt x="12588" y="5408"/>
                    </a:cubicBezTo>
                    <a:lnTo>
                      <a:pt x="12588" y="5822"/>
                    </a:lnTo>
                    <a:cubicBezTo>
                      <a:pt x="12588" y="6066"/>
                      <a:pt x="12787" y="6263"/>
                      <a:pt x="13029" y="6263"/>
                    </a:cubicBezTo>
                    <a:lnTo>
                      <a:pt x="14389" y="6263"/>
                    </a:lnTo>
                    <a:cubicBezTo>
                      <a:pt x="14633" y="6263"/>
                      <a:pt x="14831" y="6066"/>
                      <a:pt x="14831" y="5822"/>
                    </a:cubicBezTo>
                    <a:lnTo>
                      <a:pt x="14831" y="5408"/>
                    </a:lnTo>
                    <a:close/>
                    <a:moveTo>
                      <a:pt x="15165" y="11778"/>
                    </a:moveTo>
                    <a:lnTo>
                      <a:pt x="15165" y="13110"/>
                    </a:lnTo>
                    <a:cubicBezTo>
                      <a:pt x="14907" y="13201"/>
                      <a:pt x="14628" y="13252"/>
                      <a:pt x="14339" y="13252"/>
                    </a:cubicBezTo>
                    <a:lnTo>
                      <a:pt x="13080" y="13252"/>
                    </a:lnTo>
                    <a:cubicBezTo>
                      <a:pt x="12790" y="13252"/>
                      <a:pt x="12511" y="13201"/>
                      <a:pt x="12253" y="13110"/>
                    </a:cubicBezTo>
                    <a:lnTo>
                      <a:pt x="12253" y="11778"/>
                    </a:lnTo>
                    <a:close/>
                    <a:moveTo>
                      <a:pt x="14686" y="13763"/>
                    </a:moveTo>
                    <a:lnTo>
                      <a:pt x="14686" y="14163"/>
                    </a:lnTo>
                    <a:lnTo>
                      <a:pt x="12732" y="14163"/>
                    </a:lnTo>
                    <a:lnTo>
                      <a:pt x="12732" y="13763"/>
                    </a:lnTo>
                    <a:cubicBezTo>
                      <a:pt x="12846" y="13775"/>
                      <a:pt x="12962" y="13784"/>
                      <a:pt x="13080" y="13784"/>
                    </a:cubicBezTo>
                    <a:lnTo>
                      <a:pt x="14339" y="13784"/>
                    </a:lnTo>
                    <a:cubicBezTo>
                      <a:pt x="14456" y="13784"/>
                      <a:pt x="14572" y="13775"/>
                      <a:pt x="14686" y="13763"/>
                    </a:cubicBezTo>
                    <a:close/>
                    <a:moveTo>
                      <a:pt x="16094" y="15780"/>
                    </a:moveTo>
                    <a:cubicBezTo>
                      <a:pt x="16245" y="15780"/>
                      <a:pt x="16368" y="15902"/>
                      <a:pt x="16368" y="16052"/>
                    </a:cubicBezTo>
                    <a:lnTo>
                      <a:pt x="16368" y="16588"/>
                    </a:lnTo>
                    <a:lnTo>
                      <a:pt x="11050" y="16588"/>
                    </a:lnTo>
                    <a:lnTo>
                      <a:pt x="11050" y="16052"/>
                    </a:lnTo>
                    <a:cubicBezTo>
                      <a:pt x="11050" y="15902"/>
                      <a:pt x="11174" y="15780"/>
                      <a:pt x="11324" y="15780"/>
                    </a:cubicBezTo>
                    <a:close/>
                    <a:moveTo>
                      <a:pt x="1965" y="1"/>
                    </a:moveTo>
                    <a:cubicBezTo>
                      <a:pt x="1359" y="1"/>
                      <a:pt x="866" y="491"/>
                      <a:pt x="866" y="1096"/>
                    </a:cubicBezTo>
                    <a:lnTo>
                      <a:pt x="866" y="4485"/>
                    </a:lnTo>
                    <a:cubicBezTo>
                      <a:pt x="369" y="4613"/>
                      <a:pt x="1" y="5062"/>
                      <a:pt x="1" y="5597"/>
                    </a:cubicBezTo>
                    <a:lnTo>
                      <a:pt x="1" y="5693"/>
                    </a:lnTo>
                    <a:cubicBezTo>
                      <a:pt x="1" y="6263"/>
                      <a:pt x="417" y="6736"/>
                      <a:pt x="964" y="6826"/>
                    </a:cubicBezTo>
                    <a:cubicBezTo>
                      <a:pt x="1208" y="7789"/>
                      <a:pt x="1894" y="8579"/>
                      <a:pt x="2794" y="8968"/>
                    </a:cubicBezTo>
                    <a:lnTo>
                      <a:pt x="2794" y="9309"/>
                    </a:lnTo>
                    <a:lnTo>
                      <a:pt x="1198" y="9309"/>
                    </a:lnTo>
                    <a:cubicBezTo>
                      <a:pt x="577" y="9309"/>
                      <a:pt x="70" y="9813"/>
                      <a:pt x="70" y="10433"/>
                    </a:cubicBezTo>
                    <a:lnTo>
                      <a:pt x="70" y="11353"/>
                    </a:lnTo>
                    <a:cubicBezTo>
                      <a:pt x="70" y="11549"/>
                      <a:pt x="229" y="11708"/>
                      <a:pt x="426" y="11708"/>
                    </a:cubicBezTo>
                    <a:lnTo>
                      <a:pt x="4913" y="11708"/>
                    </a:lnTo>
                    <a:cubicBezTo>
                      <a:pt x="5060" y="11708"/>
                      <a:pt x="5179" y="11589"/>
                      <a:pt x="5179" y="11443"/>
                    </a:cubicBezTo>
                    <a:cubicBezTo>
                      <a:pt x="5179" y="11296"/>
                      <a:pt x="5060" y="11177"/>
                      <a:pt x="4913" y="11177"/>
                    </a:cubicBezTo>
                    <a:lnTo>
                      <a:pt x="602" y="11177"/>
                    </a:lnTo>
                    <a:lnTo>
                      <a:pt x="602" y="10433"/>
                    </a:lnTo>
                    <a:cubicBezTo>
                      <a:pt x="602" y="10107"/>
                      <a:pt x="869" y="9841"/>
                      <a:pt x="1198" y="9841"/>
                    </a:cubicBezTo>
                    <a:lnTo>
                      <a:pt x="3060" y="9841"/>
                    </a:lnTo>
                    <a:cubicBezTo>
                      <a:pt x="3207" y="9841"/>
                      <a:pt x="3326" y="9722"/>
                      <a:pt x="3326" y="9575"/>
                    </a:cubicBezTo>
                    <a:lnTo>
                      <a:pt x="3326" y="9144"/>
                    </a:lnTo>
                    <a:cubicBezTo>
                      <a:pt x="3562" y="9200"/>
                      <a:pt x="3808" y="9229"/>
                      <a:pt x="4061" y="9229"/>
                    </a:cubicBezTo>
                    <a:lnTo>
                      <a:pt x="4093" y="9229"/>
                    </a:lnTo>
                    <a:cubicBezTo>
                      <a:pt x="4346" y="9229"/>
                      <a:pt x="4592" y="9200"/>
                      <a:pt x="4828" y="9144"/>
                    </a:cubicBezTo>
                    <a:lnTo>
                      <a:pt x="4828" y="9575"/>
                    </a:lnTo>
                    <a:cubicBezTo>
                      <a:pt x="4828" y="9722"/>
                      <a:pt x="4947" y="9841"/>
                      <a:pt x="5094" y="9841"/>
                    </a:cubicBezTo>
                    <a:lnTo>
                      <a:pt x="6957" y="9841"/>
                    </a:lnTo>
                    <a:cubicBezTo>
                      <a:pt x="7285" y="9841"/>
                      <a:pt x="7552" y="10107"/>
                      <a:pt x="7552" y="10433"/>
                    </a:cubicBezTo>
                    <a:lnTo>
                      <a:pt x="7552" y="11177"/>
                    </a:lnTo>
                    <a:lnTo>
                      <a:pt x="6437" y="11177"/>
                    </a:lnTo>
                    <a:cubicBezTo>
                      <a:pt x="6290" y="11177"/>
                      <a:pt x="6171" y="11296"/>
                      <a:pt x="6171" y="11443"/>
                    </a:cubicBezTo>
                    <a:cubicBezTo>
                      <a:pt x="6171" y="11589"/>
                      <a:pt x="6290" y="11708"/>
                      <a:pt x="6437" y="11708"/>
                    </a:cubicBezTo>
                    <a:lnTo>
                      <a:pt x="7729" y="11708"/>
                    </a:lnTo>
                    <a:cubicBezTo>
                      <a:pt x="7925" y="11708"/>
                      <a:pt x="8084" y="11549"/>
                      <a:pt x="8084" y="11353"/>
                    </a:cubicBezTo>
                    <a:lnTo>
                      <a:pt x="8084" y="10433"/>
                    </a:lnTo>
                    <a:cubicBezTo>
                      <a:pt x="8084" y="9813"/>
                      <a:pt x="7578" y="9309"/>
                      <a:pt x="6957" y="9309"/>
                    </a:cubicBezTo>
                    <a:lnTo>
                      <a:pt x="5360" y="9309"/>
                    </a:lnTo>
                    <a:lnTo>
                      <a:pt x="5360" y="8968"/>
                    </a:lnTo>
                    <a:cubicBezTo>
                      <a:pt x="6260" y="8579"/>
                      <a:pt x="6946" y="7789"/>
                      <a:pt x="7191" y="6826"/>
                    </a:cubicBezTo>
                    <a:cubicBezTo>
                      <a:pt x="7737" y="6736"/>
                      <a:pt x="8154" y="6263"/>
                      <a:pt x="8154" y="5693"/>
                    </a:cubicBezTo>
                    <a:lnTo>
                      <a:pt x="8154" y="5597"/>
                    </a:lnTo>
                    <a:cubicBezTo>
                      <a:pt x="8154" y="5062"/>
                      <a:pt x="7785" y="4613"/>
                      <a:pt x="7288" y="4485"/>
                    </a:cubicBezTo>
                    <a:lnTo>
                      <a:pt x="7288" y="3710"/>
                    </a:lnTo>
                    <a:lnTo>
                      <a:pt x="7626" y="3710"/>
                    </a:lnTo>
                    <a:cubicBezTo>
                      <a:pt x="7870" y="3710"/>
                      <a:pt x="8069" y="3512"/>
                      <a:pt x="8069" y="3268"/>
                    </a:cubicBezTo>
                    <a:lnTo>
                      <a:pt x="8069" y="3175"/>
                    </a:lnTo>
                    <a:lnTo>
                      <a:pt x="8459" y="3175"/>
                    </a:lnTo>
                    <a:lnTo>
                      <a:pt x="8459" y="7721"/>
                    </a:lnTo>
                    <a:cubicBezTo>
                      <a:pt x="8459" y="7965"/>
                      <a:pt x="8657" y="8163"/>
                      <a:pt x="8901" y="8163"/>
                    </a:cubicBezTo>
                    <a:lnTo>
                      <a:pt x="9277" y="8163"/>
                    </a:lnTo>
                    <a:lnTo>
                      <a:pt x="9277" y="8342"/>
                    </a:lnTo>
                    <a:cubicBezTo>
                      <a:pt x="9277" y="8586"/>
                      <a:pt x="9476" y="8784"/>
                      <a:pt x="9721" y="8784"/>
                    </a:cubicBezTo>
                    <a:lnTo>
                      <a:pt x="10072" y="8784"/>
                    </a:lnTo>
                    <a:lnTo>
                      <a:pt x="10072" y="8800"/>
                    </a:lnTo>
                    <a:cubicBezTo>
                      <a:pt x="9616" y="8881"/>
                      <a:pt x="9268" y="9280"/>
                      <a:pt x="9268" y="9759"/>
                    </a:cubicBezTo>
                    <a:lnTo>
                      <a:pt x="9268" y="10891"/>
                    </a:lnTo>
                    <a:cubicBezTo>
                      <a:pt x="9268" y="11428"/>
                      <a:pt x="9705" y="11866"/>
                      <a:pt x="10243" y="11866"/>
                    </a:cubicBezTo>
                    <a:lnTo>
                      <a:pt x="10275" y="11866"/>
                    </a:lnTo>
                    <a:cubicBezTo>
                      <a:pt x="10607" y="12718"/>
                      <a:pt x="11317" y="13382"/>
                      <a:pt x="12200" y="13652"/>
                    </a:cubicBezTo>
                    <a:lnTo>
                      <a:pt x="12200" y="14163"/>
                    </a:lnTo>
                    <a:lnTo>
                      <a:pt x="10324" y="14163"/>
                    </a:lnTo>
                    <a:cubicBezTo>
                      <a:pt x="9755" y="14163"/>
                      <a:pt x="9291" y="14624"/>
                      <a:pt x="9291" y="15193"/>
                    </a:cubicBezTo>
                    <a:lnTo>
                      <a:pt x="9291" y="16852"/>
                    </a:lnTo>
                    <a:cubicBezTo>
                      <a:pt x="9291" y="17000"/>
                      <a:pt x="9411" y="17118"/>
                      <a:pt x="9557" y="17118"/>
                    </a:cubicBezTo>
                    <a:lnTo>
                      <a:pt x="17860" y="17118"/>
                    </a:lnTo>
                    <a:cubicBezTo>
                      <a:pt x="18008" y="17118"/>
                      <a:pt x="18126" y="16999"/>
                      <a:pt x="18126" y="16852"/>
                    </a:cubicBezTo>
                    <a:lnTo>
                      <a:pt x="18126" y="15193"/>
                    </a:lnTo>
                    <a:cubicBezTo>
                      <a:pt x="18126" y="14625"/>
                      <a:pt x="17663" y="14163"/>
                      <a:pt x="17094" y="14163"/>
                    </a:cubicBezTo>
                    <a:lnTo>
                      <a:pt x="16788" y="14163"/>
                    </a:lnTo>
                    <a:cubicBezTo>
                      <a:pt x="16641" y="14163"/>
                      <a:pt x="16522" y="14281"/>
                      <a:pt x="16522" y="14428"/>
                    </a:cubicBezTo>
                    <a:cubicBezTo>
                      <a:pt x="16522" y="14575"/>
                      <a:pt x="16641" y="14694"/>
                      <a:pt x="16788" y="14694"/>
                    </a:cubicBezTo>
                    <a:lnTo>
                      <a:pt x="17094" y="14694"/>
                    </a:lnTo>
                    <a:cubicBezTo>
                      <a:pt x="17370" y="14694"/>
                      <a:pt x="17594" y="14918"/>
                      <a:pt x="17594" y="15193"/>
                    </a:cubicBezTo>
                    <a:lnTo>
                      <a:pt x="17594" y="16587"/>
                    </a:lnTo>
                    <a:lnTo>
                      <a:pt x="16899" y="16587"/>
                    </a:lnTo>
                    <a:lnTo>
                      <a:pt x="16899" y="16052"/>
                    </a:lnTo>
                    <a:cubicBezTo>
                      <a:pt x="16899" y="15608"/>
                      <a:pt x="16537" y="15248"/>
                      <a:pt x="16094" y="15248"/>
                    </a:cubicBezTo>
                    <a:lnTo>
                      <a:pt x="11324" y="15248"/>
                    </a:lnTo>
                    <a:cubicBezTo>
                      <a:pt x="10880" y="15248"/>
                      <a:pt x="10518" y="15608"/>
                      <a:pt x="10518" y="16052"/>
                    </a:cubicBezTo>
                    <a:lnTo>
                      <a:pt x="10518" y="16587"/>
                    </a:lnTo>
                    <a:lnTo>
                      <a:pt x="9823" y="16587"/>
                    </a:lnTo>
                    <a:lnTo>
                      <a:pt x="9823" y="15193"/>
                    </a:lnTo>
                    <a:cubicBezTo>
                      <a:pt x="9823" y="14918"/>
                      <a:pt x="10048" y="14694"/>
                      <a:pt x="10324" y="14694"/>
                    </a:cubicBezTo>
                    <a:lnTo>
                      <a:pt x="15406" y="14694"/>
                    </a:lnTo>
                    <a:cubicBezTo>
                      <a:pt x="15553" y="14694"/>
                      <a:pt x="15672" y="14575"/>
                      <a:pt x="15672" y="14428"/>
                    </a:cubicBezTo>
                    <a:cubicBezTo>
                      <a:pt x="15672" y="14281"/>
                      <a:pt x="15553" y="14163"/>
                      <a:pt x="15406" y="14163"/>
                    </a:cubicBezTo>
                    <a:lnTo>
                      <a:pt x="15218" y="14163"/>
                    </a:lnTo>
                    <a:lnTo>
                      <a:pt x="15218" y="13652"/>
                    </a:lnTo>
                    <a:cubicBezTo>
                      <a:pt x="16101" y="13383"/>
                      <a:pt x="16811" y="12718"/>
                      <a:pt x="17143" y="11866"/>
                    </a:cubicBezTo>
                    <a:lnTo>
                      <a:pt x="17175" y="11866"/>
                    </a:lnTo>
                    <a:cubicBezTo>
                      <a:pt x="17712" y="11866"/>
                      <a:pt x="18149" y="11428"/>
                      <a:pt x="18149" y="10891"/>
                    </a:cubicBezTo>
                    <a:lnTo>
                      <a:pt x="18149" y="9759"/>
                    </a:lnTo>
                    <a:cubicBezTo>
                      <a:pt x="18149" y="9280"/>
                      <a:pt x="17802" y="8881"/>
                      <a:pt x="17346" y="8800"/>
                    </a:cubicBezTo>
                    <a:lnTo>
                      <a:pt x="17346" y="7826"/>
                    </a:lnTo>
                    <a:cubicBezTo>
                      <a:pt x="17346" y="6173"/>
                      <a:pt x="15997" y="4827"/>
                      <a:pt x="14338" y="4827"/>
                    </a:cubicBezTo>
                    <a:lnTo>
                      <a:pt x="13080" y="4827"/>
                    </a:lnTo>
                    <a:cubicBezTo>
                      <a:pt x="11660" y="4827"/>
                      <a:pt x="10468" y="5813"/>
                      <a:pt x="10153" y="7134"/>
                    </a:cubicBezTo>
                    <a:lnTo>
                      <a:pt x="9721" y="7134"/>
                    </a:lnTo>
                    <a:cubicBezTo>
                      <a:pt x="9476" y="7134"/>
                      <a:pt x="9278" y="7334"/>
                      <a:pt x="9278" y="7578"/>
                    </a:cubicBezTo>
                    <a:lnTo>
                      <a:pt x="9278" y="7631"/>
                    </a:lnTo>
                    <a:lnTo>
                      <a:pt x="8991" y="7631"/>
                    </a:lnTo>
                    <a:lnTo>
                      <a:pt x="8991" y="3087"/>
                    </a:lnTo>
                    <a:cubicBezTo>
                      <a:pt x="8991" y="2843"/>
                      <a:pt x="8791" y="2643"/>
                      <a:pt x="8547" y="2643"/>
                    </a:cubicBezTo>
                    <a:lnTo>
                      <a:pt x="8069" y="2643"/>
                    </a:lnTo>
                    <a:lnTo>
                      <a:pt x="8069" y="2503"/>
                    </a:lnTo>
                    <a:cubicBezTo>
                      <a:pt x="8069" y="2258"/>
                      <a:pt x="7870" y="2060"/>
                      <a:pt x="7626" y="2060"/>
                    </a:cubicBezTo>
                    <a:lnTo>
                      <a:pt x="7287" y="2060"/>
                    </a:lnTo>
                    <a:cubicBezTo>
                      <a:pt x="7275" y="1120"/>
                      <a:pt x="6505" y="359"/>
                      <a:pt x="5558" y="359"/>
                    </a:cubicBezTo>
                    <a:cubicBezTo>
                      <a:pt x="5386" y="359"/>
                      <a:pt x="5214" y="386"/>
                      <a:pt x="5049" y="437"/>
                    </a:cubicBezTo>
                    <a:cubicBezTo>
                      <a:pt x="4849" y="172"/>
                      <a:pt x="4529" y="1"/>
                      <a:pt x="41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2519;p64">
                <a:extLst>
                  <a:ext uri="{FF2B5EF4-FFF2-40B4-BE49-F238E27FC236}">
                    <a16:creationId xmlns:a16="http://schemas.microsoft.com/office/drawing/2014/main" id="{FB2578AC-5380-273D-DCDD-50D1615F75C4}"/>
                  </a:ext>
                </a:extLst>
              </p:cNvPr>
              <p:cNvSpPr/>
              <p:nvPr/>
            </p:nvSpPr>
            <p:spPr>
              <a:xfrm>
                <a:off x="4384911" y="2616752"/>
                <a:ext cx="63980" cy="42852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1292" extrusionOk="0">
                    <a:moveTo>
                      <a:pt x="1396" y="533"/>
                    </a:moveTo>
                    <a:lnTo>
                      <a:pt x="1396" y="760"/>
                    </a:lnTo>
                    <a:lnTo>
                      <a:pt x="532" y="760"/>
                    </a:lnTo>
                    <a:lnTo>
                      <a:pt x="532" y="533"/>
                    </a:lnTo>
                    <a:close/>
                    <a:moveTo>
                      <a:pt x="373" y="1"/>
                    </a:moveTo>
                    <a:cubicBezTo>
                      <a:pt x="167" y="1"/>
                      <a:pt x="1" y="168"/>
                      <a:pt x="1" y="373"/>
                    </a:cubicBezTo>
                    <a:lnTo>
                      <a:pt x="1" y="920"/>
                    </a:lnTo>
                    <a:cubicBezTo>
                      <a:pt x="1" y="1125"/>
                      <a:pt x="167" y="1292"/>
                      <a:pt x="373" y="1292"/>
                    </a:cubicBezTo>
                    <a:lnTo>
                      <a:pt x="1556" y="1292"/>
                    </a:lnTo>
                    <a:cubicBezTo>
                      <a:pt x="1762" y="1292"/>
                      <a:pt x="1928" y="1125"/>
                      <a:pt x="1928" y="920"/>
                    </a:cubicBezTo>
                    <a:lnTo>
                      <a:pt x="1928" y="373"/>
                    </a:lnTo>
                    <a:cubicBezTo>
                      <a:pt x="1928" y="168"/>
                      <a:pt x="1762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2520;p64">
                <a:extLst>
                  <a:ext uri="{FF2B5EF4-FFF2-40B4-BE49-F238E27FC236}">
                    <a16:creationId xmlns:a16="http://schemas.microsoft.com/office/drawing/2014/main" id="{B5BF6E6F-7581-32CB-C489-1C1F0F761B86}"/>
                  </a:ext>
                </a:extLst>
              </p:cNvPr>
              <p:cNvSpPr/>
              <p:nvPr/>
            </p:nvSpPr>
            <p:spPr>
              <a:xfrm>
                <a:off x="4465077" y="2616752"/>
                <a:ext cx="64013" cy="42852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292" extrusionOk="0">
                    <a:moveTo>
                      <a:pt x="1397" y="533"/>
                    </a:moveTo>
                    <a:lnTo>
                      <a:pt x="1397" y="760"/>
                    </a:lnTo>
                    <a:lnTo>
                      <a:pt x="533" y="760"/>
                    </a:lnTo>
                    <a:lnTo>
                      <a:pt x="533" y="533"/>
                    </a:lnTo>
                    <a:close/>
                    <a:moveTo>
                      <a:pt x="373" y="1"/>
                    </a:moveTo>
                    <a:cubicBezTo>
                      <a:pt x="167" y="1"/>
                      <a:pt x="1" y="168"/>
                      <a:pt x="1" y="373"/>
                    </a:cubicBezTo>
                    <a:lnTo>
                      <a:pt x="1" y="920"/>
                    </a:lnTo>
                    <a:cubicBezTo>
                      <a:pt x="1" y="1125"/>
                      <a:pt x="167" y="1292"/>
                      <a:pt x="373" y="1292"/>
                    </a:cubicBezTo>
                    <a:lnTo>
                      <a:pt x="1556" y="1292"/>
                    </a:lnTo>
                    <a:cubicBezTo>
                      <a:pt x="1762" y="1292"/>
                      <a:pt x="1929" y="1125"/>
                      <a:pt x="1929" y="920"/>
                    </a:cubicBezTo>
                    <a:lnTo>
                      <a:pt x="1929" y="373"/>
                    </a:lnTo>
                    <a:cubicBezTo>
                      <a:pt x="1929" y="168"/>
                      <a:pt x="1762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2521;p64">
                <a:extLst>
                  <a:ext uri="{FF2B5EF4-FFF2-40B4-BE49-F238E27FC236}">
                    <a16:creationId xmlns:a16="http://schemas.microsoft.com/office/drawing/2014/main" id="{8C358485-A674-BF92-75BD-35F4270AEC84}"/>
                  </a:ext>
                </a:extLst>
              </p:cNvPr>
              <p:cNvSpPr/>
              <p:nvPr/>
            </p:nvSpPr>
            <p:spPr>
              <a:xfrm>
                <a:off x="4376221" y="2833567"/>
                <a:ext cx="45506" cy="1764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532" extrusionOk="0">
                    <a:moveTo>
                      <a:pt x="266" y="0"/>
                    </a:moveTo>
                    <a:cubicBezTo>
                      <a:pt x="119" y="0"/>
                      <a:pt x="0" y="118"/>
                      <a:pt x="0" y="266"/>
                    </a:cubicBezTo>
                    <a:cubicBezTo>
                      <a:pt x="0" y="413"/>
                      <a:pt x="119" y="531"/>
                      <a:pt x="266" y="531"/>
                    </a:cubicBezTo>
                    <a:lnTo>
                      <a:pt x="1106" y="531"/>
                    </a:lnTo>
                    <a:cubicBezTo>
                      <a:pt x="1253" y="531"/>
                      <a:pt x="1372" y="412"/>
                      <a:pt x="1372" y="266"/>
                    </a:cubicBezTo>
                    <a:cubicBezTo>
                      <a:pt x="1372" y="118"/>
                      <a:pt x="1253" y="0"/>
                      <a:pt x="11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522;p64">
                <a:extLst>
                  <a:ext uri="{FF2B5EF4-FFF2-40B4-BE49-F238E27FC236}">
                    <a16:creationId xmlns:a16="http://schemas.microsoft.com/office/drawing/2014/main" id="{5F595DEC-C694-51FE-63F7-B8422D284301}"/>
                  </a:ext>
                </a:extLst>
              </p:cNvPr>
              <p:cNvSpPr/>
              <p:nvPr/>
            </p:nvSpPr>
            <p:spPr>
              <a:xfrm>
                <a:off x="4466801" y="2833567"/>
                <a:ext cx="17678" cy="17678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33" extrusionOk="0">
                    <a:moveTo>
                      <a:pt x="266" y="0"/>
                    </a:moveTo>
                    <a:cubicBezTo>
                      <a:pt x="195" y="0"/>
                      <a:pt x="128" y="28"/>
                      <a:pt x="78" y="77"/>
                    </a:cubicBezTo>
                    <a:cubicBezTo>
                      <a:pt x="28" y="128"/>
                      <a:pt x="0" y="195"/>
                      <a:pt x="0" y="265"/>
                    </a:cubicBezTo>
                    <a:cubicBezTo>
                      <a:pt x="0" y="336"/>
                      <a:pt x="28" y="404"/>
                      <a:pt x="78" y="454"/>
                    </a:cubicBezTo>
                    <a:cubicBezTo>
                      <a:pt x="128" y="503"/>
                      <a:pt x="195" y="532"/>
                      <a:pt x="266" y="532"/>
                    </a:cubicBezTo>
                    <a:cubicBezTo>
                      <a:pt x="336" y="532"/>
                      <a:pt x="404" y="503"/>
                      <a:pt x="454" y="454"/>
                    </a:cubicBezTo>
                    <a:cubicBezTo>
                      <a:pt x="503" y="404"/>
                      <a:pt x="532" y="336"/>
                      <a:pt x="532" y="265"/>
                    </a:cubicBezTo>
                    <a:cubicBezTo>
                      <a:pt x="532" y="195"/>
                      <a:pt x="503" y="128"/>
                      <a:pt x="454" y="77"/>
                    </a:cubicBezTo>
                    <a:cubicBezTo>
                      <a:pt x="404" y="28"/>
                      <a:pt x="336" y="0"/>
                      <a:pt x="2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523;p64">
                <a:extLst>
                  <a:ext uri="{FF2B5EF4-FFF2-40B4-BE49-F238E27FC236}">
                    <a16:creationId xmlns:a16="http://schemas.microsoft.com/office/drawing/2014/main" id="{8C512EFC-9121-1E0D-4FFE-F14314701544}"/>
                  </a:ext>
                </a:extLst>
              </p:cNvPr>
              <p:cNvSpPr/>
              <p:nvPr/>
            </p:nvSpPr>
            <p:spPr>
              <a:xfrm>
                <a:off x="4492340" y="2833567"/>
                <a:ext cx="17678" cy="17678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33" extrusionOk="0">
                    <a:moveTo>
                      <a:pt x="266" y="0"/>
                    </a:moveTo>
                    <a:cubicBezTo>
                      <a:pt x="195" y="0"/>
                      <a:pt x="128" y="28"/>
                      <a:pt x="77" y="77"/>
                    </a:cubicBezTo>
                    <a:cubicBezTo>
                      <a:pt x="29" y="128"/>
                      <a:pt x="0" y="195"/>
                      <a:pt x="0" y="265"/>
                    </a:cubicBezTo>
                    <a:cubicBezTo>
                      <a:pt x="0" y="336"/>
                      <a:pt x="29" y="404"/>
                      <a:pt x="77" y="454"/>
                    </a:cubicBezTo>
                    <a:cubicBezTo>
                      <a:pt x="128" y="503"/>
                      <a:pt x="195" y="532"/>
                      <a:pt x="266" y="532"/>
                    </a:cubicBezTo>
                    <a:cubicBezTo>
                      <a:pt x="336" y="532"/>
                      <a:pt x="404" y="503"/>
                      <a:pt x="454" y="454"/>
                    </a:cubicBezTo>
                    <a:cubicBezTo>
                      <a:pt x="503" y="404"/>
                      <a:pt x="532" y="336"/>
                      <a:pt x="532" y="265"/>
                    </a:cubicBezTo>
                    <a:cubicBezTo>
                      <a:pt x="532" y="195"/>
                      <a:pt x="503" y="128"/>
                      <a:pt x="454" y="77"/>
                    </a:cubicBezTo>
                    <a:cubicBezTo>
                      <a:pt x="404" y="28"/>
                      <a:pt x="336" y="0"/>
                      <a:pt x="2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524;p64">
                <a:extLst>
                  <a:ext uri="{FF2B5EF4-FFF2-40B4-BE49-F238E27FC236}">
                    <a16:creationId xmlns:a16="http://schemas.microsoft.com/office/drawing/2014/main" id="{2163311F-2318-3BD5-7A1E-C448AFCDEF6B}"/>
                  </a:ext>
                </a:extLst>
              </p:cNvPr>
              <p:cNvSpPr/>
              <p:nvPr/>
            </p:nvSpPr>
            <p:spPr>
              <a:xfrm>
                <a:off x="4517879" y="2833567"/>
                <a:ext cx="17678" cy="17678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33" extrusionOk="0">
                    <a:moveTo>
                      <a:pt x="266" y="0"/>
                    </a:moveTo>
                    <a:cubicBezTo>
                      <a:pt x="195" y="0"/>
                      <a:pt x="128" y="28"/>
                      <a:pt x="77" y="77"/>
                    </a:cubicBezTo>
                    <a:cubicBezTo>
                      <a:pt x="29" y="128"/>
                      <a:pt x="0" y="195"/>
                      <a:pt x="0" y="265"/>
                    </a:cubicBezTo>
                    <a:cubicBezTo>
                      <a:pt x="0" y="336"/>
                      <a:pt x="29" y="404"/>
                      <a:pt x="77" y="454"/>
                    </a:cubicBezTo>
                    <a:cubicBezTo>
                      <a:pt x="128" y="503"/>
                      <a:pt x="195" y="532"/>
                      <a:pt x="266" y="532"/>
                    </a:cubicBezTo>
                    <a:cubicBezTo>
                      <a:pt x="336" y="532"/>
                      <a:pt x="405" y="503"/>
                      <a:pt x="454" y="454"/>
                    </a:cubicBezTo>
                    <a:cubicBezTo>
                      <a:pt x="503" y="404"/>
                      <a:pt x="532" y="336"/>
                      <a:pt x="532" y="265"/>
                    </a:cubicBezTo>
                    <a:cubicBezTo>
                      <a:pt x="532" y="195"/>
                      <a:pt x="503" y="128"/>
                      <a:pt x="454" y="77"/>
                    </a:cubicBezTo>
                    <a:cubicBezTo>
                      <a:pt x="405" y="28"/>
                      <a:pt x="336" y="0"/>
                      <a:pt x="2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525;p64">
                <a:extLst>
                  <a:ext uri="{FF2B5EF4-FFF2-40B4-BE49-F238E27FC236}">
                    <a16:creationId xmlns:a16="http://schemas.microsoft.com/office/drawing/2014/main" id="{57DE2070-E95F-5B7C-BD88-F269470ABE70}"/>
                  </a:ext>
                </a:extLst>
              </p:cNvPr>
              <p:cNvSpPr/>
              <p:nvPr/>
            </p:nvSpPr>
            <p:spPr>
              <a:xfrm>
                <a:off x="4422622" y="2534894"/>
                <a:ext cx="17645" cy="17678"/>
              </a:xfrm>
              <a:custGeom>
                <a:avLst/>
                <a:gdLst/>
                <a:ahLst/>
                <a:cxnLst/>
                <a:rect l="l" t="t" r="r" b="b"/>
                <a:pathLst>
                  <a:path w="532" h="533" extrusionOk="0">
                    <a:moveTo>
                      <a:pt x="265" y="1"/>
                    </a:moveTo>
                    <a:cubicBezTo>
                      <a:pt x="197" y="1"/>
                      <a:pt x="127" y="29"/>
                      <a:pt x="79" y="79"/>
                    </a:cubicBezTo>
                    <a:cubicBezTo>
                      <a:pt x="28" y="128"/>
                      <a:pt x="1" y="197"/>
                      <a:pt x="1" y="267"/>
                    </a:cubicBezTo>
                    <a:cubicBezTo>
                      <a:pt x="1" y="336"/>
                      <a:pt x="28" y="405"/>
                      <a:pt x="79" y="455"/>
                    </a:cubicBezTo>
                    <a:cubicBezTo>
                      <a:pt x="127" y="504"/>
                      <a:pt x="196" y="533"/>
                      <a:pt x="265" y="533"/>
                    </a:cubicBezTo>
                    <a:cubicBezTo>
                      <a:pt x="336" y="533"/>
                      <a:pt x="404" y="504"/>
                      <a:pt x="453" y="455"/>
                    </a:cubicBezTo>
                    <a:cubicBezTo>
                      <a:pt x="504" y="405"/>
                      <a:pt x="531" y="336"/>
                      <a:pt x="531" y="267"/>
                    </a:cubicBezTo>
                    <a:cubicBezTo>
                      <a:pt x="531" y="197"/>
                      <a:pt x="504" y="128"/>
                      <a:pt x="453" y="79"/>
                    </a:cubicBezTo>
                    <a:cubicBezTo>
                      <a:pt x="404" y="29"/>
                      <a:pt x="336" y="1"/>
                      <a:pt x="2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526;p64">
                <a:extLst>
                  <a:ext uri="{FF2B5EF4-FFF2-40B4-BE49-F238E27FC236}">
                    <a16:creationId xmlns:a16="http://schemas.microsoft.com/office/drawing/2014/main" id="{B966DE00-8897-A337-F4B7-B32826E8684F}"/>
                  </a:ext>
                </a:extLst>
              </p:cNvPr>
              <p:cNvSpPr/>
              <p:nvPr/>
            </p:nvSpPr>
            <p:spPr>
              <a:xfrm>
                <a:off x="4448161" y="2534894"/>
                <a:ext cx="17678" cy="17678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33" extrusionOk="0">
                    <a:moveTo>
                      <a:pt x="267" y="1"/>
                    </a:moveTo>
                    <a:cubicBezTo>
                      <a:pt x="196" y="1"/>
                      <a:pt x="128" y="29"/>
                      <a:pt x="78" y="79"/>
                    </a:cubicBezTo>
                    <a:cubicBezTo>
                      <a:pt x="28" y="128"/>
                      <a:pt x="1" y="197"/>
                      <a:pt x="1" y="267"/>
                    </a:cubicBezTo>
                    <a:cubicBezTo>
                      <a:pt x="1" y="336"/>
                      <a:pt x="28" y="405"/>
                      <a:pt x="78" y="455"/>
                    </a:cubicBezTo>
                    <a:cubicBezTo>
                      <a:pt x="128" y="504"/>
                      <a:pt x="196" y="533"/>
                      <a:pt x="267" y="533"/>
                    </a:cubicBezTo>
                    <a:cubicBezTo>
                      <a:pt x="336" y="533"/>
                      <a:pt x="405" y="504"/>
                      <a:pt x="454" y="455"/>
                    </a:cubicBezTo>
                    <a:cubicBezTo>
                      <a:pt x="504" y="405"/>
                      <a:pt x="532" y="336"/>
                      <a:pt x="532" y="267"/>
                    </a:cubicBezTo>
                    <a:cubicBezTo>
                      <a:pt x="532" y="197"/>
                      <a:pt x="504" y="128"/>
                      <a:pt x="454" y="79"/>
                    </a:cubicBezTo>
                    <a:cubicBezTo>
                      <a:pt x="404" y="29"/>
                      <a:pt x="336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527;p64">
                <a:extLst>
                  <a:ext uri="{FF2B5EF4-FFF2-40B4-BE49-F238E27FC236}">
                    <a16:creationId xmlns:a16="http://schemas.microsoft.com/office/drawing/2014/main" id="{0A1059AC-1EF6-9889-9390-287FCD90D4D6}"/>
                  </a:ext>
                </a:extLst>
              </p:cNvPr>
              <p:cNvSpPr/>
              <p:nvPr/>
            </p:nvSpPr>
            <p:spPr>
              <a:xfrm>
                <a:off x="4473700" y="2534894"/>
                <a:ext cx="17678" cy="17678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33" extrusionOk="0">
                    <a:moveTo>
                      <a:pt x="267" y="1"/>
                    </a:moveTo>
                    <a:cubicBezTo>
                      <a:pt x="197" y="1"/>
                      <a:pt x="128" y="29"/>
                      <a:pt x="79" y="79"/>
                    </a:cubicBezTo>
                    <a:cubicBezTo>
                      <a:pt x="29" y="128"/>
                      <a:pt x="1" y="197"/>
                      <a:pt x="1" y="267"/>
                    </a:cubicBezTo>
                    <a:cubicBezTo>
                      <a:pt x="1" y="336"/>
                      <a:pt x="29" y="405"/>
                      <a:pt x="79" y="455"/>
                    </a:cubicBezTo>
                    <a:cubicBezTo>
                      <a:pt x="128" y="504"/>
                      <a:pt x="197" y="533"/>
                      <a:pt x="267" y="533"/>
                    </a:cubicBezTo>
                    <a:cubicBezTo>
                      <a:pt x="336" y="533"/>
                      <a:pt x="404" y="504"/>
                      <a:pt x="455" y="455"/>
                    </a:cubicBezTo>
                    <a:cubicBezTo>
                      <a:pt x="504" y="405"/>
                      <a:pt x="533" y="336"/>
                      <a:pt x="533" y="267"/>
                    </a:cubicBezTo>
                    <a:cubicBezTo>
                      <a:pt x="533" y="197"/>
                      <a:pt x="504" y="128"/>
                      <a:pt x="455" y="79"/>
                    </a:cubicBezTo>
                    <a:cubicBezTo>
                      <a:pt x="405" y="29"/>
                      <a:pt x="336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528;p64">
                <a:extLst>
                  <a:ext uri="{FF2B5EF4-FFF2-40B4-BE49-F238E27FC236}">
                    <a16:creationId xmlns:a16="http://schemas.microsoft.com/office/drawing/2014/main" id="{A35B87E1-0404-0A97-9603-25C9B848DA86}"/>
                  </a:ext>
                </a:extLst>
              </p:cNvPr>
              <p:cNvSpPr/>
              <p:nvPr/>
            </p:nvSpPr>
            <p:spPr>
              <a:xfrm>
                <a:off x="4418543" y="2700433"/>
                <a:ext cx="76882" cy="17645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532" extrusionOk="0">
                    <a:moveTo>
                      <a:pt x="266" y="1"/>
                    </a:moveTo>
                    <a:cubicBezTo>
                      <a:pt x="119" y="1"/>
                      <a:pt x="0" y="120"/>
                      <a:pt x="0" y="267"/>
                    </a:cubicBezTo>
                    <a:cubicBezTo>
                      <a:pt x="0" y="412"/>
                      <a:pt x="119" y="532"/>
                      <a:pt x="266" y="532"/>
                    </a:cubicBezTo>
                    <a:lnTo>
                      <a:pt x="2052" y="532"/>
                    </a:lnTo>
                    <a:cubicBezTo>
                      <a:pt x="2199" y="532"/>
                      <a:pt x="2318" y="412"/>
                      <a:pt x="2318" y="267"/>
                    </a:cubicBezTo>
                    <a:cubicBezTo>
                      <a:pt x="2318" y="120"/>
                      <a:pt x="2199" y="1"/>
                      <a:pt x="20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529;p64">
                <a:extLst>
                  <a:ext uri="{FF2B5EF4-FFF2-40B4-BE49-F238E27FC236}">
                    <a16:creationId xmlns:a16="http://schemas.microsoft.com/office/drawing/2014/main" id="{985B2504-DAA2-18EB-AB0B-CCA794C1D7FE}"/>
                  </a:ext>
                </a:extLst>
              </p:cNvPr>
              <p:cNvSpPr/>
              <p:nvPr/>
            </p:nvSpPr>
            <p:spPr>
              <a:xfrm>
                <a:off x="4418543" y="2721262"/>
                <a:ext cx="76882" cy="17645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532" extrusionOk="0">
                    <a:moveTo>
                      <a:pt x="266" y="0"/>
                    </a:moveTo>
                    <a:cubicBezTo>
                      <a:pt x="119" y="0"/>
                      <a:pt x="0" y="119"/>
                      <a:pt x="0" y="266"/>
                    </a:cubicBezTo>
                    <a:cubicBezTo>
                      <a:pt x="0" y="413"/>
                      <a:pt x="119" y="532"/>
                      <a:pt x="266" y="532"/>
                    </a:cubicBezTo>
                    <a:lnTo>
                      <a:pt x="2052" y="532"/>
                    </a:lnTo>
                    <a:cubicBezTo>
                      <a:pt x="2199" y="532"/>
                      <a:pt x="2318" y="413"/>
                      <a:pt x="2318" y="266"/>
                    </a:cubicBezTo>
                    <a:cubicBezTo>
                      <a:pt x="2318" y="119"/>
                      <a:pt x="2199" y="0"/>
                      <a:pt x="20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09" name="Ομάδα 208">
            <a:extLst>
              <a:ext uri="{FF2B5EF4-FFF2-40B4-BE49-F238E27FC236}">
                <a16:creationId xmlns:a16="http://schemas.microsoft.com/office/drawing/2014/main" id="{0ACDA35F-8EEF-E586-67B5-DC66E4A4A574}"/>
              </a:ext>
            </a:extLst>
          </p:cNvPr>
          <p:cNvGrpSpPr/>
          <p:nvPr/>
        </p:nvGrpSpPr>
        <p:grpSpPr>
          <a:xfrm>
            <a:off x="697926" y="-1852400"/>
            <a:ext cx="2079526" cy="1429507"/>
            <a:chOff x="2560721" y="1114166"/>
            <a:chExt cx="2079526" cy="1429507"/>
          </a:xfrm>
        </p:grpSpPr>
        <p:sp>
          <p:nvSpPr>
            <p:cNvPr id="210" name="Ελεύθερη σχεδίαση: Σχήμα 209">
              <a:extLst>
                <a:ext uri="{FF2B5EF4-FFF2-40B4-BE49-F238E27FC236}">
                  <a16:creationId xmlns:a16="http://schemas.microsoft.com/office/drawing/2014/main" id="{8F3C0D88-51F4-A8E0-BC3E-9127F34AAF0B}"/>
                </a:ext>
              </a:extLst>
            </p:cNvPr>
            <p:cNvSpPr/>
            <p:nvPr/>
          </p:nvSpPr>
          <p:spPr>
            <a:xfrm rot="1207647">
              <a:off x="2560721" y="1114166"/>
              <a:ext cx="2079526" cy="1429507"/>
            </a:xfrm>
            <a:custGeom>
              <a:avLst/>
              <a:gdLst>
                <a:gd name="connsiteX0" fmla="*/ 1406944 w 2813888"/>
                <a:gd name="connsiteY0" fmla="*/ 0 h 1934322"/>
                <a:gd name="connsiteX1" fmla="*/ 2301891 w 2813888"/>
                <a:gd name="connsiteY1" fmla="*/ 321278 h 1934322"/>
                <a:gd name="connsiteX2" fmla="*/ 2320289 w 2813888"/>
                <a:gd name="connsiteY2" fmla="*/ 337999 h 1934322"/>
                <a:gd name="connsiteX3" fmla="*/ 2401804 w 2813888"/>
                <a:gd name="connsiteY3" fmla="*/ 412084 h 1934322"/>
                <a:gd name="connsiteX4" fmla="*/ 2785304 w 2813888"/>
                <a:gd name="connsiteY4" fmla="*/ 1123396 h 1934322"/>
                <a:gd name="connsiteX5" fmla="*/ 2786110 w 2813888"/>
                <a:gd name="connsiteY5" fmla="*/ 1128674 h 1934322"/>
                <a:gd name="connsiteX6" fmla="*/ 2806624 w 2813888"/>
                <a:gd name="connsiteY6" fmla="*/ 1263092 h 1934322"/>
                <a:gd name="connsiteX7" fmla="*/ 2813888 w 2813888"/>
                <a:gd name="connsiteY7" fmla="*/ 1406944 h 1934322"/>
                <a:gd name="connsiteX8" fmla="*/ 2806624 w 2813888"/>
                <a:gd name="connsiteY8" fmla="*/ 1550796 h 1934322"/>
                <a:gd name="connsiteX9" fmla="*/ 2789226 w 2813888"/>
                <a:gd name="connsiteY9" fmla="*/ 1664797 h 1934322"/>
                <a:gd name="connsiteX10" fmla="*/ 2785304 w 2813888"/>
                <a:gd name="connsiteY10" fmla="*/ 1690492 h 1934322"/>
                <a:gd name="connsiteX11" fmla="*/ 2750635 w 2813888"/>
                <a:gd name="connsiteY11" fmla="*/ 1825326 h 1934322"/>
                <a:gd name="connsiteX12" fmla="*/ 2710742 w 2813888"/>
                <a:gd name="connsiteY12" fmla="*/ 1934322 h 1934322"/>
                <a:gd name="connsiteX13" fmla="*/ 2703323 w 2813888"/>
                <a:gd name="connsiteY13" fmla="*/ 1914053 h 1934322"/>
                <a:gd name="connsiteX14" fmla="*/ 2573604 w 2813888"/>
                <a:gd name="connsiteY14" fmla="*/ 1675063 h 1934322"/>
                <a:gd name="connsiteX15" fmla="*/ 2516160 w 2813888"/>
                <a:gd name="connsiteY15" fmla="*/ 1598245 h 1934322"/>
                <a:gd name="connsiteX16" fmla="*/ 2492610 w 2813888"/>
                <a:gd name="connsiteY16" fmla="*/ 1566752 h 1934322"/>
                <a:gd name="connsiteX17" fmla="*/ 2401804 w 2813888"/>
                <a:gd name="connsiteY17" fmla="*/ 1466839 h 1934322"/>
                <a:gd name="connsiteX18" fmla="*/ 2320289 w 2813888"/>
                <a:gd name="connsiteY18" fmla="*/ 1392754 h 1934322"/>
                <a:gd name="connsiteX19" fmla="*/ 2301891 w 2813888"/>
                <a:gd name="connsiteY19" fmla="*/ 1376033 h 1934322"/>
                <a:gd name="connsiteX20" fmla="*/ 1954590 w 2813888"/>
                <a:gd name="connsiteY20" fmla="*/ 1165320 h 1934322"/>
                <a:gd name="connsiteX21" fmla="*/ 1854469 w 2813888"/>
                <a:gd name="connsiteY21" fmla="*/ 1128674 h 1934322"/>
                <a:gd name="connsiteX22" fmla="*/ 1825326 w 2813888"/>
                <a:gd name="connsiteY22" fmla="*/ 1118008 h 1934322"/>
                <a:gd name="connsiteX23" fmla="*/ 1406944 w 2813888"/>
                <a:gd name="connsiteY23" fmla="*/ 1054755 h 1934322"/>
                <a:gd name="connsiteX24" fmla="*/ 988562 w 2813888"/>
                <a:gd name="connsiteY24" fmla="*/ 1118008 h 1934322"/>
                <a:gd name="connsiteX25" fmla="*/ 937879 w 2813888"/>
                <a:gd name="connsiteY25" fmla="*/ 1136559 h 1934322"/>
                <a:gd name="connsiteX26" fmla="*/ 859298 w 2813888"/>
                <a:gd name="connsiteY26" fmla="*/ 1165320 h 1934322"/>
                <a:gd name="connsiteX27" fmla="*/ 110565 w 2813888"/>
                <a:gd name="connsiteY27" fmla="*/ 1914053 h 1934322"/>
                <a:gd name="connsiteX28" fmla="*/ 103146 w 2813888"/>
                <a:gd name="connsiteY28" fmla="*/ 1934322 h 1934322"/>
                <a:gd name="connsiteX29" fmla="*/ 63253 w 2813888"/>
                <a:gd name="connsiteY29" fmla="*/ 1825326 h 1934322"/>
                <a:gd name="connsiteX30" fmla="*/ 0 w 2813888"/>
                <a:gd name="connsiteY30" fmla="*/ 1406944 h 1934322"/>
                <a:gd name="connsiteX31" fmla="*/ 1123396 w 2813888"/>
                <a:gd name="connsiteY31" fmla="*/ 28584 h 1934322"/>
                <a:gd name="connsiteX32" fmla="*/ 1211847 w 2813888"/>
                <a:gd name="connsiteY32" fmla="*/ 15085 h 1934322"/>
                <a:gd name="connsiteX33" fmla="*/ 1263092 w 2813888"/>
                <a:gd name="connsiteY33" fmla="*/ 7264 h 1934322"/>
                <a:gd name="connsiteX34" fmla="*/ 1406944 w 2813888"/>
                <a:gd name="connsiteY34" fmla="*/ 0 h 19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13888" h="1934322">
                  <a:moveTo>
                    <a:pt x="1406944" y="0"/>
                  </a:moveTo>
                  <a:cubicBezTo>
                    <a:pt x="1746897" y="0"/>
                    <a:pt x="2058688" y="120569"/>
                    <a:pt x="2301891" y="321278"/>
                  </a:cubicBezTo>
                  <a:lnTo>
                    <a:pt x="2320289" y="337999"/>
                  </a:lnTo>
                  <a:lnTo>
                    <a:pt x="2401804" y="412084"/>
                  </a:lnTo>
                  <a:cubicBezTo>
                    <a:pt x="2592759" y="603039"/>
                    <a:pt x="2729079" y="848630"/>
                    <a:pt x="2785304" y="1123396"/>
                  </a:cubicBezTo>
                  <a:lnTo>
                    <a:pt x="2786110" y="1128674"/>
                  </a:lnTo>
                  <a:lnTo>
                    <a:pt x="2806624" y="1263092"/>
                  </a:lnTo>
                  <a:cubicBezTo>
                    <a:pt x="2811428" y="1310390"/>
                    <a:pt x="2813888" y="1358379"/>
                    <a:pt x="2813888" y="1406944"/>
                  </a:cubicBezTo>
                  <a:cubicBezTo>
                    <a:pt x="2813888" y="1455509"/>
                    <a:pt x="2811428" y="1503499"/>
                    <a:pt x="2806624" y="1550796"/>
                  </a:cubicBezTo>
                  <a:lnTo>
                    <a:pt x="2789226" y="1664797"/>
                  </a:lnTo>
                  <a:lnTo>
                    <a:pt x="2785304" y="1690492"/>
                  </a:lnTo>
                  <a:cubicBezTo>
                    <a:pt x="2775933" y="1736287"/>
                    <a:pt x="2764338" y="1781271"/>
                    <a:pt x="2750635" y="1825326"/>
                  </a:cubicBezTo>
                  <a:lnTo>
                    <a:pt x="2710742" y="1934322"/>
                  </a:lnTo>
                  <a:lnTo>
                    <a:pt x="2703323" y="1914053"/>
                  </a:lnTo>
                  <a:cubicBezTo>
                    <a:pt x="2667726" y="1829891"/>
                    <a:pt x="2624172" y="1749913"/>
                    <a:pt x="2573604" y="1675063"/>
                  </a:cubicBezTo>
                  <a:lnTo>
                    <a:pt x="2516160" y="1598245"/>
                  </a:lnTo>
                  <a:lnTo>
                    <a:pt x="2492610" y="1566752"/>
                  </a:lnTo>
                  <a:cubicBezTo>
                    <a:pt x="2463938" y="1532009"/>
                    <a:pt x="2433630" y="1498665"/>
                    <a:pt x="2401804" y="1466839"/>
                  </a:cubicBezTo>
                  <a:lnTo>
                    <a:pt x="2320289" y="1392754"/>
                  </a:lnTo>
                  <a:lnTo>
                    <a:pt x="2301891" y="1376033"/>
                  </a:lnTo>
                  <a:cubicBezTo>
                    <a:pt x="2197661" y="1290015"/>
                    <a:pt x="2080834" y="1218716"/>
                    <a:pt x="1954590" y="1165320"/>
                  </a:cubicBezTo>
                  <a:lnTo>
                    <a:pt x="1854469" y="1128674"/>
                  </a:lnTo>
                  <a:lnTo>
                    <a:pt x="1825326" y="1118008"/>
                  </a:lnTo>
                  <a:cubicBezTo>
                    <a:pt x="1693160" y="1076900"/>
                    <a:pt x="1552638" y="1054755"/>
                    <a:pt x="1406944" y="1054755"/>
                  </a:cubicBezTo>
                  <a:cubicBezTo>
                    <a:pt x="1261250" y="1054755"/>
                    <a:pt x="1120729" y="1076900"/>
                    <a:pt x="988562" y="1118008"/>
                  </a:cubicBezTo>
                  <a:lnTo>
                    <a:pt x="937879" y="1136559"/>
                  </a:lnTo>
                  <a:lnTo>
                    <a:pt x="859298" y="1165320"/>
                  </a:lnTo>
                  <a:cubicBezTo>
                    <a:pt x="522649" y="1307710"/>
                    <a:pt x="252955" y="1577404"/>
                    <a:pt x="110565" y="1914053"/>
                  </a:cubicBezTo>
                  <a:lnTo>
                    <a:pt x="103146" y="1934322"/>
                  </a:lnTo>
                  <a:lnTo>
                    <a:pt x="63253" y="1825326"/>
                  </a:lnTo>
                  <a:cubicBezTo>
                    <a:pt x="22145" y="1693160"/>
                    <a:pt x="0" y="1552638"/>
                    <a:pt x="0" y="1406944"/>
                  </a:cubicBezTo>
                  <a:cubicBezTo>
                    <a:pt x="0" y="727039"/>
                    <a:pt x="482275" y="159776"/>
                    <a:pt x="1123396" y="28584"/>
                  </a:cubicBezTo>
                  <a:lnTo>
                    <a:pt x="1211847" y="15085"/>
                  </a:lnTo>
                  <a:lnTo>
                    <a:pt x="1263092" y="7264"/>
                  </a:lnTo>
                  <a:cubicBezTo>
                    <a:pt x="1310390" y="2461"/>
                    <a:pt x="1358380" y="0"/>
                    <a:pt x="1406944" y="0"/>
                  </a:cubicBezTo>
                  <a:close/>
                </a:path>
              </a:pathLst>
            </a:custGeom>
            <a:solidFill>
              <a:srgbClr val="386D94"/>
            </a:solidFill>
            <a:ln w="57150"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5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/>
            </a:fontRef>
          </p:style>
          <p:txBody>
            <a:bodyPr wrap="square">
              <a:noAutofit/>
            </a:bodyPr>
            <a:lstStyle/>
            <a:p>
              <a:endParaRPr lang="el-GR" dirty="0"/>
            </a:p>
          </p:txBody>
        </p:sp>
        <p:pic>
          <p:nvPicPr>
            <p:cNvPr id="211" name="Εικόνα 210">
              <a:extLst>
                <a:ext uri="{FF2B5EF4-FFF2-40B4-BE49-F238E27FC236}">
                  <a16:creationId xmlns:a16="http://schemas.microsoft.com/office/drawing/2014/main" id="{650B2189-FAF9-0C09-9A5D-75F453C56B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354041" y="1260646"/>
              <a:ext cx="479132" cy="47913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u"/>
      </p:transition>
    </mc:Choice>
    <mc:Fallback xmlns="">
      <p:transition spd="slow">
        <p:push dir="u"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Εξάγωνο 6">
            <a:extLst>
              <a:ext uri="{FF2B5EF4-FFF2-40B4-BE49-F238E27FC236}">
                <a16:creationId xmlns:a16="http://schemas.microsoft.com/office/drawing/2014/main" id="{CCF349AB-F3C0-4D8E-5C3D-3BAA8D851A08}"/>
              </a:ext>
            </a:extLst>
          </p:cNvPr>
          <p:cNvSpPr/>
          <p:nvPr/>
        </p:nvSpPr>
        <p:spPr>
          <a:xfrm>
            <a:off x="7115465" y="4809077"/>
            <a:ext cx="2750170" cy="1485974"/>
          </a:xfrm>
          <a:prstGeom prst="hexagon">
            <a:avLst>
              <a:gd name="adj" fmla="val 38845"/>
              <a:gd name="vf" fmla="val 11547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4" name="Google Shape;171;p34">
            <a:extLst>
              <a:ext uri="{FF2B5EF4-FFF2-40B4-BE49-F238E27FC236}">
                <a16:creationId xmlns:a16="http://schemas.microsoft.com/office/drawing/2014/main" id="{0A7EE8A4-F7E8-6758-306E-3C53941E169C}"/>
              </a:ext>
            </a:extLst>
          </p:cNvPr>
          <p:cNvSpPr txBox="1">
            <a:spLocks/>
          </p:cNvSpPr>
          <p:nvPr/>
        </p:nvSpPr>
        <p:spPr>
          <a:xfrm>
            <a:off x="3690634" y="2441436"/>
            <a:ext cx="1048494" cy="657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bel"/>
              <a:buNone/>
              <a:defRPr sz="22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bel"/>
              <a:buNone/>
              <a:defRPr sz="1800" b="1" i="0" u="none" strike="noStrike" cap="none">
                <a:solidFill>
                  <a:srgbClr val="434343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r>
              <a:rPr lang="en-US" sz="3600" b="0" dirty="0">
                <a:solidFill>
                  <a:schemeClr val="bg1"/>
                </a:solidFill>
                <a:latin typeface="Georgia" panose="02040502050405020303" pitchFamily="18" charset="0"/>
              </a:rPr>
              <a:t>DTs</a:t>
            </a:r>
            <a:endParaRPr lang="el-GR" sz="3600" dirty="0">
              <a:solidFill>
                <a:schemeClr val="bg1"/>
              </a:solidFill>
              <a:latin typeface="Georgia" panose="02040502050405020303" pitchFamily="18" charset="0"/>
            </a:endParaRPr>
          </a:p>
        </p:txBody>
      </p:sp>
      <p:sp>
        <p:nvSpPr>
          <p:cNvPr id="201" name="Google Shape;201;p36"/>
          <p:cNvSpPr txBox="1">
            <a:spLocks noGrp="1"/>
          </p:cNvSpPr>
          <p:nvPr>
            <p:ph type="ctrTitle"/>
          </p:nvPr>
        </p:nvSpPr>
        <p:spPr>
          <a:xfrm>
            <a:off x="1143002" y="127905"/>
            <a:ext cx="7597138" cy="53403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2400" b="0" dirty="0"/>
              <a:t>ΤΕΧΝΟΛΟΓΙΕΣ ΠΟΥ ΟΔΗΓΗΔΑΝ ΣΤΑ ΨΗΦΙΑΚΑ ΔΙΔΥΜΑ</a:t>
            </a:r>
            <a:endParaRPr sz="2400" b="0" dirty="0"/>
          </a:p>
        </p:txBody>
      </p:sp>
      <p:cxnSp>
        <p:nvCxnSpPr>
          <p:cNvPr id="2" name="Google Shape;182;p34">
            <a:extLst>
              <a:ext uri="{FF2B5EF4-FFF2-40B4-BE49-F238E27FC236}">
                <a16:creationId xmlns:a16="http://schemas.microsoft.com/office/drawing/2014/main" id="{BDCCA7B0-D2AC-0980-84EB-C0CDB08F50F7}"/>
              </a:ext>
            </a:extLst>
          </p:cNvPr>
          <p:cNvCxnSpPr>
            <a:cxnSpLocks/>
          </p:cNvCxnSpPr>
          <p:nvPr/>
        </p:nvCxnSpPr>
        <p:spPr>
          <a:xfrm>
            <a:off x="8375837" y="-15240"/>
            <a:ext cx="0" cy="25908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" name="Google Shape;182;p34">
            <a:extLst>
              <a:ext uri="{FF2B5EF4-FFF2-40B4-BE49-F238E27FC236}">
                <a16:creationId xmlns:a16="http://schemas.microsoft.com/office/drawing/2014/main" id="{07A2BCCE-BA5F-F6CC-C331-366CF1C8B5AC}"/>
              </a:ext>
            </a:extLst>
          </p:cNvPr>
          <p:cNvCxnSpPr>
            <a:cxnSpLocks/>
          </p:cNvCxnSpPr>
          <p:nvPr/>
        </p:nvCxnSpPr>
        <p:spPr>
          <a:xfrm>
            <a:off x="8375837" y="556260"/>
            <a:ext cx="0" cy="46101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17" name="Ορθογώνιο: Ψαλίδισμα μίας γωνίας 416">
            <a:extLst>
              <a:ext uri="{FF2B5EF4-FFF2-40B4-BE49-F238E27FC236}">
                <a16:creationId xmlns:a16="http://schemas.microsoft.com/office/drawing/2014/main" id="{1BEDF4C7-076C-F019-E014-1B060A9B49A6}"/>
              </a:ext>
            </a:extLst>
          </p:cNvPr>
          <p:cNvSpPr/>
          <p:nvPr/>
        </p:nvSpPr>
        <p:spPr>
          <a:xfrm>
            <a:off x="-1813419" y="3614018"/>
            <a:ext cx="5596429" cy="2748682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 dirty="0"/>
          </a:p>
        </p:txBody>
      </p:sp>
      <p:grpSp>
        <p:nvGrpSpPr>
          <p:cNvPr id="739" name="Ομάδα 738">
            <a:extLst>
              <a:ext uri="{FF2B5EF4-FFF2-40B4-BE49-F238E27FC236}">
                <a16:creationId xmlns:a16="http://schemas.microsoft.com/office/drawing/2014/main" id="{8FCB0403-F79A-0BBE-21D0-1F403776CBEE}"/>
              </a:ext>
            </a:extLst>
          </p:cNvPr>
          <p:cNvGrpSpPr/>
          <p:nvPr/>
        </p:nvGrpSpPr>
        <p:grpSpPr>
          <a:xfrm>
            <a:off x="5539905" y="1090975"/>
            <a:ext cx="2488457" cy="708979"/>
            <a:chOff x="5539905" y="881425"/>
            <a:chExt cx="2488457" cy="708979"/>
          </a:xfrm>
        </p:grpSpPr>
        <p:grpSp>
          <p:nvGrpSpPr>
            <p:cNvPr id="734" name="Ομάδα 733">
              <a:extLst>
                <a:ext uri="{FF2B5EF4-FFF2-40B4-BE49-F238E27FC236}">
                  <a16:creationId xmlns:a16="http://schemas.microsoft.com/office/drawing/2014/main" id="{9DA4B6EE-639A-4B78-1629-74B8343983ED}"/>
                </a:ext>
              </a:extLst>
            </p:cNvPr>
            <p:cNvGrpSpPr/>
            <p:nvPr/>
          </p:nvGrpSpPr>
          <p:grpSpPr>
            <a:xfrm>
              <a:off x="5539905" y="909435"/>
              <a:ext cx="2278368" cy="652971"/>
              <a:chOff x="5539905" y="909435"/>
              <a:chExt cx="2278368" cy="652971"/>
            </a:xfrm>
          </p:grpSpPr>
          <p:sp>
            <p:nvSpPr>
              <p:cNvPr id="418" name="Διάγραμμα ροής: Στοιχείο τερματισμού 417">
                <a:extLst>
                  <a:ext uri="{FF2B5EF4-FFF2-40B4-BE49-F238E27FC236}">
                    <a16:creationId xmlns:a16="http://schemas.microsoft.com/office/drawing/2014/main" id="{B85EE989-6587-D3D3-F58B-A5540D7D9AB3}"/>
                  </a:ext>
                </a:extLst>
              </p:cNvPr>
              <p:cNvSpPr/>
              <p:nvPr/>
            </p:nvSpPr>
            <p:spPr>
              <a:xfrm>
                <a:off x="5539905" y="909435"/>
                <a:ext cx="2278368" cy="652971"/>
              </a:xfrm>
              <a:prstGeom prst="flowChartTerminator">
                <a:avLst/>
              </a:prstGeom>
              <a:solidFill>
                <a:srgbClr val="386D94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l-GR" dirty="0"/>
              </a:p>
            </p:txBody>
          </p:sp>
          <p:sp>
            <p:nvSpPr>
              <p:cNvPr id="428" name="Οβάλ 427">
                <a:extLst>
                  <a:ext uri="{FF2B5EF4-FFF2-40B4-BE49-F238E27FC236}">
                    <a16:creationId xmlns:a16="http://schemas.microsoft.com/office/drawing/2014/main" id="{FC842C17-6A56-1538-6C32-595238A4B715}"/>
                  </a:ext>
                </a:extLst>
              </p:cNvPr>
              <p:cNvSpPr/>
              <p:nvPr/>
            </p:nvSpPr>
            <p:spPr>
              <a:xfrm>
                <a:off x="5596024" y="1012300"/>
                <a:ext cx="432000" cy="432000"/>
              </a:xfrm>
              <a:prstGeom prst="ellipse">
                <a:avLst/>
              </a:prstGeom>
              <a:noFill/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l-GR"/>
              </a:p>
            </p:txBody>
          </p:sp>
          <p:sp>
            <p:nvSpPr>
              <p:cNvPr id="429" name="Google Shape;173;p34">
                <a:extLst>
                  <a:ext uri="{FF2B5EF4-FFF2-40B4-BE49-F238E27FC236}">
                    <a16:creationId xmlns:a16="http://schemas.microsoft.com/office/drawing/2014/main" id="{BE58D596-E73D-EEF6-49EA-DD0BBBCDFDF1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5650192" y="1054440"/>
                <a:ext cx="595186" cy="339316"/>
              </a:xfrm>
              <a:prstGeom prst="rect">
                <a:avLst/>
              </a:prstGeom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r>
                  <a:rPr lang="en-US" sz="2000" b="1" dirty="0">
                    <a:solidFill>
                      <a:schemeClr val="bg1"/>
                    </a:solidFill>
                    <a:latin typeface="Abel" panose="02000506030000020004" pitchFamily="2" charset="0"/>
                  </a:rPr>
                  <a:t>6</a:t>
                </a:r>
                <a:endParaRPr lang="en" sz="2000" b="1" dirty="0">
                  <a:solidFill>
                    <a:schemeClr val="bg1"/>
                  </a:solidFill>
                  <a:latin typeface="Abel" panose="02000506030000020004" pitchFamily="2" charset="0"/>
                </a:endParaRPr>
              </a:p>
            </p:txBody>
          </p:sp>
        </p:grpSp>
        <p:sp>
          <p:nvSpPr>
            <p:cNvPr id="519" name="Google Shape;171;p34">
              <a:extLst>
                <a:ext uri="{FF2B5EF4-FFF2-40B4-BE49-F238E27FC236}">
                  <a16:creationId xmlns:a16="http://schemas.microsoft.com/office/drawing/2014/main" id="{D1BA966A-26B3-B453-D661-3C8F34885A21}"/>
                </a:ext>
              </a:extLst>
            </p:cNvPr>
            <p:cNvSpPr txBox="1">
              <a:spLocks/>
            </p:cNvSpPr>
            <p:nvPr/>
          </p:nvSpPr>
          <p:spPr>
            <a:xfrm>
              <a:off x="5743718" y="881425"/>
              <a:ext cx="2284644" cy="70897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bel"/>
                <a:buNone/>
                <a:defRPr sz="2800" b="1" i="0" u="none" strike="noStrike" cap="none">
                  <a:solidFill>
                    <a:schemeClr val="dk1"/>
                  </a:solidFill>
                  <a:latin typeface="Abel"/>
                  <a:ea typeface="Abel"/>
                  <a:cs typeface="Abel"/>
                  <a:sym typeface="Abe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9pPr>
            </a:lstStyle>
            <a:p>
              <a:pPr algn="ctr"/>
              <a:r>
                <a:rPr lang="el-GR" sz="1800" b="0" dirty="0" err="1">
                  <a:solidFill>
                    <a:srgbClr val="2E1B11"/>
                  </a:solidFill>
                </a:rPr>
                <a:t>Κυβερνοφυσικά</a:t>
              </a:r>
              <a:r>
                <a:rPr lang="el-GR" sz="1800" b="0" dirty="0">
                  <a:solidFill>
                    <a:srgbClr val="2E1B11"/>
                  </a:solidFill>
                </a:rPr>
                <a:t> συστήματα</a:t>
              </a:r>
              <a:endParaRPr lang="el-GR" sz="1800" dirty="0">
                <a:solidFill>
                  <a:srgbClr val="2E1B11"/>
                </a:solidFill>
              </a:endParaRPr>
            </a:p>
          </p:txBody>
        </p:sp>
      </p:grpSp>
      <p:grpSp>
        <p:nvGrpSpPr>
          <p:cNvPr id="728" name="Ομάδα 727">
            <a:extLst>
              <a:ext uri="{FF2B5EF4-FFF2-40B4-BE49-F238E27FC236}">
                <a16:creationId xmlns:a16="http://schemas.microsoft.com/office/drawing/2014/main" id="{166FF6C8-D1B5-A76D-BFB7-0027BFF64F57}"/>
              </a:ext>
            </a:extLst>
          </p:cNvPr>
          <p:cNvGrpSpPr/>
          <p:nvPr/>
        </p:nvGrpSpPr>
        <p:grpSpPr>
          <a:xfrm>
            <a:off x="6022020" y="2455606"/>
            <a:ext cx="2278368" cy="686579"/>
            <a:chOff x="5974080" y="2246056"/>
            <a:chExt cx="2278368" cy="686579"/>
          </a:xfrm>
        </p:grpSpPr>
        <p:sp>
          <p:nvSpPr>
            <p:cNvPr id="419" name="Διάγραμμα ροής: Στοιχείο τερματισμού 418">
              <a:extLst>
                <a:ext uri="{FF2B5EF4-FFF2-40B4-BE49-F238E27FC236}">
                  <a16:creationId xmlns:a16="http://schemas.microsoft.com/office/drawing/2014/main" id="{8E30F549-20F5-A68C-2F28-68F38F94148D}"/>
                </a:ext>
              </a:extLst>
            </p:cNvPr>
            <p:cNvSpPr/>
            <p:nvPr/>
          </p:nvSpPr>
          <p:spPr>
            <a:xfrm>
              <a:off x="5974080" y="2246056"/>
              <a:ext cx="2278368" cy="652971"/>
            </a:xfrm>
            <a:prstGeom prst="flowChartTerminator">
              <a:avLst/>
            </a:prstGeom>
            <a:solidFill>
              <a:srgbClr val="386D94">
                <a:alpha val="36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427" name="Οβάλ 426">
              <a:extLst>
                <a:ext uri="{FF2B5EF4-FFF2-40B4-BE49-F238E27FC236}">
                  <a16:creationId xmlns:a16="http://schemas.microsoft.com/office/drawing/2014/main" id="{716743AE-41AE-85D8-DB11-6247C7D8D850}"/>
                </a:ext>
              </a:extLst>
            </p:cNvPr>
            <p:cNvSpPr/>
            <p:nvPr/>
          </p:nvSpPr>
          <p:spPr>
            <a:xfrm>
              <a:off x="6045734" y="2352712"/>
              <a:ext cx="432000" cy="432000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488" name="Google Shape;173;p34">
              <a:extLst>
                <a:ext uri="{FF2B5EF4-FFF2-40B4-BE49-F238E27FC236}">
                  <a16:creationId xmlns:a16="http://schemas.microsoft.com/office/drawing/2014/main" id="{91B3E72C-4B36-30C3-29E5-0ACC0B41BB48}"/>
                </a:ext>
              </a:extLst>
            </p:cNvPr>
            <p:cNvSpPr txBox="1">
              <a:spLocks/>
            </p:cNvSpPr>
            <p:nvPr/>
          </p:nvSpPr>
          <p:spPr>
            <a:xfrm>
              <a:off x="6098606" y="2410193"/>
              <a:ext cx="595186" cy="339316"/>
            </a:xfrm>
            <a:prstGeom prst="rect">
              <a:avLst/>
            </a:prstGeom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r>
                <a:rPr lang="en-US" sz="2000" b="1" dirty="0">
                  <a:solidFill>
                    <a:schemeClr val="bg1"/>
                  </a:solidFill>
                  <a:latin typeface="Abel" panose="02000506030000020004" pitchFamily="2" charset="0"/>
                </a:rPr>
                <a:t>5</a:t>
              </a:r>
              <a:endParaRPr lang="en" sz="2000" b="1" dirty="0">
                <a:solidFill>
                  <a:schemeClr val="bg1"/>
                </a:solidFill>
                <a:latin typeface="Abel" panose="02000506030000020004" pitchFamily="2" charset="0"/>
              </a:endParaRPr>
            </a:p>
          </p:txBody>
        </p:sp>
        <p:sp>
          <p:nvSpPr>
            <p:cNvPr id="521" name="Google Shape;171;p34">
              <a:extLst>
                <a:ext uri="{FF2B5EF4-FFF2-40B4-BE49-F238E27FC236}">
                  <a16:creationId xmlns:a16="http://schemas.microsoft.com/office/drawing/2014/main" id="{42C511BD-9817-E09A-FADF-C27C952804C6}"/>
                </a:ext>
              </a:extLst>
            </p:cNvPr>
            <p:cNvSpPr txBox="1">
              <a:spLocks/>
            </p:cNvSpPr>
            <p:nvPr/>
          </p:nvSpPr>
          <p:spPr>
            <a:xfrm>
              <a:off x="6344482" y="2246056"/>
              <a:ext cx="1863549" cy="68657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bel"/>
                <a:buNone/>
                <a:defRPr sz="2800" b="1" i="0" u="none" strike="noStrike" cap="none">
                  <a:solidFill>
                    <a:schemeClr val="dk1"/>
                  </a:solidFill>
                  <a:latin typeface="Abel"/>
                  <a:ea typeface="Abel"/>
                  <a:cs typeface="Abel"/>
                  <a:sym typeface="Abe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9pPr>
            </a:lstStyle>
            <a:p>
              <a:pPr algn="ctr"/>
              <a:r>
                <a:rPr lang="el-GR" sz="1800" b="0" dirty="0">
                  <a:solidFill>
                    <a:srgbClr val="2E1B11"/>
                  </a:solidFill>
                </a:rPr>
                <a:t>Υπολογιστικό Νέφος</a:t>
              </a:r>
              <a:endParaRPr lang="el-GR" sz="1800" dirty="0">
                <a:solidFill>
                  <a:srgbClr val="2E1B11"/>
                </a:solidFill>
              </a:endParaRPr>
            </a:p>
          </p:txBody>
        </p:sp>
      </p:grpSp>
      <p:grpSp>
        <p:nvGrpSpPr>
          <p:cNvPr id="738" name="Ομάδα 737">
            <a:extLst>
              <a:ext uri="{FF2B5EF4-FFF2-40B4-BE49-F238E27FC236}">
                <a16:creationId xmlns:a16="http://schemas.microsoft.com/office/drawing/2014/main" id="{A4C378FF-67E8-A767-F134-3FD64FED4BBA}"/>
              </a:ext>
            </a:extLst>
          </p:cNvPr>
          <p:cNvGrpSpPr/>
          <p:nvPr/>
        </p:nvGrpSpPr>
        <p:grpSpPr>
          <a:xfrm>
            <a:off x="5764530" y="3733874"/>
            <a:ext cx="2278368" cy="735382"/>
            <a:chOff x="5764530" y="3524324"/>
            <a:chExt cx="2278368" cy="735382"/>
          </a:xfrm>
        </p:grpSpPr>
        <p:sp>
          <p:nvSpPr>
            <p:cNvPr id="420" name="Διάγραμμα ροής: Στοιχείο τερματισμού 419">
              <a:extLst>
                <a:ext uri="{FF2B5EF4-FFF2-40B4-BE49-F238E27FC236}">
                  <a16:creationId xmlns:a16="http://schemas.microsoft.com/office/drawing/2014/main" id="{ED68A5E3-4FA1-1F10-9FB7-72C0F45BE962}"/>
                </a:ext>
              </a:extLst>
            </p:cNvPr>
            <p:cNvSpPr/>
            <p:nvPr/>
          </p:nvSpPr>
          <p:spPr>
            <a:xfrm>
              <a:off x="5764530" y="3581974"/>
              <a:ext cx="2278368" cy="652971"/>
            </a:xfrm>
            <a:prstGeom prst="flowChartTerminator">
              <a:avLst/>
            </a:prstGeom>
            <a:solidFill>
              <a:schemeClr val="accent2">
                <a:lumMod val="50000"/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425" name="Οβάλ 424">
              <a:extLst>
                <a:ext uri="{FF2B5EF4-FFF2-40B4-BE49-F238E27FC236}">
                  <a16:creationId xmlns:a16="http://schemas.microsoft.com/office/drawing/2014/main" id="{2808EB08-545A-D87A-1E0F-124C719717CF}"/>
                </a:ext>
              </a:extLst>
            </p:cNvPr>
            <p:cNvSpPr/>
            <p:nvPr/>
          </p:nvSpPr>
          <p:spPr>
            <a:xfrm>
              <a:off x="5836184" y="3686212"/>
              <a:ext cx="432000" cy="432000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489" name="Google Shape;173;p34">
              <a:extLst>
                <a:ext uri="{FF2B5EF4-FFF2-40B4-BE49-F238E27FC236}">
                  <a16:creationId xmlns:a16="http://schemas.microsoft.com/office/drawing/2014/main" id="{5E64B7A0-B981-9EA5-A788-80D6833C2444}"/>
                </a:ext>
              </a:extLst>
            </p:cNvPr>
            <p:cNvSpPr txBox="1">
              <a:spLocks/>
            </p:cNvSpPr>
            <p:nvPr/>
          </p:nvSpPr>
          <p:spPr>
            <a:xfrm>
              <a:off x="5889056" y="3729657"/>
              <a:ext cx="595186" cy="339316"/>
            </a:xfrm>
            <a:prstGeom prst="rect">
              <a:avLst/>
            </a:prstGeom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r>
                <a:rPr lang="en-US" sz="2000" b="1" dirty="0">
                  <a:solidFill>
                    <a:schemeClr val="bg1"/>
                  </a:solidFill>
                  <a:latin typeface="Abel" panose="02000506030000020004" pitchFamily="2" charset="0"/>
                </a:rPr>
                <a:t>4</a:t>
              </a:r>
              <a:endParaRPr lang="en" sz="2000" b="1" dirty="0">
                <a:solidFill>
                  <a:schemeClr val="bg1"/>
                </a:solidFill>
                <a:latin typeface="Abel" panose="02000506030000020004" pitchFamily="2" charset="0"/>
              </a:endParaRPr>
            </a:p>
          </p:txBody>
        </p:sp>
        <p:sp>
          <p:nvSpPr>
            <p:cNvPr id="522" name="Google Shape;171;p34">
              <a:extLst>
                <a:ext uri="{FF2B5EF4-FFF2-40B4-BE49-F238E27FC236}">
                  <a16:creationId xmlns:a16="http://schemas.microsoft.com/office/drawing/2014/main" id="{E22FDC3F-C8D4-3561-46D7-4ACCF01A4973}"/>
                </a:ext>
              </a:extLst>
            </p:cNvPr>
            <p:cNvSpPr txBox="1">
              <a:spLocks/>
            </p:cNvSpPr>
            <p:nvPr/>
          </p:nvSpPr>
          <p:spPr>
            <a:xfrm>
              <a:off x="6073328" y="3524324"/>
              <a:ext cx="1863549" cy="73538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bel"/>
                <a:buNone/>
                <a:defRPr sz="2800" b="1" i="0" u="none" strike="noStrike" cap="none">
                  <a:solidFill>
                    <a:schemeClr val="dk1"/>
                  </a:solidFill>
                  <a:latin typeface="Abel"/>
                  <a:ea typeface="Abel"/>
                  <a:cs typeface="Abel"/>
                  <a:sym typeface="Abe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9pPr>
            </a:lstStyle>
            <a:p>
              <a:pPr algn="ctr"/>
              <a:r>
                <a:rPr lang="en-US" sz="1800" b="0" dirty="0">
                  <a:solidFill>
                    <a:srgbClr val="2E1B11"/>
                  </a:solidFill>
                  <a:latin typeface="Georgia" panose="02040502050405020303" pitchFamily="18" charset="0"/>
                  <a:ea typeface="Open Sans Light" panose="020B0306030504020204" pitchFamily="34" charset="0"/>
                  <a:cs typeface="Calibri" panose="020F0502020204030204" pitchFamily="34" charset="0"/>
                </a:rPr>
                <a:t>Big Data Management</a:t>
              </a:r>
              <a:endParaRPr lang="el-GR" sz="1800" b="0" dirty="0">
                <a:solidFill>
                  <a:srgbClr val="2E1B11"/>
                </a:solidFill>
                <a:latin typeface="Georgia" panose="02040502050405020303" pitchFamily="18" charset="0"/>
                <a:ea typeface="Open Sans Light" panose="020B030603050402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736" name="Ομάδα 735">
            <a:extLst>
              <a:ext uri="{FF2B5EF4-FFF2-40B4-BE49-F238E27FC236}">
                <a16:creationId xmlns:a16="http://schemas.microsoft.com/office/drawing/2014/main" id="{B1487734-DEED-E02D-6168-374D37204E99}"/>
              </a:ext>
            </a:extLst>
          </p:cNvPr>
          <p:cNvGrpSpPr/>
          <p:nvPr/>
        </p:nvGrpSpPr>
        <p:grpSpPr>
          <a:xfrm>
            <a:off x="57458" y="2384639"/>
            <a:ext cx="2278368" cy="686579"/>
            <a:chOff x="57458" y="2175089"/>
            <a:chExt cx="2278368" cy="686579"/>
          </a:xfrm>
        </p:grpSpPr>
        <p:grpSp>
          <p:nvGrpSpPr>
            <p:cNvPr id="509" name="Ομάδα 508">
              <a:extLst>
                <a:ext uri="{FF2B5EF4-FFF2-40B4-BE49-F238E27FC236}">
                  <a16:creationId xmlns:a16="http://schemas.microsoft.com/office/drawing/2014/main" id="{8EF06233-9F96-4F29-5873-FACC8D1FD529}"/>
                </a:ext>
              </a:extLst>
            </p:cNvPr>
            <p:cNvGrpSpPr/>
            <p:nvPr/>
          </p:nvGrpSpPr>
          <p:grpSpPr>
            <a:xfrm>
              <a:off x="57458" y="2185808"/>
              <a:ext cx="2278368" cy="652971"/>
              <a:chOff x="162789" y="3550973"/>
              <a:chExt cx="2278368" cy="652971"/>
            </a:xfrm>
          </p:grpSpPr>
          <p:sp>
            <p:nvSpPr>
              <p:cNvPr id="422" name="Διάγραμμα ροής: Στοιχείο τερματισμού 421">
                <a:extLst>
                  <a:ext uri="{FF2B5EF4-FFF2-40B4-BE49-F238E27FC236}">
                    <a16:creationId xmlns:a16="http://schemas.microsoft.com/office/drawing/2014/main" id="{0688D5D2-BBCC-1310-778C-7BE760DF88B1}"/>
                  </a:ext>
                </a:extLst>
              </p:cNvPr>
              <p:cNvSpPr/>
              <p:nvPr/>
            </p:nvSpPr>
            <p:spPr>
              <a:xfrm>
                <a:off x="162789" y="3550973"/>
                <a:ext cx="2278368" cy="652971"/>
              </a:xfrm>
              <a:prstGeom prst="flowChartTerminator">
                <a:avLst/>
              </a:prstGeom>
              <a:solidFill>
                <a:schemeClr val="accent2">
                  <a:lumMod val="50000"/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l-GR"/>
              </a:p>
            </p:txBody>
          </p:sp>
          <p:sp>
            <p:nvSpPr>
              <p:cNvPr id="424" name="Οβάλ 423">
                <a:extLst>
                  <a:ext uri="{FF2B5EF4-FFF2-40B4-BE49-F238E27FC236}">
                    <a16:creationId xmlns:a16="http://schemas.microsoft.com/office/drawing/2014/main" id="{149E9BF1-1009-B617-6ED8-EADD8BCD8CC7}"/>
                  </a:ext>
                </a:extLst>
              </p:cNvPr>
              <p:cNvSpPr/>
              <p:nvPr/>
            </p:nvSpPr>
            <p:spPr>
              <a:xfrm>
                <a:off x="239294" y="3655732"/>
                <a:ext cx="432000" cy="432000"/>
              </a:xfrm>
              <a:prstGeom prst="ellipse">
                <a:avLst/>
              </a:prstGeom>
              <a:noFill/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l-GR"/>
              </a:p>
            </p:txBody>
          </p:sp>
          <p:sp>
            <p:nvSpPr>
              <p:cNvPr id="490" name="Google Shape;173;p34">
                <a:extLst>
                  <a:ext uri="{FF2B5EF4-FFF2-40B4-BE49-F238E27FC236}">
                    <a16:creationId xmlns:a16="http://schemas.microsoft.com/office/drawing/2014/main" id="{33F4BE4B-95DE-2C59-FC64-1AC67293CA97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85342" y="3700180"/>
                <a:ext cx="595186" cy="339316"/>
              </a:xfrm>
              <a:prstGeom prst="rect">
                <a:avLst/>
              </a:prstGeom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r>
                  <a:rPr lang="en-US" sz="2000" b="1" dirty="0">
                    <a:solidFill>
                      <a:schemeClr val="bg1"/>
                    </a:solidFill>
                    <a:latin typeface="Abel" panose="02000506030000020004" pitchFamily="2" charset="0"/>
                  </a:rPr>
                  <a:t>2</a:t>
                </a:r>
                <a:endParaRPr lang="en" sz="2000" b="1" dirty="0">
                  <a:solidFill>
                    <a:schemeClr val="bg1"/>
                  </a:solidFill>
                  <a:latin typeface="Abel" panose="02000506030000020004" pitchFamily="2" charset="0"/>
                </a:endParaRPr>
              </a:p>
            </p:txBody>
          </p:sp>
        </p:grpSp>
        <p:sp>
          <p:nvSpPr>
            <p:cNvPr id="523" name="Google Shape;171;p34">
              <a:extLst>
                <a:ext uri="{FF2B5EF4-FFF2-40B4-BE49-F238E27FC236}">
                  <a16:creationId xmlns:a16="http://schemas.microsoft.com/office/drawing/2014/main" id="{E1D53AFF-3FDA-1328-9C9E-B12DE13DEDE3}"/>
                </a:ext>
              </a:extLst>
            </p:cNvPr>
            <p:cNvSpPr txBox="1">
              <a:spLocks/>
            </p:cNvSpPr>
            <p:nvPr/>
          </p:nvSpPr>
          <p:spPr>
            <a:xfrm>
              <a:off x="403703" y="2175089"/>
              <a:ext cx="1863549" cy="68657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bel"/>
                <a:buNone/>
                <a:defRPr sz="2800" b="1" i="0" u="none" strike="noStrike" cap="none">
                  <a:solidFill>
                    <a:schemeClr val="dk1"/>
                  </a:solidFill>
                  <a:latin typeface="Abel"/>
                  <a:ea typeface="Abel"/>
                  <a:cs typeface="Abel"/>
                  <a:sym typeface="Abe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9pPr>
            </a:lstStyle>
            <a:p>
              <a:pPr algn="ctr"/>
              <a:r>
                <a:rPr lang="el-GR" sz="1800" b="0" dirty="0">
                  <a:solidFill>
                    <a:srgbClr val="2E1B11"/>
                  </a:solidFill>
                </a:rPr>
                <a:t>Διαδίκτυο των Πραγμάτων</a:t>
              </a:r>
              <a:endParaRPr lang="el-GR" sz="1800" dirty="0">
                <a:solidFill>
                  <a:srgbClr val="2E1B11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31CFB25-7A5E-7B84-85F3-847AD30F6E41}"/>
              </a:ext>
            </a:extLst>
          </p:cNvPr>
          <p:cNvSpPr txBox="1"/>
          <p:nvPr/>
        </p:nvSpPr>
        <p:spPr>
          <a:xfrm>
            <a:off x="8796377" y="4795950"/>
            <a:ext cx="34762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6</a:t>
            </a:r>
          </a:p>
        </p:txBody>
      </p:sp>
      <p:grpSp>
        <p:nvGrpSpPr>
          <p:cNvPr id="617" name="Ομάδα 616">
            <a:extLst>
              <a:ext uri="{FF2B5EF4-FFF2-40B4-BE49-F238E27FC236}">
                <a16:creationId xmlns:a16="http://schemas.microsoft.com/office/drawing/2014/main" id="{D52A3880-6E66-0745-8869-14D0BED2E86F}"/>
              </a:ext>
            </a:extLst>
          </p:cNvPr>
          <p:cNvGrpSpPr/>
          <p:nvPr/>
        </p:nvGrpSpPr>
        <p:grpSpPr>
          <a:xfrm>
            <a:off x="2865831" y="2459143"/>
            <a:ext cx="1859499" cy="2068290"/>
            <a:chOff x="2684856" y="2398079"/>
            <a:chExt cx="1859499" cy="2068290"/>
          </a:xfrm>
        </p:grpSpPr>
        <p:sp>
          <p:nvSpPr>
            <p:cNvPr id="618" name="Ελεύθερη σχεδίαση: Σχήμα 617">
              <a:extLst>
                <a:ext uri="{FF2B5EF4-FFF2-40B4-BE49-F238E27FC236}">
                  <a16:creationId xmlns:a16="http://schemas.microsoft.com/office/drawing/2014/main" id="{934FDCF4-3856-E119-28B8-B1DF6D618A2A}"/>
                </a:ext>
              </a:extLst>
            </p:cNvPr>
            <p:cNvSpPr/>
            <p:nvPr/>
          </p:nvSpPr>
          <p:spPr>
            <a:xfrm rot="1207647">
              <a:off x="2684856" y="2398079"/>
              <a:ext cx="1859499" cy="2068290"/>
            </a:xfrm>
            <a:custGeom>
              <a:avLst/>
              <a:gdLst>
                <a:gd name="connsiteX0" fmla="*/ 1211070 w 2516161"/>
                <a:gd name="connsiteY0" fmla="*/ 0 h 2798684"/>
                <a:gd name="connsiteX1" fmla="*/ 1153626 w 2516161"/>
                <a:gd name="connsiteY1" fmla="*/ 76817 h 2798684"/>
                <a:gd name="connsiteX2" fmla="*/ 1023907 w 2516161"/>
                <a:gd name="connsiteY2" fmla="*/ 315807 h 2798684"/>
                <a:gd name="connsiteX3" fmla="*/ 1016489 w 2516161"/>
                <a:gd name="connsiteY3" fmla="*/ 336076 h 2798684"/>
                <a:gd name="connsiteX4" fmla="*/ 976595 w 2516161"/>
                <a:gd name="connsiteY4" fmla="*/ 445071 h 2798684"/>
                <a:gd name="connsiteX5" fmla="*/ 941926 w 2516161"/>
                <a:gd name="connsiteY5" fmla="*/ 579905 h 2798684"/>
                <a:gd name="connsiteX6" fmla="*/ 937873 w 2516161"/>
                <a:gd name="connsiteY6" fmla="*/ 606462 h 2798684"/>
                <a:gd name="connsiteX7" fmla="*/ 920606 w 2516161"/>
                <a:gd name="connsiteY7" fmla="*/ 719601 h 2798684"/>
                <a:gd name="connsiteX8" fmla="*/ 913342 w 2516161"/>
                <a:gd name="connsiteY8" fmla="*/ 863453 h 2798684"/>
                <a:gd name="connsiteX9" fmla="*/ 920606 w 2516161"/>
                <a:gd name="connsiteY9" fmla="*/ 1007305 h 2798684"/>
                <a:gd name="connsiteX10" fmla="*/ 941121 w 2516161"/>
                <a:gd name="connsiteY10" fmla="*/ 1141723 h 2798684"/>
                <a:gd name="connsiteX11" fmla="*/ 941926 w 2516161"/>
                <a:gd name="connsiteY11" fmla="*/ 1147001 h 2798684"/>
                <a:gd name="connsiteX12" fmla="*/ 1325426 w 2516161"/>
                <a:gd name="connsiteY12" fmla="*/ 1858313 h 2798684"/>
                <a:gd name="connsiteX13" fmla="*/ 1406941 w 2516161"/>
                <a:gd name="connsiteY13" fmla="*/ 1932398 h 2798684"/>
                <a:gd name="connsiteX14" fmla="*/ 1425339 w 2516161"/>
                <a:gd name="connsiteY14" fmla="*/ 1949119 h 2798684"/>
                <a:gd name="connsiteX15" fmla="*/ 2320286 w 2516161"/>
                <a:gd name="connsiteY15" fmla="*/ 2270397 h 2798684"/>
                <a:gd name="connsiteX16" fmla="*/ 2464138 w 2516161"/>
                <a:gd name="connsiteY16" fmla="*/ 2263133 h 2798684"/>
                <a:gd name="connsiteX17" fmla="*/ 2516161 w 2516161"/>
                <a:gd name="connsiteY17" fmla="*/ 2255194 h 2798684"/>
                <a:gd name="connsiteX18" fmla="*/ 2492610 w 2516161"/>
                <a:gd name="connsiteY18" fmla="*/ 2286687 h 2798684"/>
                <a:gd name="connsiteX19" fmla="*/ 1406944 w 2516161"/>
                <a:gd name="connsiteY19" fmla="*/ 2798684 h 2798684"/>
                <a:gd name="connsiteX20" fmla="*/ 321278 w 2516161"/>
                <a:gd name="connsiteY20" fmla="*/ 2286687 h 2798684"/>
                <a:gd name="connsiteX21" fmla="*/ 297728 w 2516161"/>
                <a:gd name="connsiteY21" fmla="*/ 2255195 h 2798684"/>
                <a:gd name="connsiteX22" fmla="*/ 240284 w 2516161"/>
                <a:gd name="connsiteY22" fmla="*/ 2178376 h 2798684"/>
                <a:gd name="connsiteX23" fmla="*/ 0 w 2516161"/>
                <a:gd name="connsiteY23" fmla="*/ 1391740 h 2798684"/>
                <a:gd name="connsiteX24" fmla="*/ 7264 w 2516161"/>
                <a:gd name="connsiteY24" fmla="*/ 1247888 h 2798684"/>
                <a:gd name="connsiteX25" fmla="*/ 24663 w 2516161"/>
                <a:gd name="connsiteY25" fmla="*/ 1133887 h 2798684"/>
                <a:gd name="connsiteX26" fmla="*/ 28584 w 2516161"/>
                <a:gd name="connsiteY26" fmla="*/ 1108192 h 2798684"/>
                <a:gd name="connsiteX27" fmla="*/ 412084 w 2516161"/>
                <a:gd name="connsiteY27" fmla="*/ 396880 h 2798684"/>
                <a:gd name="connsiteX28" fmla="*/ 478484 w 2516161"/>
                <a:gd name="connsiteY28" fmla="*/ 336532 h 2798684"/>
                <a:gd name="connsiteX29" fmla="*/ 511997 w 2516161"/>
                <a:gd name="connsiteY29" fmla="*/ 306074 h 2798684"/>
                <a:gd name="connsiteX30" fmla="*/ 859298 w 2516161"/>
                <a:gd name="connsiteY30" fmla="*/ 95361 h 2798684"/>
                <a:gd name="connsiteX31" fmla="*/ 938005 w 2516161"/>
                <a:gd name="connsiteY31" fmla="*/ 66554 h 2798684"/>
                <a:gd name="connsiteX32" fmla="*/ 988562 w 2516161"/>
                <a:gd name="connsiteY32" fmla="*/ 48049 h 2798684"/>
                <a:gd name="connsiteX33" fmla="*/ 1123396 w 2516161"/>
                <a:gd name="connsiteY33" fmla="*/ 13380 h 279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16161" h="2798684">
                  <a:moveTo>
                    <a:pt x="1211070" y="0"/>
                  </a:moveTo>
                  <a:lnTo>
                    <a:pt x="1153626" y="76817"/>
                  </a:lnTo>
                  <a:cubicBezTo>
                    <a:pt x="1103058" y="151667"/>
                    <a:pt x="1059504" y="231645"/>
                    <a:pt x="1023907" y="315807"/>
                  </a:cubicBezTo>
                  <a:lnTo>
                    <a:pt x="1016489" y="336076"/>
                  </a:lnTo>
                  <a:lnTo>
                    <a:pt x="976595" y="445071"/>
                  </a:lnTo>
                  <a:cubicBezTo>
                    <a:pt x="962893" y="489127"/>
                    <a:pt x="951297" y="534110"/>
                    <a:pt x="941926" y="579905"/>
                  </a:cubicBezTo>
                  <a:lnTo>
                    <a:pt x="937873" y="606462"/>
                  </a:lnTo>
                  <a:lnTo>
                    <a:pt x="920606" y="719601"/>
                  </a:lnTo>
                  <a:cubicBezTo>
                    <a:pt x="915803" y="766899"/>
                    <a:pt x="913342" y="814889"/>
                    <a:pt x="913342" y="863453"/>
                  </a:cubicBezTo>
                  <a:cubicBezTo>
                    <a:pt x="913342" y="912018"/>
                    <a:pt x="915803" y="960008"/>
                    <a:pt x="920606" y="1007305"/>
                  </a:cubicBezTo>
                  <a:lnTo>
                    <a:pt x="941121" y="1141723"/>
                  </a:lnTo>
                  <a:lnTo>
                    <a:pt x="941926" y="1147001"/>
                  </a:lnTo>
                  <a:cubicBezTo>
                    <a:pt x="998151" y="1421768"/>
                    <a:pt x="1134471" y="1667358"/>
                    <a:pt x="1325426" y="1858313"/>
                  </a:cubicBezTo>
                  <a:lnTo>
                    <a:pt x="1406941" y="1932398"/>
                  </a:lnTo>
                  <a:lnTo>
                    <a:pt x="1425339" y="1949119"/>
                  </a:lnTo>
                  <a:cubicBezTo>
                    <a:pt x="1668542" y="2149829"/>
                    <a:pt x="1980334" y="2270397"/>
                    <a:pt x="2320286" y="2270397"/>
                  </a:cubicBezTo>
                  <a:cubicBezTo>
                    <a:pt x="2368851" y="2270397"/>
                    <a:pt x="2416841" y="2267937"/>
                    <a:pt x="2464138" y="2263133"/>
                  </a:cubicBezTo>
                  <a:lnTo>
                    <a:pt x="2516161" y="2255194"/>
                  </a:lnTo>
                  <a:lnTo>
                    <a:pt x="2492610" y="2286687"/>
                  </a:lnTo>
                  <a:cubicBezTo>
                    <a:pt x="2234557" y="2599377"/>
                    <a:pt x="1844026" y="2798684"/>
                    <a:pt x="1406944" y="2798684"/>
                  </a:cubicBezTo>
                  <a:cubicBezTo>
                    <a:pt x="969863" y="2798684"/>
                    <a:pt x="579332" y="2599377"/>
                    <a:pt x="321278" y="2286687"/>
                  </a:cubicBezTo>
                  <a:lnTo>
                    <a:pt x="297728" y="2255195"/>
                  </a:lnTo>
                  <a:lnTo>
                    <a:pt x="240284" y="2178376"/>
                  </a:lnTo>
                  <a:cubicBezTo>
                    <a:pt x="88581" y="1953826"/>
                    <a:pt x="0" y="1683128"/>
                    <a:pt x="0" y="1391740"/>
                  </a:cubicBezTo>
                  <a:cubicBezTo>
                    <a:pt x="0" y="1343176"/>
                    <a:pt x="2461" y="1295186"/>
                    <a:pt x="7264" y="1247888"/>
                  </a:cubicBezTo>
                  <a:lnTo>
                    <a:pt x="24663" y="1133887"/>
                  </a:lnTo>
                  <a:lnTo>
                    <a:pt x="28584" y="1108192"/>
                  </a:lnTo>
                  <a:cubicBezTo>
                    <a:pt x="84809" y="833426"/>
                    <a:pt x="221129" y="587835"/>
                    <a:pt x="412084" y="396880"/>
                  </a:cubicBezTo>
                  <a:lnTo>
                    <a:pt x="478484" y="336532"/>
                  </a:lnTo>
                  <a:lnTo>
                    <a:pt x="511997" y="306074"/>
                  </a:lnTo>
                  <a:cubicBezTo>
                    <a:pt x="616227" y="220056"/>
                    <a:pt x="733055" y="148757"/>
                    <a:pt x="859298" y="95361"/>
                  </a:cubicBezTo>
                  <a:lnTo>
                    <a:pt x="938005" y="66554"/>
                  </a:lnTo>
                  <a:lnTo>
                    <a:pt x="988562" y="48049"/>
                  </a:lnTo>
                  <a:cubicBezTo>
                    <a:pt x="1032618" y="34347"/>
                    <a:pt x="1077601" y="22751"/>
                    <a:pt x="1123396" y="13380"/>
                  </a:cubicBezTo>
                  <a:close/>
                </a:path>
              </a:pathLst>
            </a:custGeom>
            <a:solidFill>
              <a:srgbClr val="386D94">
                <a:alpha val="68000"/>
              </a:srgbClr>
            </a:solidFill>
            <a:ln w="57150"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5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/>
            </a:fontRef>
          </p:style>
          <p:txBody>
            <a:bodyPr wrap="square">
              <a:noAutofit/>
            </a:bodyPr>
            <a:lstStyle/>
            <a:p>
              <a:endParaRPr lang="el-GR"/>
            </a:p>
          </p:txBody>
        </p:sp>
        <p:grpSp>
          <p:nvGrpSpPr>
            <p:cNvPr id="619" name="Google Shape;2450;p64">
              <a:extLst>
                <a:ext uri="{FF2B5EF4-FFF2-40B4-BE49-F238E27FC236}">
                  <a16:creationId xmlns:a16="http://schemas.microsoft.com/office/drawing/2014/main" id="{8F93F29E-A91F-6554-5B0F-7154BB4B3671}"/>
                </a:ext>
              </a:extLst>
            </p:cNvPr>
            <p:cNvGrpSpPr/>
            <p:nvPr/>
          </p:nvGrpSpPr>
          <p:grpSpPr>
            <a:xfrm>
              <a:off x="2856005" y="3370047"/>
              <a:ext cx="511271" cy="521002"/>
              <a:chOff x="1230449" y="2288393"/>
              <a:chExt cx="590713" cy="601957"/>
            </a:xfrm>
          </p:grpSpPr>
          <p:sp>
            <p:nvSpPr>
              <p:cNvPr id="620" name="Google Shape;2451;p64">
                <a:extLst>
                  <a:ext uri="{FF2B5EF4-FFF2-40B4-BE49-F238E27FC236}">
                    <a16:creationId xmlns:a16="http://schemas.microsoft.com/office/drawing/2014/main" id="{CCF65D29-BCB3-BB40-62F5-5666C5A9E018}"/>
                  </a:ext>
                </a:extLst>
              </p:cNvPr>
              <p:cNvSpPr/>
              <p:nvPr/>
            </p:nvSpPr>
            <p:spPr>
              <a:xfrm>
                <a:off x="1293202" y="2564645"/>
                <a:ext cx="80995" cy="55556"/>
              </a:xfrm>
              <a:custGeom>
                <a:avLst/>
                <a:gdLst/>
                <a:ahLst/>
                <a:cxnLst/>
                <a:rect l="l" t="t" r="r" b="b"/>
                <a:pathLst>
                  <a:path w="2442" h="1675" extrusionOk="0">
                    <a:moveTo>
                      <a:pt x="265" y="0"/>
                    </a:moveTo>
                    <a:cubicBezTo>
                      <a:pt x="118" y="0"/>
                      <a:pt x="0" y="119"/>
                      <a:pt x="0" y="266"/>
                    </a:cubicBezTo>
                    <a:cubicBezTo>
                      <a:pt x="0" y="1042"/>
                      <a:pt x="635" y="1675"/>
                      <a:pt x="1414" y="1675"/>
                    </a:cubicBezTo>
                    <a:lnTo>
                      <a:pt x="2177" y="1675"/>
                    </a:lnTo>
                    <a:cubicBezTo>
                      <a:pt x="2324" y="1675"/>
                      <a:pt x="2442" y="1556"/>
                      <a:pt x="2442" y="1409"/>
                    </a:cubicBezTo>
                    <a:cubicBezTo>
                      <a:pt x="2442" y="1262"/>
                      <a:pt x="2324" y="1143"/>
                      <a:pt x="2176" y="1143"/>
                    </a:cubicBezTo>
                    <a:lnTo>
                      <a:pt x="1414" y="1143"/>
                    </a:lnTo>
                    <a:cubicBezTo>
                      <a:pt x="927" y="1143"/>
                      <a:pt x="531" y="750"/>
                      <a:pt x="531" y="266"/>
                    </a:cubicBezTo>
                    <a:cubicBezTo>
                      <a:pt x="531" y="119"/>
                      <a:pt x="412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2452;p64">
                <a:extLst>
                  <a:ext uri="{FF2B5EF4-FFF2-40B4-BE49-F238E27FC236}">
                    <a16:creationId xmlns:a16="http://schemas.microsoft.com/office/drawing/2014/main" id="{0C95C607-FAF7-A23A-C91C-54F5CCFD2ABA}"/>
                  </a:ext>
                </a:extLst>
              </p:cNvPr>
              <p:cNvSpPr/>
              <p:nvPr/>
            </p:nvSpPr>
            <p:spPr>
              <a:xfrm>
                <a:off x="1327796" y="2667796"/>
                <a:ext cx="129287" cy="53798"/>
              </a:xfrm>
              <a:custGeom>
                <a:avLst/>
                <a:gdLst/>
                <a:ahLst/>
                <a:cxnLst/>
                <a:rect l="l" t="t" r="r" b="b"/>
                <a:pathLst>
                  <a:path w="3898" h="1622" extrusionOk="0">
                    <a:moveTo>
                      <a:pt x="1361" y="0"/>
                    </a:moveTo>
                    <a:cubicBezTo>
                      <a:pt x="610" y="0"/>
                      <a:pt x="0" y="608"/>
                      <a:pt x="0" y="1355"/>
                    </a:cubicBezTo>
                    <a:cubicBezTo>
                      <a:pt x="0" y="1502"/>
                      <a:pt x="118" y="1621"/>
                      <a:pt x="266" y="1621"/>
                    </a:cubicBezTo>
                    <a:cubicBezTo>
                      <a:pt x="412" y="1621"/>
                      <a:pt x="531" y="1502"/>
                      <a:pt x="531" y="1355"/>
                    </a:cubicBezTo>
                    <a:cubicBezTo>
                      <a:pt x="531" y="902"/>
                      <a:pt x="903" y="532"/>
                      <a:pt x="1361" y="532"/>
                    </a:cubicBezTo>
                    <a:lnTo>
                      <a:pt x="3631" y="532"/>
                    </a:lnTo>
                    <a:cubicBezTo>
                      <a:pt x="3779" y="532"/>
                      <a:pt x="3897" y="413"/>
                      <a:pt x="3897" y="266"/>
                    </a:cubicBezTo>
                    <a:cubicBezTo>
                      <a:pt x="3898" y="119"/>
                      <a:pt x="3779" y="0"/>
                      <a:pt x="36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2453;p64">
                <a:extLst>
                  <a:ext uri="{FF2B5EF4-FFF2-40B4-BE49-F238E27FC236}">
                    <a16:creationId xmlns:a16="http://schemas.microsoft.com/office/drawing/2014/main" id="{1BA6E25F-EFD8-B51D-BF45-95F157EE3F9C}"/>
                  </a:ext>
                </a:extLst>
              </p:cNvPr>
              <p:cNvSpPr/>
              <p:nvPr/>
            </p:nvSpPr>
            <p:spPr>
              <a:xfrm>
                <a:off x="1474695" y="2667796"/>
                <a:ext cx="54229" cy="17645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532" extrusionOk="0">
                    <a:moveTo>
                      <a:pt x="266" y="0"/>
                    </a:moveTo>
                    <a:cubicBezTo>
                      <a:pt x="119" y="0"/>
                      <a:pt x="1" y="119"/>
                      <a:pt x="1" y="266"/>
                    </a:cubicBezTo>
                    <a:cubicBezTo>
                      <a:pt x="1" y="413"/>
                      <a:pt x="119" y="532"/>
                      <a:pt x="266" y="532"/>
                    </a:cubicBezTo>
                    <a:lnTo>
                      <a:pt x="1368" y="532"/>
                    </a:lnTo>
                    <a:cubicBezTo>
                      <a:pt x="1515" y="532"/>
                      <a:pt x="1634" y="413"/>
                      <a:pt x="1634" y="266"/>
                    </a:cubicBezTo>
                    <a:cubicBezTo>
                      <a:pt x="1634" y="119"/>
                      <a:pt x="1515" y="0"/>
                      <a:pt x="13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2454;p64">
                <a:extLst>
                  <a:ext uri="{FF2B5EF4-FFF2-40B4-BE49-F238E27FC236}">
                    <a16:creationId xmlns:a16="http://schemas.microsoft.com/office/drawing/2014/main" id="{E7E77613-6F54-4AAD-3FAD-240E52A08AB9}"/>
                  </a:ext>
                </a:extLst>
              </p:cNvPr>
              <p:cNvSpPr/>
              <p:nvPr/>
            </p:nvSpPr>
            <p:spPr>
              <a:xfrm>
                <a:off x="1394429" y="2496453"/>
                <a:ext cx="72504" cy="72206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2177" extrusionOk="0">
                    <a:moveTo>
                      <a:pt x="1920" y="1"/>
                    </a:moveTo>
                    <a:cubicBezTo>
                      <a:pt x="1773" y="1"/>
                      <a:pt x="1654" y="120"/>
                      <a:pt x="1654" y="266"/>
                    </a:cubicBezTo>
                    <a:cubicBezTo>
                      <a:pt x="1654" y="1026"/>
                      <a:pt x="1031" y="1645"/>
                      <a:pt x="267" y="1645"/>
                    </a:cubicBezTo>
                    <a:cubicBezTo>
                      <a:pt x="120" y="1645"/>
                      <a:pt x="1" y="1763"/>
                      <a:pt x="1" y="1910"/>
                    </a:cubicBezTo>
                    <a:cubicBezTo>
                      <a:pt x="1" y="2058"/>
                      <a:pt x="120" y="2176"/>
                      <a:pt x="267" y="2176"/>
                    </a:cubicBezTo>
                    <a:cubicBezTo>
                      <a:pt x="1324" y="2176"/>
                      <a:pt x="2186" y="1320"/>
                      <a:pt x="2186" y="266"/>
                    </a:cubicBezTo>
                    <a:cubicBezTo>
                      <a:pt x="2186" y="120"/>
                      <a:pt x="2066" y="1"/>
                      <a:pt x="19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2455;p64">
                <a:extLst>
                  <a:ext uri="{FF2B5EF4-FFF2-40B4-BE49-F238E27FC236}">
                    <a16:creationId xmlns:a16="http://schemas.microsoft.com/office/drawing/2014/main" id="{3A2841BB-A776-DF53-A041-4F0EAEF0F183}"/>
                  </a:ext>
                </a:extLst>
              </p:cNvPr>
              <p:cNvSpPr/>
              <p:nvPr/>
            </p:nvSpPr>
            <p:spPr>
              <a:xfrm>
                <a:off x="1400798" y="2363053"/>
                <a:ext cx="49585" cy="45141"/>
              </a:xfrm>
              <a:custGeom>
                <a:avLst/>
                <a:gdLst/>
                <a:ahLst/>
                <a:cxnLst/>
                <a:rect l="l" t="t" r="r" b="b"/>
                <a:pathLst>
                  <a:path w="1495" h="1361" extrusionOk="0">
                    <a:moveTo>
                      <a:pt x="1163" y="0"/>
                    </a:moveTo>
                    <a:cubicBezTo>
                      <a:pt x="560" y="0"/>
                      <a:pt x="50" y="469"/>
                      <a:pt x="11" y="1077"/>
                    </a:cubicBezTo>
                    <a:cubicBezTo>
                      <a:pt x="1" y="1224"/>
                      <a:pt x="112" y="1350"/>
                      <a:pt x="258" y="1359"/>
                    </a:cubicBezTo>
                    <a:cubicBezTo>
                      <a:pt x="264" y="1360"/>
                      <a:pt x="271" y="1360"/>
                      <a:pt x="276" y="1360"/>
                    </a:cubicBezTo>
                    <a:cubicBezTo>
                      <a:pt x="414" y="1360"/>
                      <a:pt x="531" y="1252"/>
                      <a:pt x="541" y="1112"/>
                    </a:cubicBezTo>
                    <a:cubicBezTo>
                      <a:pt x="562" y="784"/>
                      <a:pt x="837" y="532"/>
                      <a:pt x="1163" y="532"/>
                    </a:cubicBezTo>
                    <a:cubicBezTo>
                      <a:pt x="1176" y="532"/>
                      <a:pt x="1190" y="533"/>
                      <a:pt x="1203" y="534"/>
                    </a:cubicBezTo>
                    <a:cubicBezTo>
                      <a:pt x="1209" y="534"/>
                      <a:pt x="1215" y="534"/>
                      <a:pt x="1222" y="534"/>
                    </a:cubicBezTo>
                    <a:cubicBezTo>
                      <a:pt x="1360" y="534"/>
                      <a:pt x="1476" y="426"/>
                      <a:pt x="1485" y="286"/>
                    </a:cubicBezTo>
                    <a:cubicBezTo>
                      <a:pt x="1495" y="139"/>
                      <a:pt x="1384" y="13"/>
                      <a:pt x="1237" y="3"/>
                    </a:cubicBezTo>
                    <a:cubicBezTo>
                      <a:pt x="1212" y="1"/>
                      <a:pt x="1188" y="0"/>
                      <a:pt x="1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2456;p64">
                <a:extLst>
                  <a:ext uri="{FF2B5EF4-FFF2-40B4-BE49-F238E27FC236}">
                    <a16:creationId xmlns:a16="http://schemas.microsoft.com/office/drawing/2014/main" id="{94B53980-6849-8C4D-9D9E-737F4DCAF417}"/>
                  </a:ext>
                </a:extLst>
              </p:cNvPr>
              <p:cNvSpPr/>
              <p:nvPr/>
            </p:nvSpPr>
            <p:spPr>
              <a:xfrm>
                <a:off x="1403351" y="2707033"/>
                <a:ext cx="52902" cy="87761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2646" extrusionOk="0">
                    <a:moveTo>
                      <a:pt x="267" y="1"/>
                    </a:moveTo>
                    <a:cubicBezTo>
                      <a:pt x="120" y="1"/>
                      <a:pt x="1" y="120"/>
                      <a:pt x="1" y="267"/>
                    </a:cubicBezTo>
                    <a:cubicBezTo>
                      <a:pt x="1" y="414"/>
                      <a:pt x="120" y="533"/>
                      <a:pt x="267" y="533"/>
                    </a:cubicBezTo>
                    <a:cubicBezTo>
                      <a:pt x="705" y="533"/>
                      <a:pt x="1062" y="888"/>
                      <a:pt x="1062" y="1323"/>
                    </a:cubicBezTo>
                    <a:cubicBezTo>
                      <a:pt x="1062" y="1760"/>
                      <a:pt x="705" y="2115"/>
                      <a:pt x="267" y="2115"/>
                    </a:cubicBezTo>
                    <a:cubicBezTo>
                      <a:pt x="120" y="2115"/>
                      <a:pt x="1" y="2234"/>
                      <a:pt x="1" y="2380"/>
                    </a:cubicBezTo>
                    <a:cubicBezTo>
                      <a:pt x="1" y="2528"/>
                      <a:pt x="120" y="2646"/>
                      <a:pt x="267" y="2646"/>
                    </a:cubicBezTo>
                    <a:cubicBezTo>
                      <a:pt x="999" y="2646"/>
                      <a:pt x="1594" y="2052"/>
                      <a:pt x="1594" y="1323"/>
                    </a:cubicBezTo>
                    <a:cubicBezTo>
                      <a:pt x="1594" y="594"/>
                      <a:pt x="999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2457;p64">
                <a:extLst>
                  <a:ext uri="{FF2B5EF4-FFF2-40B4-BE49-F238E27FC236}">
                    <a16:creationId xmlns:a16="http://schemas.microsoft.com/office/drawing/2014/main" id="{9DC20ABC-3285-6370-F6D1-FCC409A50682}"/>
                  </a:ext>
                </a:extLst>
              </p:cNvPr>
              <p:cNvSpPr/>
              <p:nvPr/>
            </p:nvSpPr>
            <p:spPr>
              <a:xfrm>
                <a:off x="1493600" y="2499405"/>
                <a:ext cx="47695" cy="77413"/>
              </a:xfrm>
              <a:custGeom>
                <a:avLst/>
                <a:gdLst/>
                <a:ahLst/>
                <a:cxnLst/>
                <a:rect l="l" t="t" r="r" b="b"/>
                <a:pathLst>
                  <a:path w="1438" h="2334" extrusionOk="0">
                    <a:moveTo>
                      <a:pt x="266" y="1"/>
                    </a:moveTo>
                    <a:cubicBezTo>
                      <a:pt x="120" y="1"/>
                      <a:pt x="0" y="120"/>
                      <a:pt x="0" y="267"/>
                    </a:cubicBezTo>
                    <a:cubicBezTo>
                      <a:pt x="0" y="414"/>
                      <a:pt x="120" y="533"/>
                      <a:pt x="266" y="533"/>
                    </a:cubicBezTo>
                    <a:cubicBezTo>
                      <a:pt x="619" y="533"/>
                      <a:pt x="906" y="817"/>
                      <a:pt x="906" y="1167"/>
                    </a:cubicBezTo>
                    <a:cubicBezTo>
                      <a:pt x="906" y="1517"/>
                      <a:pt x="619" y="1803"/>
                      <a:pt x="266" y="1803"/>
                    </a:cubicBezTo>
                    <a:cubicBezTo>
                      <a:pt x="120" y="1803"/>
                      <a:pt x="0" y="1922"/>
                      <a:pt x="0" y="2069"/>
                    </a:cubicBezTo>
                    <a:cubicBezTo>
                      <a:pt x="0" y="2216"/>
                      <a:pt x="120" y="2334"/>
                      <a:pt x="266" y="2334"/>
                    </a:cubicBezTo>
                    <a:cubicBezTo>
                      <a:pt x="912" y="2334"/>
                      <a:pt x="1437" y="1811"/>
                      <a:pt x="1437" y="1167"/>
                    </a:cubicBezTo>
                    <a:cubicBezTo>
                      <a:pt x="1438" y="524"/>
                      <a:pt x="912" y="1"/>
                      <a:pt x="2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2458;p64">
                <a:extLst>
                  <a:ext uri="{FF2B5EF4-FFF2-40B4-BE49-F238E27FC236}">
                    <a16:creationId xmlns:a16="http://schemas.microsoft.com/office/drawing/2014/main" id="{1B3FBD65-AA56-4424-BB15-2270BBBB857B}"/>
                  </a:ext>
                </a:extLst>
              </p:cNvPr>
              <p:cNvSpPr/>
              <p:nvPr/>
            </p:nvSpPr>
            <p:spPr>
              <a:xfrm>
                <a:off x="1338244" y="2443319"/>
                <a:ext cx="62919" cy="107761"/>
              </a:xfrm>
              <a:custGeom>
                <a:avLst/>
                <a:gdLst/>
                <a:ahLst/>
                <a:cxnLst/>
                <a:rect l="l" t="t" r="r" b="b"/>
                <a:pathLst>
                  <a:path w="1897" h="3249" extrusionOk="0">
                    <a:moveTo>
                      <a:pt x="266" y="1"/>
                    </a:moveTo>
                    <a:cubicBezTo>
                      <a:pt x="120" y="1"/>
                      <a:pt x="1" y="120"/>
                      <a:pt x="1" y="267"/>
                    </a:cubicBezTo>
                    <a:cubicBezTo>
                      <a:pt x="1" y="414"/>
                      <a:pt x="120" y="533"/>
                      <a:pt x="266" y="533"/>
                    </a:cubicBezTo>
                    <a:cubicBezTo>
                      <a:pt x="872" y="533"/>
                      <a:pt x="1365" y="1022"/>
                      <a:pt x="1365" y="1625"/>
                    </a:cubicBezTo>
                    <a:cubicBezTo>
                      <a:pt x="1365" y="2228"/>
                      <a:pt x="872" y="2718"/>
                      <a:pt x="266" y="2718"/>
                    </a:cubicBezTo>
                    <a:cubicBezTo>
                      <a:pt x="120" y="2718"/>
                      <a:pt x="1" y="2837"/>
                      <a:pt x="1" y="2982"/>
                    </a:cubicBezTo>
                    <a:cubicBezTo>
                      <a:pt x="1" y="3130"/>
                      <a:pt x="120" y="3248"/>
                      <a:pt x="266" y="3248"/>
                    </a:cubicBezTo>
                    <a:cubicBezTo>
                      <a:pt x="1166" y="3248"/>
                      <a:pt x="1897" y="2520"/>
                      <a:pt x="1897" y="1625"/>
                    </a:cubicBezTo>
                    <a:cubicBezTo>
                      <a:pt x="1897" y="730"/>
                      <a:pt x="1166" y="1"/>
                      <a:pt x="2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2459;p64">
                <a:extLst>
                  <a:ext uri="{FF2B5EF4-FFF2-40B4-BE49-F238E27FC236}">
                    <a16:creationId xmlns:a16="http://schemas.microsoft.com/office/drawing/2014/main" id="{AB293541-98CC-E5D7-FF88-7CDD80750F9B}"/>
                  </a:ext>
                </a:extLst>
              </p:cNvPr>
              <p:cNvSpPr/>
              <p:nvPr/>
            </p:nvSpPr>
            <p:spPr>
              <a:xfrm>
                <a:off x="1731544" y="2442954"/>
                <a:ext cx="60166" cy="59934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807" extrusionOk="0">
                    <a:moveTo>
                      <a:pt x="907" y="532"/>
                    </a:moveTo>
                    <a:cubicBezTo>
                      <a:pt x="1113" y="532"/>
                      <a:pt x="1282" y="699"/>
                      <a:pt x="1282" y="903"/>
                    </a:cubicBezTo>
                    <a:cubicBezTo>
                      <a:pt x="1282" y="1108"/>
                      <a:pt x="1113" y="1275"/>
                      <a:pt x="907" y="1275"/>
                    </a:cubicBezTo>
                    <a:cubicBezTo>
                      <a:pt x="701" y="1275"/>
                      <a:pt x="532" y="1108"/>
                      <a:pt x="532" y="903"/>
                    </a:cubicBezTo>
                    <a:cubicBezTo>
                      <a:pt x="532" y="699"/>
                      <a:pt x="701" y="532"/>
                      <a:pt x="907" y="532"/>
                    </a:cubicBezTo>
                    <a:close/>
                    <a:moveTo>
                      <a:pt x="907" y="0"/>
                    </a:moveTo>
                    <a:cubicBezTo>
                      <a:pt x="407" y="0"/>
                      <a:pt x="0" y="405"/>
                      <a:pt x="0" y="903"/>
                    </a:cubicBezTo>
                    <a:cubicBezTo>
                      <a:pt x="0" y="1401"/>
                      <a:pt x="407" y="1807"/>
                      <a:pt x="907" y="1807"/>
                    </a:cubicBezTo>
                    <a:cubicBezTo>
                      <a:pt x="1407" y="1807"/>
                      <a:pt x="1814" y="1401"/>
                      <a:pt x="1814" y="903"/>
                    </a:cubicBezTo>
                    <a:cubicBezTo>
                      <a:pt x="1814" y="405"/>
                      <a:pt x="1407" y="0"/>
                      <a:pt x="9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2460;p64">
                <a:extLst>
                  <a:ext uri="{FF2B5EF4-FFF2-40B4-BE49-F238E27FC236}">
                    <a16:creationId xmlns:a16="http://schemas.microsoft.com/office/drawing/2014/main" id="{C430C04B-3DAF-DBBD-DE60-B40CCBB2980F}"/>
                  </a:ext>
                </a:extLst>
              </p:cNvPr>
              <p:cNvSpPr/>
              <p:nvPr/>
            </p:nvSpPr>
            <p:spPr>
              <a:xfrm>
                <a:off x="1761030" y="2668626"/>
                <a:ext cx="60133" cy="59934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807" extrusionOk="0">
                    <a:moveTo>
                      <a:pt x="906" y="533"/>
                    </a:moveTo>
                    <a:cubicBezTo>
                      <a:pt x="1112" y="533"/>
                      <a:pt x="1281" y="699"/>
                      <a:pt x="1281" y="903"/>
                    </a:cubicBezTo>
                    <a:cubicBezTo>
                      <a:pt x="1281" y="1109"/>
                      <a:pt x="1112" y="1275"/>
                      <a:pt x="906" y="1275"/>
                    </a:cubicBezTo>
                    <a:cubicBezTo>
                      <a:pt x="700" y="1275"/>
                      <a:pt x="531" y="1109"/>
                      <a:pt x="531" y="903"/>
                    </a:cubicBezTo>
                    <a:cubicBezTo>
                      <a:pt x="531" y="699"/>
                      <a:pt x="700" y="533"/>
                      <a:pt x="906" y="533"/>
                    </a:cubicBezTo>
                    <a:close/>
                    <a:moveTo>
                      <a:pt x="906" y="1"/>
                    </a:moveTo>
                    <a:cubicBezTo>
                      <a:pt x="407" y="1"/>
                      <a:pt x="1" y="405"/>
                      <a:pt x="1" y="903"/>
                    </a:cubicBezTo>
                    <a:cubicBezTo>
                      <a:pt x="1" y="1401"/>
                      <a:pt x="407" y="1807"/>
                      <a:pt x="906" y="1807"/>
                    </a:cubicBezTo>
                    <a:cubicBezTo>
                      <a:pt x="1406" y="1807"/>
                      <a:pt x="1813" y="1401"/>
                      <a:pt x="1813" y="903"/>
                    </a:cubicBezTo>
                    <a:cubicBezTo>
                      <a:pt x="1813" y="405"/>
                      <a:pt x="1406" y="1"/>
                      <a:pt x="9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2461;p64">
                <a:extLst>
                  <a:ext uri="{FF2B5EF4-FFF2-40B4-BE49-F238E27FC236}">
                    <a16:creationId xmlns:a16="http://schemas.microsoft.com/office/drawing/2014/main" id="{91198A38-F307-CEC0-B65D-93A7179DEA1A}"/>
                  </a:ext>
                </a:extLst>
              </p:cNvPr>
              <p:cNvSpPr/>
              <p:nvPr/>
            </p:nvSpPr>
            <p:spPr>
              <a:xfrm>
                <a:off x="1725408" y="2546768"/>
                <a:ext cx="77280" cy="76119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295" extrusionOk="0">
                    <a:moveTo>
                      <a:pt x="1423" y="1020"/>
                    </a:moveTo>
                    <a:cubicBezTo>
                      <a:pt x="1629" y="1020"/>
                      <a:pt x="1797" y="1187"/>
                      <a:pt x="1797" y="1391"/>
                    </a:cubicBezTo>
                    <a:cubicBezTo>
                      <a:pt x="1797" y="1596"/>
                      <a:pt x="1629" y="1763"/>
                      <a:pt x="1423" y="1763"/>
                    </a:cubicBezTo>
                    <a:cubicBezTo>
                      <a:pt x="1216" y="1763"/>
                      <a:pt x="1048" y="1596"/>
                      <a:pt x="1048" y="1391"/>
                    </a:cubicBezTo>
                    <a:cubicBezTo>
                      <a:pt x="1048" y="1187"/>
                      <a:pt x="1216" y="1020"/>
                      <a:pt x="1423" y="1020"/>
                    </a:cubicBezTo>
                    <a:close/>
                    <a:moveTo>
                      <a:pt x="292" y="0"/>
                    </a:moveTo>
                    <a:cubicBezTo>
                      <a:pt x="224" y="0"/>
                      <a:pt x="156" y="27"/>
                      <a:pt x="104" y="79"/>
                    </a:cubicBezTo>
                    <a:cubicBezTo>
                      <a:pt x="1" y="183"/>
                      <a:pt x="1" y="351"/>
                      <a:pt x="104" y="455"/>
                    </a:cubicBezTo>
                    <a:lnTo>
                      <a:pt x="622" y="969"/>
                    </a:lnTo>
                    <a:cubicBezTo>
                      <a:pt x="555" y="1096"/>
                      <a:pt x="516" y="1239"/>
                      <a:pt x="516" y="1391"/>
                    </a:cubicBezTo>
                    <a:cubicBezTo>
                      <a:pt x="516" y="1889"/>
                      <a:pt x="923" y="2295"/>
                      <a:pt x="1423" y="2295"/>
                    </a:cubicBezTo>
                    <a:cubicBezTo>
                      <a:pt x="1923" y="2295"/>
                      <a:pt x="2328" y="1889"/>
                      <a:pt x="2328" y="1391"/>
                    </a:cubicBezTo>
                    <a:cubicBezTo>
                      <a:pt x="2329" y="893"/>
                      <a:pt x="1923" y="488"/>
                      <a:pt x="1423" y="488"/>
                    </a:cubicBezTo>
                    <a:cubicBezTo>
                      <a:pt x="1270" y="488"/>
                      <a:pt x="1125" y="527"/>
                      <a:pt x="997" y="593"/>
                    </a:cubicBezTo>
                    <a:lnTo>
                      <a:pt x="480" y="78"/>
                    </a:lnTo>
                    <a:cubicBezTo>
                      <a:pt x="428" y="26"/>
                      <a:pt x="360" y="0"/>
                      <a:pt x="2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2462;p64">
                <a:extLst>
                  <a:ext uri="{FF2B5EF4-FFF2-40B4-BE49-F238E27FC236}">
                    <a16:creationId xmlns:a16="http://schemas.microsoft.com/office/drawing/2014/main" id="{FC908380-98CF-0190-3F44-DE6A88EADFAD}"/>
                  </a:ext>
                </a:extLst>
              </p:cNvPr>
              <p:cNvSpPr/>
              <p:nvPr/>
            </p:nvSpPr>
            <p:spPr>
              <a:xfrm>
                <a:off x="1722655" y="2760698"/>
                <a:ext cx="60133" cy="59934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807" extrusionOk="0">
                    <a:moveTo>
                      <a:pt x="906" y="532"/>
                    </a:moveTo>
                    <a:cubicBezTo>
                      <a:pt x="1113" y="532"/>
                      <a:pt x="1281" y="698"/>
                      <a:pt x="1281" y="903"/>
                    </a:cubicBezTo>
                    <a:cubicBezTo>
                      <a:pt x="1281" y="1108"/>
                      <a:pt x="1113" y="1274"/>
                      <a:pt x="906" y="1274"/>
                    </a:cubicBezTo>
                    <a:cubicBezTo>
                      <a:pt x="700" y="1274"/>
                      <a:pt x="532" y="1108"/>
                      <a:pt x="532" y="903"/>
                    </a:cubicBezTo>
                    <a:cubicBezTo>
                      <a:pt x="532" y="698"/>
                      <a:pt x="700" y="532"/>
                      <a:pt x="906" y="532"/>
                    </a:cubicBezTo>
                    <a:close/>
                    <a:moveTo>
                      <a:pt x="906" y="0"/>
                    </a:moveTo>
                    <a:cubicBezTo>
                      <a:pt x="407" y="0"/>
                      <a:pt x="0" y="405"/>
                      <a:pt x="0" y="903"/>
                    </a:cubicBezTo>
                    <a:cubicBezTo>
                      <a:pt x="0" y="1400"/>
                      <a:pt x="407" y="1806"/>
                      <a:pt x="906" y="1806"/>
                    </a:cubicBezTo>
                    <a:cubicBezTo>
                      <a:pt x="1406" y="1806"/>
                      <a:pt x="1813" y="1400"/>
                      <a:pt x="1813" y="903"/>
                    </a:cubicBezTo>
                    <a:cubicBezTo>
                      <a:pt x="1813" y="405"/>
                      <a:pt x="1406" y="0"/>
                      <a:pt x="9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2463;p64">
                <a:extLst>
                  <a:ext uri="{FF2B5EF4-FFF2-40B4-BE49-F238E27FC236}">
                    <a16:creationId xmlns:a16="http://schemas.microsoft.com/office/drawing/2014/main" id="{FA455742-F1B7-4EA3-1707-AAB91D3F08F7}"/>
                  </a:ext>
                </a:extLst>
              </p:cNvPr>
              <p:cNvSpPr/>
              <p:nvPr/>
            </p:nvSpPr>
            <p:spPr>
              <a:xfrm>
                <a:off x="1230449" y="2288393"/>
                <a:ext cx="510547" cy="601957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8149" extrusionOk="0">
                    <a:moveTo>
                      <a:pt x="11924" y="2067"/>
                    </a:moveTo>
                    <a:cubicBezTo>
                      <a:pt x="12131" y="2067"/>
                      <a:pt x="12299" y="2234"/>
                      <a:pt x="12299" y="2439"/>
                    </a:cubicBezTo>
                    <a:cubicBezTo>
                      <a:pt x="12299" y="2643"/>
                      <a:pt x="12131" y="2810"/>
                      <a:pt x="11924" y="2810"/>
                    </a:cubicBezTo>
                    <a:cubicBezTo>
                      <a:pt x="11718" y="2810"/>
                      <a:pt x="11550" y="2643"/>
                      <a:pt x="11550" y="2439"/>
                    </a:cubicBezTo>
                    <a:cubicBezTo>
                      <a:pt x="11550" y="2234"/>
                      <a:pt x="11718" y="2067"/>
                      <a:pt x="11924" y="2067"/>
                    </a:cubicBezTo>
                    <a:close/>
                    <a:moveTo>
                      <a:pt x="14486" y="2561"/>
                    </a:moveTo>
                    <a:cubicBezTo>
                      <a:pt x="14693" y="2561"/>
                      <a:pt x="14861" y="2727"/>
                      <a:pt x="14861" y="2932"/>
                    </a:cubicBezTo>
                    <a:cubicBezTo>
                      <a:pt x="14861" y="3137"/>
                      <a:pt x="14693" y="3303"/>
                      <a:pt x="14486" y="3303"/>
                    </a:cubicBezTo>
                    <a:cubicBezTo>
                      <a:pt x="14280" y="3303"/>
                      <a:pt x="14111" y="3137"/>
                      <a:pt x="14111" y="2932"/>
                    </a:cubicBezTo>
                    <a:cubicBezTo>
                      <a:pt x="14111" y="2727"/>
                      <a:pt x="14280" y="2561"/>
                      <a:pt x="14486" y="2561"/>
                    </a:cubicBezTo>
                    <a:close/>
                    <a:moveTo>
                      <a:pt x="11967" y="8060"/>
                    </a:moveTo>
                    <a:cubicBezTo>
                      <a:pt x="12173" y="8060"/>
                      <a:pt x="12340" y="8226"/>
                      <a:pt x="12340" y="8431"/>
                    </a:cubicBezTo>
                    <a:cubicBezTo>
                      <a:pt x="12340" y="8636"/>
                      <a:pt x="12173" y="8802"/>
                      <a:pt x="11967" y="8802"/>
                    </a:cubicBezTo>
                    <a:cubicBezTo>
                      <a:pt x="11759" y="8802"/>
                      <a:pt x="11592" y="8636"/>
                      <a:pt x="11592" y="8431"/>
                    </a:cubicBezTo>
                    <a:cubicBezTo>
                      <a:pt x="11592" y="8226"/>
                      <a:pt x="11759" y="8060"/>
                      <a:pt x="11967" y="8060"/>
                    </a:cubicBezTo>
                    <a:close/>
                    <a:moveTo>
                      <a:pt x="14073" y="10526"/>
                    </a:moveTo>
                    <a:cubicBezTo>
                      <a:pt x="14280" y="10526"/>
                      <a:pt x="14448" y="10693"/>
                      <a:pt x="14448" y="10898"/>
                    </a:cubicBezTo>
                    <a:cubicBezTo>
                      <a:pt x="14448" y="11102"/>
                      <a:pt x="14280" y="11269"/>
                      <a:pt x="14073" y="11269"/>
                    </a:cubicBezTo>
                    <a:cubicBezTo>
                      <a:pt x="13867" y="11269"/>
                      <a:pt x="13699" y="11102"/>
                      <a:pt x="13699" y="10898"/>
                    </a:cubicBezTo>
                    <a:cubicBezTo>
                      <a:pt x="13699" y="10693"/>
                      <a:pt x="13867" y="10526"/>
                      <a:pt x="14073" y="10526"/>
                    </a:cubicBezTo>
                    <a:close/>
                    <a:moveTo>
                      <a:pt x="13619" y="12838"/>
                    </a:moveTo>
                    <a:cubicBezTo>
                      <a:pt x="13825" y="12838"/>
                      <a:pt x="13993" y="13006"/>
                      <a:pt x="13993" y="13210"/>
                    </a:cubicBezTo>
                    <a:cubicBezTo>
                      <a:pt x="13993" y="13416"/>
                      <a:pt x="13825" y="13582"/>
                      <a:pt x="13619" y="13582"/>
                    </a:cubicBezTo>
                    <a:cubicBezTo>
                      <a:pt x="13412" y="13582"/>
                      <a:pt x="13244" y="13416"/>
                      <a:pt x="13244" y="13210"/>
                    </a:cubicBezTo>
                    <a:cubicBezTo>
                      <a:pt x="13244" y="13006"/>
                      <a:pt x="13412" y="12838"/>
                      <a:pt x="13619" y="12838"/>
                    </a:cubicBezTo>
                    <a:close/>
                    <a:moveTo>
                      <a:pt x="13371" y="16210"/>
                    </a:moveTo>
                    <a:cubicBezTo>
                      <a:pt x="13577" y="16210"/>
                      <a:pt x="13745" y="16377"/>
                      <a:pt x="13745" y="16582"/>
                    </a:cubicBezTo>
                    <a:cubicBezTo>
                      <a:pt x="13745" y="16786"/>
                      <a:pt x="13577" y="16953"/>
                      <a:pt x="13371" y="16953"/>
                    </a:cubicBezTo>
                    <a:cubicBezTo>
                      <a:pt x="13165" y="16953"/>
                      <a:pt x="12996" y="16786"/>
                      <a:pt x="12996" y="16582"/>
                    </a:cubicBezTo>
                    <a:cubicBezTo>
                      <a:pt x="12996" y="16377"/>
                      <a:pt x="13165" y="16210"/>
                      <a:pt x="13371" y="16210"/>
                    </a:cubicBezTo>
                    <a:close/>
                    <a:moveTo>
                      <a:pt x="8299" y="0"/>
                    </a:moveTo>
                    <a:cubicBezTo>
                      <a:pt x="7455" y="0"/>
                      <a:pt x="6697" y="492"/>
                      <a:pt x="6352" y="1245"/>
                    </a:cubicBezTo>
                    <a:cubicBezTo>
                      <a:pt x="6299" y="1240"/>
                      <a:pt x="6246" y="1238"/>
                      <a:pt x="6193" y="1238"/>
                    </a:cubicBezTo>
                    <a:cubicBezTo>
                      <a:pt x="4966" y="1238"/>
                      <a:pt x="3964" y="2219"/>
                      <a:pt x="3935" y="3435"/>
                    </a:cubicBezTo>
                    <a:cubicBezTo>
                      <a:pt x="3830" y="3419"/>
                      <a:pt x="3722" y="3411"/>
                      <a:pt x="3615" y="3411"/>
                    </a:cubicBezTo>
                    <a:cubicBezTo>
                      <a:pt x="2370" y="3411"/>
                      <a:pt x="1356" y="4420"/>
                      <a:pt x="1356" y="5660"/>
                    </a:cubicBezTo>
                    <a:cubicBezTo>
                      <a:pt x="1356" y="5933"/>
                      <a:pt x="1403" y="6195"/>
                      <a:pt x="1498" y="6446"/>
                    </a:cubicBezTo>
                    <a:cubicBezTo>
                      <a:pt x="569" y="6997"/>
                      <a:pt x="1" y="7983"/>
                      <a:pt x="1" y="9074"/>
                    </a:cubicBezTo>
                    <a:cubicBezTo>
                      <a:pt x="1" y="9661"/>
                      <a:pt x="168" y="10231"/>
                      <a:pt x="483" y="10721"/>
                    </a:cubicBezTo>
                    <a:cubicBezTo>
                      <a:pt x="744" y="11127"/>
                      <a:pt x="1094" y="11464"/>
                      <a:pt x="1507" y="11708"/>
                    </a:cubicBezTo>
                    <a:cubicBezTo>
                      <a:pt x="1408" y="11965"/>
                      <a:pt x="1356" y="12239"/>
                      <a:pt x="1356" y="12515"/>
                    </a:cubicBezTo>
                    <a:cubicBezTo>
                      <a:pt x="1356" y="13062"/>
                      <a:pt x="1555" y="13590"/>
                      <a:pt x="1919" y="14001"/>
                    </a:cubicBezTo>
                    <a:cubicBezTo>
                      <a:pt x="1971" y="14060"/>
                      <a:pt x="2044" y="14090"/>
                      <a:pt x="2118" y="14090"/>
                    </a:cubicBezTo>
                    <a:cubicBezTo>
                      <a:pt x="2180" y="14090"/>
                      <a:pt x="2243" y="14068"/>
                      <a:pt x="2294" y="14023"/>
                    </a:cubicBezTo>
                    <a:cubicBezTo>
                      <a:pt x="2404" y="13926"/>
                      <a:pt x="2415" y="13758"/>
                      <a:pt x="2317" y="13649"/>
                    </a:cubicBezTo>
                    <a:cubicBezTo>
                      <a:pt x="2040" y="13335"/>
                      <a:pt x="1888" y="12933"/>
                      <a:pt x="1888" y="12515"/>
                    </a:cubicBezTo>
                    <a:cubicBezTo>
                      <a:pt x="1888" y="12234"/>
                      <a:pt x="1954" y="11966"/>
                      <a:pt x="2085" y="11718"/>
                    </a:cubicBezTo>
                    <a:cubicBezTo>
                      <a:pt x="2241" y="11423"/>
                      <a:pt x="2484" y="11172"/>
                      <a:pt x="2791" y="11006"/>
                    </a:cubicBezTo>
                    <a:cubicBezTo>
                      <a:pt x="2919" y="10936"/>
                      <a:pt x="2967" y="10775"/>
                      <a:pt x="2897" y="10645"/>
                    </a:cubicBezTo>
                    <a:cubicBezTo>
                      <a:pt x="2849" y="10557"/>
                      <a:pt x="2758" y="10507"/>
                      <a:pt x="2663" y="10507"/>
                    </a:cubicBezTo>
                    <a:cubicBezTo>
                      <a:pt x="2621" y="10507"/>
                      <a:pt x="2577" y="10517"/>
                      <a:pt x="2537" y="10539"/>
                    </a:cubicBezTo>
                    <a:cubicBezTo>
                      <a:pt x="2220" y="10711"/>
                      <a:pt x="1955" y="10952"/>
                      <a:pt x="1757" y="11238"/>
                    </a:cubicBezTo>
                    <a:cubicBezTo>
                      <a:pt x="997" y="10780"/>
                      <a:pt x="533" y="9972"/>
                      <a:pt x="533" y="9074"/>
                    </a:cubicBezTo>
                    <a:cubicBezTo>
                      <a:pt x="533" y="8115"/>
                      <a:pt x="1065" y="7255"/>
                      <a:pt x="1922" y="6820"/>
                    </a:cubicBezTo>
                    <a:cubicBezTo>
                      <a:pt x="1922" y="6820"/>
                      <a:pt x="2419" y="6544"/>
                      <a:pt x="3077" y="6544"/>
                    </a:cubicBezTo>
                    <a:cubicBezTo>
                      <a:pt x="3225" y="6544"/>
                      <a:pt x="3343" y="6424"/>
                      <a:pt x="3343" y="6278"/>
                    </a:cubicBezTo>
                    <a:cubicBezTo>
                      <a:pt x="3343" y="6131"/>
                      <a:pt x="3224" y="6013"/>
                      <a:pt x="3077" y="6013"/>
                    </a:cubicBezTo>
                    <a:cubicBezTo>
                      <a:pt x="2691" y="6013"/>
                      <a:pt x="2321" y="6084"/>
                      <a:pt x="1980" y="6214"/>
                    </a:cubicBezTo>
                    <a:cubicBezTo>
                      <a:pt x="1920" y="6036"/>
                      <a:pt x="1888" y="5852"/>
                      <a:pt x="1888" y="5661"/>
                    </a:cubicBezTo>
                    <a:cubicBezTo>
                      <a:pt x="1888" y="4714"/>
                      <a:pt x="2662" y="3943"/>
                      <a:pt x="3615" y="3943"/>
                    </a:cubicBezTo>
                    <a:cubicBezTo>
                      <a:pt x="3794" y="3943"/>
                      <a:pt x="3971" y="3971"/>
                      <a:pt x="4141" y="4025"/>
                    </a:cubicBezTo>
                    <a:cubicBezTo>
                      <a:pt x="4167" y="4033"/>
                      <a:pt x="4194" y="4037"/>
                      <a:pt x="4221" y="4037"/>
                    </a:cubicBezTo>
                    <a:cubicBezTo>
                      <a:pt x="4283" y="4037"/>
                      <a:pt x="4344" y="4015"/>
                      <a:pt x="4393" y="3974"/>
                    </a:cubicBezTo>
                    <a:cubicBezTo>
                      <a:pt x="4463" y="3915"/>
                      <a:pt x="4498" y="3824"/>
                      <a:pt x="4485" y="3733"/>
                    </a:cubicBezTo>
                    <a:cubicBezTo>
                      <a:pt x="4472" y="3651"/>
                      <a:pt x="4467" y="3568"/>
                      <a:pt x="4467" y="3487"/>
                    </a:cubicBezTo>
                    <a:cubicBezTo>
                      <a:pt x="4467" y="2540"/>
                      <a:pt x="5241" y="1770"/>
                      <a:pt x="6193" y="1770"/>
                    </a:cubicBezTo>
                    <a:cubicBezTo>
                      <a:pt x="6287" y="1770"/>
                      <a:pt x="6383" y="1778"/>
                      <a:pt x="6478" y="1794"/>
                    </a:cubicBezTo>
                    <a:cubicBezTo>
                      <a:pt x="7295" y="1929"/>
                      <a:pt x="7920" y="2637"/>
                      <a:pt x="7920" y="3487"/>
                    </a:cubicBezTo>
                    <a:cubicBezTo>
                      <a:pt x="7920" y="3635"/>
                      <a:pt x="8039" y="3753"/>
                      <a:pt x="8186" y="3753"/>
                    </a:cubicBezTo>
                    <a:cubicBezTo>
                      <a:pt x="8333" y="3753"/>
                      <a:pt x="8452" y="3634"/>
                      <a:pt x="8452" y="3487"/>
                    </a:cubicBezTo>
                    <a:cubicBezTo>
                      <a:pt x="8452" y="2491"/>
                      <a:pt x="7798" y="1645"/>
                      <a:pt x="6894" y="1350"/>
                    </a:cubicBezTo>
                    <a:cubicBezTo>
                      <a:pt x="7176" y="851"/>
                      <a:pt x="7709" y="532"/>
                      <a:pt x="8299" y="532"/>
                    </a:cubicBezTo>
                    <a:cubicBezTo>
                      <a:pt x="9187" y="532"/>
                      <a:pt x="9910" y="1250"/>
                      <a:pt x="9910" y="2133"/>
                    </a:cubicBezTo>
                    <a:lnTo>
                      <a:pt x="9910" y="2162"/>
                    </a:lnTo>
                    <a:lnTo>
                      <a:pt x="9399" y="2162"/>
                    </a:lnTo>
                    <a:cubicBezTo>
                      <a:pt x="9251" y="2162"/>
                      <a:pt x="9133" y="2281"/>
                      <a:pt x="9133" y="2428"/>
                    </a:cubicBezTo>
                    <a:cubicBezTo>
                      <a:pt x="9133" y="2575"/>
                      <a:pt x="9251" y="2694"/>
                      <a:pt x="9399" y="2694"/>
                    </a:cubicBezTo>
                    <a:lnTo>
                      <a:pt x="9910" y="2694"/>
                    </a:lnTo>
                    <a:lnTo>
                      <a:pt x="9910" y="4464"/>
                    </a:lnTo>
                    <a:lnTo>
                      <a:pt x="7759" y="4464"/>
                    </a:lnTo>
                    <a:cubicBezTo>
                      <a:pt x="7273" y="4464"/>
                      <a:pt x="6877" y="4071"/>
                      <a:pt x="6877" y="3588"/>
                    </a:cubicBezTo>
                    <a:cubicBezTo>
                      <a:pt x="6877" y="3441"/>
                      <a:pt x="6758" y="3322"/>
                      <a:pt x="6611" y="3322"/>
                    </a:cubicBezTo>
                    <a:cubicBezTo>
                      <a:pt x="6464" y="3322"/>
                      <a:pt x="6345" y="3441"/>
                      <a:pt x="6345" y="3588"/>
                    </a:cubicBezTo>
                    <a:cubicBezTo>
                      <a:pt x="6345" y="4365"/>
                      <a:pt x="6980" y="4996"/>
                      <a:pt x="7760" y="4996"/>
                    </a:cubicBezTo>
                    <a:lnTo>
                      <a:pt x="9910" y="4996"/>
                    </a:lnTo>
                    <a:lnTo>
                      <a:pt x="9910" y="9472"/>
                    </a:lnTo>
                    <a:lnTo>
                      <a:pt x="5597" y="9472"/>
                    </a:lnTo>
                    <a:cubicBezTo>
                      <a:pt x="5450" y="9472"/>
                      <a:pt x="5331" y="9591"/>
                      <a:pt x="5331" y="9738"/>
                    </a:cubicBezTo>
                    <a:cubicBezTo>
                      <a:pt x="5331" y="9885"/>
                      <a:pt x="5450" y="10004"/>
                      <a:pt x="5597" y="10004"/>
                    </a:cubicBezTo>
                    <a:lnTo>
                      <a:pt x="9910" y="10004"/>
                    </a:lnTo>
                    <a:lnTo>
                      <a:pt x="9910" y="13654"/>
                    </a:lnTo>
                    <a:lnTo>
                      <a:pt x="9088" y="13654"/>
                    </a:lnTo>
                    <a:cubicBezTo>
                      <a:pt x="8338" y="13654"/>
                      <a:pt x="7727" y="14262"/>
                      <a:pt x="7727" y="15009"/>
                    </a:cubicBezTo>
                    <a:cubicBezTo>
                      <a:pt x="7727" y="15156"/>
                      <a:pt x="7846" y="15275"/>
                      <a:pt x="7993" y="15275"/>
                    </a:cubicBezTo>
                    <a:cubicBezTo>
                      <a:pt x="8140" y="15275"/>
                      <a:pt x="8259" y="15156"/>
                      <a:pt x="8259" y="15009"/>
                    </a:cubicBezTo>
                    <a:cubicBezTo>
                      <a:pt x="8259" y="14555"/>
                      <a:pt x="8631" y="14186"/>
                      <a:pt x="9088" y="14186"/>
                    </a:cubicBezTo>
                    <a:lnTo>
                      <a:pt x="9909" y="14186"/>
                    </a:lnTo>
                    <a:lnTo>
                      <a:pt x="9909" y="16016"/>
                    </a:lnTo>
                    <a:cubicBezTo>
                      <a:pt x="9909" y="16058"/>
                      <a:pt x="9907" y="16099"/>
                      <a:pt x="9904" y="16141"/>
                    </a:cubicBezTo>
                    <a:lnTo>
                      <a:pt x="9398" y="16141"/>
                    </a:lnTo>
                    <a:cubicBezTo>
                      <a:pt x="9251" y="16141"/>
                      <a:pt x="9133" y="16260"/>
                      <a:pt x="9133" y="16406"/>
                    </a:cubicBezTo>
                    <a:cubicBezTo>
                      <a:pt x="9133" y="16553"/>
                      <a:pt x="9251" y="16672"/>
                      <a:pt x="9398" y="16672"/>
                    </a:cubicBezTo>
                    <a:lnTo>
                      <a:pt x="9767" y="16672"/>
                    </a:lnTo>
                    <a:cubicBezTo>
                      <a:pt x="9515" y="17229"/>
                      <a:pt x="8952" y="17618"/>
                      <a:pt x="8299" y="17618"/>
                    </a:cubicBezTo>
                    <a:cubicBezTo>
                      <a:pt x="7713" y="17618"/>
                      <a:pt x="7181" y="17302"/>
                      <a:pt x="6899" y="16807"/>
                    </a:cubicBezTo>
                    <a:cubicBezTo>
                      <a:pt x="7220" y="16702"/>
                      <a:pt x="7516" y="16526"/>
                      <a:pt x="7765" y="16285"/>
                    </a:cubicBezTo>
                    <a:cubicBezTo>
                      <a:pt x="7871" y="16184"/>
                      <a:pt x="7873" y="16015"/>
                      <a:pt x="7771" y="15909"/>
                    </a:cubicBezTo>
                    <a:cubicBezTo>
                      <a:pt x="7719" y="15855"/>
                      <a:pt x="7650" y="15828"/>
                      <a:pt x="7580" y="15828"/>
                    </a:cubicBezTo>
                    <a:cubicBezTo>
                      <a:pt x="7513" y="15828"/>
                      <a:pt x="7447" y="15853"/>
                      <a:pt x="7395" y="15902"/>
                    </a:cubicBezTo>
                    <a:cubicBezTo>
                      <a:pt x="7142" y="16148"/>
                      <a:pt x="6825" y="16306"/>
                      <a:pt x="6482" y="16363"/>
                    </a:cubicBezTo>
                    <a:cubicBezTo>
                      <a:pt x="6385" y="16379"/>
                      <a:pt x="6288" y="16387"/>
                      <a:pt x="6193" y="16387"/>
                    </a:cubicBezTo>
                    <a:cubicBezTo>
                      <a:pt x="5241" y="16387"/>
                      <a:pt x="4466" y="15617"/>
                      <a:pt x="4466" y="14670"/>
                    </a:cubicBezTo>
                    <a:cubicBezTo>
                      <a:pt x="4466" y="14647"/>
                      <a:pt x="4468" y="14621"/>
                      <a:pt x="4469" y="14596"/>
                    </a:cubicBezTo>
                    <a:cubicBezTo>
                      <a:pt x="4684" y="14509"/>
                      <a:pt x="4885" y="14389"/>
                      <a:pt x="5065" y="14239"/>
                    </a:cubicBezTo>
                    <a:cubicBezTo>
                      <a:pt x="5178" y="14145"/>
                      <a:pt x="5193" y="13977"/>
                      <a:pt x="5099" y="13864"/>
                    </a:cubicBezTo>
                    <a:cubicBezTo>
                      <a:pt x="5046" y="13802"/>
                      <a:pt x="4972" y="13771"/>
                      <a:pt x="4897" y="13771"/>
                    </a:cubicBezTo>
                    <a:cubicBezTo>
                      <a:pt x="4837" y="13771"/>
                      <a:pt x="4775" y="13791"/>
                      <a:pt x="4724" y="13831"/>
                    </a:cubicBezTo>
                    <a:cubicBezTo>
                      <a:pt x="4286" y="14176"/>
                      <a:pt x="3858" y="14232"/>
                      <a:pt x="3606" y="14232"/>
                    </a:cubicBezTo>
                    <a:cubicBezTo>
                      <a:pt x="3551" y="14232"/>
                      <a:pt x="3505" y="14230"/>
                      <a:pt x="3468" y="14227"/>
                    </a:cubicBezTo>
                    <a:cubicBezTo>
                      <a:pt x="3461" y="14226"/>
                      <a:pt x="3453" y="14226"/>
                      <a:pt x="3446" y="14226"/>
                    </a:cubicBezTo>
                    <a:cubicBezTo>
                      <a:pt x="3308" y="14226"/>
                      <a:pt x="3192" y="14331"/>
                      <a:pt x="3182" y="14469"/>
                    </a:cubicBezTo>
                    <a:cubicBezTo>
                      <a:pt x="3169" y="14616"/>
                      <a:pt x="3278" y="14744"/>
                      <a:pt x="3424" y="14756"/>
                    </a:cubicBezTo>
                    <a:cubicBezTo>
                      <a:pt x="3487" y="14761"/>
                      <a:pt x="3551" y="14764"/>
                      <a:pt x="3614" y="14764"/>
                    </a:cubicBezTo>
                    <a:cubicBezTo>
                      <a:pt x="3722" y="14764"/>
                      <a:pt x="3829" y="14757"/>
                      <a:pt x="3935" y="14741"/>
                    </a:cubicBezTo>
                    <a:cubicBezTo>
                      <a:pt x="3973" y="15949"/>
                      <a:pt x="4971" y="16919"/>
                      <a:pt x="6193" y="16919"/>
                    </a:cubicBezTo>
                    <a:cubicBezTo>
                      <a:pt x="6247" y="16919"/>
                      <a:pt x="6301" y="16917"/>
                      <a:pt x="6355" y="16913"/>
                    </a:cubicBezTo>
                    <a:cubicBezTo>
                      <a:pt x="6703" y="17660"/>
                      <a:pt x="7459" y="18149"/>
                      <a:pt x="8299" y="18149"/>
                    </a:cubicBezTo>
                    <a:cubicBezTo>
                      <a:pt x="9480" y="18149"/>
                      <a:pt x="10441" y="17193"/>
                      <a:pt x="10441" y="16016"/>
                    </a:cubicBezTo>
                    <a:lnTo>
                      <a:pt x="10441" y="15429"/>
                    </a:lnTo>
                    <a:lnTo>
                      <a:pt x="11850" y="15429"/>
                    </a:lnTo>
                    <a:cubicBezTo>
                      <a:pt x="11879" y="15430"/>
                      <a:pt x="11945" y="15457"/>
                      <a:pt x="11965" y="15476"/>
                    </a:cubicBezTo>
                    <a:lnTo>
                      <a:pt x="12600" y="16108"/>
                    </a:lnTo>
                    <a:cubicBezTo>
                      <a:pt x="12514" y="16245"/>
                      <a:pt x="12464" y="16407"/>
                      <a:pt x="12464" y="16582"/>
                    </a:cubicBezTo>
                    <a:cubicBezTo>
                      <a:pt x="12464" y="17080"/>
                      <a:pt x="12871" y="17485"/>
                      <a:pt x="13370" y="17485"/>
                    </a:cubicBezTo>
                    <a:cubicBezTo>
                      <a:pt x="13870" y="17485"/>
                      <a:pt x="14277" y="17080"/>
                      <a:pt x="14277" y="16582"/>
                    </a:cubicBezTo>
                    <a:cubicBezTo>
                      <a:pt x="14277" y="16084"/>
                      <a:pt x="13870" y="15678"/>
                      <a:pt x="13370" y="15678"/>
                    </a:cubicBezTo>
                    <a:cubicBezTo>
                      <a:pt x="13239" y="15678"/>
                      <a:pt x="13114" y="15707"/>
                      <a:pt x="13001" y="15758"/>
                    </a:cubicBezTo>
                    <a:lnTo>
                      <a:pt x="12340" y="15099"/>
                    </a:lnTo>
                    <a:cubicBezTo>
                      <a:pt x="12221" y="14980"/>
                      <a:pt x="12019" y="14897"/>
                      <a:pt x="11850" y="14897"/>
                    </a:cubicBezTo>
                    <a:lnTo>
                      <a:pt x="10442" y="14897"/>
                    </a:lnTo>
                    <a:lnTo>
                      <a:pt x="10442" y="13476"/>
                    </a:lnTo>
                    <a:lnTo>
                      <a:pt x="12753" y="13476"/>
                    </a:lnTo>
                    <a:cubicBezTo>
                      <a:pt x="12867" y="13845"/>
                      <a:pt x="13212" y="14114"/>
                      <a:pt x="13619" y="14114"/>
                    </a:cubicBezTo>
                    <a:cubicBezTo>
                      <a:pt x="14119" y="14114"/>
                      <a:pt x="14525" y="13708"/>
                      <a:pt x="14525" y="13210"/>
                    </a:cubicBezTo>
                    <a:cubicBezTo>
                      <a:pt x="14525" y="12712"/>
                      <a:pt x="14119" y="12308"/>
                      <a:pt x="13619" y="12308"/>
                    </a:cubicBezTo>
                    <a:cubicBezTo>
                      <a:pt x="13212" y="12308"/>
                      <a:pt x="12867" y="12576"/>
                      <a:pt x="12753" y="12944"/>
                    </a:cubicBezTo>
                    <a:lnTo>
                      <a:pt x="10442" y="12944"/>
                    </a:lnTo>
                    <a:lnTo>
                      <a:pt x="10442" y="11164"/>
                    </a:lnTo>
                    <a:lnTo>
                      <a:pt x="13207" y="11164"/>
                    </a:lnTo>
                    <a:cubicBezTo>
                      <a:pt x="13321" y="11532"/>
                      <a:pt x="13667" y="11801"/>
                      <a:pt x="14073" y="11801"/>
                    </a:cubicBezTo>
                    <a:cubicBezTo>
                      <a:pt x="14573" y="11801"/>
                      <a:pt x="14980" y="11396"/>
                      <a:pt x="14980" y="10898"/>
                    </a:cubicBezTo>
                    <a:cubicBezTo>
                      <a:pt x="14980" y="10400"/>
                      <a:pt x="14572" y="9994"/>
                      <a:pt x="14073" y="9994"/>
                    </a:cubicBezTo>
                    <a:cubicBezTo>
                      <a:pt x="13667" y="9994"/>
                      <a:pt x="13321" y="10263"/>
                      <a:pt x="13207" y="10632"/>
                    </a:cubicBezTo>
                    <a:lnTo>
                      <a:pt x="10442" y="10632"/>
                    </a:lnTo>
                    <a:lnTo>
                      <a:pt x="10442" y="8697"/>
                    </a:lnTo>
                    <a:lnTo>
                      <a:pt x="11100" y="8697"/>
                    </a:lnTo>
                    <a:cubicBezTo>
                      <a:pt x="11214" y="9065"/>
                      <a:pt x="11559" y="9334"/>
                      <a:pt x="11967" y="9334"/>
                    </a:cubicBezTo>
                    <a:cubicBezTo>
                      <a:pt x="12466" y="9334"/>
                      <a:pt x="12872" y="8929"/>
                      <a:pt x="12872" y="8431"/>
                    </a:cubicBezTo>
                    <a:cubicBezTo>
                      <a:pt x="12872" y="7933"/>
                      <a:pt x="12466" y="7528"/>
                      <a:pt x="11967" y="7528"/>
                    </a:cubicBezTo>
                    <a:cubicBezTo>
                      <a:pt x="11559" y="7528"/>
                      <a:pt x="11214" y="7796"/>
                      <a:pt x="11100" y="8165"/>
                    </a:cubicBezTo>
                    <a:lnTo>
                      <a:pt x="10442" y="8165"/>
                    </a:lnTo>
                    <a:lnTo>
                      <a:pt x="10442" y="6631"/>
                    </a:lnTo>
                    <a:lnTo>
                      <a:pt x="13338" y="6631"/>
                    </a:lnTo>
                    <a:cubicBezTo>
                      <a:pt x="13367" y="6632"/>
                      <a:pt x="13433" y="6659"/>
                      <a:pt x="13453" y="6679"/>
                    </a:cubicBezTo>
                    <a:lnTo>
                      <a:pt x="13999" y="7222"/>
                    </a:lnTo>
                    <a:cubicBezTo>
                      <a:pt x="14052" y="7274"/>
                      <a:pt x="14120" y="7299"/>
                      <a:pt x="14187" y="7299"/>
                    </a:cubicBezTo>
                    <a:cubicBezTo>
                      <a:pt x="14255" y="7299"/>
                      <a:pt x="14324" y="7274"/>
                      <a:pt x="14375" y="7221"/>
                    </a:cubicBezTo>
                    <a:cubicBezTo>
                      <a:pt x="14479" y="7117"/>
                      <a:pt x="14479" y="6949"/>
                      <a:pt x="14374" y="6845"/>
                    </a:cubicBezTo>
                    <a:lnTo>
                      <a:pt x="13828" y="6302"/>
                    </a:lnTo>
                    <a:cubicBezTo>
                      <a:pt x="13709" y="6182"/>
                      <a:pt x="13508" y="6099"/>
                      <a:pt x="13338" y="6099"/>
                    </a:cubicBezTo>
                    <a:lnTo>
                      <a:pt x="10442" y="6099"/>
                    </a:lnTo>
                    <a:lnTo>
                      <a:pt x="10442" y="4996"/>
                    </a:lnTo>
                    <a:lnTo>
                      <a:pt x="12636" y="4996"/>
                    </a:lnTo>
                    <a:cubicBezTo>
                      <a:pt x="12804" y="4996"/>
                      <a:pt x="13007" y="4913"/>
                      <a:pt x="13126" y="4794"/>
                    </a:cubicBezTo>
                    <a:lnTo>
                      <a:pt x="14153" y="3771"/>
                    </a:lnTo>
                    <a:cubicBezTo>
                      <a:pt x="14256" y="3812"/>
                      <a:pt x="14369" y="3835"/>
                      <a:pt x="14486" y="3835"/>
                    </a:cubicBezTo>
                    <a:cubicBezTo>
                      <a:pt x="14986" y="3835"/>
                      <a:pt x="15393" y="3429"/>
                      <a:pt x="15393" y="2931"/>
                    </a:cubicBezTo>
                    <a:cubicBezTo>
                      <a:pt x="15393" y="2433"/>
                      <a:pt x="14986" y="2029"/>
                      <a:pt x="14486" y="2029"/>
                    </a:cubicBezTo>
                    <a:cubicBezTo>
                      <a:pt x="13987" y="2029"/>
                      <a:pt x="13581" y="2433"/>
                      <a:pt x="13581" y="2931"/>
                    </a:cubicBezTo>
                    <a:cubicBezTo>
                      <a:pt x="13581" y="3119"/>
                      <a:pt x="13637" y="3293"/>
                      <a:pt x="13736" y="3438"/>
                    </a:cubicBezTo>
                    <a:lnTo>
                      <a:pt x="12751" y="4416"/>
                    </a:lnTo>
                    <a:cubicBezTo>
                      <a:pt x="12730" y="4437"/>
                      <a:pt x="12665" y="4464"/>
                      <a:pt x="12636" y="4464"/>
                    </a:cubicBezTo>
                    <a:lnTo>
                      <a:pt x="10442" y="4464"/>
                    </a:lnTo>
                    <a:lnTo>
                      <a:pt x="10442" y="2705"/>
                    </a:lnTo>
                    <a:lnTo>
                      <a:pt x="11059" y="2705"/>
                    </a:lnTo>
                    <a:cubicBezTo>
                      <a:pt x="11173" y="3073"/>
                      <a:pt x="11518" y="3342"/>
                      <a:pt x="11924" y="3342"/>
                    </a:cubicBezTo>
                    <a:cubicBezTo>
                      <a:pt x="12424" y="3342"/>
                      <a:pt x="12831" y="2937"/>
                      <a:pt x="12831" y="2439"/>
                    </a:cubicBezTo>
                    <a:cubicBezTo>
                      <a:pt x="12831" y="1941"/>
                      <a:pt x="12424" y="1535"/>
                      <a:pt x="11924" y="1535"/>
                    </a:cubicBezTo>
                    <a:cubicBezTo>
                      <a:pt x="11518" y="1535"/>
                      <a:pt x="11173" y="1804"/>
                      <a:pt x="11059" y="2173"/>
                    </a:cubicBezTo>
                    <a:lnTo>
                      <a:pt x="10441" y="2173"/>
                    </a:lnTo>
                    <a:lnTo>
                      <a:pt x="10441" y="2133"/>
                    </a:lnTo>
                    <a:cubicBezTo>
                      <a:pt x="10441" y="956"/>
                      <a:pt x="9481" y="0"/>
                      <a:pt x="82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3" name="Ομάδα 632">
            <a:extLst>
              <a:ext uri="{FF2B5EF4-FFF2-40B4-BE49-F238E27FC236}">
                <a16:creationId xmlns:a16="http://schemas.microsoft.com/office/drawing/2014/main" id="{67BBD3D0-D5AA-AC17-0C71-BD1091E1D98C}"/>
              </a:ext>
            </a:extLst>
          </p:cNvPr>
          <p:cNvGrpSpPr/>
          <p:nvPr/>
        </p:nvGrpSpPr>
        <p:grpSpPr>
          <a:xfrm>
            <a:off x="2370280" y="1849752"/>
            <a:ext cx="1859498" cy="2068291"/>
            <a:chOff x="2189305" y="1788688"/>
            <a:chExt cx="1859498" cy="2068291"/>
          </a:xfrm>
        </p:grpSpPr>
        <p:sp>
          <p:nvSpPr>
            <p:cNvPr id="634" name="Ελεύθερη σχεδίαση: Σχήμα 633">
              <a:extLst>
                <a:ext uri="{FF2B5EF4-FFF2-40B4-BE49-F238E27FC236}">
                  <a16:creationId xmlns:a16="http://schemas.microsoft.com/office/drawing/2014/main" id="{C067A940-83B6-465A-F875-D46C52C98C29}"/>
                </a:ext>
              </a:extLst>
            </p:cNvPr>
            <p:cNvSpPr/>
            <p:nvPr/>
          </p:nvSpPr>
          <p:spPr>
            <a:xfrm rot="1207647">
              <a:off x="2189305" y="1788688"/>
              <a:ext cx="1859498" cy="2068291"/>
            </a:xfrm>
            <a:custGeom>
              <a:avLst/>
              <a:gdLst>
                <a:gd name="connsiteX0" fmla="*/ 1406944 w 2516160"/>
                <a:gd name="connsiteY0" fmla="*/ 0 h 2798686"/>
                <a:gd name="connsiteX1" fmla="*/ 1825326 w 2516160"/>
                <a:gd name="connsiteY1" fmla="*/ 63253 h 2798686"/>
                <a:gd name="connsiteX2" fmla="*/ 1854469 w 2516160"/>
                <a:gd name="connsiteY2" fmla="*/ 73919 h 2798686"/>
                <a:gd name="connsiteX3" fmla="*/ 1954590 w 2516160"/>
                <a:gd name="connsiteY3" fmla="*/ 110565 h 2798686"/>
                <a:gd name="connsiteX4" fmla="*/ 2301891 w 2516160"/>
                <a:gd name="connsiteY4" fmla="*/ 321278 h 2798686"/>
                <a:gd name="connsiteX5" fmla="*/ 2320289 w 2516160"/>
                <a:gd name="connsiteY5" fmla="*/ 337999 h 2798686"/>
                <a:gd name="connsiteX6" fmla="*/ 2401804 w 2516160"/>
                <a:gd name="connsiteY6" fmla="*/ 412084 h 2798686"/>
                <a:gd name="connsiteX7" fmla="*/ 2492610 w 2516160"/>
                <a:gd name="connsiteY7" fmla="*/ 511997 h 2798686"/>
                <a:gd name="connsiteX8" fmla="*/ 2516160 w 2516160"/>
                <a:gd name="connsiteY8" fmla="*/ 543490 h 2798686"/>
                <a:gd name="connsiteX9" fmla="*/ 2464144 w 2516160"/>
                <a:gd name="connsiteY9" fmla="*/ 535551 h 2798686"/>
                <a:gd name="connsiteX10" fmla="*/ 2320292 w 2516160"/>
                <a:gd name="connsiteY10" fmla="*/ 528287 h 2798686"/>
                <a:gd name="connsiteX11" fmla="*/ 2176440 w 2516160"/>
                <a:gd name="connsiteY11" fmla="*/ 535551 h 2798686"/>
                <a:gd name="connsiteX12" fmla="*/ 2124418 w 2516160"/>
                <a:gd name="connsiteY12" fmla="*/ 543491 h 2798686"/>
                <a:gd name="connsiteX13" fmla="*/ 2036744 w 2516160"/>
                <a:gd name="connsiteY13" fmla="*/ 556871 h 2798686"/>
                <a:gd name="connsiteX14" fmla="*/ 1901910 w 2516160"/>
                <a:gd name="connsiteY14" fmla="*/ 591540 h 2798686"/>
                <a:gd name="connsiteX15" fmla="*/ 1851353 w 2516160"/>
                <a:gd name="connsiteY15" fmla="*/ 610045 h 2798686"/>
                <a:gd name="connsiteX16" fmla="*/ 1772646 w 2516160"/>
                <a:gd name="connsiteY16" fmla="*/ 638852 h 2798686"/>
                <a:gd name="connsiteX17" fmla="*/ 1425345 w 2516160"/>
                <a:gd name="connsiteY17" fmla="*/ 849565 h 2798686"/>
                <a:gd name="connsiteX18" fmla="*/ 1391832 w 2516160"/>
                <a:gd name="connsiteY18" fmla="*/ 880023 h 2798686"/>
                <a:gd name="connsiteX19" fmla="*/ 1325432 w 2516160"/>
                <a:gd name="connsiteY19" fmla="*/ 940371 h 2798686"/>
                <a:gd name="connsiteX20" fmla="*/ 941932 w 2516160"/>
                <a:gd name="connsiteY20" fmla="*/ 1651683 h 2798686"/>
                <a:gd name="connsiteX21" fmla="*/ 938011 w 2516160"/>
                <a:gd name="connsiteY21" fmla="*/ 1677378 h 2798686"/>
                <a:gd name="connsiteX22" fmla="*/ 920612 w 2516160"/>
                <a:gd name="connsiteY22" fmla="*/ 1791379 h 2798686"/>
                <a:gd name="connsiteX23" fmla="*/ 913348 w 2516160"/>
                <a:gd name="connsiteY23" fmla="*/ 1935231 h 2798686"/>
                <a:gd name="connsiteX24" fmla="*/ 1153632 w 2516160"/>
                <a:gd name="connsiteY24" fmla="*/ 2721867 h 2798686"/>
                <a:gd name="connsiteX25" fmla="*/ 1211076 w 2516160"/>
                <a:gd name="connsiteY25" fmla="*/ 2798686 h 2798686"/>
                <a:gd name="connsiteX26" fmla="*/ 1123396 w 2516160"/>
                <a:gd name="connsiteY26" fmla="*/ 2785304 h 2798686"/>
                <a:gd name="connsiteX27" fmla="*/ 0 w 2516160"/>
                <a:gd name="connsiteY27" fmla="*/ 1406944 h 2798686"/>
                <a:gd name="connsiteX28" fmla="*/ 63253 w 2516160"/>
                <a:gd name="connsiteY28" fmla="*/ 988562 h 2798686"/>
                <a:gd name="connsiteX29" fmla="*/ 103146 w 2516160"/>
                <a:gd name="connsiteY29" fmla="*/ 879567 h 2798686"/>
                <a:gd name="connsiteX30" fmla="*/ 110565 w 2516160"/>
                <a:gd name="connsiteY30" fmla="*/ 859298 h 2798686"/>
                <a:gd name="connsiteX31" fmla="*/ 859298 w 2516160"/>
                <a:gd name="connsiteY31" fmla="*/ 110565 h 2798686"/>
                <a:gd name="connsiteX32" fmla="*/ 937879 w 2516160"/>
                <a:gd name="connsiteY32" fmla="*/ 81804 h 2798686"/>
                <a:gd name="connsiteX33" fmla="*/ 988562 w 2516160"/>
                <a:gd name="connsiteY33" fmla="*/ 63253 h 2798686"/>
                <a:gd name="connsiteX34" fmla="*/ 1406944 w 2516160"/>
                <a:gd name="connsiteY34" fmla="*/ 0 h 279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516160" h="2798686">
                  <a:moveTo>
                    <a:pt x="1406944" y="0"/>
                  </a:moveTo>
                  <a:cubicBezTo>
                    <a:pt x="1552638" y="0"/>
                    <a:pt x="1693160" y="22145"/>
                    <a:pt x="1825326" y="63253"/>
                  </a:cubicBezTo>
                  <a:lnTo>
                    <a:pt x="1854469" y="73919"/>
                  </a:lnTo>
                  <a:lnTo>
                    <a:pt x="1954590" y="110565"/>
                  </a:lnTo>
                  <a:cubicBezTo>
                    <a:pt x="2080834" y="163961"/>
                    <a:pt x="2197661" y="235260"/>
                    <a:pt x="2301891" y="321278"/>
                  </a:cubicBezTo>
                  <a:lnTo>
                    <a:pt x="2320289" y="337999"/>
                  </a:lnTo>
                  <a:lnTo>
                    <a:pt x="2401804" y="412084"/>
                  </a:lnTo>
                  <a:cubicBezTo>
                    <a:pt x="2433630" y="443910"/>
                    <a:pt x="2463938" y="477254"/>
                    <a:pt x="2492610" y="511997"/>
                  </a:cubicBezTo>
                  <a:lnTo>
                    <a:pt x="2516160" y="543490"/>
                  </a:lnTo>
                  <a:lnTo>
                    <a:pt x="2464144" y="535551"/>
                  </a:lnTo>
                  <a:cubicBezTo>
                    <a:pt x="2416847" y="530748"/>
                    <a:pt x="2368857" y="528287"/>
                    <a:pt x="2320292" y="528287"/>
                  </a:cubicBezTo>
                  <a:cubicBezTo>
                    <a:pt x="2271728" y="528287"/>
                    <a:pt x="2223738" y="530748"/>
                    <a:pt x="2176440" y="535551"/>
                  </a:cubicBezTo>
                  <a:lnTo>
                    <a:pt x="2124418" y="543491"/>
                  </a:lnTo>
                  <a:lnTo>
                    <a:pt x="2036744" y="556871"/>
                  </a:lnTo>
                  <a:cubicBezTo>
                    <a:pt x="1990949" y="566242"/>
                    <a:pt x="1945966" y="577838"/>
                    <a:pt x="1901910" y="591540"/>
                  </a:cubicBezTo>
                  <a:lnTo>
                    <a:pt x="1851353" y="610045"/>
                  </a:lnTo>
                  <a:lnTo>
                    <a:pt x="1772646" y="638852"/>
                  </a:lnTo>
                  <a:cubicBezTo>
                    <a:pt x="1646403" y="692248"/>
                    <a:pt x="1529575" y="763547"/>
                    <a:pt x="1425345" y="849565"/>
                  </a:cubicBezTo>
                  <a:lnTo>
                    <a:pt x="1391832" y="880023"/>
                  </a:lnTo>
                  <a:lnTo>
                    <a:pt x="1325432" y="940371"/>
                  </a:lnTo>
                  <a:cubicBezTo>
                    <a:pt x="1134477" y="1131326"/>
                    <a:pt x="998157" y="1376917"/>
                    <a:pt x="941932" y="1651683"/>
                  </a:cubicBezTo>
                  <a:lnTo>
                    <a:pt x="938011" y="1677378"/>
                  </a:lnTo>
                  <a:lnTo>
                    <a:pt x="920612" y="1791379"/>
                  </a:lnTo>
                  <a:cubicBezTo>
                    <a:pt x="915809" y="1838677"/>
                    <a:pt x="913348" y="1886667"/>
                    <a:pt x="913348" y="1935231"/>
                  </a:cubicBezTo>
                  <a:cubicBezTo>
                    <a:pt x="913348" y="2226619"/>
                    <a:pt x="1001929" y="2497317"/>
                    <a:pt x="1153632" y="2721867"/>
                  </a:cubicBezTo>
                  <a:lnTo>
                    <a:pt x="1211076" y="2798686"/>
                  </a:lnTo>
                  <a:lnTo>
                    <a:pt x="1123396" y="2785304"/>
                  </a:lnTo>
                  <a:cubicBezTo>
                    <a:pt x="482275" y="2654112"/>
                    <a:pt x="0" y="2086849"/>
                    <a:pt x="0" y="1406944"/>
                  </a:cubicBezTo>
                  <a:cubicBezTo>
                    <a:pt x="0" y="1261250"/>
                    <a:pt x="22145" y="1120729"/>
                    <a:pt x="63253" y="988562"/>
                  </a:cubicBezTo>
                  <a:lnTo>
                    <a:pt x="103146" y="879567"/>
                  </a:lnTo>
                  <a:lnTo>
                    <a:pt x="110565" y="859298"/>
                  </a:lnTo>
                  <a:cubicBezTo>
                    <a:pt x="252955" y="522649"/>
                    <a:pt x="522649" y="252955"/>
                    <a:pt x="859298" y="110565"/>
                  </a:cubicBezTo>
                  <a:lnTo>
                    <a:pt x="937879" y="81804"/>
                  </a:lnTo>
                  <a:lnTo>
                    <a:pt x="988562" y="63253"/>
                  </a:lnTo>
                  <a:cubicBezTo>
                    <a:pt x="1120729" y="22145"/>
                    <a:pt x="1261250" y="0"/>
                    <a:pt x="1406944" y="0"/>
                  </a:cubicBezTo>
                  <a:close/>
                </a:path>
              </a:pathLst>
            </a:custGeom>
            <a:solidFill>
              <a:srgbClr val="386D94">
                <a:alpha val="84000"/>
              </a:srgbClr>
            </a:solidFill>
            <a:ln w="57150"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5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/>
            </a:fontRef>
          </p:style>
          <p:txBody>
            <a:bodyPr wrap="square">
              <a:noAutofit/>
            </a:bodyPr>
            <a:lstStyle/>
            <a:p>
              <a:endParaRPr lang="el-GR"/>
            </a:p>
          </p:txBody>
        </p:sp>
        <p:grpSp>
          <p:nvGrpSpPr>
            <p:cNvPr id="635" name="Google Shape;2715;p64">
              <a:extLst>
                <a:ext uri="{FF2B5EF4-FFF2-40B4-BE49-F238E27FC236}">
                  <a16:creationId xmlns:a16="http://schemas.microsoft.com/office/drawing/2014/main" id="{2071F13E-CFF5-A8FF-C165-A2AFEC369679}"/>
                </a:ext>
              </a:extLst>
            </p:cNvPr>
            <p:cNvGrpSpPr/>
            <p:nvPr/>
          </p:nvGrpSpPr>
          <p:grpSpPr>
            <a:xfrm>
              <a:off x="2492957" y="2131402"/>
              <a:ext cx="536349" cy="536704"/>
              <a:chOff x="1227531" y="4001992"/>
              <a:chExt cx="601625" cy="602023"/>
            </a:xfrm>
          </p:grpSpPr>
          <p:sp>
            <p:nvSpPr>
              <p:cNvPr id="636" name="Google Shape;2716;p64">
                <a:extLst>
                  <a:ext uri="{FF2B5EF4-FFF2-40B4-BE49-F238E27FC236}">
                    <a16:creationId xmlns:a16="http://schemas.microsoft.com/office/drawing/2014/main" id="{49805C47-A630-0521-10DF-F5FB3A5435A3}"/>
                  </a:ext>
                </a:extLst>
              </p:cNvPr>
              <p:cNvSpPr/>
              <p:nvPr/>
            </p:nvSpPr>
            <p:spPr>
              <a:xfrm>
                <a:off x="1288526" y="4089654"/>
                <a:ext cx="453400" cy="453400"/>
              </a:xfrm>
              <a:custGeom>
                <a:avLst/>
                <a:gdLst/>
                <a:ahLst/>
                <a:cxnLst/>
                <a:rect l="l" t="t" r="r" b="b"/>
                <a:pathLst>
                  <a:path w="13670" h="13670" extrusionOk="0">
                    <a:moveTo>
                      <a:pt x="4120" y="1149"/>
                    </a:moveTo>
                    <a:cubicBezTo>
                      <a:pt x="3847" y="1405"/>
                      <a:pt x="3589" y="1702"/>
                      <a:pt x="3353" y="2038"/>
                    </a:cubicBezTo>
                    <a:cubicBezTo>
                      <a:pt x="3060" y="2455"/>
                      <a:pt x="2810" y="2916"/>
                      <a:pt x="2605" y="3409"/>
                    </a:cubicBezTo>
                    <a:cubicBezTo>
                      <a:pt x="2318" y="3295"/>
                      <a:pt x="2053" y="3169"/>
                      <a:pt x="1813" y="3032"/>
                    </a:cubicBezTo>
                    <a:cubicBezTo>
                      <a:pt x="2418" y="2235"/>
                      <a:pt x="3209" y="1585"/>
                      <a:pt x="4120" y="1149"/>
                    </a:cubicBezTo>
                    <a:close/>
                    <a:moveTo>
                      <a:pt x="9550" y="1149"/>
                    </a:moveTo>
                    <a:lnTo>
                      <a:pt x="9550" y="1149"/>
                    </a:lnTo>
                    <a:cubicBezTo>
                      <a:pt x="10461" y="1585"/>
                      <a:pt x="11251" y="2235"/>
                      <a:pt x="11856" y="3032"/>
                    </a:cubicBezTo>
                    <a:cubicBezTo>
                      <a:pt x="11617" y="3169"/>
                      <a:pt x="11351" y="3295"/>
                      <a:pt x="11064" y="3409"/>
                    </a:cubicBezTo>
                    <a:cubicBezTo>
                      <a:pt x="10859" y="2916"/>
                      <a:pt x="10610" y="2455"/>
                      <a:pt x="10317" y="2038"/>
                    </a:cubicBezTo>
                    <a:cubicBezTo>
                      <a:pt x="10080" y="1702"/>
                      <a:pt x="9823" y="1405"/>
                      <a:pt x="9550" y="1149"/>
                    </a:cubicBezTo>
                    <a:close/>
                    <a:moveTo>
                      <a:pt x="5545" y="816"/>
                    </a:moveTo>
                    <a:lnTo>
                      <a:pt x="5545" y="816"/>
                    </a:lnTo>
                    <a:cubicBezTo>
                      <a:pt x="5305" y="1149"/>
                      <a:pt x="5086" y="1579"/>
                      <a:pt x="4897" y="2100"/>
                    </a:cubicBezTo>
                    <a:cubicBezTo>
                      <a:pt x="4789" y="2398"/>
                      <a:pt x="4693" y="2719"/>
                      <a:pt x="4608" y="3058"/>
                    </a:cubicBezTo>
                    <a:cubicBezTo>
                      <a:pt x="4589" y="3057"/>
                      <a:pt x="4569" y="3057"/>
                      <a:pt x="4549" y="3057"/>
                    </a:cubicBezTo>
                    <a:cubicBezTo>
                      <a:pt x="4103" y="3057"/>
                      <a:pt x="3721" y="3333"/>
                      <a:pt x="3565" y="3724"/>
                    </a:cubicBezTo>
                    <a:cubicBezTo>
                      <a:pt x="3408" y="3682"/>
                      <a:pt x="3255" y="3637"/>
                      <a:pt x="3107" y="3589"/>
                    </a:cubicBezTo>
                    <a:cubicBezTo>
                      <a:pt x="3653" y="2279"/>
                      <a:pt x="4518" y="1278"/>
                      <a:pt x="5545" y="816"/>
                    </a:cubicBezTo>
                    <a:close/>
                    <a:moveTo>
                      <a:pt x="8124" y="816"/>
                    </a:moveTo>
                    <a:cubicBezTo>
                      <a:pt x="9152" y="1278"/>
                      <a:pt x="10017" y="2279"/>
                      <a:pt x="10563" y="3589"/>
                    </a:cubicBezTo>
                    <a:cubicBezTo>
                      <a:pt x="10153" y="3721"/>
                      <a:pt x="9710" y="3830"/>
                      <a:pt x="9244" y="3916"/>
                    </a:cubicBezTo>
                    <a:cubicBezTo>
                      <a:pt x="9126" y="3252"/>
                      <a:pt x="8968" y="2638"/>
                      <a:pt x="8772" y="2100"/>
                    </a:cubicBezTo>
                    <a:cubicBezTo>
                      <a:pt x="8583" y="1579"/>
                      <a:pt x="8364" y="1149"/>
                      <a:pt x="8124" y="816"/>
                    </a:cubicBezTo>
                    <a:close/>
                    <a:moveTo>
                      <a:pt x="7100" y="590"/>
                    </a:moveTo>
                    <a:cubicBezTo>
                      <a:pt x="7522" y="769"/>
                      <a:pt x="7938" y="1363"/>
                      <a:pt x="8273" y="2282"/>
                    </a:cubicBezTo>
                    <a:cubicBezTo>
                      <a:pt x="8458" y="2790"/>
                      <a:pt x="8608" y="3370"/>
                      <a:pt x="8720" y="4000"/>
                    </a:cubicBezTo>
                    <a:cubicBezTo>
                      <a:pt x="8199" y="4072"/>
                      <a:pt x="7656" y="4114"/>
                      <a:pt x="7100" y="4124"/>
                    </a:cubicBezTo>
                    <a:lnTo>
                      <a:pt x="7100" y="3135"/>
                    </a:lnTo>
                    <a:cubicBezTo>
                      <a:pt x="7100" y="2988"/>
                      <a:pt x="6981" y="2869"/>
                      <a:pt x="6834" y="2869"/>
                    </a:cubicBezTo>
                    <a:cubicBezTo>
                      <a:pt x="6688" y="2869"/>
                      <a:pt x="6569" y="2988"/>
                      <a:pt x="6569" y="3135"/>
                    </a:cubicBezTo>
                    <a:lnTo>
                      <a:pt x="6569" y="4124"/>
                    </a:lnTo>
                    <a:cubicBezTo>
                      <a:pt x="6244" y="4118"/>
                      <a:pt x="5923" y="4101"/>
                      <a:pt x="5607" y="4074"/>
                    </a:cubicBezTo>
                    <a:cubicBezTo>
                      <a:pt x="5593" y="3715"/>
                      <a:pt x="5400" y="3402"/>
                      <a:pt x="5115" y="3221"/>
                    </a:cubicBezTo>
                    <a:cubicBezTo>
                      <a:pt x="5197" y="2888"/>
                      <a:pt x="5291" y="2573"/>
                      <a:pt x="5397" y="2281"/>
                    </a:cubicBezTo>
                    <a:cubicBezTo>
                      <a:pt x="5731" y="1363"/>
                      <a:pt x="6147" y="769"/>
                      <a:pt x="6569" y="590"/>
                    </a:cubicBezTo>
                    <a:lnTo>
                      <a:pt x="6569" y="1541"/>
                    </a:lnTo>
                    <a:cubicBezTo>
                      <a:pt x="6569" y="1688"/>
                      <a:pt x="6688" y="1806"/>
                      <a:pt x="6834" y="1806"/>
                    </a:cubicBezTo>
                    <a:cubicBezTo>
                      <a:pt x="6981" y="1806"/>
                      <a:pt x="7100" y="1688"/>
                      <a:pt x="7100" y="1541"/>
                    </a:cubicBezTo>
                    <a:lnTo>
                      <a:pt x="7100" y="590"/>
                    </a:lnTo>
                    <a:close/>
                    <a:moveTo>
                      <a:pt x="4549" y="3588"/>
                    </a:moveTo>
                    <a:cubicBezTo>
                      <a:pt x="4841" y="3588"/>
                      <a:pt x="5077" y="3825"/>
                      <a:pt x="5077" y="4117"/>
                    </a:cubicBezTo>
                    <a:cubicBezTo>
                      <a:pt x="5077" y="4407"/>
                      <a:pt x="4841" y="4645"/>
                      <a:pt x="4549" y="4645"/>
                    </a:cubicBezTo>
                    <a:cubicBezTo>
                      <a:pt x="4258" y="4645"/>
                      <a:pt x="4021" y="4407"/>
                      <a:pt x="4021" y="4117"/>
                    </a:cubicBezTo>
                    <a:cubicBezTo>
                      <a:pt x="4021" y="3825"/>
                      <a:pt x="4257" y="3588"/>
                      <a:pt x="4549" y="3588"/>
                    </a:cubicBezTo>
                    <a:close/>
                    <a:moveTo>
                      <a:pt x="1509" y="3470"/>
                    </a:moveTo>
                    <a:cubicBezTo>
                      <a:pt x="1783" y="3629"/>
                      <a:pt x="2088" y="3775"/>
                      <a:pt x="2419" y="3906"/>
                    </a:cubicBezTo>
                    <a:cubicBezTo>
                      <a:pt x="2140" y="4732"/>
                      <a:pt x="1981" y="5634"/>
                      <a:pt x="1956" y="6570"/>
                    </a:cubicBezTo>
                    <a:lnTo>
                      <a:pt x="538" y="6570"/>
                    </a:lnTo>
                    <a:cubicBezTo>
                      <a:pt x="586" y="5433"/>
                      <a:pt x="935" y="4374"/>
                      <a:pt x="1509" y="3470"/>
                    </a:cubicBezTo>
                    <a:close/>
                    <a:moveTo>
                      <a:pt x="2921" y="4086"/>
                    </a:moveTo>
                    <a:cubicBezTo>
                      <a:pt x="3106" y="4147"/>
                      <a:pt x="3300" y="4202"/>
                      <a:pt x="3499" y="4253"/>
                    </a:cubicBezTo>
                    <a:cubicBezTo>
                      <a:pt x="3553" y="4677"/>
                      <a:pt x="3859" y="5023"/>
                      <a:pt x="4261" y="5136"/>
                    </a:cubicBezTo>
                    <a:cubicBezTo>
                      <a:pt x="4217" y="5600"/>
                      <a:pt x="4191" y="6081"/>
                      <a:pt x="4184" y="6570"/>
                    </a:cubicBezTo>
                    <a:lnTo>
                      <a:pt x="2488" y="6570"/>
                    </a:lnTo>
                    <a:cubicBezTo>
                      <a:pt x="2514" y="5683"/>
                      <a:pt x="2666" y="4842"/>
                      <a:pt x="2921" y="4086"/>
                    </a:cubicBezTo>
                    <a:close/>
                    <a:moveTo>
                      <a:pt x="5494" y="4596"/>
                    </a:moveTo>
                    <a:cubicBezTo>
                      <a:pt x="5846" y="4629"/>
                      <a:pt x="6205" y="4650"/>
                      <a:pt x="6569" y="4656"/>
                    </a:cubicBezTo>
                    <a:lnTo>
                      <a:pt x="6569" y="5809"/>
                    </a:lnTo>
                    <a:cubicBezTo>
                      <a:pt x="6198" y="5905"/>
                      <a:pt x="5905" y="6198"/>
                      <a:pt x="5809" y="6570"/>
                    </a:cubicBezTo>
                    <a:lnTo>
                      <a:pt x="4716" y="6570"/>
                    </a:lnTo>
                    <a:cubicBezTo>
                      <a:pt x="4723" y="6083"/>
                      <a:pt x="4750" y="5607"/>
                      <a:pt x="4794" y="5148"/>
                    </a:cubicBezTo>
                    <a:cubicBezTo>
                      <a:pt x="5100" y="5075"/>
                      <a:pt x="5354" y="4869"/>
                      <a:pt x="5494" y="4596"/>
                    </a:cubicBezTo>
                    <a:close/>
                    <a:moveTo>
                      <a:pt x="8802" y="4524"/>
                    </a:moveTo>
                    <a:cubicBezTo>
                      <a:pt x="8892" y="5170"/>
                      <a:pt x="8943" y="5859"/>
                      <a:pt x="8954" y="6570"/>
                    </a:cubicBezTo>
                    <a:lnTo>
                      <a:pt x="7861" y="6570"/>
                    </a:lnTo>
                    <a:cubicBezTo>
                      <a:pt x="7765" y="6198"/>
                      <a:pt x="7472" y="5905"/>
                      <a:pt x="7100" y="5809"/>
                    </a:cubicBezTo>
                    <a:lnTo>
                      <a:pt x="7100" y="4656"/>
                    </a:lnTo>
                    <a:cubicBezTo>
                      <a:pt x="7684" y="4646"/>
                      <a:pt x="8254" y="4600"/>
                      <a:pt x="8802" y="4524"/>
                    </a:cubicBezTo>
                    <a:close/>
                    <a:moveTo>
                      <a:pt x="10749" y="4086"/>
                    </a:moveTo>
                    <a:cubicBezTo>
                      <a:pt x="11003" y="4842"/>
                      <a:pt x="11156" y="5683"/>
                      <a:pt x="11182" y="6570"/>
                    </a:cubicBezTo>
                    <a:lnTo>
                      <a:pt x="9486" y="6570"/>
                    </a:lnTo>
                    <a:cubicBezTo>
                      <a:pt x="9475" y="5832"/>
                      <a:pt x="9421" y="5115"/>
                      <a:pt x="9327" y="4439"/>
                    </a:cubicBezTo>
                    <a:cubicBezTo>
                      <a:pt x="9829" y="4348"/>
                      <a:pt x="10307" y="4230"/>
                      <a:pt x="10749" y="4086"/>
                    </a:cubicBezTo>
                    <a:close/>
                    <a:moveTo>
                      <a:pt x="12161" y="3470"/>
                    </a:moveTo>
                    <a:cubicBezTo>
                      <a:pt x="12734" y="4374"/>
                      <a:pt x="13084" y="5433"/>
                      <a:pt x="13131" y="6570"/>
                    </a:cubicBezTo>
                    <a:lnTo>
                      <a:pt x="11714" y="6570"/>
                    </a:lnTo>
                    <a:cubicBezTo>
                      <a:pt x="11688" y="5634"/>
                      <a:pt x="11530" y="4732"/>
                      <a:pt x="11250" y="3906"/>
                    </a:cubicBezTo>
                    <a:cubicBezTo>
                      <a:pt x="11581" y="3775"/>
                      <a:pt x="11887" y="3629"/>
                      <a:pt x="12161" y="3470"/>
                    </a:cubicBezTo>
                    <a:close/>
                    <a:moveTo>
                      <a:pt x="6834" y="6307"/>
                    </a:moveTo>
                    <a:cubicBezTo>
                      <a:pt x="7126" y="6307"/>
                      <a:pt x="7363" y="6544"/>
                      <a:pt x="7363" y="6836"/>
                    </a:cubicBezTo>
                    <a:cubicBezTo>
                      <a:pt x="7363" y="7126"/>
                      <a:pt x="7126" y="7363"/>
                      <a:pt x="6834" y="7363"/>
                    </a:cubicBezTo>
                    <a:cubicBezTo>
                      <a:pt x="6544" y="7363"/>
                      <a:pt x="6307" y="7126"/>
                      <a:pt x="6307" y="6836"/>
                    </a:cubicBezTo>
                    <a:cubicBezTo>
                      <a:pt x="6307" y="6544"/>
                      <a:pt x="6544" y="6307"/>
                      <a:pt x="6834" y="6307"/>
                    </a:cubicBezTo>
                    <a:close/>
                    <a:moveTo>
                      <a:pt x="8954" y="7102"/>
                    </a:moveTo>
                    <a:cubicBezTo>
                      <a:pt x="8943" y="7811"/>
                      <a:pt x="8889" y="8509"/>
                      <a:pt x="8798" y="9165"/>
                    </a:cubicBezTo>
                    <a:cubicBezTo>
                      <a:pt x="8251" y="9089"/>
                      <a:pt x="7682" y="9045"/>
                      <a:pt x="7100" y="9034"/>
                    </a:cubicBezTo>
                    <a:lnTo>
                      <a:pt x="7100" y="7861"/>
                    </a:lnTo>
                    <a:cubicBezTo>
                      <a:pt x="7472" y="7765"/>
                      <a:pt x="7765" y="7472"/>
                      <a:pt x="7861" y="7102"/>
                    </a:cubicBezTo>
                    <a:close/>
                    <a:moveTo>
                      <a:pt x="5809" y="7102"/>
                    </a:moveTo>
                    <a:cubicBezTo>
                      <a:pt x="5905" y="7472"/>
                      <a:pt x="6198" y="7765"/>
                      <a:pt x="6569" y="7861"/>
                    </a:cubicBezTo>
                    <a:lnTo>
                      <a:pt x="6569" y="9034"/>
                    </a:lnTo>
                    <a:cubicBezTo>
                      <a:pt x="5987" y="9045"/>
                      <a:pt x="5418" y="9089"/>
                      <a:pt x="4870" y="9166"/>
                    </a:cubicBezTo>
                    <a:cubicBezTo>
                      <a:pt x="4779" y="8513"/>
                      <a:pt x="4727" y="7818"/>
                      <a:pt x="4716" y="7102"/>
                    </a:cubicBezTo>
                    <a:close/>
                    <a:moveTo>
                      <a:pt x="4184" y="7102"/>
                    </a:moveTo>
                    <a:cubicBezTo>
                      <a:pt x="4195" y="7846"/>
                      <a:pt x="4250" y="8571"/>
                      <a:pt x="4346" y="9251"/>
                    </a:cubicBezTo>
                    <a:cubicBezTo>
                      <a:pt x="4144" y="9288"/>
                      <a:pt x="3947" y="9329"/>
                      <a:pt x="3754" y="9374"/>
                    </a:cubicBezTo>
                    <a:cubicBezTo>
                      <a:pt x="3586" y="9011"/>
                      <a:pt x="3218" y="8759"/>
                      <a:pt x="2793" y="8759"/>
                    </a:cubicBezTo>
                    <a:cubicBezTo>
                      <a:pt x="2759" y="8759"/>
                      <a:pt x="2726" y="8761"/>
                      <a:pt x="2694" y="8764"/>
                    </a:cubicBezTo>
                    <a:cubicBezTo>
                      <a:pt x="2576" y="8236"/>
                      <a:pt x="2505" y="7679"/>
                      <a:pt x="2488" y="7102"/>
                    </a:cubicBezTo>
                    <a:close/>
                    <a:moveTo>
                      <a:pt x="11182" y="7102"/>
                    </a:moveTo>
                    <a:cubicBezTo>
                      <a:pt x="11156" y="7996"/>
                      <a:pt x="11001" y="8842"/>
                      <a:pt x="10743" y="9603"/>
                    </a:cubicBezTo>
                    <a:cubicBezTo>
                      <a:pt x="10302" y="9460"/>
                      <a:pt x="9825" y="9342"/>
                      <a:pt x="9324" y="9251"/>
                    </a:cubicBezTo>
                    <a:cubicBezTo>
                      <a:pt x="9420" y="8570"/>
                      <a:pt x="9475" y="7847"/>
                      <a:pt x="9486" y="7102"/>
                    </a:cubicBezTo>
                    <a:close/>
                    <a:moveTo>
                      <a:pt x="1956" y="7102"/>
                    </a:moveTo>
                    <a:cubicBezTo>
                      <a:pt x="1974" y="7737"/>
                      <a:pt x="2053" y="8357"/>
                      <a:pt x="2189" y="8949"/>
                    </a:cubicBezTo>
                    <a:cubicBezTo>
                      <a:pt x="1913" y="9140"/>
                      <a:pt x="1733" y="9459"/>
                      <a:pt x="1733" y="9818"/>
                    </a:cubicBezTo>
                    <a:cubicBezTo>
                      <a:pt x="1733" y="9909"/>
                      <a:pt x="1744" y="9996"/>
                      <a:pt x="1765" y="10080"/>
                    </a:cubicBezTo>
                    <a:cubicBezTo>
                      <a:pt x="1680" y="10124"/>
                      <a:pt x="1597" y="10170"/>
                      <a:pt x="1517" y="10216"/>
                    </a:cubicBezTo>
                    <a:cubicBezTo>
                      <a:pt x="939" y="9308"/>
                      <a:pt x="586" y="8243"/>
                      <a:pt x="538" y="7102"/>
                    </a:cubicBezTo>
                    <a:close/>
                    <a:moveTo>
                      <a:pt x="13131" y="7102"/>
                    </a:moveTo>
                    <a:cubicBezTo>
                      <a:pt x="13084" y="8243"/>
                      <a:pt x="12731" y="9308"/>
                      <a:pt x="12152" y="10216"/>
                    </a:cubicBezTo>
                    <a:cubicBezTo>
                      <a:pt x="11879" y="10057"/>
                      <a:pt x="11574" y="9912"/>
                      <a:pt x="11244" y="9782"/>
                    </a:cubicBezTo>
                    <a:cubicBezTo>
                      <a:pt x="11527" y="8952"/>
                      <a:pt x="11688" y="8043"/>
                      <a:pt x="11714" y="7102"/>
                    </a:cubicBezTo>
                    <a:close/>
                    <a:moveTo>
                      <a:pt x="2792" y="9291"/>
                    </a:moveTo>
                    <a:cubicBezTo>
                      <a:pt x="3084" y="9291"/>
                      <a:pt x="3321" y="9528"/>
                      <a:pt x="3321" y="9819"/>
                    </a:cubicBezTo>
                    <a:cubicBezTo>
                      <a:pt x="3321" y="10110"/>
                      <a:pt x="3084" y="10347"/>
                      <a:pt x="2792" y="10347"/>
                    </a:cubicBezTo>
                    <a:cubicBezTo>
                      <a:pt x="2502" y="10347"/>
                      <a:pt x="2264" y="10110"/>
                      <a:pt x="2264" y="9819"/>
                    </a:cubicBezTo>
                    <a:cubicBezTo>
                      <a:pt x="2264" y="9528"/>
                      <a:pt x="2502" y="9291"/>
                      <a:pt x="2792" y="9291"/>
                    </a:cubicBezTo>
                    <a:close/>
                    <a:moveTo>
                      <a:pt x="2022" y="10545"/>
                    </a:moveTo>
                    <a:cubicBezTo>
                      <a:pt x="2215" y="10751"/>
                      <a:pt x="2489" y="10879"/>
                      <a:pt x="2792" y="10879"/>
                    </a:cubicBezTo>
                    <a:cubicBezTo>
                      <a:pt x="2826" y="10879"/>
                      <a:pt x="2859" y="10877"/>
                      <a:pt x="2892" y="10874"/>
                    </a:cubicBezTo>
                    <a:cubicBezTo>
                      <a:pt x="3031" y="11140"/>
                      <a:pt x="3185" y="11393"/>
                      <a:pt x="3353" y="11633"/>
                    </a:cubicBezTo>
                    <a:cubicBezTo>
                      <a:pt x="3589" y="11969"/>
                      <a:pt x="3847" y="12266"/>
                      <a:pt x="4120" y="12523"/>
                    </a:cubicBezTo>
                    <a:cubicBezTo>
                      <a:pt x="3214" y="12088"/>
                      <a:pt x="2428" y="11444"/>
                      <a:pt x="1823" y="10653"/>
                    </a:cubicBezTo>
                    <a:cubicBezTo>
                      <a:pt x="1888" y="10616"/>
                      <a:pt x="1954" y="10580"/>
                      <a:pt x="2022" y="10545"/>
                    </a:cubicBezTo>
                    <a:close/>
                    <a:moveTo>
                      <a:pt x="11057" y="10278"/>
                    </a:moveTo>
                    <a:cubicBezTo>
                      <a:pt x="11343" y="10391"/>
                      <a:pt x="11607" y="10517"/>
                      <a:pt x="11846" y="10652"/>
                    </a:cubicBezTo>
                    <a:cubicBezTo>
                      <a:pt x="11242" y="11444"/>
                      <a:pt x="10456" y="12088"/>
                      <a:pt x="9550" y="12523"/>
                    </a:cubicBezTo>
                    <a:cubicBezTo>
                      <a:pt x="9823" y="12266"/>
                      <a:pt x="10081" y="11969"/>
                      <a:pt x="10317" y="11633"/>
                    </a:cubicBezTo>
                    <a:cubicBezTo>
                      <a:pt x="10607" y="11221"/>
                      <a:pt x="10854" y="10766"/>
                      <a:pt x="11057" y="10278"/>
                    </a:cubicBezTo>
                    <a:close/>
                    <a:moveTo>
                      <a:pt x="4429" y="9774"/>
                    </a:moveTo>
                    <a:cubicBezTo>
                      <a:pt x="4546" y="10430"/>
                      <a:pt x="4703" y="11037"/>
                      <a:pt x="4897" y="11571"/>
                    </a:cubicBezTo>
                    <a:cubicBezTo>
                      <a:pt x="5086" y="12092"/>
                      <a:pt x="5305" y="12523"/>
                      <a:pt x="5545" y="12855"/>
                    </a:cubicBezTo>
                    <a:cubicBezTo>
                      <a:pt x="4683" y="12467"/>
                      <a:pt x="3936" y="11700"/>
                      <a:pt x="3396" y="10690"/>
                    </a:cubicBezTo>
                    <a:cubicBezTo>
                      <a:pt x="3652" y="10511"/>
                      <a:pt x="3826" y="10224"/>
                      <a:pt x="3850" y="9895"/>
                    </a:cubicBezTo>
                    <a:cubicBezTo>
                      <a:pt x="4038" y="9851"/>
                      <a:pt x="4232" y="9810"/>
                      <a:pt x="4429" y="9774"/>
                    </a:cubicBezTo>
                    <a:close/>
                    <a:moveTo>
                      <a:pt x="7100" y="9566"/>
                    </a:moveTo>
                    <a:cubicBezTo>
                      <a:pt x="7654" y="9576"/>
                      <a:pt x="8196" y="9618"/>
                      <a:pt x="8713" y="9690"/>
                    </a:cubicBezTo>
                    <a:cubicBezTo>
                      <a:pt x="8639" y="10104"/>
                      <a:pt x="8550" y="10497"/>
                      <a:pt x="8444" y="10861"/>
                    </a:cubicBezTo>
                    <a:cubicBezTo>
                      <a:pt x="8403" y="11001"/>
                      <a:pt x="8484" y="11149"/>
                      <a:pt x="8626" y="11190"/>
                    </a:cubicBezTo>
                    <a:cubicBezTo>
                      <a:pt x="8650" y="11197"/>
                      <a:pt x="8675" y="11200"/>
                      <a:pt x="8699" y="11200"/>
                    </a:cubicBezTo>
                    <a:cubicBezTo>
                      <a:pt x="8815" y="11200"/>
                      <a:pt x="8922" y="11125"/>
                      <a:pt x="8955" y="11008"/>
                    </a:cubicBezTo>
                    <a:cubicBezTo>
                      <a:pt x="9068" y="10621"/>
                      <a:pt x="9163" y="10207"/>
                      <a:pt x="9240" y="9774"/>
                    </a:cubicBezTo>
                    <a:cubicBezTo>
                      <a:pt x="9705" y="9858"/>
                      <a:pt x="10147" y="9968"/>
                      <a:pt x="10555" y="10100"/>
                    </a:cubicBezTo>
                    <a:cubicBezTo>
                      <a:pt x="10010" y="11400"/>
                      <a:pt x="9149" y="12392"/>
                      <a:pt x="8127" y="12854"/>
                    </a:cubicBezTo>
                    <a:cubicBezTo>
                      <a:pt x="8213" y="12734"/>
                      <a:pt x="8299" y="12599"/>
                      <a:pt x="8384" y="12445"/>
                    </a:cubicBezTo>
                    <a:cubicBezTo>
                      <a:pt x="8454" y="12316"/>
                      <a:pt x="8407" y="12154"/>
                      <a:pt x="8278" y="12083"/>
                    </a:cubicBezTo>
                    <a:cubicBezTo>
                      <a:pt x="8238" y="12061"/>
                      <a:pt x="8194" y="12051"/>
                      <a:pt x="8151" y="12051"/>
                    </a:cubicBezTo>
                    <a:cubicBezTo>
                      <a:pt x="8057" y="12051"/>
                      <a:pt x="7965" y="12100"/>
                      <a:pt x="7918" y="12189"/>
                    </a:cubicBezTo>
                    <a:cubicBezTo>
                      <a:pt x="7760" y="12477"/>
                      <a:pt x="7467" y="12922"/>
                      <a:pt x="7100" y="13080"/>
                    </a:cubicBezTo>
                    <a:lnTo>
                      <a:pt x="7100" y="9566"/>
                    </a:lnTo>
                    <a:close/>
                    <a:moveTo>
                      <a:pt x="6569" y="9566"/>
                    </a:moveTo>
                    <a:lnTo>
                      <a:pt x="6569" y="13081"/>
                    </a:lnTo>
                    <a:cubicBezTo>
                      <a:pt x="6147" y="12903"/>
                      <a:pt x="5731" y="12308"/>
                      <a:pt x="5397" y="11389"/>
                    </a:cubicBezTo>
                    <a:cubicBezTo>
                      <a:pt x="5214" y="10885"/>
                      <a:pt x="5065" y="10312"/>
                      <a:pt x="4953" y="9690"/>
                    </a:cubicBezTo>
                    <a:cubicBezTo>
                      <a:pt x="5473" y="9619"/>
                      <a:pt x="6015" y="9576"/>
                      <a:pt x="6569" y="9566"/>
                    </a:cubicBezTo>
                    <a:close/>
                    <a:moveTo>
                      <a:pt x="6834" y="1"/>
                    </a:moveTo>
                    <a:cubicBezTo>
                      <a:pt x="3066" y="1"/>
                      <a:pt x="0" y="3066"/>
                      <a:pt x="0" y="6836"/>
                    </a:cubicBezTo>
                    <a:cubicBezTo>
                      <a:pt x="0" y="10604"/>
                      <a:pt x="3066" y="13670"/>
                      <a:pt x="6834" y="13670"/>
                    </a:cubicBezTo>
                    <a:cubicBezTo>
                      <a:pt x="10604" y="13670"/>
                      <a:pt x="13669" y="10604"/>
                      <a:pt x="13669" y="6836"/>
                    </a:cubicBezTo>
                    <a:cubicBezTo>
                      <a:pt x="13669" y="3066"/>
                      <a:pt x="10604" y="1"/>
                      <a:pt x="68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37" name="Google Shape;2717;p64">
                <a:extLst>
                  <a:ext uri="{FF2B5EF4-FFF2-40B4-BE49-F238E27FC236}">
                    <a16:creationId xmlns:a16="http://schemas.microsoft.com/office/drawing/2014/main" id="{77236DED-A148-6A6E-307E-4351A0FE8683}"/>
                  </a:ext>
                </a:extLst>
              </p:cNvPr>
              <p:cNvSpPr/>
              <p:nvPr/>
            </p:nvSpPr>
            <p:spPr>
              <a:xfrm>
                <a:off x="1229487" y="4344579"/>
                <a:ext cx="21161" cy="31609"/>
              </a:xfrm>
              <a:custGeom>
                <a:avLst/>
                <a:gdLst/>
                <a:ahLst/>
                <a:cxnLst/>
                <a:rect l="l" t="t" r="r" b="b"/>
                <a:pathLst>
                  <a:path w="638" h="953" extrusionOk="0">
                    <a:moveTo>
                      <a:pt x="282" y="1"/>
                    </a:moveTo>
                    <a:cubicBezTo>
                      <a:pt x="270" y="1"/>
                      <a:pt x="259" y="1"/>
                      <a:pt x="248" y="3"/>
                    </a:cubicBezTo>
                    <a:cubicBezTo>
                      <a:pt x="102" y="22"/>
                      <a:pt x="0" y="156"/>
                      <a:pt x="20" y="302"/>
                    </a:cubicBezTo>
                    <a:cubicBezTo>
                      <a:pt x="38" y="446"/>
                      <a:pt x="62" y="592"/>
                      <a:pt x="87" y="735"/>
                    </a:cubicBezTo>
                    <a:cubicBezTo>
                      <a:pt x="111" y="863"/>
                      <a:pt x="223" y="953"/>
                      <a:pt x="349" y="953"/>
                    </a:cubicBezTo>
                    <a:cubicBezTo>
                      <a:pt x="365" y="953"/>
                      <a:pt x="381" y="951"/>
                      <a:pt x="397" y="949"/>
                    </a:cubicBezTo>
                    <a:cubicBezTo>
                      <a:pt x="542" y="922"/>
                      <a:pt x="638" y="782"/>
                      <a:pt x="611" y="638"/>
                    </a:cubicBezTo>
                    <a:cubicBezTo>
                      <a:pt x="585" y="504"/>
                      <a:pt x="564" y="367"/>
                      <a:pt x="546" y="232"/>
                    </a:cubicBezTo>
                    <a:cubicBezTo>
                      <a:pt x="528" y="98"/>
                      <a:pt x="414" y="1"/>
                      <a:pt x="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2718;p64">
                <a:extLst>
                  <a:ext uri="{FF2B5EF4-FFF2-40B4-BE49-F238E27FC236}">
                    <a16:creationId xmlns:a16="http://schemas.microsoft.com/office/drawing/2014/main" id="{ADB09905-260B-5128-D37D-D43FAF41DE22}"/>
                  </a:ext>
                </a:extLst>
              </p:cNvPr>
              <p:cNvSpPr/>
              <p:nvPr/>
            </p:nvSpPr>
            <p:spPr>
              <a:xfrm>
                <a:off x="1241560" y="4398277"/>
                <a:ext cx="24909" cy="30879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31" extrusionOk="0">
                    <a:moveTo>
                      <a:pt x="299" y="0"/>
                    </a:moveTo>
                    <a:cubicBezTo>
                      <a:pt x="271" y="0"/>
                      <a:pt x="242" y="5"/>
                      <a:pt x="213" y="14"/>
                    </a:cubicBezTo>
                    <a:cubicBezTo>
                      <a:pt x="75" y="63"/>
                      <a:pt x="1" y="214"/>
                      <a:pt x="49" y="352"/>
                    </a:cubicBezTo>
                    <a:cubicBezTo>
                      <a:pt x="96" y="491"/>
                      <a:pt x="147" y="628"/>
                      <a:pt x="202" y="764"/>
                    </a:cubicBezTo>
                    <a:cubicBezTo>
                      <a:pt x="244" y="868"/>
                      <a:pt x="344" y="930"/>
                      <a:pt x="448" y="930"/>
                    </a:cubicBezTo>
                    <a:cubicBezTo>
                      <a:pt x="482" y="930"/>
                      <a:pt x="515" y="924"/>
                      <a:pt x="548" y="912"/>
                    </a:cubicBezTo>
                    <a:cubicBezTo>
                      <a:pt x="684" y="856"/>
                      <a:pt x="750" y="701"/>
                      <a:pt x="696" y="566"/>
                    </a:cubicBezTo>
                    <a:cubicBezTo>
                      <a:pt x="644" y="438"/>
                      <a:pt x="596" y="309"/>
                      <a:pt x="551" y="180"/>
                    </a:cubicBezTo>
                    <a:cubicBezTo>
                      <a:pt x="513" y="69"/>
                      <a:pt x="410" y="0"/>
                      <a:pt x="2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2719;p64">
                <a:extLst>
                  <a:ext uri="{FF2B5EF4-FFF2-40B4-BE49-F238E27FC236}">
                    <a16:creationId xmlns:a16="http://schemas.microsoft.com/office/drawing/2014/main" id="{71384569-DFFB-570A-48EB-04EBA976CB88}"/>
                  </a:ext>
                </a:extLst>
              </p:cNvPr>
              <p:cNvSpPr/>
              <p:nvPr/>
            </p:nvSpPr>
            <p:spPr>
              <a:xfrm>
                <a:off x="1249454" y="4183418"/>
                <a:ext cx="26136" cy="30481"/>
              </a:xfrm>
              <a:custGeom>
                <a:avLst/>
                <a:gdLst/>
                <a:ahLst/>
                <a:cxnLst/>
                <a:rect l="l" t="t" r="r" b="b"/>
                <a:pathLst>
                  <a:path w="788" h="919" extrusionOk="0">
                    <a:moveTo>
                      <a:pt x="484" y="1"/>
                    </a:moveTo>
                    <a:cubicBezTo>
                      <a:pt x="386" y="1"/>
                      <a:pt x="292" y="55"/>
                      <a:pt x="245" y="148"/>
                    </a:cubicBezTo>
                    <a:cubicBezTo>
                      <a:pt x="180" y="280"/>
                      <a:pt x="118" y="413"/>
                      <a:pt x="60" y="546"/>
                    </a:cubicBezTo>
                    <a:cubicBezTo>
                      <a:pt x="1" y="681"/>
                      <a:pt x="62" y="838"/>
                      <a:pt x="197" y="897"/>
                    </a:cubicBezTo>
                    <a:cubicBezTo>
                      <a:pt x="232" y="911"/>
                      <a:pt x="268" y="918"/>
                      <a:pt x="304" y="918"/>
                    </a:cubicBezTo>
                    <a:cubicBezTo>
                      <a:pt x="406" y="918"/>
                      <a:pt x="504" y="859"/>
                      <a:pt x="547" y="759"/>
                    </a:cubicBezTo>
                    <a:cubicBezTo>
                      <a:pt x="601" y="634"/>
                      <a:pt x="661" y="509"/>
                      <a:pt x="722" y="385"/>
                    </a:cubicBezTo>
                    <a:cubicBezTo>
                      <a:pt x="787" y="254"/>
                      <a:pt x="734" y="94"/>
                      <a:pt x="602" y="29"/>
                    </a:cubicBezTo>
                    <a:cubicBezTo>
                      <a:pt x="564" y="10"/>
                      <a:pt x="524" y="1"/>
                      <a:pt x="4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2720;p64">
                <a:extLst>
                  <a:ext uri="{FF2B5EF4-FFF2-40B4-BE49-F238E27FC236}">
                    <a16:creationId xmlns:a16="http://schemas.microsoft.com/office/drawing/2014/main" id="{05D87359-07B0-A508-B34E-AE2A0EAF07FC}"/>
                  </a:ext>
                </a:extLst>
              </p:cNvPr>
              <p:cNvSpPr/>
              <p:nvPr/>
            </p:nvSpPr>
            <p:spPr>
              <a:xfrm>
                <a:off x="1355690" y="4064878"/>
                <a:ext cx="32239" cy="24909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51" extrusionOk="0">
                    <a:moveTo>
                      <a:pt x="667" y="1"/>
                    </a:moveTo>
                    <a:cubicBezTo>
                      <a:pt x="623" y="1"/>
                      <a:pt x="578" y="12"/>
                      <a:pt x="536" y="35"/>
                    </a:cubicBezTo>
                    <a:cubicBezTo>
                      <a:pt x="410" y="107"/>
                      <a:pt x="284" y="183"/>
                      <a:pt x="160" y="261"/>
                    </a:cubicBezTo>
                    <a:cubicBezTo>
                      <a:pt x="37" y="340"/>
                      <a:pt x="0" y="504"/>
                      <a:pt x="79" y="628"/>
                    </a:cubicBezTo>
                    <a:cubicBezTo>
                      <a:pt x="130" y="708"/>
                      <a:pt x="216" y="751"/>
                      <a:pt x="304" y="751"/>
                    </a:cubicBezTo>
                    <a:cubicBezTo>
                      <a:pt x="352" y="751"/>
                      <a:pt x="402" y="737"/>
                      <a:pt x="446" y="710"/>
                    </a:cubicBezTo>
                    <a:cubicBezTo>
                      <a:pt x="562" y="636"/>
                      <a:pt x="680" y="565"/>
                      <a:pt x="799" y="497"/>
                    </a:cubicBezTo>
                    <a:cubicBezTo>
                      <a:pt x="926" y="425"/>
                      <a:pt x="971" y="263"/>
                      <a:pt x="899" y="135"/>
                    </a:cubicBezTo>
                    <a:cubicBezTo>
                      <a:pt x="849" y="49"/>
                      <a:pt x="760" y="1"/>
                      <a:pt x="6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2721;p64">
                <a:extLst>
                  <a:ext uri="{FF2B5EF4-FFF2-40B4-BE49-F238E27FC236}">
                    <a16:creationId xmlns:a16="http://schemas.microsoft.com/office/drawing/2014/main" id="{86BD8B6A-65FB-9859-A10E-C13D524F2052}"/>
                  </a:ext>
                </a:extLst>
              </p:cNvPr>
              <p:cNvSpPr/>
              <p:nvPr/>
            </p:nvSpPr>
            <p:spPr>
              <a:xfrm>
                <a:off x="1264446" y="4448360"/>
                <a:ext cx="27595" cy="29619"/>
              </a:xfrm>
              <a:custGeom>
                <a:avLst/>
                <a:gdLst/>
                <a:ahLst/>
                <a:cxnLst/>
                <a:rect l="l" t="t" r="r" b="b"/>
                <a:pathLst>
                  <a:path w="832" h="893" extrusionOk="0">
                    <a:moveTo>
                      <a:pt x="304" y="0"/>
                    </a:moveTo>
                    <a:cubicBezTo>
                      <a:pt x="258" y="0"/>
                      <a:pt x="212" y="12"/>
                      <a:pt x="170" y="37"/>
                    </a:cubicBezTo>
                    <a:cubicBezTo>
                      <a:pt x="43" y="111"/>
                      <a:pt x="1" y="274"/>
                      <a:pt x="76" y="401"/>
                    </a:cubicBezTo>
                    <a:cubicBezTo>
                      <a:pt x="148" y="526"/>
                      <a:pt x="226" y="651"/>
                      <a:pt x="307" y="773"/>
                    </a:cubicBezTo>
                    <a:cubicBezTo>
                      <a:pt x="357" y="850"/>
                      <a:pt x="442" y="893"/>
                      <a:pt x="528" y="893"/>
                    </a:cubicBezTo>
                    <a:cubicBezTo>
                      <a:pt x="579" y="893"/>
                      <a:pt x="629" y="879"/>
                      <a:pt x="674" y="849"/>
                    </a:cubicBezTo>
                    <a:cubicBezTo>
                      <a:pt x="797" y="769"/>
                      <a:pt x="831" y="604"/>
                      <a:pt x="751" y="481"/>
                    </a:cubicBezTo>
                    <a:cubicBezTo>
                      <a:pt x="676" y="367"/>
                      <a:pt x="602" y="250"/>
                      <a:pt x="533" y="132"/>
                    </a:cubicBezTo>
                    <a:cubicBezTo>
                      <a:pt x="484" y="48"/>
                      <a:pt x="395" y="0"/>
                      <a:pt x="3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2722;p64">
                <a:extLst>
                  <a:ext uri="{FF2B5EF4-FFF2-40B4-BE49-F238E27FC236}">
                    <a16:creationId xmlns:a16="http://schemas.microsoft.com/office/drawing/2014/main" id="{DF113734-2B6A-9A5E-F08B-710C2BFF2E71}"/>
                  </a:ext>
                </a:extLst>
              </p:cNvPr>
              <p:cNvSpPr/>
              <p:nvPr/>
            </p:nvSpPr>
            <p:spPr>
              <a:xfrm>
                <a:off x="1227531" y="4289488"/>
                <a:ext cx="18607" cy="31741"/>
              </a:xfrm>
              <a:custGeom>
                <a:avLst/>
                <a:gdLst/>
                <a:ahLst/>
                <a:cxnLst/>
                <a:rect l="l" t="t" r="r" b="b"/>
                <a:pathLst>
                  <a:path w="561" h="957" extrusionOk="0">
                    <a:moveTo>
                      <a:pt x="285" y="0"/>
                    </a:moveTo>
                    <a:cubicBezTo>
                      <a:pt x="146" y="0"/>
                      <a:pt x="29" y="108"/>
                      <a:pt x="20" y="249"/>
                    </a:cubicBezTo>
                    <a:cubicBezTo>
                      <a:pt x="11" y="394"/>
                      <a:pt x="5" y="542"/>
                      <a:pt x="3" y="687"/>
                    </a:cubicBezTo>
                    <a:cubicBezTo>
                      <a:pt x="1" y="834"/>
                      <a:pt x="119" y="954"/>
                      <a:pt x="265" y="956"/>
                    </a:cubicBezTo>
                    <a:lnTo>
                      <a:pt x="269" y="956"/>
                    </a:lnTo>
                    <a:cubicBezTo>
                      <a:pt x="414" y="956"/>
                      <a:pt x="532" y="839"/>
                      <a:pt x="534" y="695"/>
                    </a:cubicBezTo>
                    <a:cubicBezTo>
                      <a:pt x="537" y="558"/>
                      <a:pt x="542" y="419"/>
                      <a:pt x="551" y="283"/>
                    </a:cubicBezTo>
                    <a:cubicBezTo>
                      <a:pt x="560" y="136"/>
                      <a:pt x="448" y="10"/>
                      <a:pt x="302" y="1"/>
                    </a:cubicBezTo>
                    <a:cubicBezTo>
                      <a:pt x="297" y="0"/>
                      <a:pt x="291" y="0"/>
                      <a:pt x="2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2723;p64">
                <a:extLst>
                  <a:ext uri="{FF2B5EF4-FFF2-40B4-BE49-F238E27FC236}">
                    <a16:creationId xmlns:a16="http://schemas.microsoft.com/office/drawing/2014/main" id="{FC880E3B-8D73-6000-65B9-06258E300E2B}"/>
                  </a:ext>
                </a:extLst>
              </p:cNvPr>
              <p:cNvSpPr/>
              <p:nvPr/>
            </p:nvSpPr>
            <p:spPr>
              <a:xfrm>
                <a:off x="1232970" y="4235027"/>
                <a:ext cx="22753" cy="3141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947" extrusionOk="0">
                    <a:moveTo>
                      <a:pt x="391" y="1"/>
                    </a:moveTo>
                    <a:cubicBezTo>
                      <a:pt x="274" y="1"/>
                      <a:pt x="166" y="79"/>
                      <a:pt x="134" y="198"/>
                    </a:cubicBezTo>
                    <a:cubicBezTo>
                      <a:pt x="96" y="340"/>
                      <a:pt x="61" y="482"/>
                      <a:pt x="32" y="624"/>
                    </a:cubicBezTo>
                    <a:cubicBezTo>
                      <a:pt x="1" y="768"/>
                      <a:pt x="92" y="909"/>
                      <a:pt x="235" y="940"/>
                    </a:cubicBezTo>
                    <a:cubicBezTo>
                      <a:pt x="254" y="944"/>
                      <a:pt x="273" y="946"/>
                      <a:pt x="291" y="946"/>
                    </a:cubicBezTo>
                    <a:cubicBezTo>
                      <a:pt x="414" y="946"/>
                      <a:pt x="524" y="861"/>
                      <a:pt x="551" y="736"/>
                    </a:cubicBezTo>
                    <a:cubicBezTo>
                      <a:pt x="580" y="602"/>
                      <a:pt x="612" y="468"/>
                      <a:pt x="648" y="336"/>
                    </a:cubicBezTo>
                    <a:cubicBezTo>
                      <a:pt x="686" y="194"/>
                      <a:pt x="601" y="48"/>
                      <a:pt x="460" y="10"/>
                    </a:cubicBezTo>
                    <a:cubicBezTo>
                      <a:pt x="437" y="4"/>
                      <a:pt x="414" y="1"/>
                      <a:pt x="3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2724;p64">
                <a:extLst>
                  <a:ext uri="{FF2B5EF4-FFF2-40B4-BE49-F238E27FC236}">
                    <a16:creationId xmlns:a16="http://schemas.microsoft.com/office/drawing/2014/main" id="{D78280DA-BB95-7B91-EC56-6CD76FE5D101}"/>
                  </a:ext>
                </a:extLst>
              </p:cNvPr>
              <p:cNvSpPr/>
              <p:nvPr/>
            </p:nvSpPr>
            <p:spPr>
              <a:xfrm>
                <a:off x="1436817" y="4577813"/>
                <a:ext cx="33134" cy="20796"/>
              </a:xfrm>
              <a:custGeom>
                <a:avLst/>
                <a:gdLst/>
                <a:ahLst/>
                <a:cxnLst/>
                <a:rect l="l" t="t" r="r" b="b"/>
                <a:pathLst>
                  <a:path w="999" h="627" extrusionOk="0">
                    <a:moveTo>
                      <a:pt x="293" y="1"/>
                    </a:moveTo>
                    <a:cubicBezTo>
                      <a:pt x="175" y="1"/>
                      <a:pt x="67" y="82"/>
                      <a:pt x="37" y="201"/>
                    </a:cubicBezTo>
                    <a:cubicBezTo>
                      <a:pt x="1" y="344"/>
                      <a:pt x="87" y="489"/>
                      <a:pt x="229" y="525"/>
                    </a:cubicBezTo>
                    <a:cubicBezTo>
                      <a:pt x="371" y="561"/>
                      <a:pt x="514" y="592"/>
                      <a:pt x="657" y="621"/>
                    </a:cubicBezTo>
                    <a:cubicBezTo>
                      <a:pt x="674" y="624"/>
                      <a:pt x="692" y="626"/>
                      <a:pt x="709" y="626"/>
                    </a:cubicBezTo>
                    <a:cubicBezTo>
                      <a:pt x="834" y="626"/>
                      <a:pt x="944" y="539"/>
                      <a:pt x="970" y="413"/>
                    </a:cubicBezTo>
                    <a:cubicBezTo>
                      <a:pt x="999" y="269"/>
                      <a:pt x="905" y="128"/>
                      <a:pt x="761" y="100"/>
                    </a:cubicBezTo>
                    <a:cubicBezTo>
                      <a:pt x="627" y="73"/>
                      <a:pt x="492" y="42"/>
                      <a:pt x="359" y="9"/>
                    </a:cubicBezTo>
                    <a:cubicBezTo>
                      <a:pt x="337" y="3"/>
                      <a:pt x="315" y="1"/>
                      <a:pt x="2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2725;p64">
                <a:extLst>
                  <a:ext uri="{FF2B5EF4-FFF2-40B4-BE49-F238E27FC236}">
                    <a16:creationId xmlns:a16="http://schemas.microsoft.com/office/drawing/2014/main" id="{2769CF61-1E6A-0726-2A08-3DDCC3862F64}"/>
                  </a:ext>
                </a:extLst>
              </p:cNvPr>
              <p:cNvSpPr/>
              <p:nvPr/>
            </p:nvSpPr>
            <p:spPr>
              <a:xfrm>
                <a:off x="1276453" y="4136719"/>
                <a:ext cx="28391" cy="2905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76" extrusionOk="0">
                    <a:moveTo>
                      <a:pt x="555" y="1"/>
                    </a:moveTo>
                    <a:cubicBezTo>
                      <a:pt x="476" y="1"/>
                      <a:pt x="398" y="36"/>
                      <a:pt x="345" y="103"/>
                    </a:cubicBezTo>
                    <a:cubicBezTo>
                      <a:pt x="256" y="218"/>
                      <a:pt x="168" y="337"/>
                      <a:pt x="84" y="456"/>
                    </a:cubicBezTo>
                    <a:cubicBezTo>
                      <a:pt x="1" y="578"/>
                      <a:pt x="30" y="743"/>
                      <a:pt x="151" y="827"/>
                    </a:cubicBezTo>
                    <a:cubicBezTo>
                      <a:pt x="197" y="859"/>
                      <a:pt x="249" y="875"/>
                      <a:pt x="303" y="875"/>
                    </a:cubicBezTo>
                    <a:cubicBezTo>
                      <a:pt x="386" y="875"/>
                      <a:pt x="469" y="835"/>
                      <a:pt x="521" y="761"/>
                    </a:cubicBezTo>
                    <a:cubicBezTo>
                      <a:pt x="599" y="650"/>
                      <a:pt x="681" y="538"/>
                      <a:pt x="765" y="430"/>
                    </a:cubicBezTo>
                    <a:cubicBezTo>
                      <a:pt x="855" y="314"/>
                      <a:pt x="834" y="146"/>
                      <a:pt x="718" y="56"/>
                    </a:cubicBezTo>
                    <a:cubicBezTo>
                      <a:pt x="669" y="19"/>
                      <a:pt x="612" y="1"/>
                      <a:pt x="5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2726;p64">
                <a:extLst>
                  <a:ext uri="{FF2B5EF4-FFF2-40B4-BE49-F238E27FC236}">
                    <a16:creationId xmlns:a16="http://schemas.microsoft.com/office/drawing/2014/main" id="{BD4F8A66-51DD-0996-99E8-CB8BD0A4A6E1}"/>
                  </a:ext>
                </a:extLst>
              </p:cNvPr>
              <p:cNvSpPr/>
              <p:nvPr/>
            </p:nvSpPr>
            <p:spPr>
              <a:xfrm>
                <a:off x="1404943" y="4042556"/>
                <a:ext cx="33201" cy="22421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676" extrusionOk="0">
                    <a:moveTo>
                      <a:pt x="702" y="0"/>
                    </a:moveTo>
                    <a:cubicBezTo>
                      <a:pt x="675" y="0"/>
                      <a:pt x="647" y="5"/>
                      <a:pt x="619" y="14"/>
                    </a:cubicBezTo>
                    <a:cubicBezTo>
                      <a:pt x="481" y="59"/>
                      <a:pt x="342" y="108"/>
                      <a:pt x="206" y="162"/>
                    </a:cubicBezTo>
                    <a:cubicBezTo>
                      <a:pt x="70" y="214"/>
                      <a:pt x="1" y="368"/>
                      <a:pt x="54" y="505"/>
                    </a:cubicBezTo>
                    <a:cubicBezTo>
                      <a:pt x="94" y="611"/>
                      <a:pt x="195" y="675"/>
                      <a:pt x="302" y="675"/>
                    </a:cubicBezTo>
                    <a:cubicBezTo>
                      <a:pt x="334" y="675"/>
                      <a:pt x="366" y="669"/>
                      <a:pt x="397" y="658"/>
                    </a:cubicBezTo>
                    <a:cubicBezTo>
                      <a:pt x="526" y="608"/>
                      <a:pt x="656" y="562"/>
                      <a:pt x="785" y="519"/>
                    </a:cubicBezTo>
                    <a:cubicBezTo>
                      <a:pt x="925" y="473"/>
                      <a:pt x="1001" y="323"/>
                      <a:pt x="955" y="183"/>
                    </a:cubicBezTo>
                    <a:cubicBezTo>
                      <a:pt x="918" y="71"/>
                      <a:pt x="814" y="0"/>
                      <a:pt x="7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2727;p64">
                <a:extLst>
                  <a:ext uri="{FF2B5EF4-FFF2-40B4-BE49-F238E27FC236}">
                    <a16:creationId xmlns:a16="http://schemas.microsoft.com/office/drawing/2014/main" id="{9F4AD8AB-4951-A81D-C65A-E41E3F321424}"/>
                  </a:ext>
                </a:extLst>
              </p:cNvPr>
              <p:cNvSpPr/>
              <p:nvPr/>
            </p:nvSpPr>
            <p:spPr>
              <a:xfrm>
                <a:off x="1297149" y="4492938"/>
                <a:ext cx="29221" cy="2796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843" extrusionOk="0">
                    <a:moveTo>
                      <a:pt x="296" y="0"/>
                    </a:moveTo>
                    <a:cubicBezTo>
                      <a:pt x="233" y="0"/>
                      <a:pt x="170" y="22"/>
                      <a:pt x="119" y="67"/>
                    </a:cubicBezTo>
                    <a:cubicBezTo>
                      <a:pt x="10" y="166"/>
                      <a:pt x="0" y="333"/>
                      <a:pt x="98" y="443"/>
                    </a:cubicBezTo>
                    <a:cubicBezTo>
                      <a:pt x="195" y="552"/>
                      <a:pt x="296" y="660"/>
                      <a:pt x="399" y="763"/>
                    </a:cubicBezTo>
                    <a:cubicBezTo>
                      <a:pt x="450" y="816"/>
                      <a:pt x="519" y="842"/>
                      <a:pt x="588" y="842"/>
                    </a:cubicBezTo>
                    <a:cubicBezTo>
                      <a:pt x="655" y="842"/>
                      <a:pt x="722" y="817"/>
                      <a:pt x="774" y="765"/>
                    </a:cubicBezTo>
                    <a:cubicBezTo>
                      <a:pt x="878" y="663"/>
                      <a:pt x="880" y="494"/>
                      <a:pt x="776" y="389"/>
                    </a:cubicBezTo>
                    <a:cubicBezTo>
                      <a:pt x="681" y="293"/>
                      <a:pt x="586" y="191"/>
                      <a:pt x="495" y="90"/>
                    </a:cubicBezTo>
                    <a:cubicBezTo>
                      <a:pt x="442" y="30"/>
                      <a:pt x="369" y="0"/>
                      <a:pt x="2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2728;p64">
                <a:extLst>
                  <a:ext uri="{FF2B5EF4-FFF2-40B4-BE49-F238E27FC236}">
                    <a16:creationId xmlns:a16="http://schemas.microsoft.com/office/drawing/2014/main" id="{72040A28-8733-F112-64BD-21DBE793B454}"/>
                  </a:ext>
                </a:extLst>
              </p:cNvPr>
              <p:cNvSpPr/>
              <p:nvPr/>
            </p:nvSpPr>
            <p:spPr>
              <a:xfrm>
                <a:off x="1329885" y="4515856"/>
                <a:ext cx="87695" cy="70315"/>
              </a:xfrm>
              <a:custGeom>
                <a:avLst/>
                <a:gdLst/>
                <a:ahLst/>
                <a:cxnLst/>
                <a:rect l="l" t="t" r="r" b="b"/>
                <a:pathLst>
                  <a:path w="2644" h="2120" extrusionOk="0">
                    <a:moveTo>
                      <a:pt x="1061" y="531"/>
                    </a:moveTo>
                    <a:cubicBezTo>
                      <a:pt x="1352" y="531"/>
                      <a:pt x="1589" y="768"/>
                      <a:pt x="1589" y="1060"/>
                    </a:cubicBezTo>
                    <a:cubicBezTo>
                      <a:pt x="1589" y="1350"/>
                      <a:pt x="1352" y="1588"/>
                      <a:pt x="1061" y="1588"/>
                    </a:cubicBezTo>
                    <a:cubicBezTo>
                      <a:pt x="770" y="1588"/>
                      <a:pt x="533" y="1350"/>
                      <a:pt x="533" y="1060"/>
                    </a:cubicBezTo>
                    <a:cubicBezTo>
                      <a:pt x="533" y="768"/>
                      <a:pt x="770" y="531"/>
                      <a:pt x="1061" y="531"/>
                    </a:cubicBezTo>
                    <a:close/>
                    <a:moveTo>
                      <a:pt x="1061" y="0"/>
                    </a:moveTo>
                    <a:cubicBezTo>
                      <a:pt x="476" y="0"/>
                      <a:pt x="1" y="476"/>
                      <a:pt x="1" y="1060"/>
                    </a:cubicBezTo>
                    <a:cubicBezTo>
                      <a:pt x="1" y="1644"/>
                      <a:pt x="476" y="2120"/>
                      <a:pt x="1061" y="2120"/>
                    </a:cubicBezTo>
                    <a:cubicBezTo>
                      <a:pt x="1359" y="2120"/>
                      <a:pt x="1628" y="1996"/>
                      <a:pt x="1821" y="1797"/>
                    </a:cubicBezTo>
                    <a:cubicBezTo>
                      <a:pt x="1826" y="1800"/>
                      <a:pt x="1833" y="1804"/>
                      <a:pt x="1839" y="1807"/>
                    </a:cubicBezTo>
                    <a:cubicBezTo>
                      <a:pt x="1970" y="1870"/>
                      <a:pt x="2105" y="1931"/>
                      <a:pt x="2239" y="1987"/>
                    </a:cubicBezTo>
                    <a:cubicBezTo>
                      <a:pt x="2273" y="2001"/>
                      <a:pt x="2308" y="2008"/>
                      <a:pt x="2342" y="2008"/>
                    </a:cubicBezTo>
                    <a:cubicBezTo>
                      <a:pt x="2446" y="2008"/>
                      <a:pt x="2544" y="1947"/>
                      <a:pt x="2587" y="1844"/>
                    </a:cubicBezTo>
                    <a:cubicBezTo>
                      <a:pt x="2644" y="1709"/>
                      <a:pt x="2580" y="1553"/>
                      <a:pt x="2445" y="1496"/>
                    </a:cubicBezTo>
                    <a:cubicBezTo>
                      <a:pt x="2323" y="1446"/>
                      <a:pt x="2203" y="1392"/>
                      <a:pt x="2084" y="1335"/>
                    </a:cubicBezTo>
                    <a:cubicBezTo>
                      <a:pt x="2108" y="1247"/>
                      <a:pt x="2121" y="1154"/>
                      <a:pt x="2121" y="1060"/>
                    </a:cubicBezTo>
                    <a:cubicBezTo>
                      <a:pt x="2121" y="476"/>
                      <a:pt x="1645" y="0"/>
                      <a:pt x="10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2729;p64">
                <a:extLst>
                  <a:ext uri="{FF2B5EF4-FFF2-40B4-BE49-F238E27FC236}">
                    <a16:creationId xmlns:a16="http://schemas.microsoft.com/office/drawing/2014/main" id="{51F18745-1889-3C01-40C6-58C86725BA3E}"/>
                  </a:ext>
                </a:extLst>
              </p:cNvPr>
              <p:cNvSpPr/>
              <p:nvPr/>
            </p:nvSpPr>
            <p:spPr>
              <a:xfrm>
                <a:off x="1312638" y="4096685"/>
                <a:ext cx="30017" cy="27164"/>
              </a:xfrm>
              <a:custGeom>
                <a:avLst/>
                <a:gdLst/>
                <a:ahLst/>
                <a:cxnLst/>
                <a:rect l="l" t="t" r="r" b="b"/>
                <a:pathLst>
                  <a:path w="905" h="819" extrusionOk="0">
                    <a:moveTo>
                      <a:pt x="607" y="1"/>
                    </a:moveTo>
                    <a:cubicBezTo>
                      <a:pt x="546" y="1"/>
                      <a:pt x="484" y="22"/>
                      <a:pt x="434" y="65"/>
                    </a:cubicBezTo>
                    <a:cubicBezTo>
                      <a:pt x="324" y="160"/>
                      <a:pt x="215" y="260"/>
                      <a:pt x="110" y="361"/>
                    </a:cubicBezTo>
                    <a:cubicBezTo>
                      <a:pt x="3" y="462"/>
                      <a:pt x="0" y="631"/>
                      <a:pt x="102" y="736"/>
                    </a:cubicBezTo>
                    <a:cubicBezTo>
                      <a:pt x="153" y="791"/>
                      <a:pt x="223" y="818"/>
                      <a:pt x="294" y="818"/>
                    </a:cubicBezTo>
                    <a:cubicBezTo>
                      <a:pt x="360" y="818"/>
                      <a:pt x="426" y="794"/>
                      <a:pt x="478" y="745"/>
                    </a:cubicBezTo>
                    <a:cubicBezTo>
                      <a:pt x="576" y="650"/>
                      <a:pt x="679" y="557"/>
                      <a:pt x="782" y="467"/>
                    </a:cubicBezTo>
                    <a:cubicBezTo>
                      <a:pt x="893" y="371"/>
                      <a:pt x="905" y="203"/>
                      <a:pt x="808" y="93"/>
                    </a:cubicBezTo>
                    <a:cubicBezTo>
                      <a:pt x="756" y="32"/>
                      <a:pt x="682" y="1"/>
                      <a:pt x="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2730;p64">
                <a:extLst>
                  <a:ext uri="{FF2B5EF4-FFF2-40B4-BE49-F238E27FC236}">
                    <a16:creationId xmlns:a16="http://schemas.microsoft.com/office/drawing/2014/main" id="{FF14A7FF-7921-03C7-A96C-B18069DFD56A}"/>
                  </a:ext>
                </a:extLst>
              </p:cNvPr>
              <p:cNvSpPr/>
              <p:nvPr/>
            </p:nvSpPr>
            <p:spPr>
              <a:xfrm>
                <a:off x="1458642" y="4001992"/>
                <a:ext cx="370514" cy="602023"/>
              </a:xfrm>
              <a:custGeom>
                <a:avLst/>
                <a:gdLst/>
                <a:ahLst/>
                <a:cxnLst/>
                <a:rect l="l" t="t" r="r" b="b"/>
                <a:pathLst>
                  <a:path w="11171" h="18151" extrusionOk="0">
                    <a:moveTo>
                      <a:pt x="1705" y="533"/>
                    </a:moveTo>
                    <a:cubicBezTo>
                      <a:pt x="1997" y="533"/>
                      <a:pt x="2234" y="769"/>
                      <a:pt x="2234" y="1060"/>
                    </a:cubicBezTo>
                    <a:cubicBezTo>
                      <a:pt x="2234" y="1352"/>
                      <a:pt x="1997" y="1588"/>
                      <a:pt x="1705" y="1588"/>
                    </a:cubicBezTo>
                    <a:cubicBezTo>
                      <a:pt x="1415" y="1588"/>
                      <a:pt x="1178" y="1352"/>
                      <a:pt x="1178" y="1060"/>
                    </a:cubicBezTo>
                    <a:cubicBezTo>
                      <a:pt x="1178" y="769"/>
                      <a:pt x="1415" y="533"/>
                      <a:pt x="1705" y="533"/>
                    </a:cubicBezTo>
                    <a:close/>
                    <a:moveTo>
                      <a:pt x="10111" y="8950"/>
                    </a:moveTo>
                    <a:cubicBezTo>
                      <a:pt x="10403" y="8950"/>
                      <a:pt x="10640" y="9187"/>
                      <a:pt x="10640" y="9479"/>
                    </a:cubicBezTo>
                    <a:cubicBezTo>
                      <a:pt x="10640" y="9769"/>
                      <a:pt x="10403" y="10006"/>
                      <a:pt x="10111" y="10006"/>
                    </a:cubicBezTo>
                    <a:cubicBezTo>
                      <a:pt x="9821" y="10006"/>
                      <a:pt x="9584" y="9769"/>
                      <a:pt x="9584" y="9479"/>
                    </a:cubicBezTo>
                    <a:cubicBezTo>
                      <a:pt x="9584" y="9187"/>
                      <a:pt x="9821" y="8950"/>
                      <a:pt x="10111" y="8950"/>
                    </a:cubicBezTo>
                    <a:close/>
                    <a:moveTo>
                      <a:pt x="1705" y="1"/>
                    </a:moveTo>
                    <a:cubicBezTo>
                      <a:pt x="1187" y="1"/>
                      <a:pt x="755" y="376"/>
                      <a:pt x="663" y="868"/>
                    </a:cubicBezTo>
                    <a:cubicBezTo>
                      <a:pt x="523" y="886"/>
                      <a:pt x="381" y="906"/>
                      <a:pt x="241" y="930"/>
                    </a:cubicBezTo>
                    <a:cubicBezTo>
                      <a:pt x="97" y="955"/>
                      <a:pt x="0" y="1092"/>
                      <a:pt x="25" y="1236"/>
                    </a:cubicBezTo>
                    <a:cubicBezTo>
                      <a:pt x="46" y="1366"/>
                      <a:pt x="159" y="1458"/>
                      <a:pt x="286" y="1458"/>
                    </a:cubicBezTo>
                    <a:cubicBezTo>
                      <a:pt x="301" y="1458"/>
                      <a:pt x="316" y="1457"/>
                      <a:pt x="331" y="1454"/>
                    </a:cubicBezTo>
                    <a:cubicBezTo>
                      <a:pt x="454" y="1433"/>
                      <a:pt x="578" y="1416"/>
                      <a:pt x="702" y="1400"/>
                    </a:cubicBezTo>
                    <a:cubicBezTo>
                      <a:pt x="844" y="1818"/>
                      <a:pt x="1240" y="2120"/>
                      <a:pt x="1705" y="2120"/>
                    </a:cubicBezTo>
                    <a:cubicBezTo>
                      <a:pt x="2172" y="2120"/>
                      <a:pt x="2568" y="1818"/>
                      <a:pt x="2710" y="1400"/>
                    </a:cubicBezTo>
                    <a:cubicBezTo>
                      <a:pt x="4503" y="1620"/>
                      <a:pt x="6164" y="2424"/>
                      <a:pt x="7461" y="3723"/>
                    </a:cubicBezTo>
                    <a:cubicBezTo>
                      <a:pt x="8759" y="5020"/>
                      <a:pt x="9563" y="6678"/>
                      <a:pt x="9784" y="8470"/>
                    </a:cubicBezTo>
                    <a:cubicBezTo>
                      <a:pt x="9360" y="8609"/>
                      <a:pt x="9052" y="9008"/>
                      <a:pt x="9052" y="9479"/>
                    </a:cubicBezTo>
                    <a:cubicBezTo>
                      <a:pt x="9052" y="9948"/>
                      <a:pt x="9359" y="10347"/>
                      <a:pt x="9784" y="10486"/>
                    </a:cubicBezTo>
                    <a:cubicBezTo>
                      <a:pt x="9563" y="12279"/>
                      <a:pt x="8759" y="13937"/>
                      <a:pt x="7461" y="15235"/>
                    </a:cubicBezTo>
                    <a:cubicBezTo>
                      <a:pt x="5924" y="16772"/>
                      <a:pt x="3880" y="17619"/>
                      <a:pt x="1705" y="17619"/>
                    </a:cubicBezTo>
                    <a:cubicBezTo>
                      <a:pt x="1569" y="17619"/>
                      <a:pt x="1430" y="17615"/>
                      <a:pt x="1294" y="17608"/>
                    </a:cubicBezTo>
                    <a:cubicBezTo>
                      <a:pt x="1289" y="17608"/>
                      <a:pt x="1285" y="17608"/>
                      <a:pt x="1280" y="17608"/>
                    </a:cubicBezTo>
                    <a:cubicBezTo>
                      <a:pt x="1139" y="17608"/>
                      <a:pt x="1022" y="17719"/>
                      <a:pt x="1015" y="17860"/>
                    </a:cubicBezTo>
                    <a:cubicBezTo>
                      <a:pt x="1008" y="18007"/>
                      <a:pt x="1121" y="18132"/>
                      <a:pt x="1267" y="18139"/>
                    </a:cubicBezTo>
                    <a:cubicBezTo>
                      <a:pt x="1413" y="18146"/>
                      <a:pt x="1560" y="18151"/>
                      <a:pt x="1705" y="18151"/>
                    </a:cubicBezTo>
                    <a:cubicBezTo>
                      <a:pt x="4022" y="18151"/>
                      <a:pt x="6200" y="17248"/>
                      <a:pt x="7837" y="15610"/>
                    </a:cubicBezTo>
                    <a:cubicBezTo>
                      <a:pt x="9227" y="14220"/>
                      <a:pt x="10087" y="12441"/>
                      <a:pt x="10315" y="10519"/>
                    </a:cubicBezTo>
                    <a:cubicBezTo>
                      <a:pt x="10802" y="10423"/>
                      <a:pt x="11171" y="9993"/>
                      <a:pt x="11171" y="9479"/>
                    </a:cubicBezTo>
                    <a:cubicBezTo>
                      <a:pt x="11171" y="8963"/>
                      <a:pt x="10802" y="8533"/>
                      <a:pt x="10315" y="8439"/>
                    </a:cubicBezTo>
                    <a:cubicBezTo>
                      <a:pt x="10087" y="6515"/>
                      <a:pt x="9227" y="4736"/>
                      <a:pt x="7837" y="3347"/>
                    </a:cubicBezTo>
                    <a:cubicBezTo>
                      <a:pt x="6448" y="1957"/>
                      <a:pt x="4670" y="1098"/>
                      <a:pt x="2748" y="869"/>
                    </a:cubicBezTo>
                    <a:cubicBezTo>
                      <a:pt x="2658" y="376"/>
                      <a:pt x="2225" y="1"/>
                      <a:pt x="17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1" name="Ομάδα 650">
            <a:extLst>
              <a:ext uri="{FF2B5EF4-FFF2-40B4-BE49-F238E27FC236}">
                <a16:creationId xmlns:a16="http://schemas.microsoft.com/office/drawing/2014/main" id="{87A34988-9610-461A-8F2B-0C0121097103}"/>
              </a:ext>
            </a:extLst>
          </p:cNvPr>
          <p:cNvGrpSpPr/>
          <p:nvPr/>
        </p:nvGrpSpPr>
        <p:grpSpPr>
          <a:xfrm>
            <a:off x="3517310" y="2981972"/>
            <a:ext cx="2079526" cy="1429506"/>
            <a:chOff x="3336335" y="2920908"/>
            <a:chExt cx="2079526" cy="1429506"/>
          </a:xfrm>
        </p:grpSpPr>
        <p:sp>
          <p:nvSpPr>
            <p:cNvPr id="652" name="Ελεύθερη σχεδίαση: Σχήμα 651">
              <a:extLst>
                <a:ext uri="{FF2B5EF4-FFF2-40B4-BE49-F238E27FC236}">
                  <a16:creationId xmlns:a16="http://schemas.microsoft.com/office/drawing/2014/main" id="{FE0962F6-663A-84D2-AB46-04CF6E60D1FA}"/>
                </a:ext>
              </a:extLst>
            </p:cNvPr>
            <p:cNvSpPr/>
            <p:nvPr/>
          </p:nvSpPr>
          <p:spPr>
            <a:xfrm rot="1207647">
              <a:off x="3336335" y="2920908"/>
              <a:ext cx="2079526" cy="1429506"/>
            </a:xfrm>
            <a:custGeom>
              <a:avLst/>
              <a:gdLst>
                <a:gd name="connsiteX0" fmla="*/ 103147 w 2813888"/>
                <a:gd name="connsiteY0" fmla="*/ 0 h 1934321"/>
                <a:gd name="connsiteX1" fmla="*/ 110565 w 2813888"/>
                <a:gd name="connsiteY1" fmla="*/ 20268 h 1934321"/>
                <a:gd name="connsiteX2" fmla="*/ 240284 w 2813888"/>
                <a:gd name="connsiteY2" fmla="*/ 259258 h 1934321"/>
                <a:gd name="connsiteX3" fmla="*/ 298498 w 2813888"/>
                <a:gd name="connsiteY3" fmla="*/ 337106 h 1934321"/>
                <a:gd name="connsiteX4" fmla="*/ 321278 w 2813888"/>
                <a:gd name="connsiteY4" fmla="*/ 367569 h 1934321"/>
                <a:gd name="connsiteX5" fmla="*/ 412084 w 2813888"/>
                <a:gd name="connsiteY5" fmla="*/ 467482 h 1934321"/>
                <a:gd name="connsiteX6" fmla="*/ 493599 w 2813888"/>
                <a:gd name="connsiteY6" fmla="*/ 541567 h 1934321"/>
                <a:gd name="connsiteX7" fmla="*/ 511997 w 2813888"/>
                <a:gd name="connsiteY7" fmla="*/ 558288 h 1934321"/>
                <a:gd name="connsiteX8" fmla="*/ 859298 w 2813888"/>
                <a:gd name="connsiteY8" fmla="*/ 769001 h 1934321"/>
                <a:gd name="connsiteX9" fmla="*/ 959420 w 2813888"/>
                <a:gd name="connsiteY9" fmla="*/ 805647 h 1934321"/>
                <a:gd name="connsiteX10" fmla="*/ 988562 w 2813888"/>
                <a:gd name="connsiteY10" fmla="*/ 816313 h 1934321"/>
                <a:gd name="connsiteX11" fmla="*/ 1406944 w 2813888"/>
                <a:gd name="connsiteY11" fmla="*/ 879566 h 1934321"/>
                <a:gd name="connsiteX12" fmla="*/ 1825326 w 2813888"/>
                <a:gd name="connsiteY12" fmla="*/ 816313 h 1934321"/>
                <a:gd name="connsiteX13" fmla="*/ 1875883 w 2813888"/>
                <a:gd name="connsiteY13" fmla="*/ 797809 h 1934321"/>
                <a:gd name="connsiteX14" fmla="*/ 1954590 w 2813888"/>
                <a:gd name="connsiteY14" fmla="*/ 769001 h 1934321"/>
                <a:gd name="connsiteX15" fmla="*/ 2703323 w 2813888"/>
                <a:gd name="connsiteY15" fmla="*/ 20268 h 1934321"/>
                <a:gd name="connsiteX16" fmla="*/ 2710742 w 2813888"/>
                <a:gd name="connsiteY16" fmla="*/ 0 h 1934321"/>
                <a:gd name="connsiteX17" fmla="*/ 2750635 w 2813888"/>
                <a:gd name="connsiteY17" fmla="*/ 108995 h 1934321"/>
                <a:gd name="connsiteX18" fmla="*/ 2813888 w 2813888"/>
                <a:gd name="connsiteY18" fmla="*/ 527377 h 1934321"/>
                <a:gd name="connsiteX19" fmla="*/ 1690492 w 2813888"/>
                <a:gd name="connsiteY19" fmla="*/ 1905737 h 1934321"/>
                <a:gd name="connsiteX20" fmla="*/ 1602819 w 2813888"/>
                <a:gd name="connsiteY20" fmla="*/ 1919118 h 1934321"/>
                <a:gd name="connsiteX21" fmla="*/ 1550796 w 2813888"/>
                <a:gd name="connsiteY21" fmla="*/ 1927057 h 1934321"/>
                <a:gd name="connsiteX22" fmla="*/ 1406944 w 2813888"/>
                <a:gd name="connsiteY22" fmla="*/ 1934321 h 1934321"/>
                <a:gd name="connsiteX23" fmla="*/ 511997 w 2813888"/>
                <a:gd name="connsiteY23" fmla="*/ 1613043 h 1934321"/>
                <a:gd name="connsiteX24" fmla="*/ 493599 w 2813888"/>
                <a:gd name="connsiteY24" fmla="*/ 1596322 h 1934321"/>
                <a:gd name="connsiteX25" fmla="*/ 412084 w 2813888"/>
                <a:gd name="connsiteY25" fmla="*/ 1522237 h 1934321"/>
                <a:gd name="connsiteX26" fmla="*/ 28584 w 2813888"/>
                <a:gd name="connsiteY26" fmla="*/ 810925 h 1934321"/>
                <a:gd name="connsiteX27" fmla="*/ 27779 w 2813888"/>
                <a:gd name="connsiteY27" fmla="*/ 805647 h 1934321"/>
                <a:gd name="connsiteX28" fmla="*/ 7264 w 2813888"/>
                <a:gd name="connsiteY28" fmla="*/ 671229 h 1934321"/>
                <a:gd name="connsiteX29" fmla="*/ 0 w 2813888"/>
                <a:gd name="connsiteY29" fmla="*/ 527377 h 1934321"/>
                <a:gd name="connsiteX30" fmla="*/ 7264 w 2813888"/>
                <a:gd name="connsiteY30" fmla="*/ 383525 h 1934321"/>
                <a:gd name="connsiteX31" fmla="*/ 24531 w 2813888"/>
                <a:gd name="connsiteY31" fmla="*/ 270386 h 1934321"/>
                <a:gd name="connsiteX32" fmla="*/ 28584 w 2813888"/>
                <a:gd name="connsiteY32" fmla="*/ 243829 h 1934321"/>
                <a:gd name="connsiteX33" fmla="*/ 63253 w 2813888"/>
                <a:gd name="connsiteY33" fmla="*/ 108995 h 193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813888" h="1934321">
                  <a:moveTo>
                    <a:pt x="103147" y="0"/>
                  </a:moveTo>
                  <a:lnTo>
                    <a:pt x="110565" y="20268"/>
                  </a:lnTo>
                  <a:cubicBezTo>
                    <a:pt x="146162" y="104431"/>
                    <a:pt x="189716" y="184408"/>
                    <a:pt x="240284" y="259258"/>
                  </a:cubicBezTo>
                  <a:lnTo>
                    <a:pt x="298498" y="337106"/>
                  </a:lnTo>
                  <a:lnTo>
                    <a:pt x="321278" y="367569"/>
                  </a:lnTo>
                  <a:cubicBezTo>
                    <a:pt x="349950" y="402313"/>
                    <a:pt x="380259" y="435656"/>
                    <a:pt x="412084" y="467482"/>
                  </a:cubicBezTo>
                  <a:lnTo>
                    <a:pt x="493599" y="541567"/>
                  </a:lnTo>
                  <a:lnTo>
                    <a:pt x="511997" y="558288"/>
                  </a:lnTo>
                  <a:cubicBezTo>
                    <a:pt x="616227" y="644307"/>
                    <a:pt x="733055" y="715605"/>
                    <a:pt x="859298" y="769001"/>
                  </a:cubicBezTo>
                  <a:lnTo>
                    <a:pt x="959420" y="805647"/>
                  </a:lnTo>
                  <a:lnTo>
                    <a:pt x="988562" y="816313"/>
                  </a:lnTo>
                  <a:cubicBezTo>
                    <a:pt x="1120729" y="857421"/>
                    <a:pt x="1261250" y="879566"/>
                    <a:pt x="1406944" y="879566"/>
                  </a:cubicBezTo>
                  <a:cubicBezTo>
                    <a:pt x="1552638" y="879566"/>
                    <a:pt x="1693160" y="857421"/>
                    <a:pt x="1825326" y="816313"/>
                  </a:cubicBezTo>
                  <a:lnTo>
                    <a:pt x="1875883" y="797809"/>
                  </a:lnTo>
                  <a:lnTo>
                    <a:pt x="1954590" y="769001"/>
                  </a:lnTo>
                  <a:cubicBezTo>
                    <a:pt x="2291239" y="626611"/>
                    <a:pt x="2560933" y="356917"/>
                    <a:pt x="2703323" y="20268"/>
                  </a:cubicBezTo>
                  <a:lnTo>
                    <a:pt x="2710742" y="0"/>
                  </a:lnTo>
                  <a:lnTo>
                    <a:pt x="2750635" y="108995"/>
                  </a:lnTo>
                  <a:cubicBezTo>
                    <a:pt x="2791743" y="241162"/>
                    <a:pt x="2813888" y="381683"/>
                    <a:pt x="2813888" y="527377"/>
                  </a:cubicBezTo>
                  <a:cubicBezTo>
                    <a:pt x="2813888" y="1207282"/>
                    <a:pt x="2331613" y="1774545"/>
                    <a:pt x="1690492" y="1905737"/>
                  </a:cubicBezTo>
                  <a:lnTo>
                    <a:pt x="1602819" y="1919118"/>
                  </a:lnTo>
                  <a:lnTo>
                    <a:pt x="1550796" y="1927057"/>
                  </a:lnTo>
                  <a:cubicBezTo>
                    <a:pt x="1503499" y="1931861"/>
                    <a:pt x="1455509" y="1934321"/>
                    <a:pt x="1406944" y="1934321"/>
                  </a:cubicBezTo>
                  <a:cubicBezTo>
                    <a:pt x="1066992" y="1934321"/>
                    <a:pt x="755200" y="1813753"/>
                    <a:pt x="511997" y="1613043"/>
                  </a:cubicBezTo>
                  <a:lnTo>
                    <a:pt x="493599" y="1596322"/>
                  </a:lnTo>
                  <a:lnTo>
                    <a:pt x="412084" y="1522237"/>
                  </a:lnTo>
                  <a:cubicBezTo>
                    <a:pt x="221129" y="1331282"/>
                    <a:pt x="84809" y="1085692"/>
                    <a:pt x="28584" y="810925"/>
                  </a:cubicBezTo>
                  <a:lnTo>
                    <a:pt x="27779" y="805647"/>
                  </a:lnTo>
                  <a:lnTo>
                    <a:pt x="7264" y="671229"/>
                  </a:lnTo>
                  <a:cubicBezTo>
                    <a:pt x="2461" y="623932"/>
                    <a:pt x="0" y="575942"/>
                    <a:pt x="0" y="527377"/>
                  </a:cubicBezTo>
                  <a:cubicBezTo>
                    <a:pt x="0" y="478813"/>
                    <a:pt x="2461" y="430823"/>
                    <a:pt x="7264" y="383525"/>
                  </a:cubicBezTo>
                  <a:lnTo>
                    <a:pt x="24531" y="270386"/>
                  </a:lnTo>
                  <a:lnTo>
                    <a:pt x="28584" y="243829"/>
                  </a:lnTo>
                  <a:cubicBezTo>
                    <a:pt x="37955" y="198034"/>
                    <a:pt x="49551" y="153051"/>
                    <a:pt x="63253" y="108995"/>
                  </a:cubicBezTo>
                  <a:close/>
                </a:path>
              </a:pathLst>
            </a:custGeom>
            <a:solidFill>
              <a:srgbClr val="386D94">
                <a:alpha val="52000"/>
              </a:srgbClr>
            </a:solidFill>
            <a:ln w="57150"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5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/>
            </a:fontRef>
          </p:style>
          <p:txBody>
            <a:bodyPr wrap="square">
              <a:noAutofit/>
            </a:bodyPr>
            <a:lstStyle/>
            <a:p>
              <a:endParaRPr lang="el-GR"/>
            </a:p>
          </p:txBody>
        </p:sp>
        <p:grpSp>
          <p:nvGrpSpPr>
            <p:cNvPr id="653" name="Google Shape;2777;p64">
              <a:extLst>
                <a:ext uri="{FF2B5EF4-FFF2-40B4-BE49-F238E27FC236}">
                  <a16:creationId xmlns:a16="http://schemas.microsoft.com/office/drawing/2014/main" id="{C2A3CA03-113E-201E-1295-8E075DAEAC39}"/>
                </a:ext>
              </a:extLst>
            </p:cNvPr>
            <p:cNvGrpSpPr/>
            <p:nvPr/>
          </p:nvGrpSpPr>
          <p:grpSpPr>
            <a:xfrm>
              <a:off x="4123589" y="3745471"/>
              <a:ext cx="505017" cy="458578"/>
              <a:chOff x="3310483" y="4029687"/>
              <a:chExt cx="601990" cy="546634"/>
            </a:xfrm>
          </p:grpSpPr>
          <p:sp>
            <p:nvSpPr>
              <p:cNvPr id="654" name="Google Shape;2778;p64">
                <a:extLst>
                  <a:ext uri="{FF2B5EF4-FFF2-40B4-BE49-F238E27FC236}">
                    <a16:creationId xmlns:a16="http://schemas.microsoft.com/office/drawing/2014/main" id="{99CBBB4C-CA22-4107-AD74-80C5F042329E}"/>
                  </a:ext>
                </a:extLst>
              </p:cNvPr>
              <p:cNvSpPr/>
              <p:nvPr/>
            </p:nvSpPr>
            <p:spPr>
              <a:xfrm>
                <a:off x="3310483" y="4029687"/>
                <a:ext cx="601990" cy="546634"/>
              </a:xfrm>
              <a:custGeom>
                <a:avLst/>
                <a:gdLst/>
                <a:ahLst/>
                <a:cxnLst/>
                <a:rect l="l" t="t" r="r" b="b"/>
                <a:pathLst>
                  <a:path w="18150" h="16481" extrusionOk="0">
                    <a:moveTo>
                      <a:pt x="17530" y="531"/>
                    </a:moveTo>
                    <a:cubicBezTo>
                      <a:pt x="17578" y="531"/>
                      <a:pt x="17618" y="572"/>
                      <a:pt x="17618" y="621"/>
                    </a:cubicBezTo>
                    <a:lnTo>
                      <a:pt x="17618" y="10200"/>
                    </a:lnTo>
                    <a:lnTo>
                      <a:pt x="17387" y="10200"/>
                    </a:lnTo>
                    <a:lnTo>
                      <a:pt x="17387" y="1029"/>
                    </a:lnTo>
                    <a:cubicBezTo>
                      <a:pt x="17387" y="881"/>
                      <a:pt x="17269" y="763"/>
                      <a:pt x="17122" y="763"/>
                    </a:cubicBezTo>
                    <a:lnTo>
                      <a:pt x="15102" y="763"/>
                    </a:lnTo>
                    <a:cubicBezTo>
                      <a:pt x="14955" y="763"/>
                      <a:pt x="14836" y="881"/>
                      <a:pt x="14836" y="1029"/>
                    </a:cubicBezTo>
                    <a:cubicBezTo>
                      <a:pt x="14836" y="1175"/>
                      <a:pt x="14955" y="1294"/>
                      <a:pt x="15102" y="1294"/>
                    </a:cubicBezTo>
                    <a:lnTo>
                      <a:pt x="16855" y="1294"/>
                    </a:lnTo>
                    <a:lnTo>
                      <a:pt x="16855" y="10200"/>
                    </a:lnTo>
                    <a:lnTo>
                      <a:pt x="1295" y="10200"/>
                    </a:lnTo>
                    <a:lnTo>
                      <a:pt x="1295" y="1294"/>
                    </a:lnTo>
                    <a:lnTo>
                      <a:pt x="13506" y="1294"/>
                    </a:lnTo>
                    <a:cubicBezTo>
                      <a:pt x="13653" y="1294"/>
                      <a:pt x="13772" y="1175"/>
                      <a:pt x="13772" y="1029"/>
                    </a:cubicBezTo>
                    <a:cubicBezTo>
                      <a:pt x="13772" y="881"/>
                      <a:pt x="13653" y="763"/>
                      <a:pt x="13506" y="763"/>
                    </a:cubicBezTo>
                    <a:lnTo>
                      <a:pt x="1029" y="763"/>
                    </a:lnTo>
                    <a:cubicBezTo>
                      <a:pt x="882" y="763"/>
                      <a:pt x="763" y="881"/>
                      <a:pt x="763" y="1029"/>
                    </a:cubicBezTo>
                    <a:lnTo>
                      <a:pt x="763" y="10200"/>
                    </a:lnTo>
                    <a:lnTo>
                      <a:pt x="532" y="10200"/>
                    </a:lnTo>
                    <a:lnTo>
                      <a:pt x="532" y="621"/>
                    </a:lnTo>
                    <a:cubicBezTo>
                      <a:pt x="532" y="572"/>
                      <a:pt x="573" y="531"/>
                      <a:pt x="620" y="531"/>
                    </a:cubicBezTo>
                    <a:close/>
                    <a:moveTo>
                      <a:pt x="10035" y="10732"/>
                    </a:moveTo>
                    <a:lnTo>
                      <a:pt x="10035" y="11085"/>
                    </a:lnTo>
                    <a:lnTo>
                      <a:pt x="8117" y="11085"/>
                    </a:lnTo>
                    <a:lnTo>
                      <a:pt x="8117" y="10732"/>
                    </a:lnTo>
                    <a:close/>
                    <a:moveTo>
                      <a:pt x="10453" y="13143"/>
                    </a:moveTo>
                    <a:lnTo>
                      <a:pt x="10453" y="14651"/>
                    </a:lnTo>
                    <a:lnTo>
                      <a:pt x="7697" y="14651"/>
                    </a:lnTo>
                    <a:lnTo>
                      <a:pt x="7697" y="13143"/>
                    </a:lnTo>
                    <a:close/>
                    <a:moveTo>
                      <a:pt x="621" y="1"/>
                    </a:moveTo>
                    <a:cubicBezTo>
                      <a:pt x="278" y="1"/>
                      <a:pt x="0" y="279"/>
                      <a:pt x="0" y="621"/>
                    </a:cubicBezTo>
                    <a:lnTo>
                      <a:pt x="0" y="12495"/>
                    </a:lnTo>
                    <a:cubicBezTo>
                      <a:pt x="0" y="12852"/>
                      <a:pt x="291" y="13143"/>
                      <a:pt x="648" y="13143"/>
                    </a:cubicBezTo>
                    <a:lnTo>
                      <a:pt x="3368" y="13143"/>
                    </a:lnTo>
                    <a:cubicBezTo>
                      <a:pt x="3515" y="13143"/>
                      <a:pt x="3634" y="13024"/>
                      <a:pt x="3634" y="12877"/>
                    </a:cubicBezTo>
                    <a:cubicBezTo>
                      <a:pt x="3634" y="12730"/>
                      <a:pt x="3515" y="12611"/>
                      <a:pt x="3368" y="12611"/>
                    </a:cubicBezTo>
                    <a:lnTo>
                      <a:pt x="648" y="12611"/>
                    </a:lnTo>
                    <a:cubicBezTo>
                      <a:pt x="585" y="12611"/>
                      <a:pt x="532" y="12558"/>
                      <a:pt x="532" y="12495"/>
                    </a:cubicBezTo>
                    <a:lnTo>
                      <a:pt x="532" y="10732"/>
                    </a:lnTo>
                    <a:lnTo>
                      <a:pt x="7585" y="10732"/>
                    </a:lnTo>
                    <a:lnTo>
                      <a:pt x="7585" y="11161"/>
                    </a:lnTo>
                    <a:cubicBezTo>
                      <a:pt x="7585" y="11413"/>
                      <a:pt x="7789" y="11617"/>
                      <a:pt x="8042" y="11617"/>
                    </a:cubicBezTo>
                    <a:lnTo>
                      <a:pt x="10110" y="11617"/>
                    </a:lnTo>
                    <a:cubicBezTo>
                      <a:pt x="10361" y="11617"/>
                      <a:pt x="10566" y="11413"/>
                      <a:pt x="10566" y="11161"/>
                    </a:cubicBezTo>
                    <a:lnTo>
                      <a:pt x="10566" y="10732"/>
                    </a:lnTo>
                    <a:lnTo>
                      <a:pt x="17618" y="10732"/>
                    </a:lnTo>
                    <a:lnTo>
                      <a:pt x="17618" y="12495"/>
                    </a:lnTo>
                    <a:cubicBezTo>
                      <a:pt x="17618" y="12558"/>
                      <a:pt x="17566" y="12611"/>
                      <a:pt x="17503" y="12611"/>
                    </a:cubicBezTo>
                    <a:lnTo>
                      <a:pt x="5140" y="12611"/>
                    </a:lnTo>
                    <a:cubicBezTo>
                      <a:pt x="4993" y="12611"/>
                      <a:pt x="4874" y="12730"/>
                      <a:pt x="4874" y="12877"/>
                    </a:cubicBezTo>
                    <a:cubicBezTo>
                      <a:pt x="4874" y="13024"/>
                      <a:pt x="4993" y="13143"/>
                      <a:pt x="5140" y="13143"/>
                    </a:cubicBezTo>
                    <a:lnTo>
                      <a:pt x="7165" y="13143"/>
                    </a:lnTo>
                    <a:lnTo>
                      <a:pt x="7165" y="14651"/>
                    </a:lnTo>
                    <a:lnTo>
                      <a:pt x="3878" y="14651"/>
                    </a:lnTo>
                    <a:cubicBezTo>
                      <a:pt x="3536" y="14651"/>
                      <a:pt x="3258" y="14929"/>
                      <a:pt x="3258" y="15271"/>
                    </a:cubicBezTo>
                    <a:lnTo>
                      <a:pt x="3258" y="15861"/>
                    </a:lnTo>
                    <a:cubicBezTo>
                      <a:pt x="3258" y="16203"/>
                      <a:pt x="3536" y="16481"/>
                      <a:pt x="3878" y="16481"/>
                    </a:cubicBezTo>
                    <a:lnTo>
                      <a:pt x="11663" y="16481"/>
                    </a:lnTo>
                    <a:cubicBezTo>
                      <a:pt x="11810" y="16481"/>
                      <a:pt x="11929" y="16362"/>
                      <a:pt x="11929" y="16215"/>
                    </a:cubicBezTo>
                    <a:cubicBezTo>
                      <a:pt x="11929" y="16068"/>
                      <a:pt x="11810" y="15949"/>
                      <a:pt x="11663" y="15949"/>
                    </a:cubicBezTo>
                    <a:lnTo>
                      <a:pt x="3878" y="15949"/>
                    </a:lnTo>
                    <a:cubicBezTo>
                      <a:pt x="3830" y="15949"/>
                      <a:pt x="3790" y="15908"/>
                      <a:pt x="3790" y="15861"/>
                    </a:cubicBezTo>
                    <a:lnTo>
                      <a:pt x="3790" y="15271"/>
                    </a:lnTo>
                    <a:cubicBezTo>
                      <a:pt x="3790" y="15223"/>
                      <a:pt x="3830" y="15182"/>
                      <a:pt x="3878" y="15182"/>
                    </a:cubicBezTo>
                    <a:lnTo>
                      <a:pt x="14272" y="15182"/>
                    </a:lnTo>
                    <a:cubicBezTo>
                      <a:pt x="14320" y="15182"/>
                      <a:pt x="14360" y="15223"/>
                      <a:pt x="14360" y="15271"/>
                    </a:cubicBezTo>
                    <a:lnTo>
                      <a:pt x="14360" y="15861"/>
                    </a:lnTo>
                    <a:cubicBezTo>
                      <a:pt x="14360" y="15909"/>
                      <a:pt x="14320" y="15949"/>
                      <a:pt x="14272" y="15949"/>
                    </a:cubicBezTo>
                    <a:lnTo>
                      <a:pt x="13293" y="15949"/>
                    </a:lnTo>
                    <a:cubicBezTo>
                      <a:pt x="13147" y="15949"/>
                      <a:pt x="13028" y="16068"/>
                      <a:pt x="13028" y="16215"/>
                    </a:cubicBezTo>
                    <a:cubicBezTo>
                      <a:pt x="13028" y="16362"/>
                      <a:pt x="13147" y="16481"/>
                      <a:pt x="13293" y="16481"/>
                    </a:cubicBezTo>
                    <a:lnTo>
                      <a:pt x="14272" y="16481"/>
                    </a:lnTo>
                    <a:cubicBezTo>
                      <a:pt x="14614" y="16481"/>
                      <a:pt x="14892" y="16203"/>
                      <a:pt x="14892" y="15861"/>
                    </a:cubicBezTo>
                    <a:lnTo>
                      <a:pt x="14892" y="15271"/>
                    </a:lnTo>
                    <a:cubicBezTo>
                      <a:pt x="14892" y="14929"/>
                      <a:pt x="14614" y="14651"/>
                      <a:pt x="14272" y="14651"/>
                    </a:cubicBezTo>
                    <a:lnTo>
                      <a:pt x="10985" y="14651"/>
                    </a:lnTo>
                    <a:lnTo>
                      <a:pt x="10985" y="13143"/>
                    </a:lnTo>
                    <a:lnTo>
                      <a:pt x="17503" y="13143"/>
                    </a:lnTo>
                    <a:cubicBezTo>
                      <a:pt x="17859" y="13143"/>
                      <a:pt x="18150" y="12852"/>
                      <a:pt x="18150" y="12495"/>
                    </a:cubicBezTo>
                    <a:lnTo>
                      <a:pt x="18150" y="621"/>
                    </a:lnTo>
                    <a:cubicBezTo>
                      <a:pt x="18150" y="279"/>
                      <a:pt x="17872" y="1"/>
                      <a:pt x="175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2779;p64">
                <a:extLst>
                  <a:ext uri="{FF2B5EF4-FFF2-40B4-BE49-F238E27FC236}">
                    <a16:creationId xmlns:a16="http://schemas.microsoft.com/office/drawing/2014/main" id="{945CD855-DBFD-F289-CD1F-991096D601E2}"/>
                  </a:ext>
                </a:extLst>
              </p:cNvPr>
              <p:cNvSpPr/>
              <p:nvPr/>
            </p:nvSpPr>
            <p:spPr>
              <a:xfrm>
                <a:off x="3801030" y="4406437"/>
                <a:ext cx="17678" cy="17678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33" extrusionOk="0">
                    <a:moveTo>
                      <a:pt x="266" y="0"/>
                    </a:moveTo>
                    <a:cubicBezTo>
                      <a:pt x="196" y="0"/>
                      <a:pt x="128" y="28"/>
                      <a:pt x="78" y="77"/>
                    </a:cubicBezTo>
                    <a:cubicBezTo>
                      <a:pt x="28" y="128"/>
                      <a:pt x="0" y="195"/>
                      <a:pt x="0" y="266"/>
                    </a:cubicBezTo>
                    <a:cubicBezTo>
                      <a:pt x="0" y="336"/>
                      <a:pt x="28" y="405"/>
                      <a:pt x="78" y="454"/>
                    </a:cubicBezTo>
                    <a:cubicBezTo>
                      <a:pt x="128" y="504"/>
                      <a:pt x="197" y="532"/>
                      <a:pt x="266" y="532"/>
                    </a:cubicBezTo>
                    <a:cubicBezTo>
                      <a:pt x="336" y="532"/>
                      <a:pt x="405" y="504"/>
                      <a:pt x="454" y="454"/>
                    </a:cubicBezTo>
                    <a:cubicBezTo>
                      <a:pt x="504" y="405"/>
                      <a:pt x="532" y="336"/>
                      <a:pt x="532" y="266"/>
                    </a:cubicBezTo>
                    <a:cubicBezTo>
                      <a:pt x="532" y="195"/>
                      <a:pt x="504" y="128"/>
                      <a:pt x="454" y="77"/>
                    </a:cubicBezTo>
                    <a:cubicBezTo>
                      <a:pt x="405" y="28"/>
                      <a:pt x="336" y="0"/>
                      <a:pt x="2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2780;p64">
                <a:extLst>
                  <a:ext uri="{FF2B5EF4-FFF2-40B4-BE49-F238E27FC236}">
                    <a16:creationId xmlns:a16="http://schemas.microsoft.com/office/drawing/2014/main" id="{6A4C3B15-87A8-AB62-31FB-80B7C29FA201}"/>
                  </a:ext>
                </a:extLst>
              </p:cNvPr>
              <p:cNvSpPr/>
              <p:nvPr/>
            </p:nvSpPr>
            <p:spPr>
              <a:xfrm>
                <a:off x="3828659" y="4406437"/>
                <a:ext cx="17645" cy="17678"/>
              </a:xfrm>
              <a:custGeom>
                <a:avLst/>
                <a:gdLst/>
                <a:ahLst/>
                <a:cxnLst/>
                <a:rect l="l" t="t" r="r" b="b"/>
                <a:pathLst>
                  <a:path w="532" h="533" extrusionOk="0">
                    <a:moveTo>
                      <a:pt x="266" y="0"/>
                    </a:moveTo>
                    <a:cubicBezTo>
                      <a:pt x="195" y="0"/>
                      <a:pt x="127" y="28"/>
                      <a:pt x="77" y="77"/>
                    </a:cubicBezTo>
                    <a:cubicBezTo>
                      <a:pt x="28" y="128"/>
                      <a:pt x="0" y="195"/>
                      <a:pt x="0" y="266"/>
                    </a:cubicBezTo>
                    <a:cubicBezTo>
                      <a:pt x="0" y="336"/>
                      <a:pt x="28" y="404"/>
                      <a:pt x="77" y="454"/>
                    </a:cubicBezTo>
                    <a:cubicBezTo>
                      <a:pt x="127" y="504"/>
                      <a:pt x="195" y="532"/>
                      <a:pt x="266" y="532"/>
                    </a:cubicBezTo>
                    <a:cubicBezTo>
                      <a:pt x="336" y="532"/>
                      <a:pt x="404" y="504"/>
                      <a:pt x="454" y="454"/>
                    </a:cubicBezTo>
                    <a:cubicBezTo>
                      <a:pt x="503" y="404"/>
                      <a:pt x="532" y="336"/>
                      <a:pt x="532" y="266"/>
                    </a:cubicBezTo>
                    <a:cubicBezTo>
                      <a:pt x="532" y="195"/>
                      <a:pt x="503" y="128"/>
                      <a:pt x="454" y="77"/>
                    </a:cubicBezTo>
                    <a:cubicBezTo>
                      <a:pt x="404" y="28"/>
                      <a:pt x="336" y="0"/>
                      <a:pt x="2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2781;p64">
                <a:extLst>
                  <a:ext uri="{FF2B5EF4-FFF2-40B4-BE49-F238E27FC236}">
                    <a16:creationId xmlns:a16="http://schemas.microsoft.com/office/drawing/2014/main" id="{14677479-AE96-3CF2-EEBC-FF16E68FE37F}"/>
                  </a:ext>
                </a:extLst>
              </p:cNvPr>
              <p:cNvSpPr/>
              <p:nvPr/>
            </p:nvSpPr>
            <p:spPr>
              <a:xfrm>
                <a:off x="3856254" y="4406437"/>
                <a:ext cx="17678" cy="17678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33" extrusionOk="0">
                    <a:moveTo>
                      <a:pt x="267" y="0"/>
                    </a:moveTo>
                    <a:cubicBezTo>
                      <a:pt x="197" y="0"/>
                      <a:pt x="128" y="28"/>
                      <a:pt x="79" y="77"/>
                    </a:cubicBezTo>
                    <a:cubicBezTo>
                      <a:pt x="30" y="128"/>
                      <a:pt x="1" y="195"/>
                      <a:pt x="1" y="266"/>
                    </a:cubicBezTo>
                    <a:cubicBezTo>
                      <a:pt x="1" y="336"/>
                      <a:pt x="29" y="404"/>
                      <a:pt x="79" y="454"/>
                    </a:cubicBezTo>
                    <a:cubicBezTo>
                      <a:pt x="128" y="504"/>
                      <a:pt x="197" y="532"/>
                      <a:pt x="267" y="532"/>
                    </a:cubicBezTo>
                    <a:cubicBezTo>
                      <a:pt x="337" y="532"/>
                      <a:pt x="405" y="504"/>
                      <a:pt x="455" y="454"/>
                    </a:cubicBezTo>
                    <a:cubicBezTo>
                      <a:pt x="504" y="404"/>
                      <a:pt x="533" y="336"/>
                      <a:pt x="533" y="266"/>
                    </a:cubicBezTo>
                    <a:cubicBezTo>
                      <a:pt x="533" y="195"/>
                      <a:pt x="504" y="128"/>
                      <a:pt x="455" y="77"/>
                    </a:cubicBezTo>
                    <a:cubicBezTo>
                      <a:pt x="405" y="28"/>
                      <a:pt x="337" y="0"/>
                      <a:pt x="2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2782;p64">
                <a:extLst>
                  <a:ext uri="{FF2B5EF4-FFF2-40B4-BE49-F238E27FC236}">
                    <a16:creationId xmlns:a16="http://schemas.microsoft.com/office/drawing/2014/main" id="{DA9699C4-4D99-144A-213C-F38759E64032}"/>
                  </a:ext>
                </a:extLst>
              </p:cNvPr>
              <p:cNvSpPr/>
              <p:nvPr/>
            </p:nvSpPr>
            <p:spPr>
              <a:xfrm>
                <a:off x="3377083" y="4115292"/>
                <a:ext cx="49917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794" extrusionOk="0">
                    <a:moveTo>
                      <a:pt x="752" y="533"/>
                    </a:moveTo>
                    <a:cubicBezTo>
                      <a:pt x="874" y="533"/>
                      <a:pt x="973" y="632"/>
                      <a:pt x="973" y="753"/>
                    </a:cubicBezTo>
                    <a:lnTo>
                      <a:pt x="973" y="1041"/>
                    </a:lnTo>
                    <a:cubicBezTo>
                      <a:pt x="973" y="1163"/>
                      <a:pt x="874" y="1262"/>
                      <a:pt x="752" y="1262"/>
                    </a:cubicBezTo>
                    <a:cubicBezTo>
                      <a:pt x="631" y="1262"/>
                      <a:pt x="532" y="1163"/>
                      <a:pt x="532" y="1041"/>
                    </a:cubicBezTo>
                    <a:lnTo>
                      <a:pt x="532" y="753"/>
                    </a:lnTo>
                    <a:cubicBezTo>
                      <a:pt x="532" y="632"/>
                      <a:pt x="631" y="533"/>
                      <a:pt x="752" y="533"/>
                    </a:cubicBezTo>
                    <a:close/>
                    <a:moveTo>
                      <a:pt x="752" y="1"/>
                    </a:moveTo>
                    <a:cubicBezTo>
                      <a:pt x="338" y="1"/>
                      <a:pt x="1" y="339"/>
                      <a:pt x="1" y="753"/>
                    </a:cubicBezTo>
                    <a:lnTo>
                      <a:pt x="1" y="1041"/>
                    </a:lnTo>
                    <a:cubicBezTo>
                      <a:pt x="1" y="1456"/>
                      <a:pt x="338" y="1793"/>
                      <a:pt x="752" y="1793"/>
                    </a:cubicBezTo>
                    <a:cubicBezTo>
                      <a:pt x="1167" y="1793"/>
                      <a:pt x="1505" y="1456"/>
                      <a:pt x="1505" y="1041"/>
                    </a:cubicBezTo>
                    <a:lnTo>
                      <a:pt x="1505" y="753"/>
                    </a:lnTo>
                    <a:cubicBezTo>
                      <a:pt x="1505" y="339"/>
                      <a:pt x="1167" y="1"/>
                      <a:pt x="7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2783;p64">
                <a:extLst>
                  <a:ext uri="{FF2B5EF4-FFF2-40B4-BE49-F238E27FC236}">
                    <a16:creationId xmlns:a16="http://schemas.microsoft.com/office/drawing/2014/main" id="{B61FD1A3-CEC8-7758-672F-8A0312BB6794}"/>
                  </a:ext>
                </a:extLst>
              </p:cNvPr>
              <p:cNvSpPr/>
              <p:nvPr/>
            </p:nvSpPr>
            <p:spPr>
              <a:xfrm>
                <a:off x="3464314" y="4115292"/>
                <a:ext cx="49917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794" extrusionOk="0">
                    <a:moveTo>
                      <a:pt x="753" y="533"/>
                    </a:moveTo>
                    <a:cubicBezTo>
                      <a:pt x="874" y="533"/>
                      <a:pt x="973" y="632"/>
                      <a:pt x="973" y="753"/>
                    </a:cubicBezTo>
                    <a:lnTo>
                      <a:pt x="973" y="1041"/>
                    </a:lnTo>
                    <a:cubicBezTo>
                      <a:pt x="973" y="1163"/>
                      <a:pt x="874" y="1262"/>
                      <a:pt x="753" y="1262"/>
                    </a:cubicBezTo>
                    <a:cubicBezTo>
                      <a:pt x="631" y="1262"/>
                      <a:pt x="532" y="1163"/>
                      <a:pt x="532" y="1041"/>
                    </a:cubicBezTo>
                    <a:lnTo>
                      <a:pt x="532" y="753"/>
                    </a:lnTo>
                    <a:cubicBezTo>
                      <a:pt x="532" y="632"/>
                      <a:pt x="631" y="533"/>
                      <a:pt x="753" y="533"/>
                    </a:cubicBezTo>
                    <a:close/>
                    <a:moveTo>
                      <a:pt x="753" y="1"/>
                    </a:moveTo>
                    <a:cubicBezTo>
                      <a:pt x="338" y="1"/>
                      <a:pt x="0" y="339"/>
                      <a:pt x="0" y="753"/>
                    </a:cubicBezTo>
                    <a:lnTo>
                      <a:pt x="0" y="1041"/>
                    </a:lnTo>
                    <a:cubicBezTo>
                      <a:pt x="0" y="1456"/>
                      <a:pt x="338" y="1793"/>
                      <a:pt x="753" y="1793"/>
                    </a:cubicBezTo>
                    <a:cubicBezTo>
                      <a:pt x="1167" y="1793"/>
                      <a:pt x="1504" y="1456"/>
                      <a:pt x="1504" y="1041"/>
                    </a:cubicBezTo>
                    <a:lnTo>
                      <a:pt x="1504" y="753"/>
                    </a:lnTo>
                    <a:cubicBezTo>
                      <a:pt x="1504" y="339"/>
                      <a:pt x="1167" y="1"/>
                      <a:pt x="7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2784;p64">
                <a:extLst>
                  <a:ext uri="{FF2B5EF4-FFF2-40B4-BE49-F238E27FC236}">
                    <a16:creationId xmlns:a16="http://schemas.microsoft.com/office/drawing/2014/main" id="{01E02D11-9483-70B0-4F63-D5FF0F4BED2F}"/>
                  </a:ext>
                </a:extLst>
              </p:cNvPr>
              <p:cNvSpPr/>
              <p:nvPr/>
            </p:nvSpPr>
            <p:spPr>
              <a:xfrm>
                <a:off x="3583750" y="4115292"/>
                <a:ext cx="49950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1794" extrusionOk="0">
                    <a:moveTo>
                      <a:pt x="752" y="533"/>
                    </a:moveTo>
                    <a:cubicBezTo>
                      <a:pt x="875" y="533"/>
                      <a:pt x="973" y="632"/>
                      <a:pt x="973" y="753"/>
                    </a:cubicBezTo>
                    <a:lnTo>
                      <a:pt x="973" y="1041"/>
                    </a:lnTo>
                    <a:cubicBezTo>
                      <a:pt x="973" y="1163"/>
                      <a:pt x="875" y="1262"/>
                      <a:pt x="752" y="1262"/>
                    </a:cubicBezTo>
                    <a:cubicBezTo>
                      <a:pt x="631" y="1262"/>
                      <a:pt x="533" y="1163"/>
                      <a:pt x="533" y="1041"/>
                    </a:cubicBezTo>
                    <a:lnTo>
                      <a:pt x="533" y="753"/>
                    </a:lnTo>
                    <a:cubicBezTo>
                      <a:pt x="533" y="632"/>
                      <a:pt x="631" y="533"/>
                      <a:pt x="752" y="533"/>
                    </a:cubicBezTo>
                    <a:close/>
                    <a:moveTo>
                      <a:pt x="752" y="1"/>
                    </a:moveTo>
                    <a:cubicBezTo>
                      <a:pt x="338" y="1"/>
                      <a:pt x="1" y="339"/>
                      <a:pt x="1" y="753"/>
                    </a:cubicBezTo>
                    <a:lnTo>
                      <a:pt x="1" y="1041"/>
                    </a:lnTo>
                    <a:cubicBezTo>
                      <a:pt x="1" y="1456"/>
                      <a:pt x="338" y="1793"/>
                      <a:pt x="752" y="1793"/>
                    </a:cubicBezTo>
                    <a:cubicBezTo>
                      <a:pt x="1167" y="1793"/>
                      <a:pt x="1505" y="1456"/>
                      <a:pt x="1505" y="1041"/>
                    </a:cubicBezTo>
                    <a:lnTo>
                      <a:pt x="1505" y="753"/>
                    </a:lnTo>
                    <a:cubicBezTo>
                      <a:pt x="1505" y="339"/>
                      <a:pt x="1167" y="1"/>
                      <a:pt x="7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2785;p64">
                <a:extLst>
                  <a:ext uri="{FF2B5EF4-FFF2-40B4-BE49-F238E27FC236}">
                    <a16:creationId xmlns:a16="http://schemas.microsoft.com/office/drawing/2014/main" id="{2322B516-95C1-B446-B5BF-D2D0FB1E542C}"/>
                  </a:ext>
                </a:extLst>
              </p:cNvPr>
              <p:cNvSpPr/>
              <p:nvPr/>
            </p:nvSpPr>
            <p:spPr>
              <a:xfrm>
                <a:off x="3638675" y="4115292"/>
                <a:ext cx="49950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1794" extrusionOk="0">
                    <a:moveTo>
                      <a:pt x="754" y="533"/>
                    </a:moveTo>
                    <a:cubicBezTo>
                      <a:pt x="875" y="533"/>
                      <a:pt x="973" y="632"/>
                      <a:pt x="973" y="753"/>
                    </a:cubicBezTo>
                    <a:lnTo>
                      <a:pt x="973" y="1041"/>
                    </a:lnTo>
                    <a:cubicBezTo>
                      <a:pt x="973" y="1163"/>
                      <a:pt x="875" y="1262"/>
                      <a:pt x="754" y="1262"/>
                    </a:cubicBezTo>
                    <a:cubicBezTo>
                      <a:pt x="631" y="1262"/>
                      <a:pt x="533" y="1163"/>
                      <a:pt x="533" y="1041"/>
                    </a:cubicBezTo>
                    <a:lnTo>
                      <a:pt x="533" y="753"/>
                    </a:lnTo>
                    <a:cubicBezTo>
                      <a:pt x="533" y="632"/>
                      <a:pt x="631" y="533"/>
                      <a:pt x="754" y="533"/>
                    </a:cubicBezTo>
                    <a:close/>
                    <a:moveTo>
                      <a:pt x="754" y="1"/>
                    </a:moveTo>
                    <a:cubicBezTo>
                      <a:pt x="339" y="1"/>
                      <a:pt x="1" y="339"/>
                      <a:pt x="1" y="753"/>
                    </a:cubicBezTo>
                    <a:lnTo>
                      <a:pt x="1" y="1041"/>
                    </a:lnTo>
                    <a:cubicBezTo>
                      <a:pt x="1" y="1456"/>
                      <a:pt x="339" y="1793"/>
                      <a:pt x="754" y="1793"/>
                    </a:cubicBezTo>
                    <a:cubicBezTo>
                      <a:pt x="1168" y="1793"/>
                      <a:pt x="1505" y="1456"/>
                      <a:pt x="1505" y="1041"/>
                    </a:cubicBezTo>
                    <a:lnTo>
                      <a:pt x="1505" y="753"/>
                    </a:lnTo>
                    <a:cubicBezTo>
                      <a:pt x="1505" y="339"/>
                      <a:pt x="1168" y="1"/>
                      <a:pt x="7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2786;p64">
                <a:extLst>
                  <a:ext uri="{FF2B5EF4-FFF2-40B4-BE49-F238E27FC236}">
                    <a16:creationId xmlns:a16="http://schemas.microsoft.com/office/drawing/2014/main" id="{DEDD4B82-D9A1-71F3-8C1A-53E4CC555197}"/>
                  </a:ext>
                </a:extLst>
              </p:cNvPr>
              <p:cNvSpPr/>
              <p:nvPr/>
            </p:nvSpPr>
            <p:spPr>
              <a:xfrm>
                <a:off x="3430416" y="4115292"/>
                <a:ext cx="26634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803" h="1794" extrusionOk="0">
                    <a:moveTo>
                      <a:pt x="266" y="1"/>
                    </a:moveTo>
                    <a:cubicBezTo>
                      <a:pt x="120" y="1"/>
                      <a:pt x="0" y="120"/>
                      <a:pt x="0" y="267"/>
                    </a:cubicBezTo>
                    <a:cubicBezTo>
                      <a:pt x="0" y="414"/>
                      <a:pt x="120" y="533"/>
                      <a:pt x="266" y="533"/>
                    </a:cubicBezTo>
                    <a:lnTo>
                      <a:pt x="271" y="533"/>
                    </a:lnTo>
                    <a:lnTo>
                      <a:pt x="271" y="1528"/>
                    </a:lnTo>
                    <a:cubicBezTo>
                      <a:pt x="271" y="1674"/>
                      <a:pt x="390" y="1793"/>
                      <a:pt x="536" y="1793"/>
                    </a:cubicBezTo>
                    <a:cubicBezTo>
                      <a:pt x="683" y="1793"/>
                      <a:pt x="802" y="1674"/>
                      <a:pt x="802" y="1528"/>
                    </a:cubicBezTo>
                    <a:lnTo>
                      <a:pt x="802" y="267"/>
                    </a:lnTo>
                    <a:cubicBezTo>
                      <a:pt x="802" y="120"/>
                      <a:pt x="683" y="1"/>
                      <a:pt x="5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2787;p64">
                <a:extLst>
                  <a:ext uri="{FF2B5EF4-FFF2-40B4-BE49-F238E27FC236}">
                    <a16:creationId xmlns:a16="http://schemas.microsoft.com/office/drawing/2014/main" id="{960A5A50-BD44-D23E-A1EE-A9F8A703589C}"/>
                  </a:ext>
                </a:extLst>
              </p:cNvPr>
              <p:cNvSpPr/>
              <p:nvPr/>
            </p:nvSpPr>
            <p:spPr>
              <a:xfrm>
                <a:off x="3516884" y="4115292"/>
                <a:ext cx="26634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803" h="1794" extrusionOk="0">
                    <a:moveTo>
                      <a:pt x="266" y="1"/>
                    </a:moveTo>
                    <a:cubicBezTo>
                      <a:pt x="119" y="1"/>
                      <a:pt x="0" y="120"/>
                      <a:pt x="0" y="267"/>
                    </a:cubicBezTo>
                    <a:cubicBezTo>
                      <a:pt x="0" y="414"/>
                      <a:pt x="119" y="533"/>
                      <a:pt x="266" y="533"/>
                    </a:cubicBezTo>
                    <a:lnTo>
                      <a:pt x="270" y="533"/>
                    </a:lnTo>
                    <a:lnTo>
                      <a:pt x="270" y="1528"/>
                    </a:lnTo>
                    <a:cubicBezTo>
                      <a:pt x="270" y="1674"/>
                      <a:pt x="389" y="1793"/>
                      <a:pt x="536" y="1793"/>
                    </a:cubicBezTo>
                    <a:cubicBezTo>
                      <a:pt x="683" y="1793"/>
                      <a:pt x="801" y="1674"/>
                      <a:pt x="801" y="1528"/>
                    </a:cubicBezTo>
                    <a:lnTo>
                      <a:pt x="801" y="267"/>
                    </a:lnTo>
                    <a:cubicBezTo>
                      <a:pt x="802" y="120"/>
                      <a:pt x="683" y="1"/>
                      <a:pt x="5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2788;p64">
                <a:extLst>
                  <a:ext uri="{FF2B5EF4-FFF2-40B4-BE49-F238E27FC236}">
                    <a16:creationId xmlns:a16="http://schemas.microsoft.com/office/drawing/2014/main" id="{8756DCAC-F3AF-5C99-BC3D-63F7D5E5CC0C}"/>
                  </a:ext>
                </a:extLst>
              </p:cNvPr>
              <p:cNvSpPr/>
              <p:nvPr/>
            </p:nvSpPr>
            <p:spPr>
              <a:xfrm>
                <a:off x="3549720" y="4115292"/>
                <a:ext cx="26600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794" extrusionOk="0">
                    <a:moveTo>
                      <a:pt x="266" y="1"/>
                    </a:moveTo>
                    <a:cubicBezTo>
                      <a:pt x="119" y="1"/>
                      <a:pt x="0" y="120"/>
                      <a:pt x="0" y="267"/>
                    </a:cubicBezTo>
                    <a:cubicBezTo>
                      <a:pt x="0" y="414"/>
                      <a:pt x="119" y="533"/>
                      <a:pt x="266" y="533"/>
                    </a:cubicBezTo>
                    <a:lnTo>
                      <a:pt x="270" y="533"/>
                    </a:lnTo>
                    <a:lnTo>
                      <a:pt x="270" y="1528"/>
                    </a:lnTo>
                    <a:cubicBezTo>
                      <a:pt x="270" y="1674"/>
                      <a:pt x="389" y="1793"/>
                      <a:pt x="536" y="1793"/>
                    </a:cubicBezTo>
                    <a:cubicBezTo>
                      <a:pt x="683" y="1793"/>
                      <a:pt x="802" y="1674"/>
                      <a:pt x="802" y="1528"/>
                    </a:cubicBezTo>
                    <a:lnTo>
                      <a:pt x="802" y="267"/>
                    </a:lnTo>
                    <a:cubicBezTo>
                      <a:pt x="802" y="120"/>
                      <a:pt x="683" y="1"/>
                      <a:pt x="5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2789;p64">
                <a:extLst>
                  <a:ext uri="{FF2B5EF4-FFF2-40B4-BE49-F238E27FC236}">
                    <a16:creationId xmlns:a16="http://schemas.microsoft.com/office/drawing/2014/main" id="{F3FF329C-220A-1066-01DC-528D688D9D29}"/>
                  </a:ext>
                </a:extLst>
              </p:cNvPr>
              <p:cNvSpPr/>
              <p:nvPr/>
            </p:nvSpPr>
            <p:spPr>
              <a:xfrm>
                <a:off x="3638675" y="4190151"/>
                <a:ext cx="49950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1794" extrusionOk="0">
                    <a:moveTo>
                      <a:pt x="754" y="532"/>
                    </a:moveTo>
                    <a:cubicBezTo>
                      <a:pt x="875" y="532"/>
                      <a:pt x="973" y="631"/>
                      <a:pt x="973" y="753"/>
                    </a:cubicBezTo>
                    <a:lnTo>
                      <a:pt x="973" y="1041"/>
                    </a:lnTo>
                    <a:cubicBezTo>
                      <a:pt x="973" y="1163"/>
                      <a:pt x="875" y="1261"/>
                      <a:pt x="754" y="1261"/>
                    </a:cubicBezTo>
                    <a:cubicBezTo>
                      <a:pt x="631" y="1261"/>
                      <a:pt x="533" y="1163"/>
                      <a:pt x="533" y="1041"/>
                    </a:cubicBezTo>
                    <a:lnTo>
                      <a:pt x="533" y="753"/>
                    </a:lnTo>
                    <a:cubicBezTo>
                      <a:pt x="533" y="631"/>
                      <a:pt x="631" y="532"/>
                      <a:pt x="754" y="532"/>
                    </a:cubicBezTo>
                    <a:close/>
                    <a:moveTo>
                      <a:pt x="754" y="1"/>
                    </a:moveTo>
                    <a:cubicBezTo>
                      <a:pt x="339" y="1"/>
                      <a:pt x="1" y="338"/>
                      <a:pt x="1" y="753"/>
                    </a:cubicBezTo>
                    <a:lnTo>
                      <a:pt x="1" y="1041"/>
                    </a:lnTo>
                    <a:cubicBezTo>
                      <a:pt x="1" y="1455"/>
                      <a:pt x="339" y="1793"/>
                      <a:pt x="754" y="1793"/>
                    </a:cubicBezTo>
                    <a:cubicBezTo>
                      <a:pt x="1168" y="1793"/>
                      <a:pt x="1505" y="1455"/>
                      <a:pt x="1505" y="1041"/>
                    </a:cubicBezTo>
                    <a:lnTo>
                      <a:pt x="1505" y="753"/>
                    </a:lnTo>
                    <a:cubicBezTo>
                      <a:pt x="1505" y="338"/>
                      <a:pt x="1168" y="1"/>
                      <a:pt x="7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2790;p64">
                <a:extLst>
                  <a:ext uri="{FF2B5EF4-FFF2-40B4-BE49-F238E27FC236}">
                    <a16:creationId xmlns:a16="http://schemas.microsoft.com/office/drawing/2014/main" id="{86C29187-9AE2-1898-C2E0-658406FB7624}"/>
                  </a:ext>
                </a:extLst>
              </p:cNvPr>
              <p:cNvSpPr/>
              <p:nvPr/>
            </p:nvSpPr>
            <p:spPr>
              <a:xfrm>
                <a:off x="3551478" y="4190151"/>
                <a:ext cx="49917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794" extrusionOk="0">
                    <a:moveTo>
                      <a:pt x="752" y="532"/>
                    </a:moveTo>
                    <a:cubicBezTo>
                      <a:pt x="874" y="532"/>
                      <a:pt x="973" y="631"/>
                      <a:pt x="973" y="753"/>
                    </a:cubicBezTo>
                    <a:lnTo>
                      <a:pt x="973" y="1041"/>
                    </a:lnTo>
                    <a:cubicBezTo>
                      <a:pt x="973" y="1163"/>
                      <a:pt x="874" y="1261"/>
                      <a:pt x="752" y="1261"/>
                    </a:cubicBezTo>
                    <a:cubicBezTo>
                      <a:pt x="631" y="1261"/>
                      <a:pt x="532" y="1163"/>
                      <a:pt x="532" y="1041"/>
                    </a:cubicBezTo>
                    <a:lnTo>
                      <a:pt x="532" y="753"/>
                    </a:lnTo>
                    <a:cubicBezTo>
                      <a:pt x="532" y="631"/>
                      <a:pt x="631" y="532"/>
                      <a:pt x="752" y="532"/>
                    </a:cubicBezTo>
                    <a:close/>
                    <a:moveTo>
                      <a:pt x="752" y="1"/>
                    </a:moveTo>
                    <a:cubicBezTo>
                      <a:pt x="337" y="1"/>
                      <a:pt x="0" y="338"/>
                      <a:pt x="0" y="753"/>
                    </a:cubicBezTo>
                    <a:lnTo>
                      <a:pt x="0" y="1041"/>
                    </a:lnTo>
                    <a:cubicBezTo>
                      <a:pt x="0" y="1455"/>
                      <a:pt x="337" y="1793"/>
                      <a:pt x="752" y="1793"/>
                    </a:cubicBezTo>
                    <a:cubicBezTo>
                      <a:pt x="1167" y="1793"/>
                      <a:pt x="1505" y="1455"/>
                      <a:pt x="1505" y="1041"/>
                    </a:cubicBezTo>
                    <a:lnTo>
                      <a:pt x="1505" y="753"/>
                    </a:lnTo>
                    <a:cubicBezTo>
                      <a:pt x="1505" y="338"/>
                      <a:pt x="1167" y="1"/>
                      <a:pt x="7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2791;p64">
                <a:extLst>
                  <a:ext uri="{FF2B5EF4-FFF2-40B4-BE49-F238E27FC236}">
                    <a16:creationId xmlns:a16="http://schemas.microsoft.com/office/drawing/2014/main" id="{4F618A9B-F1A6-514A-13A3-5162574DA5A0}"/>
                  </a:ext>
                </a:extLst>
              </p:cNvPr>
              <p:cNvSpPr/>
              <p:nvPr/>
            </p:nvSpPr>
            <p:spPr>
              <a:xfrm>
                <a:off x="3432008" y="4190151"/>
                <a:ext cx="49917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794" extrusionOk="0">
                    <a:moveTo>
                      <a:pt x="753" y="532"/>
                    </a:moveTo>
                    <a:cubicBezTo>
                      <a:pt x="874" y="532"/>
                      <a:pt x="973" y="631"/>
                      <a:pt x="973" y="753"/>
                    </a:cubicBezTo>
                    <a:lnTo>
                      <a:pt x="973" y="1041"/>
                    </a:lnTo>
                    <a:cubicBezTo>
                      <a:pt x="973" y="1163"/>
                      <a:pt x="874" y="1261"/>
                      <a:pt x="753" y="1261"/>
                    </a:cubicBezTo>
                    <a:cubicBezTo>
                      <a:pt x="631" y="1261"/>
                      <a:pt x="533" y="1163"/>
                      <a:pt x="533" y="1041"/>
                    </a:cubicBezTo>
                    <a:lnTo>
                      <a:pt x="533" y="753"/>
                    </a:lnTo>
                    <a:cubicBezTo>
                      <a:pt x="533" y="631"/>
                      <a:pt x="631" y="532"/>
                      <a:pt x="753" y="532"/>
                    </a:cubicBezTo>
                    <a:close/>
                    <a:moveTo>
                      <a:pt x="753" y="1"/>
                    </a:moveTo>
                    <a:cubicBezTo>
                      <a:pt x="338" y="1"/>
                      <a:pt x="1" y="338"/>
                      <a:pt x="1" y="753"/>
                    </a:cubicBezTo>
                    <a:lnTo>
                      <a:pt x="1" y="1041"/>
                    </a:lnTo>
                    <a:cubicBezTo>
                      <a:pt x="1" y="1455"/>
                      <a:pt x="338" y="1793"/>
                      <a:pt x="753" y="1793"/>
                    </a:cubicBezTo>
                    <a:cubicBezTo>
                      <a:pt x="1168" y="1793"/>
                      <a:pt x="1505" y="1455"/>
                      <a:pt x="1505" y="1041"/>
                    </a:cubicBezTo>
                    <a:lnTo>
                      <a:pt x="1505" y="753"/>
                    </a:lnTo>
                    <a:cubicBezTo>
                      <a:pt x="1505" y="338"/>
                      <a:pt x="1168" y="1"/>
                      <a:pt x="7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2792;p64">
                <a:extLst>
                  <a:ext uri="{FF2B5EF4-FFF2-40B4-BE49-F238E27FC236}">
                    <a16:creationId xmlns:a16="http://schemas.microsoft.com/office/drawing/2014/main" id="{12CFD688-FBC6-23CA-199A-D347C67CFBA0}"/>
                  </a:ext>
                </a:extLst>
              </p:cNvPr>
              <p:cNvSpPr/>
              <p:nvPr/>
            </p:nvSpPr>
            <p:spPr>
              <a:xfrm>
                <a:off x="3377083" y="4190151"/>
                <a:ext cx="49917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794" extrusionOk="0">
                    <a:moveTo>
                      <a:pt x="752" y="532"/>
                    </a:moveTo>
                    <a:cubicBezTo>
                      <a:pt x="874" y="532"/>
                      <a:pt x="973" y="631"/>
                      <a:pt x="973" y="753"/>
                    </a:cubicBezTo>
                    <a:lnTo>
                      <a:pt x="973" y="1041"/>
                    </a:lnTo>
                    <a:cubicBezTo>
                      <a:pt x="973" y="1163"/>
                      <a:pt x="874" y="1261"/>
                      <a:pt x="752" y="1261"/>
                    </a:cubicBezTo>
                    <a:cubicBezTo>
                      <a:pt x="631" y="1261"/>
                      <a:pt x="532" y="1163"/>
                      <a:pt x="532" y="1041"/>
                    </a:cubicBezTo>
                    <a:lnTo>
                      <a:pt x="532" y="753"/>
                    </a:lnTo>
                    <a:cubicBezTo>
                      <a:pt x="532" y="631"/>
                      <a:pt x="631" y="532"/>
                      <a:pt x="752" y="532"/>
                    </a:cubicBezTo>
                    <a:close/>
                    <a:moveTo>
                      <a:pt x="752" y="1"/>
                    </a:moveTo>
                    <a:cubicBezTo>
                      <a:pt x="338" y="1"/>
                      <a:pt x="1" y="338"/>
                      <a:pt x="1" y="753"/>
                    </a:cubicBezTo>
                    <a:lnTo>
                      <a:pt x="1" y="1041"/>
                    </a:lnTo>
                    <a:cubicBezTo>
                      <a:pt x="1" y="1455"/>
                      <a:pt x="338" y="1793"/>
                      <a:pt x="752" y="1793"/>
                    </a:cubicBezTo>
                    <a:cubicBezTo>
                      <a:pt x="1167" y="1793"/>
                      <a:pt x="1505" y="1455"/>
                      <a:pt x="1505" y="1041"/>
                    </a:cubicBezTo>
                    <a:lnTo>
                      <a:pt x="1505" y="753"/>
                    </a:lnTo>
                    <a:cubicBezTo>
                      <a:pt x="1505" y="338"/>
                      <a:pt x="1167" y="1"/>
                      <a:pt x="7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2793;p64">
                <a:extLst>
                  <a:ext uri="{FF2B5EF4-FFF2-40B4-BE49-F238E27FC236}">
                    <a16:creationId xmlns:a16="http://schemas.microsoft.com/office/drawing/2014/main" id="{78B8236E-2CA9-B626-6290-FCAE4A373DEF}"/>
                  </a:ext>
                </a:extLst>
              </p:cNvPr>
              <p:cNvSpPr/>
              <p:nvPr/>
            </p:nvSpPr>
            <p:spPr>
              <a:xfrm>
                <a:off x="3604877" y="4190151"/>
                <a:ext cx="26634" cy="59469"/>
              </a:xfrm>
              <a:custGeom>
                <a:avLst/>
                <a:gdLst/>
                <a:ahLst/>
                <a:cxnLst/>
                <a:rect l="l" t="t" r="r" b="b"/>
                <a:pathLst>
                  <a:path w="803" h="1793" extrusionOk="0">
                    <a:moveTo>
                      <a:pt x="266" y="1"/>
                    </a:moveTo>
                    <a:cubicBezTo>
                      <a:pt x="120" y="1"/>
                      <a:pt x="0" y="120"/>
                      <a:pt x="0" y="266"/>
                    </a:cubicBezTo>
                    <a:cubicBezTo>
                      <a:pt x="0" y="413"/>
                      <a:pt x="120" y="532"/>
                      <a:pt x="266" y="532"/>
                    </a:cubicBezTo>
                    <a:lnTo>
                      <a:pt x="270" y="532"/>
                    </a:lnTo>
                    <a:lnTo>
                      <a:pt x="270" y="1527"/>
                    </a:lnTo>
                    <a:cubicBezTo>
                      <a:pt x="270" y="1674"/>
                      <a:pt x="390" y="1792"/>
                      <a:pt x="536" y="1792"/>
                    </a:cubicBezTo>
                    <a:cubicBezTo>
                      <a:pt x="683" y="1792"/>
                      <a:pt x="802" y="1674"/>
                      <a:pt x="802" y="1527"/>
                    </a:cubicBezTo>
                    <a:lnTo>
                      <a:pt x="802" y="266"/>
                    </a:lnTo>
                    <a:cubicBezTo>
                      <a:pt x="802" y="120"/>
                      <a:pt x="683" y="1"/>
                      <a:pt x="5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2794;p64">
                <a:extLst>
                  <a:ext uri="{FF2B5EF4-FFF2-40B4-BE49-F238E27FC236}">
                    <a16:creationId xmlns:a16="http://schemas.microsoft.com/office/drawing/2014/main" id="{5EAC81A3-E7ED-615C-68D2-E35CF8E6939E}"/>
                  </a:ext>
                </a:extLst>
              </p:cNvPr>
              <p:cNvSpPr/>
              <p:nvPr/>
            </p:nvSpPr>
            <p:spPr>
              <a:xfrm>
                <a:off x="3484844" y="4190151"/>
                <a:ext cx="26667" cy="59469"/>
              </a:xfrm>
              <a:custGeom>
                <a:avLst/>
                <a:gdLst/>
                <a:ahLst/>
                <a:cxnLst/>
                <a:rect l="l" t="t" r="r" b="b"/>
                <a:pathLst>
                  <a:path w="804" h="1793" extrusionOk="0">
                    <a:moveTo>
                      <a:pt x="266" y="1"/>
                    </a:moveTo>
                    <a:cubicBezTo>
                      <a:pt x="119" y="1"/>
                      <a:pt x="0" y="120"/>
                      <a:pt x="0" y="266"/>
                    </a:cubicBezTo>
                    <a:cubicBezTo>
                      <a:pt x="0" y="413"/>
                      <a:pt x="119" y="532"/>
                      <a:pt x="266" y="532"/>
                    </a:cubicBezTo>
                    <a:lnTo>
                      <a:pt x="271" y="532"/>
                    </a:lnTo>
                    <a:lnTo>
                      <a:pt x="271" y="1527"/>
                    </a:lnTo>
                    <a:cubicBezTo>
                      <a:pt x="271" y="1674"/>
                      <a:pt x="390" y="1792"/>
                      <a:pt x="537" y="1792"/>
                    </a:cubicBezTo>
                    <a:cubicBezTo>
                      <a:pt x="684" y="1792"/>
                      <a:pt x="802" y="1674"/>
                      <a:pt x="802" y="1527"/>
                    </a:cubicBezTo>
                    <a:lnTo>
                      <a:pt x="802" y="266"/>
                    </a:lnTo>
                    <a:cubicBezTo>
                      <a:pt x="803" y="120"/>
                      <a:pt x="684" y="1"/>
                      <a:pt x="5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2795;p64">
                <a:extLst>
                  <a:ext uri="{FF2B5EF4-FFF2-40B4-BE49-F238E27FC236}">
                    <a16:creationId xmlns:a16="http://schemas.microsoft.com/office/drawing/2014/main" id="{97D7AFCA-368D-7A94-9BAD-EA86C118B70C}"/>
                  </a:ext>
                </a:extLst>
              </p:cNvPr>
              <p:cNvSpPr/>
              <p:nvPr/>
            </p:nvSpPr>
            <p:spPr>
              <a:xfrm>
                <a:off x="3517680" y="4190151"/>
                <a:ext cx="26634" cy="59469"/>
              </a:xfrm>
              <a:custGeom>
                <a:avLst/>
                <a:gdLst/>
                <a:ahLst/>
                <a:cxnLst/>
                <a:rect l="l" t="t" r="r" b="b"/>
                <a:pathLst>
                  <a:path w="803" h="1793" extrusionOk="0">
                    <a:moveTo>
                      <a:pt x="267" y="1"/>
                    </a:moveTo>
                    <a:cubicBezTo>
                      <a:pt x="120" y="1"/>
                      <a:pt x="1" y="120"/>
                      <a:pt x="1" y="266"/>
                    </a:cubicBezTo>
                    <a:cubicBezTo>
                      <a:pt x="1" y="413"/>
                      <a:pt x="120" y="532"/>
                      <a:pt x="267" y="532"/>
                    </a:cubicBezTo>
                    <a:lnTo>
                      <a:pt x="271" y="532"/>
                    </a:lnTo>
                    <a:lnTo>
                      <a:pt x="271" y="1527"/>
                    </a:lnTo>
                    <a:cubicBezTo>
                      <a:pt x="271" y="1674"/>
                      <a:pt x="390" y="1792"/>
                      <a:pt x="537" y="1792"/>
                    </a:cubicBezTo>
                    <a:cubicBezTo>
                      <a:pt x="684" y="1792"/>
                      <a:pt x="803" y="1674"/>
                      <a:pt x="803" y="1527"/>
                    </a:cubicBezTo>
                    <a:lnTo>
                      <a:pt x="803" y="266"/>
                    </a:lnTo>
                    <a:cubicBezTo>
                      <a:pt x="803" y="120"/>
                      <a:pt x="684" y="1"/>
                      <a:pt x="5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2796;p64">
                <a:extLst>
                  <a:ext uri="{FF2B5EF4-FFF2-40B4-BE49-F238E27FC236}">
                    <a16:creationId xmlns:a16="http://schemas.microsoft.com/office/drawing/2014/main" id="{AE3F47E9-95A7-AE7E-F4AD-0FAA529948F5}"/>
                  </a:ext>
                </a:extLst>
              </p:cNvPr>
              <p:cNvSpPr/>
              <p:nvPr/>
            </p:nvSpPr>
            <p:spPr>
              <a:xfrm>
                <a:off x="3377083" y="4265010"/>
                <a:ext cx="49917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794" extrusionOk="0">
                    <a:moveTo>
                      <a:pt x="752" y="532"/>
                    </a:moveTo>
                    <a:cubicBezTo>
                      <a:pt x="874" y="532"/>
                      <a:pt x="973" y="631"/>
                      <a:pt x="973" y="752"/>
                    </a:cubicBezTo>
                    <a:lnTo>
                      <a:pt x="973" y="1040"/>
                    </a:lnTo>
                    <a:cubicBezTo>
                      <a:pt x="973" y="1162"/>
                      <a:pt x="874" y="1261"/>
                      <a:pt x="752" y="1261"/>
                    </a:cubicBezTo>
                    <a:cubicBezTo>
                      <a:pt x="631" y="1261"/>
                      <a:pt x="532" y="1162"/>
                      <a:pt x="532" y="1040"/>
                    </a:cubicBezTo>
                    <a:lnTo>
                      <a:pt x="532" y="752"/>
                    </a:lnTo>
                    <a:cubicBezTo>
                      <a:pt x="532" y="631"/>
                      <a:pt x="631" y="532"/>
                      <a:pt x="752" y="532"/>
                    </a:cubicBezTo>
                    <a:close/>
                    <a:moveTo>
                      <a:pt x="752" y="0"/>
                    </a:moveTo>
                    <a:cubicBezTo>
                      <a:pt x="338" y="0"/>
                      <a:pt x="1" y="338"/>
                      <a:pt x="1" y="752"/>
                    </a:cubicBezTo>
                    <a:lnTo>
                      <a:pt x="1" y="1040"/>
                    </a:lnTo>
                    <a:cubicBezTo>
                      <a:pt x="1" y="1455"/>
                      <a:pt x="338" y="1793"/>
                      <a:pt x="752" y="1793"/>
                    </a:cubicBezTo>
                    <a:cubicBezTo>
                      <a:pt x="1167" y="1793"/>
                      <a:pt x="1505" y="1455"/>
                      <a:pt x="1505" y="1040"/>
                    </a:cubicBezTo>
                    <a:lnTo>
                      <a:pt x="1505" y="752"/>
                    </a:lnTo>
                    <a:cubicBezTo>
                      <a:pt x="1505" y="338"/>
                      <a:pt x="1167" y="0"/>
                      <a:pt x="7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2797;p64">
                <a:extLst>
                  <a:ext uri="{FF2B5EF4-FFF2-40B4-BE49-F238E27FC236}">
                    <a16:creationId xmlns:a16="http://schemas.microsoft.com/office/drawing/2014/main" id="{8F2B6D0E-E1C3-856C-A04C-FB8D46A6DD29}"/>
                  </a:ext>
                </a:extLst>
              </p:cNvPr>
              <p:cNvSpPr/>
              <p:nvPr/>
            </p:nvSpPr>
            <p:spPr>
              <a:xfrm>
                <a:off x="3464314" y="4265010"/>
                <a:ext cx="49917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794" extrusionOk="0">
                    <a:moveTo>
                      <a:pt x="753" y="532"/>
                    </a:moveTo>
                    <a:cubicBezTo>
                      <a:pt x="874" y="532"/>
                      <a:pt x="973" y="631"/>
                      <a:pt x="973" y="752"/>
                    </a:cubicBezTo>
                    <a:lnTo>
                      <a:pt x="973" y="1040"/>
                    </a:lnTo>
                    <a:cubicBezTo>
                      <a:pt x="973" y="1162"/>
                      <a:pt x="874" y="1261"/>
                      <a:pt x="753" y="1261"/>
                    </a:cubicBezTo>
                    <a:cubicBezTo>
                      <a:pt x="631" y="1261"/>
                      <a:pt x="532" y="1162"/>
                      <a:pt x="532" y="1040"/>
                    </a:cubicBezTo>
                    <a:lnTo>
                      <a:pt x="532" y="752"/>
                    </a:lnTo>
                    <a:cubicBezTo>
                      <a:pt x="532" y="631"/>
                      <a:pt x="631" y="532"/>
                      <a:pt x="753" y="532"/>
                    </a:cubicBezTo>
                    <a:close/>
                    <a:moveTo>
                      <a:pt x="753" y="0"/>
                    </a:moveTo>
                    <a:cubicBezTo>
                      <a:pt x="338" y="0"/>
                      <a:pt x="0" y="338"/>
                      <a:pt x="0" y="752"/>
                    </a:cubicBezTo>
                    <a:lnTo>
                      <a:pt x="0" y="1040"/>
                    </a:lnTo>
                    <a:cubicBezTo>
                      <a:pt x="0" y="1455"/>
                      <a:pt x="338" y="1793"/>
                      <a:pt x="753" y="1793"/>
                    </a:cubicBezTo>
                    <a:cubicBezTo>
                      <a:pt x="1167" y="1793"/>
                      <a:pt x="1504" y="1455"/>
                      <a:pt x="1504" y="1040"/>
                    </a:cubicBezTo>
                    <a:lnTo>
                      <a:pt x="1504" y="752"/>
                    </a:lnTo>
                    <a:cubicBezTo>
                      <a:pt x="1504" y="338"/>
                      <a:pt x="1167" y="0"/>
                      <a:pt x="7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2798;p64">
                <a:extLst>
                  <a:ext uri="{FF2B5EF4-FFF2-40B4-BE49-F238E27FC236}">
                    <a16:creationId xmlns:a16="http://schemas.microsoft.com/office/drawing/2014/main" id="{C1D02196-3498-1C83-34B0-6DE680387EA3}"/>
                  </a:ext>
                </a:extLst>
              </p:cNvPr>
              <p:cNvSpPr/>
              <p:nvPr/>
            </p:nvSpPr>
            <p:spPr>
              <a:xfrm>
                <a:off x="3583750" y="4265010"/>
                <a:ext cx="49950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1794" extrusionOk="0">
                    <a:moveTo>
                      <a:pt x="752" y="532"/>
                    </a:moveTo>
                    <a:cubicBezTo>
                      <a:pt x="875" y="532"/>
                      <a:pt x="973" y="631"/>
                      <a:pt x="973" y="752"/>
                    </a:cubicBezTo>
                    <a:lnTo>
                      <a:pt x="973" y="1040"/>
                    </a:lnTo>
                    <a:cubicBezTo>
                      <a:pt x="973" y="1162"/>
                      <a:pt x="875" y="1261"/>
                      <a:pt x="752" y="1261"/>
                    </a:cubicBezTo>
                    <a:cubicBezTo>
                      <a:pt x="631" y="1261"/>
                      <a:pt x="533" y="1162"/>
                      <a:pt x="533" y="1040"/>
                    </a:cubicBezTo>
                    <a:lnTo>
                      <a:pt x="533" y="752"/>
                    </a:lnTo>
                    <a:cubicBezTo>
                      <a:pt x="533" y="631"/>
                      <a:pt x="631" y="532"/>
                      <a:pt x="752" y="532"/>
                    </a:cubicBezTo>
                    <a:close/>
                    <a:moveTo>
                      <a:pt x="752" y="0"/>
                    </a:moveTo>
                    <a:cubicBezTo>
                      <a:pt x="338" y="0"/>
                      <a:pt x="1" y="338"/>
                      <a:pt x="1" y="752"/>
                    </a:cubicBezTo>
                    <a:lnTo>
                      <a:pt x="1" y="1040"/>
                    </a:lnTo>
                    <a:cubicBezTo>
                      <a:pt x="1" y="1455"/>
                      <a:pt x="338" y="1793"/>
                      <a:pt x="752" y="1793"/>
                    </a:cubicBezTo>
                    <a:cubicBezTo>
                      <a:pt x="1167" y="1793"/>
                      <a:pt x="1505" y="1455"/>
                      <a:pt x="1505" y="1040"/>
                    </a:cubicBezTo>
                    <a:lnTo>
                      <a:pt x="1505" y="752"/>
                    </a:lnTo>
                    <a:cubicBezTo>
                      <a:pt x="1505" y="338"/>
                      <a:pt x="1167" y="0"/>
                      <a:pt x="7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2799;p64">
                <a:extLst>
                  <a:ext uri="{FF2B5EF4-FFF2-40B4-BE49-F238E27FC236}">
                    <a16:creationId xmlns:a16="http://schemas.microsoft.com/office/drawing/2014/main" id="{9C4C0964-35EC-89AA-8C25-470D85FB20BB}"/>
                  </a:ext>
                </a:extLst>
              </p:cNvPr>
              <p:cNvSpPr/>
              <p:nvPr/>
            </p:nvSpPr>
            <p:spPr>
              <a:xfrm>
                <a:off x="3638675" y="4265010"/>
                <a:ext cx="49950" cy="59502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1794" extrusionOk="0">
                    <a:moveTo>
                      <a:pt x="754" y="532"/>
                    </a:moveTo>
                    <a:cubicBezTo>
                      <a:pt x="875" y="532"/>
                      <a:pt x="973" y="631"/>
                      <a:pt x="973" y="752"/>
                    </a:cubicBezTo>
                    <a:lnTo>
                      <a:pt x="973" y="1040"/>
                    </a:lnTo>
                    <a:cubicBezTo>
                      <a:pt x="973" y="1162"/>
                      <a:pt x="875" y="1261"/>
                      <a:pt x="754" y="1261"/>
                    </a:cubicBezTo>
                    <a:cubicBezTo>
                      <a:pt x="631" y="1261"/>
                      <a:pt x="533" y="1162"/>
                      <a:pt x="533" y="1040"/>
                    </a:cubicBezTo>
                    <a:lnTo>
                      <a:pt x="533" y="752"/>
                    </a:lnTo>
                    <a:cubicBezTo>
                      <a:pt x="533" y="631"/>
                      <a:pt x="631" y="532"/>
                      <a:pt x="754" y="532"/>
                    </a:cubicBezTo>
                    <a:close/>
                    <a:moveTo>
                      <a:pt x="754" y="0"/>
                    </a:moveTo>
                    <a:cubicBezTo>
                      <a:pt x="339" y="0"/>
                      <a:pt x="1" y="338"/>
                      <a:pt x="1" y="752"/>
                    </a:cubicBezTo>
                    <a:lnTo>
                      <a:pt x="1" y="1040"/>
                    </a:lnTo>
                    <a:cubicBezTo>
                      <a:pt x="1" y="1455"/>
                      <a:pt x="339" y="1793"/>
                      <a:pt x="754" y="1793"/>
                    </a:cubicBezTo>
                    <a:cubicBezTo>
                      <a:pt x="1168" y="1793"/>
                      <a:pt x="1505" y="1455"/>
                      <a:pt x="1505" y="1040"/>
                    </a:cubicBezTo>
                    <a:lnTo>
                      <a:pt x="1505" y="752"/>
                    </a:lnTo>
                    <a:cubicBezTo>
                      <a:pt x="1505" y="338"/>
                      <a:pt x="1168" y="0"/>
                      <a:pt x="7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2800;p64">
                <a:extLst>
                  <a:ext uri="{FF2B5EF4-FFF2-40B4-BE49-F238E27FC236}">
                    <a16:creationId xmlns:a16="http://schemas.microsoft.com/office/drawing/2014/main" id="{ABB969BF-15F0-2B95-48B0-EF925E2123C9}"/>
                  </a:ext>
                </a:extLst>
              </p:cNvPr>
              <p:cNvSpPr/>
              <p:nvPr/>
            </p:nvSpPr>
            <p:spPr>
              <a:xfrm>
                <a:off x="3430416" y="4265010"/>
                <a:ext cx="26634" cy="59436"/>
              </a:xfrm>
              <a:custGeom>
                <a:avLst/>
                <a:gdLst/>
                <a:ahLst/>
                <a:cxnLst/>
                <a:rect l="l" t="t" r="r" b="b"/>
                <a:pathLst>
                  <a:path w="803" h="1792" extrusionOk="0">
                    <a:moveTo>
                      <a:pt x="266" y="0"/>
                    </a:moveTo>
                    <a:cubicBezTo>
                      <a:pt x="120" y="0"/>
                      <a:pt x="0" y="119"/>
                      <a:pt x="0" y="266"/>
                    </a:cubicBezTo>
                    <a:cubicBezTo>
                      <a:pt x="0" y="413"/>
                      <a:pt x="120" y="532"/>
                      <a:pt x="266" y="532"/>
                    </a:cubicBezTo>
                    <a:lnTo>
                      <a:pt x="271" y="532"/>
                    </a:lnTo>
                    <a:lnTo>
                      <a:pt x="271" y="1526"/>
                    </a:lnTo>
                    <a:cubicBezTo>
                      <a:pt x="271" y="1673"/>
                      <a:pt x="390" y="1792"/>
                      <a:pt x="536" y="1792"/>
                    </a:cubicBezTo>
                    <a:cubicBezTo>
                      <a:pt x="683" y="1792"/>
                      <a:pt x="802" y="1673"/>
                      <a:pt x="802" y="1526"/>
                    </a:cubicBezTo>
                    <a:lnTo>
                      <a:pt x="802" y="266"/>
                    </a:lnTo>
                    <a:cubicBezTo>
                      <a:pt x="802" y="119"/>
                      <a:pt x="683" y="0"/>
                      <a:pt x="5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2801;p64">
                <a:extLst>
                  <a:ext uri="{FF2B5EF4-FFF2-40B4-BE49-F238E27FC236}">
                    <a16:creationId xmlns:a16="http://schemas.microsoft.com/office/drawing/2014/main" id="{62C48CCD-F06D-5A44-0F8D-838E9F68B027}"/>
                  </a:ext>
                </a:extLst>
              </p:cNvPr>
              <p:cNvSpPr/>
              <p:nvPr/>
            </p:nvSpPr>
            <p:spPr>
              <a:xfrm>
                <a:off x="3516884" y="4265010"/>
                <a:ext cx="26634" cy="59436"/>
              </a:xfrm>
              <a:custGeom>
                <a:avLst/>
                <a:gdLst/>
                <a:ahLst/>
                <a:cxnLst/>
                <a:rect l="l" t="t" r="r" b="b"/>
                <a:pathLst>
                  <a:path w="803" h="1792" extrusionOk="0">
                    <a:moveTo>
                      <a:pt x="266" y="0"/>
                    </a:moveTo>
                    <a:cubicBezTo>
                      <a:pt x="119" y="0"/>
                      <a:pt x="0" y="119"/>
                      <a:pt x="0" y="266"/>
                    </a:cubicBezTo>
                    <a:cubicBezTo>
                      <a:pt x="0" y="413"/>
                      <a:pt x="119" y="532"/>
                      <a:pt x="266" y="532"/>
                    </a:cubicBezTo>
                    <a:lnTo>
                      <a:pt x="270" y="532"/>
                    </a:lnTo>
                    <a:lnTo>
                      <a:pt x="270" y="1526"/>
                    </a:lnTo>
                    <a:cubicBezTo>
                      <a:pt x="270" y="1673"/>
                      <a:pt x="389" y="1792"/>
                      <a:pt x="536" y="1792"/>
                    </a:cubicBezTo>
                    <a:cubicBezTo>
                      <a:pt x="683" y="1792"/>
                      <a:pt x="801" y="1673"/>
                      <a:pt x="801" y="1526"/>
                    </a:cubicBezTo>
                    <a:lnTo>
                      <a:pt x="801" y="266"/>
                    </a:lnTo>
                    <a:cubicBezTo>
                      <a:pt x="802" y="119"/>
                      <a:pt x="683" y="0"/>
                      <a:pt x="5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2802;p64">
                <a:extLst>
                  <a:ext uri="{FF2B5EF4-FFF2-40B4-BE49-F238E27FC236}">
                    <a16:creationId xmlns:a16="http://schemas.microsoft.com/office/drawing/2014/main" id="{9BCDE0A5-B0D4-1CC8-1B4E-402F988D34D2}"/>
                  </a:ext>
                </a:extLst>
              </p:cNvPr>
              <p:cNvSpPr/>
              <p:nvPr/>
            </p:nvSpPr>
            <p:spPr>
              <a:xfrm>
                <a:off x="3549720" y="4265010"/>
                <a:ext cx="26600" cy="59436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792" extrusionOk="0">
                    <a:moveTo>
                      <a:pt x="266" y="0"/>
                    </a:moveTo>
                    <a:cubicBezTo>
                      <a:pt x="119" y="0"/>
                      <a:pt x="0" y="119"/>
                      <a:pt x="0" y="266"/>
                    </a:cubicBezTo>
                    <a:cubicBezTo>
                      <a:pt x="0" y="413"/>
                      <a:pt x="119" y="532"/>
                      <a:pt x="266" y="532"/>
                    </a:cubicBezTo>
                    <a:lnTo>
                      <a:pt x="270" y="532"/>
                    </a:lnTo>
                    <a:lnTo>
                      <a:pt x="270" y="1526"/>
                    </a:lnTo>
                    <a:cubicBezTo>
                      <a:pt x="270" y="1673"/>
                      <a:pt x="389" y="1792"/>
                      <a:pt x="536" y="1792"/>
                    </a:cubicBezTo>
                    <a:cubicBezTo>
                      <a:pt x="683" y="1792"/>
                      <a:pt x="802" y="1673"/>
                      <a:pt x="802" y="1526"/>
                    </a:cubicBezTo>
                    <a:lnTo>
                      <a:pt x="802" y="266"/>
                    </a:lnTo>
                    <a:cubicBezTo>
                      <a:pt x="802" y="119"/>
                      <a:pt x="683" y="0"/>
                      <a:pt x="5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2803;p64">
                <a:extLst>
                  <a:ext uri="{FF2B5EF4-FFF2-40B4-BE49-F238E27FC236}">
                    <a16:creationId xmlns:a16="http://schemas.microsoft.com/office/drawing/2014/main" id="{CFA05E74-83FC-7FDD-E5FF-7CFA07325BF4}"/>
                  </a:ext>
                </a:extLst>
              </p:cNvPr>
              <p:cNvSpPr/>
              <p:nvPr/>
            </p:nvSpPr>
            <p:spPr>
              <a:xfrm>
                <a:off x="3705143" y="4093236"/>
                <a:ext cx="136551" cy="82123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476" extrusionOk="0">
                    <a:moveTo>
                      <a:pt x="3203" y="0"/>
                    </a:moveTo>
                    <a:cubicBezTo>
                      <a:pt x="3056" y="0"/>
                      <a:pt x="2937" y="120"/>
                      <a:pt x="2937" y="266"/>
                    </a:cubicBezTo>
                    <a:lnTo>
                      <a:pt x="2937" y="1945"/>
                    </a:lnTo>
                    <a:lnTo>
                      <a:pt x="2706" y="1945"/>
                    </a:lnTo>
                    <a:lnTo>
                      <a:pt x="2706" y="1333"/>
                    </a:lnTo>
                    <a:cubicBezTo>
                      <a:pt x="2706" y="1186"/>
                      <a:pt x="2587" y="1068"/>
                      <a:pt x="2440" y="1068"/>
                    </a:cubicBezTo>
                    <a:cubicBezTo>
                      <a:pt x="2293" y="1068"/>
                      <a:pt x="2174" y="1187"/>
                      <a:pt x="2174" y="1333"/>
                    </a:cubicBezTo>
                    <a:lnTo>
                      <a:pt x="2174" y="1945"/>
                    </a:lnTo>
                    <a:lnTo>
                      <a:pt x="1942" y="1945"/>
                    </a:lnTo>
                    <a:lnTo>
                      <a:pt x="1942" y="685"/>
                    </a:lnTo>
                    <a:cubicBezTo>
                      <a:pt x="1942" y="538"/>
                      <a:pt x="1823" y="419"/>
                      <a:pt x="1676" y="419"/>
                    </a:cubicBezTo>
                    <a:cubicBezTo>
                      <a:pt x="1529" y="419"/>
                      <a:pt x="1411" y="538"/>
                      <a:pt x="1411" y="685"/>
                    </a:cubicBezTo>
                    <a:lnTo>
                      <a:pt x="1411" y="1945"/>
                    </a:lnTo>
                    <a:lnTo>
                      <a:pt x="1179" y="1945"/>
                    </a:lnTo>
                    <a:lnTo>
                      <a:pt x="1179" y="1333"/>
                    </a:lnTo>
                    <a:cubicBezTo>
                      <a:pt x="1179" y="1186"/>
                      <a:pt x="1060" y="1068"/>
                      <a:pt x="913" y="1068"/>
                    </a:cubicBezTo>
                    <a:cubicBezTo>
                      <a:pt x="766" y="1068"/>
                      <a:pt x="647" y="1187"/>
                      <a:pt x="647" y="1333"/>
                    </a:cubicBezTo>
                    <a:lnTo>
                      <a:pt x="647" y="1945"/>
                    </a:lnTo>
                    <a:lnTo>
                      <a:pt x="266" y="1945"/>
                    </a:lnTo>
                    <a:cubicBezTo>
                      <a:pt x="119" y="1945"/>
                      <a:pt x="0" y="2064"/>
                      <a:pt x="0" y="2211"/>
                    </a:cubicBezTo>
                    <a:cubicBezTo>
                      <a:pt x="0" y="2357"/>
                      <a:pt x="119" y="2476"/>
                      <a:pt x="266" y="2476"/>
                    </a:cubicBezTo>
                    <a:lnTo>
                      <a:pt x="3850" y="2476"/>
                    </a:lnTo>
                    <a:cubicBezTo>
                      <a:pt x="3997" y="2476"/>
                      <a:pt x="4116" y="2357"/>
                      <a:pt x="4116" y="2211"/>
                    </a:cubicBezTo>
                    <a:cubicBezTo>
                      <a:pt x="4115" y="2064"/>
                      <a:pt x="3996" y="1945"/>
                      <a:pt x="3849" y="1945"/>
                    </a:cubicBezTo>
                    <a:lnTo>
                      <a:pt x="3468" y="1945"/>
                    </a:lnTo>
                    <a:lnTo>
                      <a:pt x="3468" y="266"/>
                    </a:lnTo>
                    <a:cubicBezTo>
                      <a:pt x="3468" y="120"/>
                      <a:pt x="3349" y="0"/>
                      <a:pt x="32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2804;p64">
                <a:extLst>
                  <a:ext uri="{FF2B5EF4-FFF2-40B4-BE49-F238E27FC236}">
                    <a16:creationId xmlns:a16="http://schemas.microsoft.com/office/drawing/2014/main" id="{F4D285AF-2964-F216-44C8-223A7D07E001}"/>
                  </a:ext>
                </a:extLst>
              </p:cNvPr>
              <p:cNvSpPr/>
              <p:nvPr/>
            </p:nvSpPr>
            <p:spPr>
              <a:xfrm>
                <a:off x="3705110" y="4194397"/>
                <a:ext cx="64113" cy="17645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532" extrusionOk="0">
                    <a:moveTo>
                      <a:pt x="266" y="1"/>
                    </a:moveTo>
                    <a:cubicBezTo>
                      <a:pt x="119" y="1"/>
                      <a:pt x="0" y="120"/>
                      <a:pt x="0" y="267"/>
                    </a:cubicBezTo>
                    <a:cubicBezTo>
                      <a:pt x="0" y="413"/>
                      <a:pt x="119" y="532"/>
                      <a:pt x="266" y="532"/>
                    </a:cubicBezTo>
                    <a:lnTo>
                      <a:pt x="1667" y="532"/>
                    </a:lnTo>
                    <a:cubicBezTo>
                      <a:pt x="1813" y="532"/>
                      <a:pt x="1932" y="413"/>
                      <a:pt x="1932" y="267"/>
                    </a:cubicBezTo>
                    <a:cubicBezTo>
                      <a:pt x="1932" y="120"/>
                      <a:pt x="1813" y="1"/>
                      <a:pt x="16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2805;p64">
                <a:extLst>
                  <a:ext uri="{FF2B5EF4-FFF2-40B4-BE49-F238E27FC236}">
                    <a16:creationId xmlns:a16="http://schemas.microsoft.com/office/drawing/2014/main" id="{B5681FBF-D1CB-FA82-5EAC-A45941A21E38}"/>
                  </a:ext>
                </a:extLst>
              </p:cNvPr>
              <p:cNvSpPr/>
              <p:nvPr/>
            </p:nvSpPr>
            <p:spPr>
              <a:xfrm>
                <a:off x="3705110" y="4221097"/>
                <a:ext cx="64113" cy="17678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533" extrusionOk="0">
                    <a:moveTo>
                      <a:pt x="266" y="1"/>
                    </a:moveTo>
                    <a:cubicBezTo>
                      <a:pt x="119" y="1"/>
                      <a:pt x="0" y="120"/>
                      <a:pt x="0" y="267"/>
                    </a:cubicBezTo>
                    <a:cubicBezTo>
                      <a:pt x="0" y="414"/>
                      <a:pt x="119" y="533"/>
                      <a:pt x="266" y="533"/>
                    </a:cubicBezTo>
                    <a:lnTo>
                      <a:pt x="1667" y="533"/>
                    </a:lnTo>
                    <a:cubicBezTo>
                      <a:pt x="1813" y="533"/>
                      <a:pt x="1932" y="414"/>
                      <a:pt x="1932" y="267"/>
                    </a:cubicBezTo>
                    <a:cubicBezTo>
                      <a:pt x="1932" y="120"/>
                      <a:pt x="1813" y="1"/>
                      <a:pt x="16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2806;p64">
                <a:extLst>
                  <a:ext uri="{FF2B5EF4-FFF2-40B4-BE49-F238E27FC236}">
                    <a16:creationId xmlns:a16="http://schemas.microsoft.com/office/drawing/2014/main" id="{85C374CA-91AD-B8C8-5A05-6358B55E2AB0}"/>
                  </a:ext>
                </a:extLst>
              </p:cNvPr>
              <p:cNvSpPr/>
              <p:nvPr/>
            </p:nvSpPr>
            <p:spPr>
              <a:xfrm>
                <a:off x="3705110" y="4247797"/>
                <a:ext cx="64113" cy="17645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532" extrusionOk="0">
                    <a:moveTo>
                      <a:pt x="266" y="1"/>
                    </a:moveTo>
                    <a:cubicBezTo>
                      <a:pt x="119" y="1"/>
                      <a:pt x="0" y="120"/>
                      <a:pt x="0" y="267"/>
                    </a:cubicBezTo>
                    <a:cubicBezTo>
                      <a:pt x="0" y="414"/>
                      <a:pt x="119" y="532"/>
                      <a:pt x="266" y="532"/>
                    </a:cubicBezTo>
                    <a:lnTo>
                      <a:pt x="1667" y="532"/>
                    </a:lnTo>
                    <a:cubicBezTo>
                      <a:pt x="1813" y="532"/>
                      <a:pt x="1932" y="413"/>
                      <a:pt x="1932" y="267"/>
                    </a:cubicBezTo>
                    <a:cubicBezTo>
                      <a:pt x="1932" y="120"/>
                      <a:pt x="1813" y="1"/>
                      <a:pt x="16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2807;p64">
                <a:extLst>
                  <a:ext uri="{FF2B5EF4-FFF2-40B4-BE49-F238E27FC236}">
                    <a16:creationId xmlns:a16="http://schemas.microsoft.com/office/drawing/2014/main" id="{E1B3A1AC-84FB-CD40-B9F6-56FC7F74C98D}"/>
                  </a:ext>
                </a:extLst>
              </p:cNvPr>
              <p:cNvSpPr/>
              <p:nvPr/>
            </p:nvSpPr>
            <p:spPr>
              <a:xfrm>
                <a:off x="3777547" y="4194397"/>
                <a:ext cx="64113" cy="17645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532" extrusionOk="0">
                    <a:moveTo>
                      <a:pt x="266" y="1"/>
                    </a:moveTo>
                    <a:cubicBezTo>
                      <a:pt x="119" y="1"/>
                      <a:pt x="0" y="120"/>
                      <a:pt x="0" y="267"/>
                    </a:cubicBezTo>
                    <a:cubicBezTo>
                      <a:pt x="0" y="413"/>
                      <a:pt x="119" y="532"/>
                      <a:pt x="266" y="532"/>
                    </a:cubicBezTo>
                    <a:lnTo>
                      <a:pt x="1666" y="532"/>
                    </a:lnTo>
                    <a:cubicBezTo>
                      <a:pt x="1813" y="532"/>
                      <a:pt x="1932" y="413"/>
                      <a:pt x="1932" y="267"/>
                    </a:cubicBezTo>
                    <a:cubicBezTo>
                      <a:pt x="1932" y="120"/>
                      <a:pt x="1813" y="1"/>
                      <a:pt x="16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2808;p64">
                <a:extLst>
                  <a:ext uri="{FF2B5EF4-FFF2-40B4-BE49-F238E27FC236}">
                    <a16:creationId xmlns:a16="http://schemas.microsoft.com/office/drawing/2014/main" id="{0411B3F9-9B42-6913-B038-75D075C6CD4D}"/>
                  </a:ext>
                </a:extLst>
              </p:cNvPr>
              <p:cNvSpPr/>
              <p:nvPr/>
            </p:nvSpPr>
            <p:spPr>
              <a:xfrm>
                <a:off x="3777547" y="4221097"/>
                <a:ext cx="64113" cy="17678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533" extrusionOk="0">
                    <a:moveTo>
                      <a:pt x="266" y="1"/>
                    </a:moveTo>
                    <a:cubicBezTo>
                      <a:pt x="119" y="1"/>
                      <a:pt x="0" y="120"/>
                      <a:pt x="0" y="267"/>
                    </a:cubicBezTo>
                    <a:cubicBezTo>
                      <a:pt x="0" y="414"/>
                      <a:pt x="119" y="533"/>
                      <a:pt x="266" y="533"/>
                    </a:cubicBezTo>
                    <a:lnTo>
                      <a:pt x="1666" y="533"/>
                    </a:lnTo>
                    <a:cubicBezTo>
                      <a:pt x="1813" y="533"/>
                      <a:pt x="1932" y="414"/>
                      <a:pt x="1932" y="267"/>
                    </a:cubicBezTo>
                    <a:cubicBezTo>
                      <a:pt x="1932" y="120"/>
                      <a:pt x="1813" y="1"/>
                      <a:pt x="16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2809;p64">
                <a:extLst>
                  <a:ext uri="{FF2B5EF4-FFF2-40B4-BE49-F238E27FC236}">
                    <a16:creationId xmlns:a16="http://schemas.microsoft.com/office/drawing/2014/main" id="{86D54735-1E92-A3A5-5C3F-10E76F32612E}"/>
                  </a:ext>
                </a:extLst>
              </p:cNvPr>
              <p:cNvSpPr/>
              <p:nvPr/>
            </p:nvSpPr>
            <p:spPr>
              <a:xfrm>
                <a:off x="3777547" y="4247797"/>
                <a:ext cx="64113" cy="17645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532" extrusionOk="0">
                    <a:moveTo>
                      <a:pt x="266" y="1"/>
                    </a:moveTo>
                    <a:cubicBezTo>
                      <a:pt x="119" y="1"/>
                      <a:pt x="0" y="120"/>
                      <a:pt x="0" y="267"/>
                    </a:cubicBezTo>
                    <a:cubicBezTo>
                      <a:pt x="0" y="414"/>
                      <a:pt x="119" y="532"/>
                      <a:pt x="266" y="532"/>
                    </a:cubicBezTo>
                    <a:lnTo>
                      <a:pt x="1666" y="532"/>
                    </a:lnTo>
                    <a:cubicBezTo>
                      <a:pt x="1813" y="532"/>
                      <a:pt x="1932" y="413"/>
                      <a:pt x="1932" y="267"/>
                    </a:cubicBezTo>
                    <a:cubicBezTo>
                      <a:pt x="1932" y="120"/>
                      <a:pt x="1813" y="1"/>
                      <a:pt x="16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2810;p64">
                <a:extLst>
                  <a:ext uri="{FF2B5EF4-FFF2-40B4-BE49-F238E27FC236}">
                    <a16:creationId xmlns:a16="http://schemas.microsoft.com/office/drawing/2014/main" id="{700AA817-EE41-DD2F-B6B2-A7BBDFDD25AE}"/>
                  </a:ext>
                </a:extLst>
              </p:cNvPr>
              <p:cNvSpPr/>
              <p:nvPr/>
            </p:nvSpPr>
            <p:spPr>
              <a:xfrm>
                <a:off x="3705740" y="4283750"/>
                <a:ext cx="17678" cy="38507"/>
              </a:xfrm>
              <a:custGeom>
                <a:avLst/>
                <a:gdLst/>
                <a:ahLst/>
                <a:cxnLst/>
                <a:rect l="l" t="t" r="r" b="b"/>
                <a:pathLst>
                  <a:path w="533" h="1161" extrusionOk="0">
                    <a:moveTo>
                      <a:pt x="267" y="0"/>
                    </a:moveTo>
                    <a:cubicBezTo>
                      <a:pt x="120" y="0"/>
                      <a:pt x="1" y="119"/>
                      <a:pt x="1" y="266"/>
                    </a:cubicBezTo>
                    <a:lnTo>
                      <a:pt x="1" y="895"/>
                    </a:lnTo>
                    <a:cubicBezTo>
                      <a:pt x="1" y="1042"/>
                      <a:pt x="120" y="1160"/>
                      <a:pt x="267" y="1160"/>
                    </a:cubicBezTo>
                    <a:cubicBezTo>
                      <a:pt x="413" y="1160"/>
                      <a:pt x="532" y="1042"/>
                      <a:pt x="532" y="895"/>
                    </a:cubicBezTo>
                    <a:lnTo>
                      <a:pt x="532" y="266"/>
                    </a:lnTo>
                    <a:cubicBezTo>
                      <a:pt x="532" y="119"/>
                      <a:pt x="413" y="0"/>
                      <a:pt x="2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2811;p64">
                <a:extLst>
                  <a:ext uri="{FF2B5EF4-FFF2-40B4-BE49-F238E27FC236}">
                    <a16:creationId xmlns:a16="http://schemas.microsoft.com/office/drawing/2014/main" id="{8704DAA1-547C-AADA-F349-F3715A4A25DB}"/>
                  </a:ext>
                </a:extLst>
              </p:cNvPr>
              <p:cNvSpPr/>
              <p:nvPr/>
            </p:nvSpPr>
            <p:spPr>
              <a:xfrm>
                <a:off x="3729521" y="4283750"/>
                <a:ext cx="17678" cy="38507"/>
              </a:xfrm>
              <a:custGeom>
                <a:avLst/>
                <a:gdLst/>
                <a:ahLst/>
                <a:cxnLst/>
                <a:rect l="l" t="t" r="r" b="b"/>
                <a:pathLst>
                  <a:path w="533" h="1161" extrusionOk="0">
                    <a:moveTo>
                      <a:pt x="266" y="0"/>
                    </a:moveTo>
                    <a:cubicBezTo>
                      <a:pt x="119" y="0"/>
                      <a:pt x="0" y="119"/>
                      <a:pt x="0" y="266"/>
                    </a:cubicBezTo>
                    <a:lnTo>
                      <a:pt x="0" y="895"/>
                    </a:lnTo>
                    <a:cubicBezTo>
                      <a:pt x="0" y="1042"/>
                      <a:pt x="119" y="1160"/>
                      <a:pt x="266" y="1160"/>
                    </a:cubicBezTo>
                    <a:cubicBezTo>
                      <a:pt x="413" y="1160"/>
                      <a:pt x="532" y="1042"/>
                      <a:pt x="532" y="895"/>
                    </a:cubicBezTo>
                    <a:lnTo>
                      <a:pt x="532" y="266"/>
                    </a:lnTo>
                    <a:cubicBezTo>
                      <a:pt x="532" y="119"/>
                      <a:pt x="413" y="0"/>
                      <a:pt x="2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2812;p64">
                <a:extLst>
                  <a:ext uri="{FF2B5EF4-FFF2-40B4-BE49-F238E27FC236}">
                    <a16:creationId xmlns:a16="http://schemas.microsoft.com/office/drawing/2014/main" id="{0F61C9B9-E572-7237-E13B-44900A540BE8}"/>
                  </a:ext>
                </a:extLst>
              </p:cNvPr>
              <p:cNvSpPr/>
              <p:nvPr/>
            </p:nvSpPr>
            <p:spPr>
              <a:xfrm>
                <a:off x="3753269" y="4283750"/>
                <a:ext cx="17678" cy="38507"/>
              </a:xfrm>
              <a:custGeom>
                <a:avLst/>
                <a:gdLst/>
                <a:ahLst/>
                <a:cxnLst/>
                <a:rect l="l" t="t" r="r" b="b"/>
                <a:pathLst>
                  <a:path w="533" h="1161" extrusionOk="0">
                    <a:moveTo>
                      <a:pt x="267" y="0"/>
                    </a:moveTo>
                    <a:cubicBezTo>
                      <a:pt x="120" y="0"/>
                      <a:pt x="1" y="119"/>
                      <a:pt x="1" y="266"/>
                    </a:cubicBezTo>
                    <a:lnTo>
                      <a:pt x="1" y="895"/>
                    </a:lnTo>
                    <a:cubicBezTo>
                      <a:pt x="1" y="1042"/>
                      <a:pt x="120" y="1160"/>
                      <a:pt x="267" y="1160"/>
                    </a:cubicBezTo>
                    <a:cubicBezTo>
                      <a:pt x="414" y="1160"/>
                      <a:pt x="533" y="1042"/>
                      <a:pt x="533" y="895"/>
                    </a:cubicBezTo>
                    <a:lnTo>
                      <a:pt x="533" y="266"/>
                    </a:lnTo>
                    <a:cubicBezTo>
                      <a:pt x="533" y="119"/>
                      <a:pt x="414" y="0"/>
                      <a:pt x="2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2813;p64">
                <a:extLst>
                  <a:ext uri="{FF2B5EF4-FFF2-40B4-BE49-F238E27FC236}">
                    <a16:creationId xmlns:a16="http://schemas.microsoft.com/office/drawing/2014/main" id="{D6001573-CCB1-2F44-DCC7-45043A06F13A}"/>
                  </a:ext>
                </a:extLst>
              </p:cNvPr>
              <p:cNvSpPr/>
              <p:nvPr/>
            </p:nvSpPr>
            <p:spPr>
              <a:xfrm>
                <a:off x="3777083" y="4283750"/>
                <a:ext cx="17645" cy="38507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161" extrusionOk="0">
                    <a:moveTo>
                      <a:pt x="266" y="0"/>
                    </a:moveTo>
                    <a:cubicBezTo>
                      <a:pt x="119" y="0"/>
                      <a:pt x="1" y="119"/>
                      <a:pt x="1" y="266"/>
                    </a:cubicBezTo>
                    <a:lnTo>
                      <a:pt x="1" y="895"/>
                    </a:lnTo>
                    <a:cubicBezTo>
                      <a:pt x="1" y="1042"/>
                      <a:pt x="120" y="1160"/>
                      <a:pt x="266" y="1160"/>
                    </a:cubicBezTo>
                    <a:cubicBezTo>
                      <a:pt x="412" y="1160"/>
                      <a:pt x="531" y="1042"/>
                      <a:pt x="531" y="895"/>
                    </a:cubicBezTo>
                    <a:lnTo>
                      <a:pt x="531" y="266"/>
                    </a:lnTo>
                    <a:cubicBezTo>
                      <a:pt x="531" y="119"/>
                      <a:pt x="412" y="0"/>
                      <a:pt x="2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2814;p64">
                <a:extLst>
                  <a:ext uri="{FF2B5EF4-FFF2-40B4-BE49-F238E27FC236}">
                    <a16:creationId xmlns:a16="http://schemas.microsoft.com/office/drawing/2014/main" id="{6A88BE71-65AD-60DB-3D9A-5A3E94C94207}"/>
                  </a:ext>
                </a:extLst>
              </p:cNvPr>
              <p:cNvSpPr/>
              <p:nvPr/>
            </p:nvSpPr>
            <p:spPr>
              <a:xfrm>
                <a:off x="3800864" y="4283750"/>
                <a:ext cx="17678" cy="38507"/>
              </a:xfrm>
              <a:custGeom>
                <a:avLst/>
                <a:gdLst/>
                <a:ahLst/>
                <a:cxnLst/>
                <a:rect l="l" t="t" r="r" b="b"/>
                <a:pathLst>
                  <a:path w="533" h="1161" extrusionOk="0">
                    <a:moveTo>
                      <a:pt x="266" y="0"/>
                    </a:moveTo>
                    <a:cubicBezTo>
                      <a:pt x="119" y="0"/>
                      <a:pt x="0" y="119"/>
                      <a:pt x="0" y="266"/>
                    </a:cubicBezTo>
                    <a:lnTo>
                      <a:pt x="0" y="895"/>
                    </a:lnTo>
                    <a:cubicBezTo>
                      <a:pt x="0" y="1042"/>
                      <a:pt x="119" y="1160"/>
                      <a:pt x="266" y="1160"/>
                    </a:cubicBezTo>
                    <a:cubicBezTo>
                      <a:pt x="413" y="1160"/>
                      <a:pt x="532" y="1042"/>
                      <a:pt x="532" y="895"/>
                    </a:cubicBezTo>
                    <a:lnTo>
                      <a:pt x="532" y="266"/>
                    </a:lnTo>
                    <a:cubicBezTo>
                      <a:pt x="532" y="119"/>
                      <a:pt x="413" y="0"/>
                      <a:pt x="2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2815;p64">
                <a:extLst>
                  <a:ext uri="{FF2B5EF4-FFF2-40B4-BE49-F238E27FC236}">
                    <a16:creationId xmlns:a16="http://schemas.microsoft.com/office/drawing/2014/main" id="{049C6F41-A954-4722-1832-D86177BAAFD2}"/>
                  </a:ext>
                </a:extLst>
              </p:cNvPr>
              <p:cNvSpPr/>
              <p:nvPr/>
            </p:nvSpPr>
            <p:spPr>
              <a:xfrm>
                <a:off x="3824612" y="4283750"/>
                <a:ext cx="17678" cy="38507"/>
              </a:xfrm>
              <a:custGeom>
                <a:avLst/>
                <a:gdLst/>
                <a:ahLst/>
                <a:cxnLst/>
                <a:rect l="l" t="t" r="r" b="b"/>
                <a:pathLst>
                  <a:path w="533" h="1161" extrusionOk="0">
                    <a:moveTo>
                      <a:pt x="267" y="0"/>
                    </a:moveTo>
                    <a:cubicBezTo>
                      <a:pt x="120" y="0"/>
                      <a:pt x="1" y="119"/>
                      <a:pt x="1" y="266"/>
                    </a:cubicBezTo>
                    <a:lnTo>
                      <a:pt x="1" y="895"/>
                    </a:lnTo>
                    <a:cubicBezTo>
                      <a:pt x="1" y="1042"/>
                      <a:pt x="120" y="1160"/>
                      <a:pt x="267" y="1160"/>
                    </a:cubicBezTo>
                    <a:cubicBezTo>
                      <a:pt x="414" y="1160"/>
                      <a:pt x="533" y="1042"/>
                      <a:pt x="533" y="895"/>
                    </a:cubicBezTo>
                    <a:lnTo>
                      <a:pt x="533" y="266"/>
                    </a:lnTo>
                    <a:cubicBezTo>
                      <a:pt x="533" y="119"/>
                      <a:pt x="414" y="0"/>
                      <a:pt x="2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2" name="Ομάδα 691">
            <a:extLst>
              <a:ext uri="{FF2B5EF4-FFF2-40B4-BE49-F238E27FC236}">
                <a16:creationId xmlns:a16="http://schemas.microsoft.com/office/drawing/2014/main" id="{9FC3F5AC-04C2-F7A3-B36C-5C327FBE7361}"/>
              </a:ext>
            </a:extLst>
          </p:cNvPr>
          <p:cNvGrpSpPr/>
          <p:nvPr/>
        </p:nvGrpSpPr>
        <p:grpSpPr>
          <a:xfrm>
            <a:off x="4109321" y="1668680"/>
            <a:ext cx="1858929" cy="2068377"/>
            <a:chOff x="3928346" y="1607616"/>
            <a:chExt cx="1858929" cy="2068377"/>
          </a:xfrm>
        </p:grpSpPr>
        <p:sp>
          <p:nvSpPr>
            <p:cNvPr id="693" name="Ελεύθερη σχεδίαση: Σχήμα 692">
              <a:extLst>
                <a:ext uri="{FF2B5EF4-FFF2-40B4-BE49-F238E27FC236}">
                  <a16:creationId xmlns:a16="http://schemas.microsoft.com/office/drawing/2014/main" id="{DF04580C-21F5-F8D7-A536-0104798F4C14}"/>
                </a:ext>
              </a:extLst>
            </p:cNvPr>
            <p:cNvSpPr/>
            <p:nvPr/>
          </p:nvSpPr>
          <p:spPr>
            <a:xfrm rot="1207647">
              <a:off x="3928346" y="1607616"/>
              <a:ext cx="1858929" cy="2068377"/>
            </a:xfrm>
            <a:custGeom>
              <a:avLst/>
              <a:gdLst>
                <a:gd name="connsiteX0" fmla="*/ 1303550 w 2515390"/>
                <a:gd name="connsiteY0" fmla="*/ 0 h 2798802"/>
                <a:gd name="connsiteX1" fmla="*/ 1391994 w 2515390"/>
                <a:gd name="connsiteY1" fmla="*/ 13498 h 2798802"/>
                <a:gd name="connsiteX2" fmla="*/ 2515390 w 2515390"/>
                <a:gd name="connsiteY2" fmla="*/ 1391858 h 2798802"/>
                <a:gd name="connsiteX3" fmla="*/ 2452137 w 2515390"/>
                <a:gd name="connsiteY3" fmla="*/ 1810240 h 2798802"/>
                <a:gd name="connsiteX4" fmla="*/ 2412244 w 2515390"/>
                <a:gd name="connsiteY4" fmla="*/ 1919236 h 2798802"/>
                <a:gd name="connsiteX5" fmla="*/ 2404825 w 2515390"/>
                <a:gd name="connsiteY5" fmla="*/ 1939504 h 2798802"/>
                <a:gd name="connsiteX6" fmla="*/ 1656092 w 2515390"/>
                <a:gd name="connsiteY6" fmla="*/ 2688237 h 2798802"/>
                <a:gd name="connsiteX7" fmla="*/ 1577385 w 2515390"/>
                <a:gd name="connsiteY7" fmla="*/ 2717045 h 2798802"/>
                <a:gd name="connsiteX8" fmla="*/ 1526828 w 2515390"/>
                <a:gd name="connsiteY8" fmla="*/ 2735549 h 2798802"/>
                <a:gd name="connsiteX9" fmla="*/ 1108446 w 2515390"/>
                <a:gd name="connsiteY9" fmla="*/ 2798802 h 2798802"/>
                <a:gd name="connsiteX10" fmla="*/ 690064 w 2515390"/>
                <a:gd name="connsiteY10" fmla="*/ 2735549 h 2798802"/>
                <a:gd name="connsiteX11" fmla="*/ 660922 w 2515390"/>
                <a:gd name="connsiteY11" fmla="*/ 2724883 h 2798802"/>
                <a:gd name="connsiteX12" fmla="*/ 560800 w 2515390"/>
                <a:gd name="connsiteY12" fmla="*/ 2688237 h 2798802"/>
                <a:gd name="connsiteX13" fmla="*/ 213499 w 2515390"/>
                <a:gd name="connsiteY13" fmla="*/ 2477524 h 2798802"/>
                <a:gd name="connsiteX14" fmla="*/ 195101 w 2515390"/>
                <a:gd name="connsiteY14" fmla="*/ 2460803 h 2798802"/>
                <a:gd name="connsiteX15" fmla="*/ 113586 w 2515390"/>
                <a:gd name="connsiteY15" fmla="*/ 2386718 h 2798802"/>
                <a:gd name="connsiteX16" fmla="*/ 22780 w 2515390"/>
                <a:gd name="connsiteY16" fmla="*/ 2286805 h 2798802"/>
                <a:gd name="connsiteX17" fmla="*/ 0 w 2515390"/>
                <a:gd name="connsiteY17" fmla="*/ 2256342 h 2798802"/>
                <a:gd name="connsiteX18" fmla="*/ 51252 w 2515390"/>
                <a:gd name="connsiteY18" fmla="*/ 2264164 h 2798802"/>
                <a:gd name="connsiteX19" fmla="*/ 195104 w 2515390"/>
                <a:gd name="connsiteY19" fmla="*/ 2271428 h 2798802"/>
                <a:gd name="connsiteX20" fmla="*/ 338956 w 2515390"/>
                <a:gd name="connsiteY20" fmla="*/ 2264164 h 2798802"/>
                <a:gd name="connsiteX21" fmla="*/ 390201 w 2515390"/>
                <a:gd name="connsiteY21" fmla="*/ 2256343 h 2798802"/>
                <a:gd name="connsiteX22" fmla="*/ 478652 w 2515390"/>
                <a:gd name="connsiteY22" fmla="*/ 2242844 h 2798802"/>
                <a:gd name="connsiteX23" fmla="*/ 613486 w 2515390"/>
                <a:gd name="connsiteY23" fmla="*/ 2208175 h 2798802"/>
                <a:gd name="connsiteX24" fmla="*/ 664170 w 2515390"/>
                <a:gd name="connsiteY24" fmla="*/ 2189624 h 2798802"/>
                <a:gd name="connsiteX25" fmla="*/ 742750 w 2515390"/>
                <a:gd name="connsiteY25" fmla="*/ 2160863 h 2798802"/>
                <a:gd name="connsiteX26" fmla="*/ 1090051 w 2515390"/>
                <a:gd name="connsiteY26" fmla="*/ 1950150 h 2798802"/>
                <a:gd name="connsiteX27" fmla="*/ 1123564 w 2515390"/>
                <a:gd name="connsiteY27" fmla="*/ 1919692 h 2798802"/>
                <a:gd name="connsiteX28" fmla="*/ 1189964 w 2515390"/>
                <a:gd name="connsiteY28" fmla="*/ 1859344 h 2798802"/>
                <a:gd name="connsiteX29" fmla="*/ 1573464 w 2515390"/>
                <a:gd name="connsiteY29" fmla="*/ 1148032 h 2798802"/>
                <a:gd name="connsiteX30" fmla="*/ 1577517 w 2515390"/>
                <a:gd name="connsiteY30" fmla="*/ 1121475 h 2798802"/>
                <a:gd name="connsiteX31" fmla="*/ 1594784 w 2515390"/>
                <a:gd name="connsiteY31" fmla="*/ 1008336 h 2798802"/>
                <a:gd name="connsiteX32" fmla="*/ 1602048 w 2515390"/>
                <a:gd name="connsiteY32" fmla="*/ 864484 h 2798802"/>
                <a:gd name="connsiteX33" fmla="*/ 1361764 w 2515390"/>
                <a:gd name="connsiteY33" fmla="*/ 77848 h 2798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15390" h="2798802">
                  <a:moveTo>
                    <a:pt x="1303550" y="0"/>
                  </a:moveTo>
                  <a:lnTo>
                    <a:pt x="1391994" y="13498"/>
                  </a:lnTo>
                  <a:cubicBezTo>
                    <a:pt x="2033115" y="144690"/>
                    <a:pt x="2515390" y="711953"/>
                    <a:pt x="2515390" y="1391858"/>
                  </a:cubicBezTo>
                  <a:cubicBezTo>
                    <a:pt x="2515390" y="1537552"/>
                    <a:pt x="2493245" y="1678074"/>
                    <a:pt x="2452137" y="1810240"/>
                  </a:cubicBezTo>
                  <a:lnTo>
                    <a:pt x="2412244" y="1919236"/>
                  </a:lnTo>
                  <a:lnTo>
                    <a:pt x="2404825" y="1939504"/>
                  </a:lnTo>
                  <a:cubicBezTo>
                    <a:pt x="2262435" y="2276153"/>
                    <a:pt x="1992741" y="2545847"/>
                    <a:pt x="1656092" y="2688237"/>
                  </a:cubicBezTo>
                  <a:lnTo>
                    <a:pt x="1577385" y="2717045"/>
                  </a:lnTo>
                  <a:lnTo>
                    <a:pt x="1526828" y="2735549"/>
                  </a:lnTo>
                  <a:cubicBezTo>
                    <a:pt x="1394662" y="2776657"/>
                    <a:pt x="1254140" y="2798802"/>
                    <a:pt x="1108446" y="2798802"/>
                  </a:cubicBezTo>
                  <a:cubicBezTo>
                    <a:pt x="962752" y="2798802"/>
                    <a:pt x="822231" y="2776657"/>
                    <a:pt x="690064" y="2735549"/>
                  </a:cubicBezTo>
                  <a:lnTo>
                    <a:pt x="660922" y="2724883"/>
                  </a:lnTo>
                  <a:lnTo>
                    <a:pt x="560800" y="2688237"/>
                  </a:lnTo>
                  <a:cubicBezTo>
                    <a:pt x="434557" y="2634841"/>
                    <a:pt x="317729" y="2563543"/>
                    <a:pt x="213499" y="2477524"/>
                  </a:cubicBezTo>
                  <a:lnTo>
                    <a:pt x="195101" y="2460803"/>
                  </a:lnTo>
                  <a:lnTo>
                    <a:pt x="113586" y="2386718"/>
                  </a:lnTo>
                  <a:cubicBezTo>
                    <a:pt x="81761" y="2354892"/>
                    <a:pt x="51452" y="2321549"/>
                    <a:pt x="22780" y="2286805"/>
                  </a:cubicBezTo>
                  <a:lnTo>
                    <a:pt x="0" y="2256342"/>
                  </a:lnTo>
                  <a:lnTo>
                    <a:pt x="51252" y="2264164"/>
                  </a:lnTo>
                  <a:cubicBezTo>
                    <a:pt x="98550" y="2268968"/>
                    <a:pt x="146540" y="2271428"/>
                    <a:pt x="195104" y="2271428"/>
                  </a:cubicBezTo>
                  <a:cubicBezTo>
                    <a:pt x="243669" y="2271428"/>
                    <a:pt x="291659" y="2268968"/>
                    <a:pt x="338956" y="2264164"/>
                  </a:cubicBezTo>
                  <a:lnTo>
                    <a:pt x="390201" y="2256343"/>
                  </a:lnTo>
                  <a:lnTo>
                    <a:pt x="478652" y="2242844"/>
                  </a:lnTo>
                  <a:cubicBezTo>
                    <a:pt x="524447" y="2233473"/>
                    <a:pt x="569431" y="2221877"/>
                    <a:pt x="613486" y="2208175"/>
                  </a:cubicBezTo>
                  <a:lnTo>
                    <a:pt x="664170" y="2189624"/>
                  </a:lnTo>
                  <a:lnTo>
                    <a:pt x="742750" y="2160863"/>
                  </a:lnTo>
                  <a:cubicBezTo>
                    <a:pt x="868994" y="2107467"/>
                    <a:pt x="985822" y="2036169"/>
                    <a:pt x="1090051" y="1950150"/>
                  </a:cubicBezTo>
                  <a:lnTo>
                    <a:pt x="1123564" y="1919692"/>
                  </a:lnTo>
                  <a:lnTo>
                    <a:pt x="1189964" y="1859344"/>
                  </a:lnTo>
                  <a:cubicBezTo>
                    <a:pt x="1380919" y="1668389"/>
                    <a:pt x="1517239" y="1422799"/>
                    <a:pt x="1573464" y="1148032"/>
                  </a:cubicBezTo>
                  <a:lnTo>
                    <a:pt x="1577517" y="1121475"/>
                  </a:lnTo>
                  <a:lnTo>
                    <a:pt x="1594784" y="1008336"/>
                  </a:lnTo>
                  <a:cubicBezTo>
                    <a:pt x="1599588" y="961039"/>
                    <a:pt x="1602048" y="913049"/>
                    <a:pt x="1602048" y="864484"/>
                  </a:cubicBezTo>
                  <a:cubicBezTo>
                    <a:pt x="1602048" y="573096"/>
                    <a:pt x="1513467" y="302398"/>
                    <a:pt x="1361764" y="77848"/>
                  </a:cubicBezTo>
                  <a:close/>
                </a:path>
              </a:pathLst>
            </a:custGeom>
            <a:solidFill>
              <a:srgbClr val="386D94">
                <a:alpha val="36000"/>
              </a:srgbClr>
            </a:solidFill>
            <a:ln w="57150"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5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/>
            </a:fontRef>
          </p:style>
          <p:txBody>
            <a:bodyPr wrap="square">
              <a:noAutofit/>
            </a:bodyPr>
            <a:lstStyle/>
            <a:p>
              <a:endParaRPr lang="el-GR"/>
            </a:p>
          </p:txBody>
        </p:sp>
        <p:grpSp>
          <p:nvGrpSpPr>
            <p:cNvPr id="694" name="Google Shape;2669;p64">
              <a:extLst>
                <a:ext uri="{FF2B5EF4-FFF2-40B4-BE49-F238E27FC236}">
                  <a16:creationId xmlns:a16="http://schemas.microsoft.com/office/drawing/2014/main" id="{19EA113D-429B-3662-3328-27DD76E31AEE}"/>
                </a:ext>
              </a:extLst>
            </p:cNvPr>
            <p:cNvGrpSpPr/>
            <p:nvPr/>
          </p:nvGrpSpPr>
          <p:grpSpPr>
            <a:xfrm>
              <a:off x="4945484" y="2750419"/>
              <a:ext cx="536704" cy="486141"/>
              <a:chOff x="6046403" y="3173534"/>
              <a:chExt cx="602023" cy="545307"/>
            </a:xfrm>
          </p:grpSpPr>
          <p:sp>
            <p:nvSpPr>
              <p:cNvPr id="695" name="Google Shape;2670;p64">
                <a:extLst>
                  <a:ext uri="{FF2B5EF4-FFF2-40B4-BE49-F238E27FC236}">
                    <a16:creationId xmlns:a16="http://schemas.microsoft.com/office/drawing/2014/main" id="{4C5E33A8-B99F-69AE-ACB8-7A7D881E873F}"/>
                  </a:ext>
                </a:extLst>
              </p:cNvPr>
              <p:cNvSpPr/>
              <p:nvPr/>
            </p:nvSpPr>
            <p:spPr>
              <a:xfrm>
                <a:off x="6046403" y="3173534"/>
                <a:ext cx="479171" cy="344511"/>
              </a:xfrm>
              <a:custGeom>
                <a:avLst/>
                <a:gdLst/>
                <a:ahLst/>
                <a:cxnLst/>
                <a:rect l="l" t="t" r="r" b="b"/>
                <a:pathLst>
                  <a:path w="14447" h="10387" extrusionOk="0">
                    <a:moveTo>
                      <a:pt x="10349" y="0"/>
                    </a:moveTo>
                    <a:cubicBezTo>
                      <a:pt x="8682" y="0"/>
                      <a:pt x="7165" y="886"/>
                      <a:pt x="6334" y="2329"/>
                    </a:cubicBezTo>
                    <a:cubicBezTo>
                      <a:pt x="6033" y="2227"/>
                      <a:pt x="5721" y="2176"/>
                      <a:pt x="5399" y="2176"/>
                    </a:cubicBezTo>
                    <a:cubicBezTo>
                      <a:pt x="4629" y="2176"/>
                      <a:pt x="3901" y="2475"/>
                      <a:pt x="3351" y="3019"/>
                    </a:cubicBezTo>
                    <a:cubicBezTo>
                      <a:pt x="2860" y="3502"/>
                      <a:pt x="2559" y="4133"/>
                      <a:pt x="2487" y="4814"/>
                    </a:cubicBezTo>
                    <a:cubicBezTo>
                      <a:pt x="1848" y="4878"/>
                      <a:pt x="1256" y="5164"/>
                      <a:pt x="799" y="5631"/>
                    </a:cubicBezTo>
                    <a:cubicBezTo>
                      <a:pt x="284" y="6157"/>
                      <a:pt x="1" y="6853"/>
                      <a:pt x="1" y="7592"/>
                    </a:cubicBezTo>
                    <a:cubicBezTo>
                      <a:pt x="1" y="9133"/>
                      <a:pt x="1244" y="10387"/>
                      <a:pt x="2773" y="10387"/>
                    </a:cubicBezTo>
                    <a:lnTo>
                      <a:pt x="5081" y="10387"/>
                    </a:lnTo>
                    <a:cubicBezTo>
                      <a:pt x="5228" y="10387"/>
                      <a:pt x="5347" y="10268"/>
                      <a:pt x="5347" y="10121"/>
                    </a:cubicBezTo>
                    <a:cubicBezTo>
                      <a:pt x="5347" y="9974"/>
                      <a:pt x="5228" y="9855"/>
                      <a:pt x="5081" y="9855"/>
                    </a:cubicBezTo>
                    <a:lnTo>
                      <a:pt x="2773" y="9855"/>
                    </a:lnTo>
                    <a:cubicBezTo>
                      <a:pt x="1538" y="9855"/>
                      <a:pt x="533" y="8839"/>
                      <a:pt x="533" y="7592"/>
                    </a:cubicBezTo>
                    <a:cubicBezTo>
                      <a:pt x="533" y="6362"/>
                      <a:pt x="1523" y="5347"/>
                      <a:pt x="2742" y="5330"/>
                    </a:cubicBezTo>
                    <a:cubicBezTo>
                      <a:pt x="2885" y="5329"/>
                      <a:pt x="3001" y="5214"/>
                      <a:pt x="3004" y="5070"/>
                    </a:cubicBezTo>
                    <a:cubicBezTo>
                      <a:pt x="3018" y="4436"/>
                      <a:pt x="3274" y="3841"/>
                      <a:pt x="3725" y="3397"/>
                    </a:cubicBezTo>
                    <a:cubicBezTo>
                      <a:pt x="4174" y="2952"/>
                      <a:pt x="4770" y="2708"/>
                      <a:pt x="5399" y="2708"/>
                    </a:cubicBezTo>
                    <a:cubicBezTo>
                      <a:pt x="5729" y="2708"/>
                      <a:pt x="6048" y="2773"/>
                      <a:pt x="6349" y="2905"/>
                    </a:cubicBezTo>
                    <a:cubicBezTo>
                      <a:pt x="6384" y="2920"/>
                      <a:pt x="6420" y="2927"/>
                      <a:pt x="6456" y="2927"/>
                    </a:cubicBezTo>
                    <a:cubicBezTo>
                      <a:pt x="6553" y="2927"/>
                      <a:pt x="6645" y="2874"/>
                      <a:pt x="6692" y="2783"/>
                    </a:cubicBezTo>
                    <a:cubicBezTo>
                      <a:pt x="7401" y="1395"/>
                      <a:pt x="8803" y="532"/>
                      <a:pt x="10349" y="532"/>
                    </a:cubicBezTo>
                    <a:cubicBezTo>
                      <a:pt x="11813" y="532"/>
                      <a:pt x="13179" y="1329"/>
                      <a:pt x="13913" y="2610"/>
                    </a:cubicBezTo>
                    <a:cubicBezTo>
                      <a:pt x="13962" y="2696"/>
                      <a:pt x="14052" y="2744"/>
                      <a:pt x="14144" y="2744"/>
                    </a:cubicBezTo>
                    <a:cubicBezTo>
                      <a:pt x="14189" y="2744"/>
                      <a:pt x="14234" y="2733"/>
                      <a:pt x="14275" y="2709"/>
                    </a:cubicBezTo>
                    <a:cubicBezTo>
                      <a:pt x="14403" y="2636"/>
                      <a:pt x="14447" y="2474"/>
                      <a:pt x="14374" y="2346"/>
                    </a:cubicBezTo>
                    <a:cubicBezTo>
                      <a:pt x="13546" y="900"/>
                      <a:pt x="12004" y="0"/>
                      <a:pt x="103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2671;p64">
                <a:extLst>
                  <a:ext uri="{FF2B5EF4-FFF2-40B4-BE49-F238E27FC236}">
                    <a16:creationId xmlns:a16="http://schemas.microsoft.com/office/drawing/2014/main" id="{522F66CE-6979-EC44-B016-396D7D2BCF2F}"/>
                  </a:ext>
                </a:extLst>
              </p:cNvPr>
              <p:cNvSpPr/>
              <p:nvPr/>
            </p:nvSpPr>
            <p:spPr>
              <a:xfrm>
                <a:off x="6414131" y="3296287"/>
                <a:ext cx="229386" cy="221758"/>
              </a:xfrm>
              <a:custGeom>
                <a:avLst/>
                <a:gdLst/>
                <a:ahLst/>
                <a:cxnLst/>
                <a:rect l="l" t="t" r="r" b="b"/>
                <a:pathLst>
                  <a:path w="6916" h="6686" extrusionOk="0">
                    <a:moveTo>
                      <a:pt x="3584" y="0"/>
                    </a:moveTo>
                    <a:cubicBezTo>
                      <a:pt x="3569" y="0"/>
                      <a:pt x="3555" y="1"/>
                      <a:pt x="3541" y="4"/>
                    </a:cubicBezTo>
                    <a:cubicBezTo>
                      <a:pt x="3396" y="26"/>
                      <a:pt x="3297" y="163"/>
                      <a:pt x="3321" y="309"/>
                    </a:cubicBezTo>
                    <a:cubicBezTo>
                      <a:pt x="3357" y="529"/>
                      <a:pt x="3374" y="756"/>
                      <a:pt x="3374" y="982"/>
                    </a:cubicBezTo>
                    <a:cubicBezTo>
                      <a:pt x="3374" y="1098"/>
                      <a:pt x="3369" y="1219"/>
                      <a:pt x="3359" y="1341"/>
                    </a:cubicBezTo>
                    <a:cubicBezTo>
                      <a:pt x="3353" y="1414"/>
                      <a:pt x="3378" y="1487"/>
                      <a:pt x="3429" y="1543"/>
                    </a:cubicBezTo>
                    <a:cubicBezTo>
                      <a:pt x="3479" y="1597"/>
                      <a:pt x="3550" y="1629"/>
                      <a:pt x="3624" y="1629"/>
                    </a:cubicBezTo>
                    <a:lnTo>
                      <a:pt x="4143" y="1629"/>
                    </a:lnTo>
                    <a:cubicBezTo>
                      <a:pt x="5379" y="1629"/>
                      <a:pt x="6384" y="2643"/>
                      <a:pt x="6384" y="3891"/>
                    </a:cubicBezTo>
                    <a:cubicBezTo>
                      <a:pt x="6384" y="5138"/>
                      <a:pt x="5379" y="6154"/>
                      <a:pt x="4143" y="6154"/>
                    </a:cubicBezTo>
                    <a:lnTo>
                      <a:pt x="266" y="6154"/>
                    </a:lnTo>
                    <a:cubicBezTo>
                      <a:pt x="120" y="6154"/>
                      <a:pt x="0" y="6273"/>
                      <a:pt x="0" y="6420"/>
                    </a:cubicBezTo>
                    <a:cubicBezTo>
                      <a:pt x="0" y="6567"/>
                      <a:pt x="120" y="6686"/>
                      <a:pt x="266" y="6686"/>
                    </a:cubicBezTo>
                    <a:lnTo>
                      <a:pt x="4143" y="6686"/>
                    </a:lnTo>
                    <a:cubicBezTo>
                      <a:pt x="5671" y="6686"/>
                      <a:pt x="6916" y="5432"/>
                      <a:pt x="6916" y="3891"/>
                    </a:cubicBezTo>
                    <a:cubicBezTo>
                      <a:pt x="6916" y="2351"/>
                      <a:pt x="5671" y="1097"/>
                      <a:pt x="4143" y="1097"/>
                    </a:cubicBezTo>
                    <a:lnTo>
                      <a:pt x="3905" y="1097"/>
                    </a:lnTo>
                    <a:cubicBezTo>
                      <a:pt x="3906" y="1058"/>
                      <a:pt x="3906" y="1020"/>
                      <a:pt x="3906" y="982"/>
                    </a:cubicBezTo>
                    <a:cubicBezTo>
                      <a:pt x="3906" y="728"/>
                      <a:pt x="3886" y="473"/>
                      <a:pt x="3846" y="223"/>
                    </a:cubicBezTo>
                    <a:cubicBezTo>
                      <a:pt x="3824" y="93"/>
                      <a:pt x="3712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97" name="Google Shape;2672;p64">
                <a:extLst>
                  <a:ext uri="{FF2B5EF4-FFF2-40B4-BE49-F238E27FC236}">
                    <a16:creationId xmlns:a16="http://schemas.microsoft.com/office/drawing/2014/main" id="{0BFFBD80-2B92-1B9B-0273-54DB6EB83A7E}"/>
                  </a:ext>
                </a:extLst>
              </p:cNvPr>
              <p:cNvSpPr/>
              <p:nvPr/>
            </p:nvSpPr>
            <p:spPr>
              <a:xfrm>
                <a:off x="6051146" y="3351412"/>
                <a:ext cx="223748" cy="234726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7077" extrusionOk="0">
                    <a:moveTo>
                      <a:pt x="5195" y="532"/>
                    </a:moveTo>
                    <a:cubicBezTo>
                      <a:pt x="5443" y="532"/>
                      <a:pt x="5644" y="736"/>
                      <a:pt x="5644" y="988"/>
                    </a:cubicBezTo>
                    <a:cubicBezTo>
                      <a:pt x="5644" y="1238"/>
                      <a:pt x="5442" y="1442"/>
                      <a:pt x="5195" y="1442"/>
                    </a:cubicBezTo>
                    <a:cubicBezTo>
                      <a:pt x="4947" y="1442"/>
                      <a:pt x="4746" y="1238"/>
                      <a:pt x="4746" y="988"/>
                    </a:cubicBezTo>
                    <a:cubicBezTo>
                      <a:pt x="4746" y="736"/>
                      <a:pt x="4947" y="532"/>
                      <a:pt x="5195" y="532"/>
                    </a:cubicBezTo>
                    <a:close/>
                    <a:moveTo>
                      <a:pt x="5195" y="1"/>
                    </a:moveTo>
                    <a:cubicBezTo>
                      <a:pt x="4655" y="1"/>
                      <a:pt x="4214" y="443"/>
                      <a:pt x="4214" y="988"/>
                    </a:cubicBezTo>
                    <a:cubicBezTo>
                      <a:pt x="4214" y="1532"/>
                      <a:pt x="4655" y="1974"/>
                      <a:pt x="5195" y="1974"/>
                    </a:cubicBezTo>
                    <a:cubicBezTo>
                      <a:pt x="5279" y="1974"/>
                      <a:pt x="5360" y="1964"/>
                      <a:pt x="5438" y="1944"/>
                    </a:cubicBezTo>
                    <a:lnTo>
                      <a:pt x="6160" y="3058"/>
                    </a:lnTo>
                    <a:cubicBezTo>
                      <a:pt x="6184" y="3097"/>
                      <a:pt x="6213" y="3193"/>
                      <a:pt x="6213" y="3239"/>
                    </a:cubicBezTo>
                    <a:lnTo>
                      <a:pt x="6213" y="6544"/>
                    </a:lnTo>
                    <a:lnTo>
                      <a:pt x="266" y="6544"/>
                    </a:lnTo>
                    <a:cubicBezTo>
                      <a:pt x="120" y="6544"/>
                      <a:pt x="0" y="6663"/>
                      <a:pt x="0" y="6810"/>
                    </a:cubicBezTo>
                    <a:cubicBezTo>
                      <a:pt x="0" y="6957"/>
                      <a:pt x="120" y="7076"/>
                      <a:pt x="266" y="7076"/>
                    </a:cubicBezTo>
                    <a:lnTo>
                      <a:pt x="6303" y="7076"/>
                    </a:lnTo>
                    <a:cubicBezTo>
                      <a:pt x="6547" y="7075"/>
                      <a:pt x="6745" y="6877"/>
                      <a:pt x="6745" y="6633"/>
                    </a:cubicBezTo>
                    <a:lnTo>
                      <a:pt x="6745" y="3239"/>
                    </a:lnTo>
                    <a:cubicBezTo>
                      <a:pt x="6745" y="3090"/>
                      <a:pt x="6687" y="2893"/>
                      <a:pt x="6606" y="2769"/>
                    </a:cubicBezTo>
                    <a:lnTo>
                      <a:pt x="5898" y="1675"/>
                    </a:lnTo>
                    <a:cubicBezTo>
                      <a:pt x="6069" y="1497"/>
                      <a:pt x="6175" y="1255"/>
                      <a:pt x="6175" y="988"/>
                    </a:cubicBezTo>
                    <a:cubicBezTo>
                      <a:pt x="6175" y="443"/>
                      <a:pt x="5736" y="1"/>
                      <a:pt x="5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2673;p64">
                <a:extLst>
                  <a:ext uri="{FF2B5EF4-FFF2-40B4-BE49-F238E27FC236}">
                    <a16:creationId xmlns:a16="http://schemas.microsoft.com/office/drawing/2014/main" id="{A8AAC009-CF31-71B5-87FD-21416C497C6F}"/>
                  </a:ext>
                </a:extLst>
              </p:cNvPr>
              <p:cNvSpPr/>
              <p:nvPr/>
            </p:nvSpPr>
            <p:spPr>
              <a:xfrm>
                <a:off x="6197481" y="3351412"/>
                <a:ext cx="273367" cy="287662"/>
              </a:xfrm>
              <a:custGeom>
                <a:avLst/>
                <a:gdLst/>
                <a:ahLst/>
                <a:cxnLst/>
                <a:rect l="l" t="t" r="r" b="b"/>
                <a:pathLst>
                  <a:path w="8242" h="8673" extrusionOk="0">
                    <a:moveTo>
                      <a:pt x="3464" y="532"/>
                    </a:moveTo>
                    <a:cubicBezTo>
                      <a:pt x="3711" y="532"/>
                      <a:pt x="3912" y="736"/>
                      <a:pt x="3912" y="988"/>
                    </a:cubicBezTo>
                    <a:cubicBezTo>
                      <a:pt x="3912" y="1238"/>
                      <a:pt x="3711" y="1442"/>
                      <a:pt x="3464" y="1442"/>
                    </a:cubicBezTo>
                    <a:cubicBezTo>
                      <a:pt x="3216" y="1442"/>
                      <a:pt x="3015" y="1238"/>
                      <a:pt x="3015" y="988"/>
                    </a:cubicBezTo>
                    <a:cubicBezTo>
                      <a:pt x="3015" y="736"/>
                      <a:pt x="3216" y="532"/>
                      <a:pt x="3464" y="532"/>
                    </a:cubicBezTo>
                    <a:close/>
                    <a:moveTo>
                      <a:pt x="7260" y="532"/>
                    </a:moveTo>
                    <a:cubicBezTo>
                      <a:pt x="7509" y="532"/>
                      <a:pt x="7710" y="736"/>
                      <a:pt x="7710" y="988"/>
                    </a:cubicBezTo>
                    <a:cubicBezTo>
                      <a:pt x="7710" y="1238"/>
                      <a:pt x="7509" y="1442"/>
                      <a:pt x="7260" y="1442"/>
                    </a:cubicBezTo>
                    <a:cubicBezTo>
                      <a:pt x="7013" y="1442"/>
                      <a:pt x="6812" y="1238"/>
                      <a:pt x="6812" y="988"/>
                    </a:cubicBezTo>
                    <a:cubicBezTo>
                      <a:pt x="6812" y="736"/>
                      <a:pt x="7013" y="532"/>
                      <a:pt x="7260" y="532"/>
                    </a:cubicBezTo>
                    <a:close/>
                    <a:moveTo>
                      <a:pt x="3464" y="1"/>
                    </a:moveTo>
                    <a:cubicBezTo>
                      <a:pt x="2922" y="1"/>
                      <a:pt x="2483" y="443"/>
                      <a:pt x="2483" y="988"/>
                    </a:cubicBezTo>
                    <a:cubicBezTo>
                      <a:pt x="2483" y="1422"/>
                      <a:pt x="2764" y="1793"/>
                      <a:pt x="3153" y="1923"/>
                    </a:cubicBezTo>
                    <a:lnTo>
                      <a:pt x="3153" y="8142"/>
                    </a:lnTo>
                    <a:lnTo>
                      <a:pt x="266" y="8142"/>
                    </a:lnTo>
                    <a:cubicBezTo>
                      <a:pt x="119" y="8142"/>
                      <a:pt x="0" y="8261"/>
                      <a:pt x="0" y="8407"/>
                    </a:cubicBezTo>
                    <a:cubicBezTo>
                      <a:pt x="0" y="8554"/>
                      <a:pt x="119" y="8673"/>
                      <a:pt x="266" y="8673"/>
                    </a:cubicBezTo>
                    <a:lnTo>
                      <a:pt x="3242" y="8673"/>
                    </a:lnTo>
                    <a:cubicBezTo>
                      <a:pt x="3486" y="8673"/>
                      <a:pt x="3684" y="8475"/>
                      <a:pt x="3684" y="8230"/>
                    </a:cubicBezTo>
                    <a:lnTo>
                      <a:pt x="3684" y="1949"/>
                    </a:lnTo>
                    <a:cubicBezTo>
                      <a:pt x="4033" y="1868"/>
                      <a:pt x="4312" y="1599"/>
                      <a:pt x="4408" y="1254"/>
                    </a:cubicBezTo>
                    <a:lnTo>
                      <a:pt x="6317" y="1254"/>
                    </a:lnTo>
                    <a:cubicBezTo>
                      <a:pt x="6432" y="1668"/>
                      <a:pt x="6812" y="1974"/>
                      <a:pt x="7260" y="1974"/>
                    </a:cubicBezTo>
                    <a:cubicBezTo>
                      <a:pt x="7801" y="1974"/>
                      <a:pt x="8242" y="1532"/>
                      <a:pt x="8242" y="988"/>
                    </a:cubicBezTo>
                    <a:cubicBezTo>
                      <a:pt x="8242" y="443"/>
                      <a:pt x="7801" y="1"/>
                      <a:pt x="7260" y="1"/>
                    </a:cubicBezTo>
                    <a:cubicBezTo>
                      <a:pt x="6812" y="1"/>
                      <a:pt x="6433" y="306"/>
                      <a:pt x="6317" y="722"/>
                    </a:cubicBezTo>
                    <a:lnTo>
                      <a:pt x="4408" y="722"/>
                    </a:lnTo>
                    <a:cubicBezTo>
                      <a:pt x="4292" y="306"/>
                      <a:pt x="3913" y="1"/>
                      <a:pt x="34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2674;p64">
                <a:extLst>
                  <a:ext uri="{FF2B5EF4-FFF2-40B4-BE49-F238E27FC236}">
                    <a16:creationId xmlns:a16="http://schemas.microsoft.com/office/drawing/2014/main" id="{B7311665-4235-5B9F-CC2C-332F58934165}"/>
                  </a:ext>
                </a:extLst>
              </p:cNvPr>
              <p:cNvSpPr/>
              <p:nvPr/>
            </p:nvSpPr>
            <p:spPr>
              <a:xfrm>
                <a:off x="6050682" y="3597515"/>
                <a:ext cx="108027" cy="65506"/>
              </a:xfrm>
              <a:custGeom>
                <a:avLst/>
                <a:gdLst/>
                <a:ahLst/>
                <a:cxnLst/>
                <a:rect l="l" t="t" r="r" b="b"/>
                <a:pathLst>
                  <a:path w="3257" h="1975" extrusionOk="0">
                    <a:moveTo>
                      <a:pt x="995" y="532"/>
                    </a:moveTo>
                    <a:cubicBezTo>
                      <a:pt x="1240" y="532"/>
                      <a:pt x="1436" y="727"/>
                      <a:pt x="1444" y="976"/>
                    </a:cubicBezTo>
                    <a:cubicBezTo>
                      <a:pt x="1451" y="1226"/>
                      <a:pt x="1255" y="1436"/>
                      <a:pt x="1007" y="1443"/>
                    </a:cubicBezTo>
                    <a:lnTo>
                      <a:pt x="995" y="1443"/>
                    </a:lnTo>
                    <a:cubicBezTo>
                      <a:pt x="750" y="1443"/>
                      <a:pt x="552" y="1248"/>
                      <a:pt x="546" y="999"/>
                    </a:cubicBezTo>
                    <a:cubicBezTo>
                      <a:pt x="539" y="749"/>
                      <a:pt x="735" y="539"/>
                      <a:pt x="983" y="532"/>
                    </a:cubicBezTo>
                    <a:close/>
                    <a:moveTo>
                      <a:pt x="995" y="0"/>
                    </a:moveTo>
                    <a:cubicBezTo>
                      <a:pt x="986" y="0"/>
                      <a:pt x="977" y="0"/>
                      <a:pt x="968" y="1"/>
                    </a:cubicBezTo>
                    <a:cubicBezTo>
                      <a:pt x="427" y="16"/>
                      <a:pt x="0" y="470"/>
                      <a:pt x="14" y="1014"/>
                    </a:cubicBezTo>
                    <a:cubicBezTo>
                      <a:pt x="29" y="1553"/>
                      <a:pt x="459" y="1975"/>
                      <a:pt x="995" y="1975"/>
                    </a:cubicBezTo>
                    <a:cubicBezTo>
                      <a:pt x="1003" y="1975"/>
                      <a:pt x="1012" y="1975"/>
                      <a:pt x="1022" y="1974"/>
                    </a:cubicBezTo>
                    <a:cubicBezTo>
                      <a:pt x="1461" y="1962"/>
                      <a:pt x="1827" y="1658"/>
                      <a:pt x="1940" y="1253"/>
                    </a:cubicBezTo>
                    <a:lnTo>
                      <a:pt x="2991" y="1253"/>
                    </a:lnTo>
                    <a:cubicBezTo>
                      <a:pt x="3138" y="1253"/>
                      <a:pt x="3257" y="1134"/>
                      <a:pt x="3257" y="988"/>
                    </a:cubicBezTo>
                    <a:cubicBezTo>
                      <a:pt x="3257" y="841"/>
                      <a:pt x="3138" y="722"/>
                      <a:pt x="2991" y="722"/>
                    </a:cubicBezTo>
                    <a:lnTo>
                      <a:pt x="1940" y="722"/>
                    </a:lnTo>
                    <a:cubicBezTo>
                      <a:pt x="1826" y="302"/>
                      <a:pt x="1448" y="0"/>
                      <a:pt x="9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2675;p64">
                <a:extLst>
                  <a:ext uri="{FF2B5EF4-FFF2-40B4-BE49-F238E27FC236}">
                    <a16:creationId xmlns:a16="http://schemas.microsoft.com/office/drawing/2014/main" id="{2EEB3106-A504-3D54-27E2-2AF2674FC104}"/>
                  </a:ext>
                </a:extLst>
              </p:cNvPr>
              <p:cNvSpPr/>
              <p:nvPr/>
            </p:nvSpPr>
            <p:spPr>
              <a:xfrm>
                <a:off x="6051146" y="3653369"/>
                <a:ext cx="597280" cy="65473"/>
              </a:xfrm>
              <a:custGeom>
                <a:avLst/>
                <a:gdLst/>
                <a:ahLst/>
                <a:cxnLst/>
                <a:rect l="l" t="t" r="r" b="b"/>
                <a:pathLst>
                  <a:path w="18008" h="1974" extrusionOk="0">
                    <a:moveTo>
                      <a:pt x="4793" y="532"/>
                    </a:moveTo>
                    <a:cubicBezTo>
                      <a:pt x="5038" y="532"/>
                      <a:pt x="5235" y="726"/>
                      <a:pt x="5242" y="974"/>
                    </a:cubicBezTo>
                    <a:cubicBezTo>
                      <a:pt x="5248" y="1226"/>
                      <a:pt x="5053" y="1435"/>
                      <a:pt x="4806" y="1442"/>
                    </a:cubicBezTo>
                    <a:lnTo>
                      <a:pt x="4792" y="1442"/>
                    </a:lnTo>
                    <a:cubicBezTo>
                      <a:pt x="4548" y="1442"/>
                      <a:pt x="4351" y="1248"/>
                      <a:pt x="4345" y="999"/>
                    </a:cubicBezTo>
                    <a:cubicBezTo>
                      <a:pt x="4337" y="749"/>
                      <a:pt x="4533" y="538"/>
                      <a:pt x="4781" y="532"/>
                    </a:cubicBezTo>
                    <a:close/>
                    <a:moveTo>
                      <a:pt x="4767" y="0"/>
                    </a:moveTo>
                    <a:cubicBezTo>
                      <a:pt x="4327" y="12"/>
                      <a:pt x="3962" y="315"/>
                      <a:pt x="3849" y="721"/>
                    </a:cubicBezTo>
                    <a:lnTo>
                      <a:pt x="266" y="721"/>
                    </a:lnTo>
                    <a:cubicBezTo>
                      <a:pt x="120" y="721"/>
                      <a:pt x="0" y="840"/>
                      <a:pt x="0" y="987"/>
                    </a:cubicBezTo>
                    <a:cubicBezTo>
                      <a:pt x="0" y="1134"/>
                      <a:pt x="120" y="1253"/>
                      <a:pt x="266" y="1253"/>
                    </a:cubicBezTo>
                    <a:lnTo>
                      <a:pt x="3848" y="1253"/>
                    </a:lnTo>
                    <a:cubicBezTo>
                      <a:pt x="3963" y="1672"/>
                      <a:pt x="4340" y="1973"/>
                      <a:pt x="4792" y="1973"/>
                    </a:cubicBezTo>
                    <a:lnTo>
                      <a:pt x="4820" y="1973"/>
                    </a:lnTo>
                    <a:cubicBezTo>
                      <a:pt x="5259" y="1961"/>
                      <a:pt x="5625" y="1658"/>
                      <a:pt x="5738" y="1253"/>
                    </a:cubicBezTo>
                    <a:lnTo>
                      <a:pt x="17741" y="1253"/>
                    </a:lnTo>
                    <a:cubicBezTo>
                      <a:pt x="17888" y="1253"/>
                      <a:pt x="18007" y="1134"/>
                      <a:pt x="18007" y="987"/>
                    </a:cubicBezTo>
                    <a:cubicBezTo>
                      <a:pt x="18007" y="840"/>
                      <a:pt x="17888" y="721"/>
                      <a:pt x="17741" y="721"/>
                    </a:cubicBezTo>
                    <a:lnTo>
                      <a:pt x="5738" y="721"/>
                    </a:lnTo>
                    <a:cubicBezTo>
                      <a:pt x="5624" y="302"/>
                      <a:pt x="5246" y="0"/>
                      <a:pt x="47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2676;p64">
                <a:extLst>
                  <a:ext uri="{FF2B5EF4-FFF2-40B4-BE49-F238E27FC236}">
                    <a16:creationId xmlns:a16="http://schemas.microsoft.com/office/drawing/2014/main" id="{57892D20-0AFB-5AD0-4F68-863FA2674E52}"/>
                  </a:ext>
                </a:extLst>
              </p:cNvPr>
              <p:cNvSpPr/>
              <p:nvPr/>
            </p:nvSpPr>
            <p:spPr>
              <a:xfrm>
                <a:off x="6498476" y="3568460"/>
                <a:ext cx="149950" cy="17645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32" extrusionOk="0">
                    <a:moveTo>
                      <a:pt x="267" y="0"/>
                    </a:moveTo>
                    <a:cubicBezTo>
                      <a:pt x="120" y="0"/>
                      <a:pt x="1" y="119"/>
                      <a:pt x="1" y="266"/>
                    </a:cubicBezTo>
                    <a:cubicBezTo>
                      <a:pt x="1" y="413"/>
                      <a:pt x="120" y="531"/>
                      <a:pt x="267" y="531"/>
                    </a:cubicBezTo>
                    <a:lnTo>
                      <a:pt x="4254" y="531"/>
                    </a:lnTo>
                    <a:cubicBezTo>
                      <a:pt x="4401" y="531"/>
                      <a:pt x="4520" y="413"/>
                      <a:pt x="4520" y="266"/>
                    </a:cubicBezTo>
                    <a:cubicBezTo>
                      <a:pt x="4520" y="119"/>
                      <a:pt x="4401" y="0"/>
                      <a:pt x="42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2677;p64">
                <a:extLst>
                  <a:ext uri="{FF2B5EF4-FFF2-40B4-BE49-F238E27FC236}">
                    <a16:creationId xmlns:a16="http://schemas.microsoft.com/office/drawing/2014/main" id="{C1AB41CD-19A7-0B22-844E-00B5ACA976F8}"/>
                  </a:ext>
                </a:extLst>
              </p:cNvPr>
              <p:cNvSpPr/>
              <p:nvPr/>
            </p:nvSpPr>
            <p:spPr>
              <a:xfrm>
                <a:off x="6342059" y="3417183"/>
                <a:ext cx="118839" cy="168922"/>
              </a:xfrm>
              <a:custGeom>
                <a:avLst/>
                <a:gdLst/>
                <a:ahLst/>
                <a:cxnLst/>
                <a:rect l="l" t="t" r="r" b="b"/>
                <a:pathLst>
                  <a:path w="3583" h="5093" extrusionOk="0">
                    <a:moveTo>
                      <a:pt x="981" y="532"/>
                    </a:moveTo>
                    <a:cubicBezTo>
                      <a:pt x="1229" y="532"/>
                      <a:pt x="1430" y="737"/>
                      <a:pt x="1430" y="987"/>
                    </a:cubicBezTo>
                    <a:cubicBezTo>
                      <a:pt x="1430" y="1239"/>
                      <a:pt x="1229" y="1442"/>
                      <a:pt x="981" y="1442"/>
                    </a:cubicBezTo>
                    <a:cubicBezTo>
                      <a:pt x="733" y="1442"/>
                      <a:pt x="532" y="1239"/>
                      <a:pt x="532" y="987"/>
                    </a:cubicBezTo>
                    <a:cubicBezTo>
                      <a:pt x="532" y="737"/>
                      <a:pt x="733" y="532"/>
                      <a:pt x="981" y="532"/>
                    </a:cubicBezTo>
                    <a:close/>
                    <a:moveTo>
                      <a:pt x="981" y="1"/>
                    </a:moveTo>
                    <a:cubicBezTo>
                      <a:pt x="440" y="1"/>
                      <a:pt x="1" y="443"/>
                      <a:pt x="1" y="987"/>
                    </a:cubicBezTo>
                    <a:cubicBezTo>
                      <a:pt x="1" y="1445"/>
                      <a:pt x="312" y="1832"/>
                      <a:pt x="734" y="1942"/>
                    </a:cubicBezTo>
                    <a:lnTo>
                      <a:pt x="734" y="4650"/>
                    </a:lnTo>
                    <a:cubicBezTo>
                      <a:pt x="734" y="4894"/>
                      <a:pt x="932" y="5092"/>
                      <a:pt x="1178" y="5092"/>
                    </a:cubicBezTo>
                    <a:lnTo>
                      <a:pt x="3316" y="5092"/>
                    </a:lnTo>
                    <a:cubicBezTo>
                      <a:pt x="3463" y="5092"/>
                      <a:pt x="3582" y="4974"/>
                      <a:pt x="3582" y="4826"/>
                    </a:cubicBezTo>
                    <a:cubicBezTo>
                      <a:pt x="3582" y="4680"/>
                      <a:pt x="3463" y="4561"/>
                      <a:pt x="3316" y="4561"/>
                    </a:cubicBezTo>
                    <a:lnTo>
                      <a:pt x="1266" y="4561"/>
                    </a:lnTo>
                    <a:lnTo>
                      <a:pt x="1266" y="1932"/>
                    </a:lnTo>
                    <a:cubicBezTo>
                      <a:pt x="1668" y="1809"/>
                      <a:pt x="1962" y="1432"/>
                      <a:pt x="1962" y="987"/>
                    </a:cubicBezTo>
                    <a:cubicBezTo>
                      <a:pt x="1962" y="443"/>
                      <a:pt x="1521" y="1"/>
                      <a:pt x="9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2678;p64">
                <a:extLst>
                  <a:ext uri="{FF2B5EF4-FFF2-40B4-BE49-F238E27FC236}">
                    <a16:creationId xmlns:a16="http://schemas.microsoft.com/office/drawing/2014/main" id="{4B7D0BE3-F4C4-28EE-7F89-E8560736EB40}"/>
                  </a:ext>
                </a:extLst>
              </p:cNvPr>
              <p:cNvSpPr/>
              <p:nvPr/>
            </p:nvSpPr>
            <p:spPr>
              <a:xfrm>
                <a:off x="6341561" y="3597515"/>
                <a:ext cx="306866" cy="65506"/>
              </a:xfrm>
              <a:custGeom>
                <a:avLst/>
                <a:gdLst/>
                <a:ahLst/>
                <a:cxnLst/>
                <a:rect l="l" t="t" r="r" b="b"/>
                <a:pathLst>
                  <a:path w="9252" h="1975" extrusionOk="0">
                    <a:moveTo>
                      <a:pt x="996" y="532"/>
                    </a:moveTo>
                    <a:cubicBezTo>
                      <a:pt x="1241" y="532"/>
                      <a:pt x="1438" y="727"/>
                      <a:pt x="1444" y="976"/>
                    </a:cubicBezTo>
                    <a:cubicBezTo>
                      <a:pt x="1451" y="1226"/>
                      <a:pt x="1255" y="1436"/>
                      <a:pt x="1008" y="1443"/>
                    </a:cubicBezTo>
                    <a:lnTo>
                      <a:pt x="995" y="1443"/>
                    </a:lnTo>
                    <a:cubicBezTo>
                      <a:pt x="751" y="1443"/>
                      <a:pt x="554" y="1248"/>
                      <a:pt x="547" y="999"/>
                    </a:cubicBezTo>
                    <a:cubicBezTo>
                      <a:pt x="541" y="749"/>
                      <a:pt x="737" y="539"/>
                      <a:pt x="984" y="532"/>
                    </a:cubicBezTo>
                    <a:close/>
                    <a:moveTo>
                      <a:pt x="7012" y="532"/>
                    </a:moveTo>
                    <a:cubicBezTo>
                      <a:pt x="7257" y="532"/>
                      <a:pt x="7455" y="727"/>
                      <a:pt x="7461" y="976"/>
                    </a:cubicBezTo>
                    <a:cubicBezTo>
                      <a:pt x="7468" y="1226"/>
                      <a:pt x="7272" y="1436"/>
                      <a:pt x="7024" y="1443"/>
                    </a:cubicBezTo>
                    <a:lnTo>
                      <a:pt x="7012" y="1443"/>
                    </a:lnTo>
                    <a:cubicBezTo>
                      <a:pt x="6767" y="1443"/>
                      <a:pt x="6570" y="1248"/>
                      <a:pt x="6563" y="999"/>
                    </a:cubicBezTo>
                    <a:cubicBezTo>
                      <a:pt x="6556" y="749"/>
                      <a:pt x="6752" y="539"/>
                      <a:pt x="7000" y="532"/>
                    </a:cubicBezTo>
                    <a:close/>
                    <a:moveTo>
                      <a:pt x="996" y="0"/>
                    </a:moveTo>
                    <a:cubicBezTo>
                      <a:pt x="987" y="0"/>
                      <a:pt x="978" y="0"/>
                      <a:pt x="969" y="1"/>
                    </a:cubicBezTo>
                    <a:cubicBezTo>
                      <a:pt x="429" y="16"/>
                      <a:pt x="0" y="470"/>
                      <a:pt x="15" y="1014"/>
                    </a:cubicBezTo>
                    <a:cubicBezTo>
                      <a:pt x="29" y="1553"/>
                      <a:pt x="460" y="1975"/>
                      <a:pt x="995" y="1975"/>
                    </a:cubicBezTo>
                    <a:cubicBezTo>
                      <a:pt x="1004" y="1975"/>
                      <a:pt x="1013" y="1975"/>
                      <a:pt x="1022" y="1974"/>
                    </a:cubicBezTo>
                    <a:cubicBezTo>
                      <a:pt x="1462" y="1962"/>
                      <a:pt x="1827" y="1658"/>
                      <a:pt x="1940" y="1253"/>
                    </a:cubicBezTo>
                    <a:lnTo>
                      <a:pt x="6066" y="1253"/>
                    </a:lnTo>
                    <a:cubicBezTo>
                      <a:pt x="6180" y="1673"/>
                      <a:pt x="6558" y="1975"/>
                      <a:pt x="7011" y="1975"/>
                    </a:cubicBezTo>
                    <a:cubicBezTo>
                      <a:pt x="7020" y="1975"/>
                      <a:pt x="7030" y="1975"/>
                      <a:pt x="7039" y="1974"/>
                    </a:cubicBezTo>
                    <a:cubicBezTo>
                      <a:pt x="7478" y="1962"/>
                      <a:pt x="7843" y="1658"/>
                      <a:pt x="7957" y="1253"/>
                    </a:cubicBezTo>
                    <a:lnTo>
                      <a:pt x="8985" y="1253"/>
                    </a:lnTo>
                    <a:cubicBezTo>
                      <a:pt x="9131" y="1253"/>
                      <a:pt x="9250" y="1134"/>
                      <a:pt x="9250" y="988"/>
                    </a:cubicBezTo>
                    <a:cubicBezTo>
                      <a:pt x="9251" y="841"/>
                      <a:pt x="9132" y="722"/>
                      <a:pt x="8985" y="722"/>
                    </a:cubicBezTo>
                    <a:lnTo>
                      <a:pt x="7957" y="722"/>
                    </a:lnTo>
                    <a:cubicBezTo>
                      <a:pt x="7843" y="302"/>
                      <a:pt x="7465" y="0"/>
                      <a:pt x="7012" y="0"/>
                    </a:cubicBezTo>
                    <a:cubicBezTo>
                      <a:pt x="7003" y="0"/>
                      <a:pt x="6995" y="0"/>
                      <a:pt x="6985" y="1"/>
                    </a:cubicBezTo>
                    <a:cubicBezTo>
                      <a:pt x="6546" y="12"/>
                      <a:pt x="6180" y="316"/>
                      <a:pt x="6067" y="722"/>
                    </a:cubicBezTo>
                    <a:lnTo>
                      <a:pt x="1941" y="722"/>
                    </a:lnTo>
                    <a:cubicBezTo>
                      <a:pt x="1826" y="302"/>
                      <a:pt x="1449" y="0"/>
                      <a:pt x="9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2679;p64">
                <a:extLst>
                  <a:ext uri="{FF2B5EF4-FFF2-40B4-BE49-F238E27FC236}">
                    <a16:creationId xmlns:a16="http://schemas.microsoft.com/office/drawing/2014/main" id="{77952CA0-4834-8585-065F-F7E734DBCD48}"/>
                  </a:ext>
                </a:extLst>
              </p:cNvPr>
              <p:cNvSpPr/>
              <p:nvPr/>
            </p:nvSpPr>
            <p:spPr>
              <a:xfrm>
                <a:off x="6342025" y="3270682"/>
                <a:ext cx="65108" cy="65506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75" extrusionOk="0">
                    <a:moveTo>
                      <a:pt x="982" y="532"/>
                    </a:moveTo>
                    <a:cubicBezTo>
                      <a:pt x="1230" y="532"/>
                      <a:pt x="1431" y="737"/>
                      <a:pt x="1431" y="987"/>
                    </a:cubicBezTo>
                    <a:cubicBezTo>
                      <a:pt x="1431" y="1239"/>
                      <a:pt x="1230" y="1443"/>
                      <a:pt x="982" y="1443"/>
                    </a:cubicBezTo>
                    <a:cubicBezTo>
                      <a:pt x="734" y="1443"/>
                      <a:pt x="533" y="1239"/>
                      <a:pt x="533" y="987"/>
                    </a:cubicBezTo>
                    <a:cubicBezTo>
                      <a:pt x="533" y="737"/>
                      <a:pt x="734" y="532"/>
                      <a:pt x="982" y="532"/>
                    </a:cubicBezTo>
                    <a:close/>
                    <a:moveTo>
                      <a:pt x="982" y="1"/>
                    </a:moveTo>
                    <a:cubicBezTo>
                      <a:pt x="441" y="1"/>
                      <a:pt x="1" y="444"/>
                      <a:pt x="1" y="987"/>
                    </a:cubicBezTo>
                    <a:cubicBezTo>
                      <a:pt x="1" y="1532"/>
                      <a:pt x="441" y="1975"/>
                      <a:pt x="982" y="1975"/>
                    </a:cubicBezTo>
                    <a:cubicBezTo>
                      <a:pt x="1522" y="1975"/>
                      <a:pt x="1963" y="1532"/>
                      <a:pt x="1963" y="987"/>
                    </a:cubicBezTo>
                    <a:cubicBezTo>
                      <a:pt x="1963" y="443"/>
                      <a:pt x="1522" y="1"/>
                      <a:pt x="9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05" name="Ομάδα 704">
            <a:extLst>
              <a:ext uri="{FF2B5EF4-FFF2-40B4-BE49-F238E27FC236}">
                <a16:creationId xmlns:a16="http://schemas.microsoft.com/office/drawing/2014/main" id="{98D85732-E763-BB1B-3CF5-89743ADC9508}"/>
              </a:ext>
            </a:extLst>
          </p:cNvPr>
          <p:cNvGrpSpPr/>
          <p:nvPr/>
        </p:nvGrpSpPr>
        <p:grpSpPr>
          <a:xfrm>
            <a:off x="3605601" y="961444"/>
            <a:ext cx="1858929" cy="2068377"/>
            <a:chOff x="3424626" y="900380"/>
            <a:chExt cx="1858929" cy="2068377"/>
          </a:xfrm>
        </p:grpSpPr>
        <p:sp>
          <p:nvSpPr>
            <p:cNvPr id="706" name="Ελεύθερη σχεδίαση: Σχήμα 705">
              <a:extLst>
                <a:ext uri="{FF2B5EF4-FFF2-40B4-BE49-F238E27FC236}">
                  <a16:creationId xmlns:a16="http://schemas.microsoft.com/office/drawing/2014/main" id="{39002BEF-21AB-0D49-586C-F42E0D93A684}"/>
                </a:ext>
              </a:extLst>
            </p:cNvPr>
            <p:cNvSpPr/>
            <p:nvPr/>
          </p:nvSpPr>
          <p:spPr>
            <a:xfrm rot="19192914">
              <a:off x="3424626" y="900380"/>
              <a:ext cx="1858929" cy="2068377"/>
            </a:xfrm>
            <a:custGeom>
              <a:avLst/>
              <a:gdLst>
                <a:gd name="connsiteX0" fmla="*/ 1303550 w 2515390"/>
                <a:gd name="connsiteY0" fmla="*/ 0 h 2798802"/>
                <a:gd name="connsiteX1" fmla="*/ 1391994 w 2515390"/>
                <a:gd name="connsiteY1" fmla="*/ 13498 h 2798802"/>
                <a:gd name="connsiteX2" fmla="*/ 2515390 w 2515390"/>
                <a:gd name="connsiteY2" fmla="*/ 1391858 h 2798802"/>
                <a:gd name="connsiteX3" fmla="*/ 2452137 w 2515390"/>
                <a:gd name="connsiteY3" fmla="*/ 1810240 h 2798802"/>
                <a:gd name="connsiteX4" fmla="*/ 2412244 w 2515390"/>
                <a:gd name="connsiteY4" fmla="*/ 1919236 h 2798802"/>
                <a:gd name="connsiteX5" fmla="*/ 2404825 w 2515390"/>
                <a:gd name="connsiteY5" fmla="*/ 1939504 h 2798802"/>
                <a:gd name="connsiteX6" fmla="*/ 1656092 w 2515390"/>
                <a:gd name="connsiteY6" fmla="*/ 2688237 h 2798802"/>
                <a:gd name="connsiteX7" fmla="*/ 1577385 w 2515390"/>
                <a:gd name="connsiteY7" fmla="*/ 2717045 h 2798802"/>
                <a:gd name="connsiteX8" fmla="*/ 1526828 w 2515390"/>
                <a:gd name="connsiteY8" fmla="*/ 2735549 h 2798802"/>
                <a:gd name="connsiteX9" fmla="*/ 1108446 w 2515390"/>
                <a:gd name="connsiteY9" fmla="*/ 2798802 h 2798802"/>
                <a:gd name="connsiteX10" fmla="*/ 690064 w 2515390"/>
                <a:gd name="connsiteY10" fmla="*/ 2735549 h 2798802"/>
                <a:gd name="connsiteX11" fmla="*/ 660922 w 2515390"/>
                <a:gd name="connsiteY11" fmla="*/ 2724883 h 2798802"/>
                <a:gd name="connsiteX12" fmla="*/ 560800 w 2515390"/>
                <a:gd name="connsiteY12" fmla="*/ 2688237 h 2798802"/>
                <a:gd name="connsiteX13" fmla="*/ 213499 w 2515390"/>
                <a:gd name="connsiteY13" fmla="*/ 2477524 h 2798802"/>
                <a:gd name="connsiteX14" fmla="*/ 195101 w 2515390"/>
                <a:gd name="connsiteY14" fmla="*/ 2460803 h 2798802"/>
                <a:gd name="connsiteX15" fmla="*/ 113586 w 2515390"/>
                <a:gd name="connsiteY15" fmla="*/ 2386718 h 2798802"/>
                <a:gd name="connsiteX16" fmla="*/ 22780 w 2515390"/>
                <a:gd name="connsiteY16" fmla="*/ 2286805 h 2798802"/>
                <a:gd name="connsiteX17" fmla="*/ 0 w 2515390"/>
                <a:gd name="connsiteY17" fmla="*/ 2256342 h 2798802"/>
                <a:gd name="connsiteX18" fmla="*/ 51252 w 2515390"/>
                <a:gd name="connsiteY18" fmla="*/ 2264164 h 2798802"/>
                <a:gd name="connsiteX19" fmla="*/ 195104 w 2515390"/>
                <a:gd name="connsiteY19" fmla="*/ 2271428 h 2798802"/>
                <a:gd name="connsiteX20" fmla="*/ 338956 w 2515390"/>
                <a:gd name="connsiteY20" fmla="*/ 2264164 h 2798802"/>
                <a:gd name="connsiteX21" fmla="*/ 390201 w 2515390"/>
                <a:gd name="connsiteY21" fmla="*/ 2256343 h 2798802"/>
                <a:gd name="connsiteX22" fmla="*/ 478652 w 2515390"/>
                <a:gd name="connsiteY22" fmla="*/ 2242844 h 2798802"/>
                <a:gd name="connsiteX23" fmla="*/ 613486 w 2515390"/>
                <a:gd name="connsiteY23" fmla="*/ 2208175 h 2798802"/>
                <a:gd name="connsiteX24" fmla="*/ 664170 w 2515390"/>
                <a:gd name="connsiteY24" fmla="*/ 2189624 h 2798802"/>
                <a:gd name="connsiteX25" fmla="*/ 742750 w 2515390"/>
                <a:gd name="connsiteY25" fmla="*/ 2160863 h 2798802"/>
                <a:gd name="connsiteX26" fmla="*/ 1090051 w 2515390"/>
                <a:gd name="connsiteY26" fmla="*/ 1950150 h 2798802"/>
                <a:gd name="connsiteX27" fmla="*/ 1123564 w 2515390"/>
                <a:gd name="connsiteY27" fmla="*/ 1919692 h 2798802"/>
                <a:gd name="connsiteX28" fmla="*/ 1189964 w 2515390"/>
                <a:gd name="connsiteY28" fmla="*/ 1859344 h 2798802"/>
                <a:gd name="connsiteX29" fmla="*/ 1573464 w 2515390"/>
                <a:gd name="connsiteY29" fmla="*/ 1148032 h 2798802"/>
                <a:gd name="connsiteX30" fmla="*/ 1577517 w 2515390"/>
                <a:gd name="connsiteY30" fmla="*/ 1121475 h 2798802"/>
                <a:gd name="connsiteX31" fmla="*/ 1594784 w 2515390"/>
                <a:gd name="connsiteY31" fmla="*/ 1008336 h 2798802"/>
                <a:gd name="connsiteX32" fmla="*/ 1602048 w 2515390"/>
                <a:gd name="connsiteY32" fmla="*/ 864484 h 2798802"/>
                <a:gd name="connsiteX33" fmla="*/ 1361764 w 2515390"/>
                <a:gd name="connsiteY33" fmla="*/ 77848 h 2798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15390" h="2798802">
                  <a:moveTo>
                    <a:pt x="1303550" y="0"/>
                  </a:moveTo>
                  <a:lnTo>
                    <a:pt x="1391994" y="13498"/>
                  </a:lnTo>
                  <a:cubicBezTo>
                    <a:pt x="2033115" y="144690"/>
                    <a:pt x="2515390" y="711953"/>
                    <a:pt x="2515390" y="1391858"/>
                  </a:cubicBezTo>
                  <a:cubicBezTo>
                    <a:pt x="2515390" y="1537552"/>
                    <a:pt x="2493245" y="1678074"/>
                    <a:pt x="2452137" y="1810240"/>
                  </a:cubicBezTo>
                  <a:lnTo>
                    <a:pt x="2412244" y="1919236"/>
                  </a:lnTo>
                  <a:lnTo>
                    <a:pt x="2404825" y="1939504"/>
                  </a:lnTo>
                  <a:cubicBezTo>
                    <a:pt x="2262435" y="2276153"/>
                    <a:pt x="1992741" y="2545847"/>
                    <a:pt x="1656092" y="2688237"/>
                  </a:cubicBezTo>
                  <a:lnTo>
                    <a:pt x="1577385" y="2717045"/>
                  </a:lnTo>
                  <a:lnTo>
                    <a:pt x="1526828" y="2735549"/>
                  </a:lnTo>
                  <a:cubicBezTo>
                    <a:pt x="1394662" y="2776657"/>
                    <a:pt x="1254140" y="2798802"/>
                    <a:pt x="1108446" y="2798802"/>
                  </a:cubicBezTo>
                  <a:cubicBezTo>
                    <a:pt x="962752" y="2798802"/>
                    <a:pt x="822231" y="2776657"/>
                    <a:pt x="690064" y="2735549"/>
                  </a:cubicBezTo>
                  <a:lnTo>
                    <a:pt x="660922" y="2724883"/>
                  </a:lnTo>
                  <a:lnTo>
                    <a:pt x="560800" y="2688237"/>
                  </a:lnTo>
                  <a:cubicBezTo>
                    <a:pt x="434557" y="2634841"/>
                    <a:pt x="317729" y="2563543"/>
                    <a:pt x="213499" y="2477524"/>
                  </a:cubicBezTo>
                  <a:lnTo>
                    <a:pt x="195101" y="2460803"/>
                  </a:lnTo>
                  <a:lnTo>
                    <a:pt x="113586" y="2386718"/>
                  </a:lnTo>
                  <a:cubicBezTo>
                    <a:pt x="81761" y="2354892"/>
                    <a:pt x="51452" y="2321549"/>
                    <a:pt x="22780" y="2286805"/>
                  </a:cubicBezTo>
                  <a:lnTo>
                    <a:pt x="0" y="2256342"/>
                  </a:lnTo>
                  <a:lnTo>
                    <a:pt x="51252" y="2264164"/>
                  </a:lnTo>
                  <a:cubicBezTo>
                    <a:pt x="98550" y="2268968"/>
                    <a:pt x="146540" y="2271428"/>
                    <a:pt x="195104" y="2271428"/>
                  </a:cubicBezTo>
                  <a:cubicBezTo>
                    <a:pt x="243669" y="2271428"/>
                    <a:pt x="291659" y="2268968"/>
                    <a:pt x="338956" y="2264164"/>
                  </a:cubicBezTo>
                  <a:lnTo>
                    <a:pt x="390201" y="2256343"/>
                  </a:lnTo>
                  <a:lnTo>
                    <a:pt x="478652" y="2242844"/>
                  </a:lnTo>
                  <a:cubicBezTo>
                    <a:pt x="524447" y="2233473"/>
                    <a:pt x="569431" y="2221877"/>
                    <a:pt x="613486" y="2208175"/>
                  </a:cubicBezTo>
                  <a:lnTo>
                    <a:pt x="664170" y="2189624"/>
                  </a:lnTo>
                  <a:lnTo>
                    <a:pt x="742750" y="2160863"/>
                  </a:lnTo>
                  <a:cubicBezTo>
                    <a:pt x="868994" y="2107467"/>
                    <a:pt x="985822" y="2036169"/>
                    <a:pt x="1090051" y="1950150"/>
                  </a:cubicBezTo>
                  <a:lnTo>
                    <a:pt x="1123564" y="1919692"/>
                  </a:lnTo>
                  <a:lnTo>
                    <a:pt x="1189964" y="1859344"/>
                  </a:lnTo>
                  <a:cubicBezTo>
                    <a:pt x="1380919" y="1668389"/>
                    <a:pt x="1517239" y="1422799"/>
                    <a:pt x="1573464" y="1148032"/>
                  </a:cubicBezTo>
                  <a:lnTo>
                    <a:pt x="1577517" y="1121475"/>
                  </a:lnTo>
                  <a:lnTo>
                    <a:pt x="1594784" y="1008336"/>
                  </a:lnTo>
                  <a:cubicBezTo>
                    <a:pt x="1599588" y="961039"/>
                    <a:pt x="1602048" y="913049"/>
                    <a:pt x="1602048" y="864484"/>
                  </a:cubicBezTo>
                  <a:cubicBezTo>
                    <a:pt x="1602048" y="573096"/>
                    <a:pt x="1513467" y="302398"/>
                    <a:pt x="1361764" y="77848"/>
                  </a:cubicBezTo>
                  <a:close/>
                </a:path>
              </a:pathLst>
            </a:custGeom>
            <a:solidFill>
              <a:srgbClr val="386D94">
                <a:alpha val="20000"/>
              </a:srgbClr>
            </a:solidFill>
            <a:ln w="57150"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5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/>
            </a:fontRef>
          </p:style>
          <p:txBody>
            <a:bodyPr wrap="square">
              <a:noAutofit/>
            </a:bodyPr>
            <a:lstStyle/>
            <a:p>
              <a:endParaRPr lang="el-GR"/>
            </a:p>
          </p:txBody>
        </p:sp>
        <p:grpSp>
          <p:nvGrpSpPr>
            <p:cNvPr id="707" name="Google Shape;2513;p64">
              <a:extLst>
                <a:ext uri="{FF2B5EF4-FFF2-40B4-BE49-F238E27FC236}">
                  <a16:creationId xmlns:a16="http://schemas.microsoft.com/office/drawing/2014/main" id="{08F59900-DAD1-65E9-22D1-51469ED77938}"/>
                </a:ext>
              </a:extLst>
            </p:cNvPr>
            <p:cNvGrpSpPr/>
            <p:nvPr/>
          </p:nvGrpSpPr>
          <p:grpSpPr>
            <a:xfrm>
              <a:off x="4594673" y="1555237"/>
              <a:ext cx="536674" cy="506189"/>
              <a:chOff x="4002290" y="2305475"/>
              <a:chExt cx="601990" cy="567794"/>
            </a:xfrm>
          </p:grpSpPr>
          <p:sp>
            <p:nvSpPr>
              <p:cNvPr id="708" name="Google Shape;2514;p64">
                <a:extLst>
                  <a:ext uri="{FF2B5EF4-FFF2-40B4-BE49-F238E27FC236}">
                    <a16:creationId xmlns:a16="http://schemas.microsoft.com/office/drawing/2014/main" id="{4DB176C6-BD40-26AC-8A39-CA45DAC291F4}"/>
                  </a:ext>
                </a:extLst>
              </p:cNvPr>
              <p:cNvSpPr/>
              <p:nvPr/>
            </p:nvSpPr>
            <p:spPr>
              <a:xfrm>
                <a:off x="4123717" y="2467995"/>
                <a:ext cx="36086" cy="55058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1660" extrusionOk="0">
                    <a:moveTo>
                      <a:pt x="267" y="0"/>
                    </a:moveTo>
                    <a:cubicBezTo>
                      <a:pt x="120" y="0"/>
                      <a:pt x="1" y="119"/>
                      <a:pt x="1" y="265"/>
                    </a:cubicBezTo>
                    <a:lnTo>
                      <a:pt x="1" y="1039"/>
                    </a:lnTo>
                    <a:cubicBezTo>
                      <a:pt x="1" y="1381"/>
                      <a:pt x="244" y="1659"/>
                      <a:pt x="544" y="1659"/>
                    </a:cubicBezTo>
                    <a:lnTo>
                      <a:pt x="821" y="1659"/>
                    </a:lnTo>
                    <a:cubicBezTo>
                      <a:pt x="968" y="1659"/>
                      <a:pt x="1087" y="1540"/>
                      <a:pt x="1087" y="1393"/>
                    </a:cubicBezTo>
                    <a:cubicBezTo>
                      <a:pt x="1087" y="1247"/>
                      <a:pt x="968" y="1128"/>
                      <a:pt x="821" y="1128"/>
                    </a:cubicBezTo>
                    <a:lnTo>
                      <a:pt x="559" y="1128"/>
                    </a:lnTo>
                    <a:cubicBezTo>
                      <a:pt x="549" y="1116"/>
                      <a:pt x="533" y="1085"/>
                      <a:pt x="533" y="1039"/>
                    </a:cubicBezTo>
                    <a:lnTo>
                      <a:pt x="533" y="265"/>
                    </a:lnTo>
                    <a:cubicBezTo>
                      <a:pt x="533" y="119"/>
                      <a:pt x="414" y="0"/>
                      <a:pt x="2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2515;p64">
                <a:extLst>
                  <a:ext uri="{FF2B5EF4-FFF2-40B4-BE49-F238E27FC236}">
                    <a16:creationId xmlns:a16="http://schemas.microsoft.com/office/drawing/2014/main" id="{0F9216D9-0C3D-B461-40DE-D0C0205D6F86}"/>
                  </a:ext>
                </a:extLst>
              </p:cNvPr>
              <p:cNvSpPr/>
              <p:nvPr/>
            </p:nvSpPr>
            <p:spPr>
              <a:xfrm>
                <a:off x="4077382" y="2453269"/>
                <a:ext cx="17678" cy="39337"/>
              </a:xfrm>
              <a:custGeom>
                <a:avLst/>
                <a:gdLst/>
                <a:ahLst/>
                <a:cxnLst/>
                <a:rect l="l" t="t" r="r" b="b"/>
                <a:pathLst>
                  <a:path w="533" h="1186" extrusionOk="0">
                    <a:moveTo>
                      <a:pt x="266" y="1"/>
                    </a:moveTo>
                    <a:cubicBezTo>
                      <a:pt x="120" y="1"/>
                      <a:pt x="0" y="120"/>
                      <a:pt x="0" y="267"/>
                    </a:cubicBezTo>
                    <a:lnTo>
                      <a:pt x="0" y="920"/>
                    </a:lnTo>
                    <a:cubicBezTo>
                      <a:pt x="0" y="1066"/>
                      <a:pt x="120" y="1185"/>
                      <a:pt x="266" y="1185"/>
                    </a:cubicBezTo>
                    <a:cubicBezTo>
                      <a:pt x="413" y="1185"/>
                      <a:pt x="532" y="1066"/>
                      <a:pt x="532" y="920"/>
                    </a:cubicBezTo>
                    <a:lnTo>
                      <a:pt x="532" y="267"/>
                    </a:lnTo>
                    <a:cubicBezTo>
                      <a:pt x="532" y="120"/>
                      <a:pt x="413" y="1"/>
                      <a:pt x="2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2516;p64">
                <a:extLst>
                  <a:ext uri="{FF2B5EF4-FFF2-40B4-BE49-F238E27FC236}">
                    <a16:creationId xmlns:a16="http://schemas.microsoft.com/office/drawing/2014/main" id="{4EF59BCB-8D93-DA83-225F-40626686C89F}"/>
                  </a:ext>
                </a:extLst>
              </p:cNvPr>
              <p:cNvSpPr/>
              <p:nvPr/>
            </p:nvSpPr>
            <p:spPr>
              <a:xfrm>
                <a:off x="4180002" y="2453269"/>
                <a:ext cx="17645" cy="39337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186" extrusionOk="0">
                    <a:moveTo>
                      <a:pt x="266" y="1"/>
                    </a:moveTo>
                    <a:cubicBezTo>
                      <a:pt x="119" y="1"/>
                      <a:pt x="0" y="120"/>
                      <a:pt x="0" y="267"/>
                    </a:cubicBezTo>
                    <a:lnTo>
                      <a:pt x="0" y="920"/>
                    </a:lnTo>
                    <a:cubicBezTo>
                      <a:pt x="0" y="1066"/>
                      <a:pt x="119" y="1185"/>
                      <a:pt x="266" y="1185"/>
                    </a:cubicBezTo>
                    <a:cubicBezTo>
                      <a:pt x="413" y="1185"/>
                      <a:pt x="532" y="1066"/>
                      <a:pt x="532" y="920"/>
                    </a:cubicBezTo>
                    <a:lnTo>
                      <a:pt x="532" y="267"/>
                    </a:lnTo>
                    <a:cubicBezTo>
                      <a:pt x="532" y="120"/>
                      <a:pt x="413" y="1"/>
                      <a:pt x="2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2517;p64">
                <a:extLst>
                  <a:ext uri="{FF2B5EF4-FFF2-40B4-BE49-F238E27FC236}">
                    <a16:creationId xmlns:a16="http://schemas.microsoft.com/office/drawing/2014/main" id="{B4399DEF-6C4E-958B-7D90-3BB266C44258}"/>
                  </a:ext>
                </a:extLst>
              </p:cNvPr>
              <p:cNvSpPr/>
              <p:nvPr/>
            </p:nvSpPr>
            <p:spPr>
              <a:xfrm>
                <a:off x="4093733" y="2536884"/>
                <a:ext cx="87595" cy="31708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956" extrusionOk="0">
                    <a:moveTo>
                      <a:pt x="292" y="1"/>
                    </a:moveTo>
                    <a:cubicBezTo>
                      <a:pt x="224" y="1"/>
                      <a:pt x="156" y="26"/>
                      <a:pt x="104" y="78"/>
                    </a:cubicBezTo>
                    <a:cubicBezTo>
                      <a:pt x="0" y="183"/>
                      <a:pt x="1" y="350"/>
                      <a:pt x="105" y="454"/>
                    </a:cubicBezTo>
                    <a:cubicBezTo>
                      <a:pt x="440" y="789"/>
                      <a:pt x="880" y="955"/>
                      <a:pt x="1321" y="955"/>
                    </a:cubicBezTo>
                    <a:cubicBezTo>
                      <a:pt x="1760" y="955"/>
                      <a:pt x="2201" y="789"/>
                      <a:pt x="2535" y="454"/>
                    </a:cubicBezTo>
                    <a:cubicBezTo>
                      <a:pt x="2640" y="350"/>
                      <a:pt x="2640" y="183"/>
                      <a:pt x="2536" y="78"/>
                    </a:cubicBezTo>
                    <a:cubicBezTo>
                      <a:pt x="2485" y="26"/>
                      <a:pt x="2416" y="1"/>
                      <a:pt x="2348" y="1"/>
                    </a:cubicBezTo>
                    <a:cubicBezTo>
                      <a:pt x="2280" y="1"/>
                      <a:pt x="2212" y="26"/>
                      <a:pt x="2161" y="78"/>
                    </a:cubicBezTo>
                    <a:cubicBezTo>
                      <a:pt x="1929" y="309"/>
                      <a:pt x="1625" y="424"/>
                      <a:pt x="1321" y="424"/>
                    </a:cubicBezTo>
                    <a:cubicBezTo>
                      <a:pt x="1016" y="424"/>
                      <a:pt x="712" y="309"/>
                      <a:pt x="480" y="78"/>
                    </a:cubicBezTo>
                    <a:cubicBezTo>
                      <a:pt x="428" y="26"/>
                      <a:pt x="360" y="1"/>
                      <a:pt x="2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2518;p64">
                <a:extLst>
                  <a:ext uri="{FF2B5EF4-FFF2-40B4-BE49-F238E27FC236}">
                    <a16:creationId xmlns:a16="http://schemas.microsoft.com/office/drawing/2014/main" id="{ADE16606-1C00-D503-D8C1-85D946BB8A1D}"/>
                  </a:ext>
                </a:extLst>
              </p:cNvPr>
              <p:cNvSpPr/>
              <p:nvPr/>
            </p:nvSpPr>
            <p:spPr>
              <a:xfrm>
                <a:off x="4002290" y="2305475"/>
                <a:ext cx="601990" cy="567794"/>
              </a:xfrm>
              <a:custGeom>
                <a:avLst/>
                <a:gdLst/>
                <a:ahLst/>
                <a:cxnLst/>
                <a:rect l="l" t="t" r="r" b="b"/>
                <a:pathLst>
                  <a:path w="18150" h="17119" extrusionOk="0">
                    <a:moveTo>
                      <a:pt x="4172" y="532"/>
                    </a:moveTo>
                    <a:cubicBezTo>
                      <a:pt x="4485" y="532"/>
                      <a:pt x="4740" y="785"/>
                      <a:pt x="4740" y="1096"/>
                    </a:cubicBezTo>
                    <a:lnTo>
                      <a:pt x="4740" y="1406"/>
                    </a:lnTo>
                    <a:cubicBezTo>
                      <a:pt x="4515" y="1393"/>
                      <a:pt x="4296" y="1389"/>
                      <a:pt x="4093" y="1389"/>
                    </a:cubicBezTo>
                    <a:lnTo>
                      <a:pt x="4061" y="1389"/>
                    </a:lnTo>
                    <a:cubicBezTo>
                      <a:pt x="3375" y="1389"/>
                      <a:pt x="2506" y="1430"/>
                      <a:pt x="1870" y="1751"/>
                    </a:cubicBezTo>
                    <a:cubicBezTo>
                      <a:pt x="1687" y="1844"/>
                      <a:pt x="1531" y="1955"/>
                      <a:pt x="1398" y="2087"/>
                    </a:cubicBezTo>
                    <a:lnTo>
                      <a:pt x="1398" y="1096"/>
                    </a:lnTo>
                    <a:cubicBezTo>
                      <a:pt x="1398" y="785"/>
                      <a:pt x="1653" y="532"/>
                      <a:pt x="1966" y="532"/>
                    </a:cubicBezTo>
                    <a:close/>
                    <a:moveTo>
                      <a:pt x="5558" y="891"/>
                    </a:moveTo>
                    <a:cubicBezTo>
                      <a:pt x="6219" y="891"/>
                      <a:pt x="6756" y="1426"/>
                      <a:pt x="6756" y="2083"/>
                    </a:cubicBezTo>
                    <a:lnTo>
                      <a:pt x="6756" y="2087"/>
                    </a:lnTo>
                    <a:cubicBezTo>
                      <a:pt x="6623" y="1955"/>
                      <a:pt x="6467" y="1844"/>
                      <a:pt x="6284" y="1751"/>
                    </a:cubicBezTo>
                    <a:cubicBezTo>
                      <a:pt x="5984" y="1600"/>
                      <a:pt x="5632" y="1511"/>
                      <a:pt x="5272" y="1460"/>
                    </a:cubicBezTo>
                    <a:lnTo>
                      <a:pt x="5272" y="1096"/>
                    </a:lnTo>
                    <a:cubicBezTo>
                      <a:pt x="5272" y="1040"/>
                      <a:pt x="5267" y="983"/>
                      <a:pt x="5258" y="929"/>
                    </a:cubicBezTo>
                    <a:cubicBezTo>
                      <a:pt x="5356" y="904"/>
                      <a:pt x="5456" y="891"/>
                      <a:pt x="5558" y="891"/>
                    </a:cubicBezTo>
                    <a:close/>
                    <a:moveTo>
                      <a:pt x="7537" y="2592"/>
                    </a:moveTo>
                    <a:lnTo>
                      <a:pt x="7537" y="3178"/>
                    </a:lnTo>
                    <a:lnTo>
                      <a:pt x="7288" y="3178"/>
                    </a:lnTo>
                    <a:lnTo>
                      <a:pt x="7288" y="2592"/>
                    </a:lnTo>
                    <a:close/>
                    <a:moveTo>
                      <a:pt x="14299" y="5359"/>
                    </a:moveTo>
                    <a:lnTo>
                      <a:pt x="14299" y="5731"/>
                    </a:lnTo>
                    <a:lnTo>
                      <a:pt x="13120" y="5731"/>
                    </a:lnTo>
                    <a:lnTo>
                      <a:pt x="13120" y="5359"/>
                    </a:lnTo>
                    <a:close/>
                    <a:moveTo>
                      <a:pt x="866" y="5052"/>
                    </a:moveTo>
                    <a:lnTo>
                      <a:pt x="866" y="6047"/>
                    </a:lnTo>
                    <a:cubicBezTo>
                      <a:pt x="866" y="6113"/>
                      <a:pt x="868" y="6178"/>
                      <a:pt x="872" y="6243"/>
                    </a:cubicBezTo>
                    <a:cubicBezTo>
                      <a:pt x="671" y="6141"/>
                      <a:pt x="532" y="5933"/>
                      <a:pt x="532" y="5694"/>
                    </a:cubicBezTo>
                    <a:lnTo>
                      <a:pt x="532" y="5598"/>
                    </a:lnTo>
                    <a:cubicBezTo>
                      <a:pt x="532" y="5360"/>
                      <a:pt x="668" y="5155"/>
                      <a:pt x="866" y="5052"/>
                    </a:cubicBezTo>
                    <a:close/>
                    <a:moveTo>
                      <a:pt x="7288" y="5052"/>
                    </a:moveTo>
                    <a:cubicBezTo>
                      <a:pt x="7486" y="5155"/>
                      <a:pt x="7622" y="5360"/>
                      <a:pt x="7622" y="5598"/>
                    </a:cubicBezTo>
                    <a:lnTo>
                      <a:pt x="7622" y="5694"/>
                    </a:lnTo>
                    <a:cubicBezTo>
                      <a:pt x="7622" y="5933"/>
                      <a:pt x="7483" y="6141"/>
                      <a:pt x="7282" y="6243"/>
                    </a:cubicBezTo>
                    <a:cubicBezTo>
                      <a:pt x="7286" y="6178"/>
                      <a:pt x="7288" y="6113"/>
                      <a:pt x="7288" y="6046"/>
                    </a:cubicBezTo>
                    <a:lnTo>
                      <a:pt x="7288" y="5052"/>
                    </a:lnTo>
                    <a:close/>
                    <a:moveTo>
                      <a:pt x="10076" y="7666"/>
                    </a:moveTo>
                    <a:cubicBezTo>
                      <a:pt x="10074" y="7720"/>
                      <a:pt x="10072" y="7773"/>
                      <a:pt x="10072" y="7826"/>
                    </a:cubicBezTo>
                    <a:lnTo>
                      <a:pt x="10072" y="8252"/>
                    </a:lnTo>
                    <a:lnTo>
                      <a:pt x="9810" y="8252"/>
                    </a:lnTo>
                    <a:lnTo>
                      <a:pt x="9810" y="7666"/>
                    </a:lnTo>
                    <a:close/>
                    <a:moveTo>
                      <a:pt x="16096" y="8462"/>
                    </a:moveTo>
                    <a:cubicBezTo>
                      <a:pt x="16123" y="8462"/>
                      <a:pt x="16147" y="8485"/>
                      <a:pt x="16147" y="8512"/>
                    </a:cubicBezTo>
                    <a:lnTo>
                      <a:pt x="16147" y="8626"/>
                    </a:lnTo>
                    <a:lnTo>
                      <a:pt x="11272" y="8626"/>
                    </a:lnTo>
                    <a:lnTo>
                      <a:pt x="11272" y="8512"/>
                    </a:lnTo>
                    <a:cubicBezTo>
                      <a:pt x="11272" y="8485"/>
                      <a:pt x="11295" y="8462"/>
                      <a:pt x="11323" y="8462"/>
                    </a:cubicBezTo>
                    <a:close/>
                    <a:moveTo>
                      <a:pt x="4093" y="1921"/>
                    </a:moveTo>
                    <a:cubicBezTo>
                      <a:pt x="6035" y="1921"/>
                      <a:pt x="6756" y="2357"/>
                      <a:pt x="6756" y="3530"/>
                    </a:cubicBezTo>
                    <a:lnTo>
                      <a:pt x="6756" y="6046"/>
                    </a:lnTo>
                    <a:cubicBezTo>
                      <a:pt x="6756" y="7508"/>
                      <a:pt x="5561" y="8697"/>
                      <a:pt x="4093" y="8697"/>
                    </a:cubicBezTo>
                    <a:lnTo>
                      <a:pt x="4061" y="8697"/>
                    </a:lnTo>
                    <a:cubicBezTo>
                      <a:pt x="2592" y="8697"/>
                      <a:pt x="1398" y="7508"/>
                      <a:pt x="1398" y="6046"/>
                    </a:cubicBezTo>
                    <a:lnTo>
                      <a:pt x="1398" y="3530"/>
                    </a:lnTo>
                    <a:cubicBezTo>
                      <a:pt x="1398" y="2357"/>
                      <a:pt x="2120" y="1921"/>
                      <a:pt x="4061" y="1921"/>
                    </a:cubicBezTo>
                    <a:close/>
                    <a:moveTo>
                      <a:pt x="16147" y="9158"/>
                    </a:moveTo>
                    <a:lnTo>
                      <a:pt x="16147" y="11196"/>
                    </a:lnTo>
                    <a:cubicBezTo>
                      <a:pt x="16147" y="11224"/>
                      <a:pt x="16123" y="11246"/>
                      <a:pt x="16096" y="11246"/>
                    </a:cubicBezTo>
                    <a:lnTo>
                      <a:pt x="11323" y="11246"/>
                    </a:lnTo>
                    <a:cubicBezTo>
                      <a:pt x="11295" y="11246"/>
                      <a:pt x="11272" y="11224"/>
                      <a:pt x="11272" y="11196"/>
                    </a:cubicBezTo>
                    <a:lnTo>
                      <a:pt x="11272" y="9158"/>
                    </a:lnTo>
                    <a:close/>
                    <a:moveTo>
                      <a:pt x="10072" y="9350"/>
                    </a:moveTo>
                    <a:lnTo>
                      <a:pt x="10072" y="10784"/>
                    </a:lnTo>
                    <a:cubicBezTo>
                      <a:pt x="10072" y="10966"/>
                      <a:pt x="10089" y="11144"/>
                      <a:pt x="10120" y="11316"/>
                    </a:cubicBezTo>
                    <a:cubicBezTo>
                      <a:pt x="9935" y="11263"/>
                      <a:pt x="9801" y="11092"/>
                      <a:pt x="9801" y="10891"/>
                    </a:cubicBezTo>
                    <a:lnTo>
                      <a:pt x="9801" y="9759"/>
                    </a:lnTo>
                    <a:cubicBezTo>
                      <a:pt x="9801" y="9576"/>
                      <a:pt x="9913" y="9418"/>
                      <a:pt x="10072" y="9350"/>
                    </a:cubicBezTo>
                    <a:close/>
                    <a:moveTo>
                      <a:pt x="17346" y="9350"/>
                    </a:moveTo>
                    <a:cubicBezTo>
                      <a:pt x="17505" y="9418"/>
                      <a:pt x="17618" y="9575"/>
                      <a:pt x="17618" y="9759"/>
                    </a:cubicBezTo>
                    <a:lnTo>
                      <a:pt x="17618" y="10891"/>
                    </a:lnTo>
                    <a:cubicBezTo>
                      <a:pt x="17618" y="11092"/>
                      <a:pt x="17483" y="11263"/>
                      <a:pt x="17298" y="11316"/>
                    </a:cubicBezTo>
                    <a:cubicBezTo>
                      <a:pt x="17329" y="11144"/>
                      <a:pt x="17346" y="10966"/>
                      <a:pt x="17346" y="10784"/>
                    </a:cubicBezTo>
                    <a:lnTo>
                      <a:pt x="17346" y="9350"/>
                    </a:lnTo>
                    <a:close/>
                    <a:moveTo>
                      <a:pt x="11721" y="5765"/>
                    </a:moveTo>
                    <a:lnTo>
                      <a:pt x="11721" y="7930"/>
                    </a:lnTo>
                    <a:lnTo>
                      <a:pt x="11323" y="7930"/>
                    </a:lnTo>
                    <a:cubicBezTo>
                      <a:pt x="11001" y="7930"/>
                      <a:pt x="10740" y="8191"/>
                      <a:pt x="10740" y="8512"/>
                    </a:cubicBezTo>
                    <a:lnTo>
                      <a:pt x="10740" y="11196"/>
                    </a:lnTo>
                    <a:cubicBezTo>
                      <a:pt x="10740" y="11518"/>
                      <a:pt x="11001" y="11778"/>
                      <a:pt x="11323" y="11778"/>
                    </a:cubicBezTo>
                    <a:lnTo>
                      <a:pt x="11721" y="11778"/>
                    </a:lnTo>
                    <a:lnTo>
                      <a:pt x="11721" y="12845"/>
                    </a:lnTo>
                    <a:cubicBezTo>
                      <a:pt x="11048" y="12404"/>
                      <a:pt x="10604" y="11645"/>
                      <a:pt x="10604" y="10784"/>
                    </a:cubicBezTo>
                    <a:lnTo>
                      <a:pt x="10604" y="7826"/>
                    </a:lnTo>
                    <a:cubicBezTo>
                      <a:pt x="10604" y="6966"/>
                      <a:pt x="11048" y="6207"/>
                      <a:pt x="11721" y="5765"/>
                    </a:cubicBezTo>
                    <a:close/>
                    <a:moveTo>
                      <a:pt x="14831" y="5408"/>
                    </a:moveTo>
                    <a:cubicBezTo>
                      <a:pt x="14945" y="5431"/>
                      <a:pt x="15058" y="5463"/>
                      <a:pt x="15165" y="5501"/>
                    </a:cubicBezTo>
                    <a:lnTo>
                      <a:pt x="15165" y="6150"/>
                    </a:lnTo>
                    <a:cubicBezTo>
                      <a:pt x="15165" y="6297"/>
                      <a:pt x="15285" y="6415"/>
                      <a:pt x="15431" y="6415"/>
                    </a:cubicBezTo>
                    <a:cubicBezTo>
                      <a:pt x="15578" y="6415"/>
                      <a:pt x="15697" y="6295"/>
                      <a:pt x="15697" y="6150"/>
                    </a:cubicBezTo>
                    <a:lnTo>
                      <a:pt x="15697" y="5765"/>
                    </a:lnTo>
                    <a:cubicBezTo>
                      <a:pt x="16370" y="6207"/>
                      <a:pt x="16815" y="6966"/>
                      <a:pt x="16815" y="7826"/>
                    </a:cubicBezTo>
                    <a:lnTo>
                      <a:pt x="16815" y="10784"/>
                    </a:lnTo>
                    <a:cubicBezTo>
                      <a:pt x="16815" y="11645"/>
                      <a:pt x="16370" y="12404"/>
                      <a:pt x="15697" y="12845"/>
                    </a:cubicBezTo>
                    <a:lnTo>
                      <a:pt x="15697" y="11778"/>
                    </a:lnTo>
                    <a:lnTo>
                      <a:pt x="16096" y="11778"/>
                    </a:lnTo>
                    <a:cubicBezTo>
                      <a:pt x="16417" y="11778"/>
                      <a:pt x="16679" y="11518"/>
                      <a:pt x="16679" y="11196"/>
                    </a:cubicBezTo>
                    <a:lnTo>
                      <a:pt x="16679" y="8512"/>
                    </a:lnTo>
                    <a:cubicBezTo>
                      <a:pt x="16679" y="8191"/>
                      <a:pt x="16417" y="7930"/>
                      <a:pt x="16096" y="7930"/>
                    </a:cubicBezTo>
                    <a:lnTo>
                      <a:pt x="15697" y="7930"/>
                    </a:lnTo>
                    <a:lnTo>
                      <a:pt x="15697" y="7603"/>
                    </a:lnTo>
                    <a:cubicBezTo>
                      <a:pt x="15697" y="7456"/>
                      <a:pt x="15578" y="7337"/>
                      <a:pt x="15431" y="7337"/>
                    </a:cubicBezTo>
                    <a:cubicBezTo>
                      <a:pt x="15285" y="7337"/>
                      <a:pt x="15165" y="7456"/>
                      <a:pt x="15165" y="7603"/>
                    </a:cubicBezTo>
                    <a:lnTo>
                      <a:pt x="15165" y="7930"/>
                    </a:lnTo>
                    <a:lnTo>
                      <a:pt x="12253" y="7930"/>
                    </a:lnTo>
                    <a:lnTo>
                      <a:pt x="12253" y="5501"/>
                    </a:lnTo>
                    <a:cubicBezTo>
                      <a:pt x="12361" y="5463"/>
                      <a:pt x="12473" y="5431"/>
                      <a:pt x="12588" y="5408"/>
                    </a:cubicBezTo>
                    <a:lnTo>
                      <a:pt x="12588" y="5822"/>
                    </a:lnTo>
                    <a:cubicBezTo>
                      <a:pt x="12588" y="6066"/>
                      <a:pt x="12787" y="6263"/>
                      <a:pt x="13029" y="6263"/>
                    </a:cubicBezTo>
                    <a:lnTo>
                      <a:pt x="14389" y="6263"/>
                    </a:lnTo>
                    <a:cubicBezTo>
                      <a:pt x="14633" y="6263"/>
                      <a:pt x="14831" y="6066"/>
                      <a:pt x="14831" y="5822"/>
                    </a:cubicBezTo>
                    <a:lnTo>
                      <a:pt x="14831" y="5408"/>
                    </a:lnTo>
                    <a:close/>
                    <a:moveTo>
                      <a:pt x="15165" y="11778"/>
                    </a:moveTo>
                    <a:lnTo>
                      <a:pt x="15165" y="13110"/>
                    </a:lnTo>
                    <a:cubicBezTo>
                      <a:pt x="14907" y="13201"/>
                      <a:pt x="14628" y="13252"/>
                      <a:pt x="14339" y="13252"/>
                    </a:cubicBezTo>
                    <a:lnTo>
                      <a:pt x="13080" y="13252"/>
                    </a:lnTo>
                    <a:cubicBezTo>
                      <a:pt x="12790" y="13252"/>
                      <a:pt x="12511" y="13201"/>
                      <a:pt x="12253" y="13110"/>
                    </a:cubicBezTo>
                    <a:lnTo>
                      <a:pt x="12253" y="11778"/>
                    </a:lnTo>
                    <a:close/>
                    <a:moveTo>
                      <a:pt x="14686" y="13763"/>
                    </a:moveTo>
                    <a:lnTo>
                      <a:pt x="14686" y="14163"/>
                    </a:lnTo>
                    <a:lnTo>
                      <a:pt x="12732" y="14163"/>
                    </a:lnTo>
                    <a:lnTo>
                      <a:pt x="12732" y="13763"/>
                    </a:lnTo>
                    <a:cubicBezTo>
                      <a:pt x="12846" y="13775"/>
                      <a:pt x="12962" y="13784"/>
                      <a:pt x="13080" y="13784"/>
                    </a:cubicBezTo>
                    <a:lnTo>
                      <a:pt x="14339" y="13784"/>
                    </a:lnTo>
                    <a:cubicBezTo>
                      <a:pt x="14456" y="13784"/>
                      <a:pt x="14572" y="13775"/>
                      <a:pt x="14686" y="13763"/>
                    </a:cubicBezTo>
                    <a:close/>
                    <a:moveTo>
                      <a:pt x="16094" y="15780"/>
                    </a:moveTo>
                    <a:cubicBezTo>
                      <a:pt x="16245" y="15780"/>
                      <a:pt x="16368" y="15902"/>
                      <a:pt x="16368" y="16052"/>
                    </a:cubicBezTo>
                    <a:lnTo>
                      <a:pt x="16368" y="16588"/>
                    </a:lnTo>
                    <a:lnTo>
                      <a:pt x="11050" y="16588"/>
                    </a:lnTo>
                    <a:lnTo>
                      <a:pt x="11050" y="16052"/>
                    </a:lnTo>
                    <a:cubicBezTo>
                      <a:pt x="11050" y="15902"/>
                      <a:pt x="11174" y="15780"/>
                      <a:pt x="11324" y="15780"/>
                    </a:cubicBezTo>
                    <a:close/>
                    <a:moveTo>
                      <a:pt x="1965" y="1"/>
                    </a:moveTo>
                    <a:cubicBezTo>
                      <a:pt x="1359" y="1"/>
                      <a:pt x="866" y="491"/>
                      <a:pt x="866" y="1096"/>
                    </a:cubicBezTo>
                    <a:lnTo>
                      <a:pt x="866" y="4485"/>
                    </a:lnTo>
                    <a:cubicBezTo>
                      <a:pt x="369" y="4613"/>
                      <a:pt x="1" y="5062"/>
                      <a:pt x="1" y="5597"/>
                    </a:cubicBezTo>
                    <a:lnTo>
                      <a:pt x="1" y="5693"/>
                    </a:lnTo>
                    <a:cubicBezTo>
                      <a:pt x="1" y="6263"/>
                      <a:pt x="417" y="6736"/>
                      <a:pt x="964" y="6826"/>
                    </a:cubicBezTo>
                    <a:cubicBezTo>
                      <a:pt x="1208" y="7789"/>
                      <a:pt x="1894" y="8579"/>
                      <a:pt x="2794" y="8968"/>
                    </a:cubicBezTo>
                    <a:lnTo>
                      <a:pt x="2794" y="9309"/>
                    </a:lnTo>
                    <a:lnTo>
                      <a:pt x="1198" y="9309"/>
                    </a:lnTo>
                    <a:cubicBezTo>
                      <a:pt x="577" y="9309"/>
                      <a:pt x="70" y="9813"/>
                      <a:pt x="70" y="10433"/>
                    </a:cubicBezTo>
                    <a:lnTo>
                      <a:pt x="70" y="11353"/>
                    </a:lnTo>
                    <a:cubicBezTo>
                      <a:pt x="70" y="11549"/>
                      <a:pt x="229" y="11708"/>
                      <a:pt x="426" y="11708"/>
                    </a:cubicBezTo>
                    <a:lnTo>
                      <a:pt x="4913" y="11708"/>
                    </a:lnTo>
                    <a:cubicBezTo>
                      <a:pt x="5060" y="11708"/>
                      <a:pt x="5179" y="11589"/>
                      <a:pt x="5179" y="11443"/>
                    </a:cubicBezTo>
                    <a:cubicBezTo>
                      <a:pt x="5179" y="11296"/>
                      <a:pt x="5060" y="11177"/>
                      <a:pt x="4913" y="11177"/>
                    </a:cubicBezTo>
                    <a:lnTo>
                      <a:pt x="602" y="11177"/>
                    </a:lnTo>
                    <a:lnTo>
                      <a:pt x="602" y="10433"/>
                    </a:lnTo>
                    <a:cubicBezTo>
                      <a:pt x="602" y="10107"/>
                      <a:pt x="869" y="9841"/>
                      <a:pt x="1198" y="9841"/>
                    </a:cubicBezTo>
                    <a:lnTo>
                      <a:pt x="3060" y="9841"/>
                    </a:lnTo>
                    <a:cubicBezTo>
                      <a:pt x="3207" y="9841"/>
                      <a:pt x="3326" y="9722"/>
                      <a:pt x="3326" y="9575"/>
                    </a:cubicBezTo>
                    <a:lnTo>
                      <a:pt x="3326" y="9144"/>
                    </a:lnTo>
                    <a:cubicBezTo>
                      <a:pt x="3562" y="9200"/>
                      <a:pt x="3808" y="9229"/>
                      <a:pt x="4061" y="9229"/>
                    </a:cubicBezTo>
                    <a:lnTo>
                      <a:pt x="4093" y="9229"/>
                    </a:lnTo>
                    <a:cubicBezTo>
                      <a:pt x="4346" y="9229"/>
                      <a:pt x="4592" y="9200"/>
                      <a:pt x="4828" y="9144"/>
                    </a:cubicBezTo>
                    <a:lnTo>
                      <a:pt x="4828" y="9575"/>
                    </a:lnTo>
                    <a:cubicBezTo>
                      <a:pt x="4828" y="9722"/>
                      <a:pt x="4947" y="9841"/>
                      <a:pt x="5094" y="9841"/>
                    </a:cubicBezTo>
                    <a:lnTo>
                      <a:pt x="6957" y="9841"/>
                    </a:lnTo>
                    <a:cubicBezTo>
                      <a:pt x="7285" y="9841"/>
                      <a:pt x="7552" y="10107"/>
                      <a:pt x="7552" y="10433"/>
                    </a:cubicBezTo>
                    <a:lnTo>
                      <a:pt x="7552" y="11177"/>
                    </a:lnTo>
                    <a:lnTo>
                      <a:pt x="6437" y="11177"/>
                    </a:lnTo>
                    <a:cubicBezTo>
                      <a:pt x="6290" y="11177"/>
                      <a:pt x="6171" y="11296"/>
                      <a:pt x="6171" y="11443"/>
                    </a:cubicBezTo>
                    <a:cubicBezTo>
                      <a:pt x="6171" y="11589"/>
                      <a:pt x="6290" y="11708"/>
                      <a:pt x="6437" y="11708"/>
                    </a:cubicBezTo>
                    <a:lnTo>
                      <a:pt x="7729" y="11708"/>
                    </a:lnTo>
                    <a:cubicBezTo>
                      <a:pt x="7925" y="11708"/>
                      <a:pt x="8084" y="11549"/>
                      <a:pt x="8084" y="11353"/>
                    </a:cubicBezTo>
                    <a:lnTo>
                      <a:pt x="8084" y="10433"/>
                    </a:lnTo>
                    <a:cubicBezTo>
                      <a:pt x="8084" y="9813"/>
                      <a:pt x="7578" y="9309"/>
                      <a:pt x="6957" y="9309"/>
                    </a:cubicBezTo>
                    <a:lnTo>
                      <a:pt x="5360" y="9309"/>
                    </a:lnTo>
                    <a:lnTo>
                      <a:pt x="5360" y="8968"/>
                    </a:lnTo>
                    <a:cubicBezTo>
                      <a:pt x="6260" y="8579"/>
                      <a:pt x="6946" y="7789"/>
                      <a:pt x="7191" y="6826"/>
                    </a:cubicBezTo>
                    <a:cubicBezTo>
                      <a:pt x="7737" y="6736"/>
                      <a:pt x="8154" y="6263"/>
                      <a:pt x="8154" y="5693"/>
                    </a:cubicBezTo>
                    <a:lnTo>
                      <a:pt x="8154" y="5597"/>
                    </a:lnTo>
                    <a:cubicBezTo>
                      <a:pt x="8154" y="5062"/>
                      <a:pt x="7785" y="4613"/>
                      <a:pt x="7288" y="4485"/>
                    </a:cubicBezTo>
                    <a:lnTo>
                      <a:pt x="7288" y="3710"/>
                    </a:lnTo>
                    <a:lnTo>
                      <a:pt x="7626" y="3710"/>
                    </a:lnTo>
                    <a:cubicBezTo>
                      <a:pt x="7870" y="3710"/>
                      <a:pt x="8069" y="3512"/>
                      <a:pt x="8069" y="3268"/>
                    </a:cubicBezTo>
                    <a:lnTo>
                      <a:pt x="8069" y="3175"/>
                    </a:lnTo>
                    <a:lnTo>
                      <a:pt x="8459" y="3175"/>
                    </a:lnTo>
                    <a:lnTo>
                      <a:pt x="8459" y="7721"/>
                    </a:lnTo>
                    <a:cubicBezTo>
                      <a:pt x="8459" y="7965"/>
                      <a:pt x="8657" y="8163"/>
                      <a:pt x="8901" y="8163"/>
                    </a:cubicBezTo>
                    <a:lnTo>
                      <a:pt x="9277" y="8163"/>
                    </a:lnTo>
                    <a:lnTo>
                      <a:pt x="9277" y="8342"/>
                    </a:lnTo>
                    <a:cubicBezTo>
                      <a:pt x="9277" y="8586"/>
                      <a:pt x="9476" y="8784"/>
                      <a:pt x="9721" y="8784"/>
                    </a:cubicBezTo>
                    <a:lnTo>
                      <a:pt x="10072" y="8784"/>
                    </a:lnTo>
                    <a:lnTo>
                      <a:pt x="10072" y="8800"/>
                    </a:lnTo>
                    <a:cubicBezTo>
                      <a:pt x="9616" y="8881"/>
                      <a:pt x="9268" y="9280"/>
                      <a:pt x="9268" y="9759"/>
                    </a:cubicBezTo>
                    <a:lnTo>
                      <a:pt x="9268" y="10891"/>
                    </a:lnTo>
                    <a:cubicBezTo>
                      <a:pt x="9268" y="11428"/>
                      <a:pt x="9705" y="11866"/>
                      <a:pt x="10243" y="11866"/>
                    </a:cubicBezTo>
                    <a:lnTo>
                      <a:pt x="10275" y="11866"/>
                    </a:lnTo>
                    <a:cubicBezTo>
                      <a:pt x="10607" y="12718"/>
                      <a:pt x="11317" y="13382"/>
                      <a:pt x="12200" y="13652"/>
                    </a:cubicBezTo>
                    <a:lnTo>
                      <a:pt x="12200" y="14163"/>
                    </a:lnTo>
                    <a:lnTo>
                      <a:pt x="10324" y="14163"/>
                    </a:lnTo>
                    <a:cubicBezTo>
                      <a:pt x="9755" y="14163"/>
                      <a:pt x="9291" y="14624"/>
                      <a:pt x="9291" y="15193"/>
                    </a:cubicBezTo>
                    <a:lnTo>
                      <a:pt x="9291" y="16852"/>
                    </a:lnTo>
                    <a:cubicBezTo>
                      <a:pt x="9291" y="17000"/>
                      <a:pt x="9411" y="17118"/>
                      <a:pt x="9557" y="17118"/>
                    </a:cubicBezTo>
                    <a:lnTo>
                      <a:pt x="17860" y="17118"/>
                    </a:lnTo>
                    <a:cubicBezTo>
                      <a:pt x="18008" y="17118"/>
                      <a:pt x="18126" y="16999"/>
                      <a:pt x="18126" y="16852"/>
                    </a:cubicBezTo>
                    <a:lnTo>
                      <a:pt x="18126" y="15193"/>
                    </a:lnTo>
                    <a:cubicBezTo>
                      <a:pt x="18126" y="14625"/>
                      <a:pt x="17663" y="14163"/>
                      <a:pt x="17094" y="14163"/>
                    </a:cubicBezTo>
                    <a:lnTo>
                      <a:pt x="16788" y="14163"/>
                    </a:lnTo>
                    <a:cubicBezTo>
                      <a:pt x="16641" y="14163"/>
                      <a:pt x="16522" y="14281"/>
                      <a:pt x="16522" y="14428"/>
                    </a:cubicBezTo>
                    <a:cubicBezTo>
                      <a:pt x="16522" y="14575"/>
                      <a:pt x="16641" y="14694"/>
                      <a:pt x="16788" y="14694"/>
                    </a:cubicBezTo>
                    <a:lnTo>
                      <a:pt x="17094" y="14694"/>
                    </a:lnTo>
                    <a:cubicBezTo>
                      <a:pt x="17370" y="14694"/>
                      <a:pt x="17594" y="14918"/>
                      <a:pt x="17594" y="15193"/>
                    </a:cubicBezTo>
                    <a:lnTo>
                      <a:pt x="17594" y="16587"/>
                    </a:lnTo>
                    <a:lnTo>
                      <a:pt x="16899" y="16587"/>
                    </a:lnTo>
                    <a:lnTo>
                      <a:pt x="16899" y="16052"/>
                    </a:lnTo>
                    <a:cubicBezTo>
                      <a:pt x="16899" y="15608"/>
                      <a:pt x="16537" y="15248"/>
                      <a:pt x="16094" y="15248"/>
                    </a:cubicBezTo>
                    <a:lnTo>
                      <a:pt x="11324" y="15248"/>
                    </a:lnTo>
                    <a:cubicBezTo>
                      <a:pt x="10880" y="15248"/>
                      <a:pt x="10518" y="15608"/>
                      <a:pt x="10518" y="16052"/>
                    </a:cubicBezTo>
                    <a:lnTo>
                      <a:pt x="10518" y="16587"/>
                    </a:lnTo>
                    <a:lnTo>
                      <a:pt x="9823" y="16587"/>
                    </a:lnTo>
                    <a:lnTo>
                      <a:pt x="9823" y="15193"/>
                    </a:lnTo>
                    <a:cubicBezTo>
                      <a:pt x="9823" y="14918"/>
                      <a:pt x="10048" y="14694"/>
                      <a:pt x="10324" y="14694"/>
                    </a:cubicBezTo>
                    <a:lnTo>
                      <a:pt x="15406" y="14694"/>
                    </a:lnTo>
                    <a:cubicBezTo>
                      <a:pt x="15553" y="14694"/>
                      <a:pt x="15672" y="14575"/>
                      <a:pt x="15672" y="14428"/>
                    </a:cubicBezTo>
                    <a:cubicBezTo>
                      <a:pt x="15672" y="14281"/>
                      <a:pt x="15553" y="14163"/>
                      <a:pt x="15406" y="14163"/>
                    </a:cubicBezTo>
                    <a:lnTo>
                      <a:pt x="15218" y="14163"/>
                    </a:lnTo>
                    <a:lnTo>
                      <a:pt x="15218" y="13652"/>
                    </a:lnTo>
                    <a:cubicBezTo>
                      <a:pt x="16101" y="13383"/>
                      <a:pt x="16811" y="12718"/>
                      <a:pt x="17143" y="11866"/>
                    </a:cubicBezTo>
                    <a:lnTo>
                      <a:pt x="17175" y="11866"/>
                    </a:lnTo>
                    <a:cubicBezTo>
                      <a:pt x="17712" y="11866"/>
                      <a:pt x="18149" y="11428"/>
                      <a:pt x="18149" y="10891"/>
                    </a:cubicBezTo>
                    <a:lnTo>
                      <a:pt x="18149" y="9759"/>
                    </a:lnTo>
                    <a:cubicBezTo>
                      <a:pt x="18149" y="9280"/>
                      <a:pt x="17802" y="8881"/>
                      <a:pt x="17346" y="8800"/>
                    </a:cubicBezTo>
                    <a:lnTo>
                      <a:pt x="17346" y="7826"/>
                    </a:lnTo>
                    <a:cubicBezTo>
                      <a:pt x="17346" y="6173"/>
                      <a:pt x="15997" y="4827"/>
                      <a:pt x="14338" y="4827"/>
                    </a:cubicBezTo>
                    <a:lnTo>
                      <a:pt x="13080" y="4827"/>
                    </a:lnTo>
                    <a:cubicBezTo>
                      <a:pt x="11660" y="4827"/>
                      <a:pt x="10468" y="5813"/>
                      <a:pt x="10153" y="7134"/>
                    </a:cubicBezTo>
                    <a:lnTo>
                      <a:pt x="9721" y="7134"/>
                    </a:lnTo>
                    <a:cubicBezTo>
                      <a:pt x="9476" y="7134"/>
                      <a:pt x="9278" y="7334"/>
                      <a:pt x="9278" y="7578"/>
                    </a:cubicBezTo>
                    <a:lnTo>
                      <a:pt x="9278" y="7631"/>
                    </a:lnTo>
                    <a:lnTo>
                      <a:pt x="8991" y="7631"/>
                    </a:lnTo>
                    <a:lnTo>
                      <a:pt x="8991" y="3087"/>
                    </a:lnTo>
                    <a:cubicBezTo>
                      <a:pt x="8991" y="2843"/>
                      <a:pt x="8791" y="2643"/>
                      <a:pt x="8547" y="2643"/>
                    </a:cubicBezTo>
                    <a:lnTo>
                      <a:pt x="8069" y="2643"/>
                    </a:lnTo>
                    <a:lnTo>
                      <a:pt x="8069" y="2503"/>
                    </a:lnTo>
                    <a:cubicBezTo>
                      <a:pt x="8069" y="2258"/>
                      <a:pt x="7870" y="2060"/>
                      <a:pt x="7626" y="2060"/>
                    </a:cubicBezTo>
                    <a:lnTo>
                      <a:pt x="7287" y="2060"/>
                    </a:lnTo>
                    <a:cubicBezTo>
                      <a:pt x="7275" y="1120"/>
                      <a:pt x="6505" y="359"/>
                      <a:pt x="5558" y="359"/>
                    </a:cubicBezTo>
                    <a:cubicBezTo>
                      <a:pt x="5386" y="359"/>
                      <a:pt x="5214" y="386"/>
                      <a:pt x="5049" y="437"/>
                    </a:cubicBezTo>
                    <a:cubicBezTo>
                      <a:pt x="4849" y="172"/>
                      <a:pt x="4529" y="1"/>
                      <a:pt x="41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2519;p64">
                <a:extLst>
                  <a:ext uri="{FF2B5EF4-FFF2-40B4-BE49-F238E27FC236}">
                    <a16:creationId xmlns:a16="http://schemas.microsoft.com/office/drawing/2014/main" id="{F2146A97-8F6A-CE14-52E7-7827E088E2F3}"/>
                  </a:ext>
                </a:extLst>
              </p:cNvPr>
              <p:cNvSpPr/>
              <p:nvPr/>
            </p:nvSpPr>
            <p:spPr>
              <a:xfrm>
                <a:off x="4384911" y="2616752"/>
                <a:ext cx="63980" cy="42852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1292" extrusionOk="0">
                    <a:moveTo>
                      <a:pt x="1396" y="533"/>
                    </a:moveTo>
                    <a:lnTo>
                      <a:pt x="1396" y="760"/>
                    </a:lnTo>
                    <a:lnTo>
                      <a:pt x="532" y="760"/>
                    </a:lnTo>
                    <a:lnTo>
                      <a:pt x="532" y="533"/>
                    </a:lnTo>
                    <a:close/>
                    <a:moveTo>
                      <a:pt x="373" y="1"/>
                    </a:moveTo>
                    <a:cubicBezTo>
                      <a:pt x="167" y="1"/>
                      <a:pt x="1" y="168"/>
                      <a:pt x="1" y="373"/>
                    </a:cubicBezTo>
                    <a:lnTo>
                      <a:pt x="1" y="920"/>
                    </a:lnTo>
                    <a:cubicBezTo>
                      <a:pt x="1" y="1125"/>
                      <a:pt x="167" y="1292"/>
                      <a:pt x="373" y="1292"/>
                    </a:cubicBezTo>
                    <a:lnTo>
                      <a:pt x="1556" y="1292"/>
                    </a:lnTo>
                    <a:cubicBezTo>
                      <a:pt x="1762" y="1292"/>
                      <a:pt x="1928" y="1125"/>
                      <a:pt x="1928" y="920"/>
                    </a:cubicBezTo>
                    <a:lnTo>
                      <a:pt x="1928" y="373"/>
                    </a:lnTo>
                    <a:cubicBezTo>
                      <a:pt x="1928" y="168"/>
                      <a:pt x="1762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2520;p64">
                <a:extLst>
                  <a:ext uri="{FF2B5EF4-FFF2-40B4-BE49-F238E27FC236}">
                    <a16:creationId xmlns:a16="http://schemas.microsoft.com/office/drawing/2014/main" id="{DD67A330-4443-231D-31EA-6603ECC29890}"/>
                  </a:ext>
                </a:extLst>
              </p:cNvPr>
              <p:cNvSpPr/>
              <p:nvPr/>
            </p:nvSpPr>
            <p:spPr>
              <a:xfrm>
                <a:off x="4465077" y="2616752"/>
                <a:ext cx="64013" cy="42852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292" extrusionOk="0">
                    <a:moveTo>
                      <a:pt x="1397" y="533"/>
                    </a:moveTo>
                    <a:lnTo>
                      <a:pt x="1397" y="760"/>
                    </a:lnTo>
                    <a:lnTo>
                      <a:pt x="533" y="760"/>
                    </a:lnTo>
                    <a:lnTo>
                      <a:pt x="533" y="533"/>
                    </a:lnTo>
                    <a:close/>
                    <a:moveTo>
                      <a:pt x="373" y="1"/>
                    </a:moveTo>
                    <a:cubicBezTo>
                      <a:pt x="167" y="1"/>
                      <a:pt x="1" y="168"/>
                      <a:pt x="1" y="373"/>
                    </a:cubicBezTo>
                    <a:lnTo>
                      <a:pt x="1" y="920"/>
                    </a:lnTo>
                    <a:cubicBezTo>
                      <a:pt x="1" y="1125"/>
                      <a:pt x="167" y="1292"/>
                      <a:pt x="373" y="1292"/>
                    </a:cubicBezTo>
                    <a:lnTo>
                      <a:pt x="1556" y="1292"/>
                    </a:lnTo>
                    <a:cubicBezTo>
                      <a:pt x="1762" y="1292"/>
                      <a:pt x="1929" y="1125"/>
                      <a:pt x="1929" y="920"/>
                    </a:cubicBezTo>
                    <a:lnTo>
                      <a:pt x="1929" y="373"/>
                    </a:lnTo>
                    <a:cubicBezTo>
                      <a:pt x="1929" y="168"/>
                      <a:pt x="1762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2521;p64">
                <a:extLst>
                  <a:ext uri="{FF2B5EF4-FFF2-40B4-BE49-F238E27FC236}">
                    <a16:creationId xmlns:a16="http://schemas.microsoft.com/office/drawing/2014/main" id="{40CB2481-04D3-55BF-435F-08FF35B0C033}"/>
                  </a:ext>
                </a:extLst>
              </p:cNvPr>
              <p:cNvSpPr/>
              <p:nvPr/>
            </p:nvSpPr>
            <p:spPr>
              <a:xfrm>
                <a:off x="4376221" y="2833567"/>
                <a:ext cx="45506" cy="17645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532" extrusionOk="0">
                    <a:moveTo>
                      <a:pt x="266" y="0"/>
                    </a:moveTo>
                    <a:cubicBezTo>
                      <a:pt x="119" y="0"/>
                      <a:pt x="0" y="118"/>
                      <a:pt x="0" y="266"/>
                    </a:cubicBezTo>
                    <a:cubicBezTo>
                      <a:pt x="0" y="413"/>
                      <a:pt x="119" y="531"/>
                      <a:pt x="266" y="531"/>
                    </a:cubicBezTo>
                    <a:lnTo>
                      <a:pt x="1106" y="531"/>
                    </a:lnTo>
                    <a:cubicBezTo>
                      <a:pt x="1253" y="531"/>
                      <a:pt x="1372" y="412"/>
                      <a:pt x="1372" y="266"/>
                    </a:cubicBezTo>
                    <a:cubicBezTo>
                      <a:pt x="1372" y="118"/>
                      <a:pt x="1253" y="0"/>
                      <a:pt x="11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2522;p64">
                <a:extLst>
                  <a:ext uri="{FF2B5EF4-FFF2-40B4-BE49-F238E27FC236}">
                    <a16:creationId xmlns:a16="http://schemas.microsoft.com/office/drawing/2014/main" id="{6BD64924-771A-9C0E-8062-62BC7F10F3F8}"/>
                  </a:ext>
                </a:extLst>
              </p:cNvPr>
              <p:cNvSpPr/>
              <p:nvPr/>
            </p:nvSpPr>
            <p:spPr>
              <a:xfrm>
                <a:off x="4466801" y="2833567"/>
                <a:ext cx="17678" cy="17678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33" extrusionOk="0">
                    <a:moveTo>
                      <a:pt x="266" y="0"/>
                    </a:moveTo>
                    <a:cubicBezTo>
                      <a:pt x="195" y="0"/>
                      <a:pt x="128" y="28"/>
                      <a:pt x="78" y="77"/>
                    </a:cubicBezTo>
                    <a:cubicBezTo>
                      <a:pt x="28" y="128"/>
                      <a:pt x="0" y="195"/>
                      <a:pt x="0" y="265"/>
                    </a:cubicBezTo>
                    <a:cubicBezTo>
                      <a:pt x="0" y="336"/>
                      <a:pt x="28" y="404"/>
                      <a:pt x="78" y="454"/>
                    </a:cubicBezTo>
                    <a:cubicBezTo>
                      <a:pt x="128" y="503"/>
                      <a:pt x="195" y="532"/>
                      <a:pt x="266" y="532"/>
                    </a:cubicBezTo>
                    <a:cubicBezTo>
                      <a:pt x="336" y="532"/>
                      <a:pt x="404" y="503"/>
                      <a:pt x="454" y="454"/>
                    </a:cubicBezTo>
                    <a:cubicBezTo>
                      <a:pt x="503" y="404"/>
                      <a:pt x="532" y="336"/>
                      <a:pt x="532" y="265"/>
                    </a:cubicBezTo>
                    <a:cubicBezTo>
                      <a:pt x="532" y="195"/>
                      <a:pt x="503" y="128"/>
                      <a:pt x="454" y="77"/>
                    </a:cubicBezTo>
                    <a:cubicBezTo>
                      <a:pt x="404" y="28"/>
                      <a:pt x="336" y="0"/>
                      <a:pt x="2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2523;p64">
                <a:extLst>
                  <a:ext uri="{FF2B5EF4-FFF2-40B4-BE49-F238E27FC236}">
                    <a16:creationId xmlns:a16="http://schemas.microsoft.com/office/drawing/2014/main" id="{0D9A8108-B7F3-FCFD-9EE1-593CB92646E4}"/>
                  </a:ext>
                </a:extLst>
              </p:cNvPr>
              <p:cNvSpPr/>
              <p:nvPr/>
            </p:nvSpPr>
            <p:spPr>
              <a:xfrm>
                <a:off x="4492340" y="2833567"/>
                <a:ext cx="17678" cy="17678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33" extrusionOk="0">
                    <a:moveTo>
                      <a:pt x="266" y="0"/>
                    </a:moveTo>
                    <a:cubicBezTo>
                      <a:pt x="195" y="0"/>
                      <a:pt x="128" y="28"/>
                      <a:pt x="77" y="77"/>
                    </a:cubicBezTo>
                    <a:cubicBezTo>
                      <a:pt x="29" y="128"/>
                      <a:pt x="0" y="195"/>
                      <a:pt x="0" y="265"/>
                    </a:cubicBezTo>
                    <a:cubicBezTo>
                      <a:pt x="0" y="336"/>
                      <a:pt x="29" y="404"/>
                      <a:pt x="77" y="454"/>
                    </a:cubicBezTo>
                    <a:cubicBezTo>
                      <a:pt x="128" y="503"/>
                      <a:pt x="195" y="532"/>
                      <a:pt x="266" y="532"/>
                    </a:cubicBezTo>
                    <a:cubicBezTo>
                      <a:pt x="336" y="532"/>
                      <a:pt x="404" y="503"/>
                      <a:pt x="454" y="454"/>
                    </a:cubicBezTo>
                    <a:cubicBezTo>
                      <a:pt x="503" y="404"/>
                      <a:pt x="532" y="336"/>
                      <a:pt x="532" y="265"/>
                    </a:cubicBezTo>
                    <a:cubicBezTo>
                      <a:pt x="532" y="195"/>
                      <a:pt x="503" y="128"/>
                      <a:pt x="454" y="77"/>
                    </a:cubicBezTo>
                    <a:cubicBezTo>
                      <a:pt x="404" y="28"/>
                      <a:pt x="336" y="0"/>
                      <a:pt x="2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2524;p64">
                <a:extLst>
                  <a:ext uri="{FF2B5EF4-FFF2-40B4-BE49-F238E27FC236}">
                    <a16:creationId xmlns:a16="http://schemas.microsoft.com/office/drawing/2014/main" id="{81FA9C85-EBF8-B1D5-2ED2-F3B18C44E526}"/>
                  </a:ext>
                </a:extLst>
              </p:cNvPr>
              <p:cNvSpPr/>
              <p:nvPr/>
            </p:nvSpPr>
            <p:spPr>
              <a:xfrm>
                <a:off x="4517879" y="2833567"/>
                <a:ext cx="17678" cy="17678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33" extrusionOk="0">
                    <a:moveTo>
                      <a:pt x="266" y="0"/>
                    </a:moveTo>
                    <a:cubicBezTo>
                      <a:pt x="195" y="0"/>
                      <a:pt x="128" y="28"/>
                      <a:pt x="77" y="77"/>
                    </a:cubicBezTo>
                    <a:cubicBezTo>
                      <a:pt x="29" y="128"/>
                      <a:pt x="0" y="195"/>
                      <a:pt x="0" y="265"/>
                    </a:cubicBezTo>
                    <a:cubicBezTo>
                      <a:pt x="0" y="336"/>
                      <a:pt x="29" y="404"/>
                      <a:pt x="77" y="454"/>
                    </a:cubicBezTo>
                    <a:cubicBezTo>
                      <a:pt x="128" y="503"/>
                      <a:pt x="195" y="532"/>
                      <a:pt x="266" y="532"/>
                    </a:cubicBezTo>
                    <a:cubicBezTo>
                      <a:pt x="336" y="532"/>
                      <a:pt x="405" y="503"/>
                      <a:pt x="454" y="454"/>
                    </a:cubicBezTo>
                    <a:cubicBezTo>
                      <a:pt x="503" y="404"/>
                      <a:pt x="532" y="336"/>
                      <a:pt x="532" y="265"/>
                    </a:cubicBezTo>
                    <a:cubicBezTo>
                      <a:pt x="532" y="195"/>
                      <a:pt x="503" y="128"/>
                      <a:pt x="454" y="77"/>
                    </a:cubicBezTo>
                    <a:cubicBezTo>
                      <a:pt x="405" y="28"/>
                      <a:pt x="336" y="0"/>
                      <a:pt x="2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2525;p64">
                <a:extLst>
                  <a:ext uri="{FF2B5EF4-FFF2-40B4-BE49-F238E27FC236}">
                    <a16:creationId xmlns:a16="http://schemas.microsoft.com/office/drawing/2014/main" id="{D42B82DD-977E-B8C8-A806-199A3C7AF4D6}"/>
                  </a:ext>
                </a:extLst>
              </p:cNvPr>
              <p:cNvSpPr/>
              <p:nvPr/>
            </p:nvSpPr>
            <p:spPr>
              <a:xfrm>
                <a:off x="4422622" y="2534894"/>
                <a:ext cx="17645" cy="17678"/>
              </a:xfrm>
              <a:custGeom>
                <a:avLst/>
                <a:gdLst/>
                <a:ahLst/>
                <a:cxnLst/>
                <a:rect l="l" t="t" r="r" b="b"/>
                <a:pathLst>
                  <a:path w="532" h="533" extrusionOk="0">
                    <a:moveTo>
                      <a:pt x="265" y="1"/>
                    </a:moveTo>
                    <a:cubicBezTo>
                      <a:pt x="197" y="1"/>
                      <a:pt x="127" y="29"/>
                      <a:pt x="79" y="79"/>
                    </a:cubicBezTo>
                    <a:cubicBezTo>
                      <a:pt x="28" y="128"/>
                      <a:pt x="1" y="197"/>
                      <a:pt x="1" y="267"/>
                    </a:cubicBezTo>
                    <a:cubicBezTo>
                      <a:pt x="1" y="336"/>
                      <a:pt x="28" y="405"/>
                      <a:pt x="79" y="455"/>
                    </a:cubicBezTo>
                    <a:cubicBezTo>
                      <a:pt x="127" y="504"/>
                      <a:pt x="196" y="533"/>
                      <a:pt x="265" y="533"/>
                    </a:cubicBezTo>
                    <a:cubicBezTo>
                      <a:pt x="336" y="533"/>
                      <a:pt x="404" y="504"/>
                      <a:pt x="453" y="455"/>
                    </a:cubicBezTo>
                    <a:cubicBezTo>
                      <a:pt x="504" y="405"/>
                      <a:pt x="531" y="336"/>
                      <a:pt x="531" y="267"/>
                    </a:cubicBezTo>
                    <a:cubicBezTo>
                      <a:pt x="531" y="197"/>
                      <a:pt x="504" y="128"/>
                      <a:pt x="453" y="79"/>
                    </a:cubicBezTo>
                    <a:cubicBezTo>
                      <a:pt x="404" y="29"/>
                      <a:pt x="336" y="1"/>
                      <a:pt x="2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2526;p64">
                <a:extLst>
                  <a:ext uri="{FF2B5EF4-FFF2-40B4-BE49-F238E27FC236}">
                    <a16:creationId xmlns:a16="http://schemas.microsoft.com/office/drawing/2014/main" id="{0ED23D2C-9E7C-57FC-E318-ACAC892B3241}"/>
                  </a:ext>
                </a:extLst>
              </p:cNvPr>
              <p:cNvSpPr/>
              <p:nvPr/>
            </p:nvSpPr>
            <p:spPr>
              <a:xfrm>
                <a:off x="4448161" y="2534894"/>
                <a:ext cx="17678" cy="17678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33" extrusionOk="0">
                    <a:moveTo>
                      <a:pt x="267" y="1"/>
                    </a:moveTo>
                    <a:cubicBezTo>
                      <a:pt x="196" y="1"/>
                      <a:pt x="128" y="29"/>
                      <a:pt x="78" y="79"/>
                    </a:cubicBezTo>
                    <a:cubicBezTo>
                      <a:pt x="28" y="128"/>
                      <a:pt x="1" y="197"/>
                      <a:pt x="1" y="267"/>
                    </a:cubicBezTo>
                    <a:cubicBezTo>
                      <a:pt x="1" y="336"/>
                      <a:pt x="28" y="405"/>
                      <a:pt x="78" y="455"/>
                    </a:cubicBezTo>
                    <a:cubicBezTo>
                      <a:pt x="128" y="504"/>
                      <a:pt x="196" y="533"/>
                      <a:pt x="267" y="533"/>
                    </a:cubicBezTo>
                    <a:cubicBezTo>
                      <a:pt x="336" y="533"/>
                      <a:pt x="405" y="504"/>
                      <a:pt x="454" y="455"/>
                    </a:cubicBezTo>
                    <a:cubicBezTo>
                      <a:pt x="504" y="405"/>
                      <a:pt x="532" y="336"/>
                      <a:pt x="532" y="267"/>
                    </a:cubicBezTo>
                    <a:cubicBezTo>
                      <a:pt x="532" y="197"/>
                      <a:pt x="504" y="128"/>
                      <a:pt x="454" y="79"/>
                    </a:cubicBezTo>
                    <a:cubicBezTo>
                      <a:pt x="404" y="29"/>
                      <a:pt x="336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2527;p64">
                <a:extLst>
                  <a:ext uri="{FF2B5EF4-FFF2-40B4-BE49-F238E27FC236}">
                    <a16:creationId xmlns:a16="http://schemas.microsoft.com/office/drawing/2014/main" id="{97AD226B-91D3-EEE3-2477-F26A897F16F9}"/>
                  </a:ext>
                </a:extLst>
              </p:cNvPr>
              <p:cNvSpPr/>
              <p:nvPr/>
            </p:nvSpPr>
            <p:spPr>
              <a:xfrm>
                <a:off x="4473700" y="2534894"/>
                <a:ext cx="17678" cy="17678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33" extrusionOk="0">
                    <a:moveTo>
                      <a:pt x="267" y="1"/>
                    </a:moveTo>
                    <a:cubicBezTo>
                      <a:pt x="197" y="1"/>
                      <a:pt x="128" y="29"/>
                      <a:pt x="79" y="79"/>
                    </a:cubicBezTo>
                    <a:cubicBezTo>
                      <a:pt x="29" y="128"/>
                      <a:pt x="1" y="197"/>
                      <a:pt x="1" y="267"/>
                    </a:cubicBezTo>
                    <a:cubicBezTo>
                      <a:pt x="1" y="336"/>
                      <a:pt x="29" y="405"/>
                      <a:pt x="79" y="455"/>
                    </a:cubicBezTo>
                    <a:cubicBezTo>
                      <a:pt x="128" y="504"/>
                      <a:pt x="197" y="533"/>
                      <a:pt x="267" y="533"/>
                    </a:cubicBezTo>
                    <a:cubicBezTo>
                      <a:pt x="336" y="533"/>
                      <a:pt x="404" y="504"/>
                      <a:pt x="455" y="455"/>
                    </a:cubicBezTo>
                    <a:cubicBezTo>
                      <a:pt x="504" y="405"/>
                      <a:pt x="533" y="336"/>
                      <a:pt x="533" y="267"/>
                    </a:cubicBezTo>
                    <a:cubicBezTo>
                      <a:pt x="533" y="197"/>
                      <a:pt x="504" y="128"/>
                      <a:pt x="455" y="79"/>
                    </a:cubicBezTo>
                    <a:cubicBezTo>
                      <a:pt x="405" y="29"/>
                      <a:pt x="336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2528;p64">
                <a:extLst>
                  <a:ext uri="{FF2B5EF4-FFF2-40B4-BE49-F238E27FC236}">
                    <a16:creationId xmlns:a16="http://schemas.microsoft.com/office/drawing/2014/main" id="{FD731DA0-A1AA-8896-39B8-A88C4E72361A}"/>
                  </a:ext>
                </a:extLst>
              </p:cNvPr>
              <p:cNvSpPr/>
              <p:nvPr/>
            </p:nvSpPr>
            <p:spPr>
              <a:xfrm>
                <a:off x="4418543" y="2700433"/>
                <a:ext cx="76882" cy="17645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532" extrusionOk="0">
                    <a:moveTo>
                      <a:pt x="266" y="1"/>
                    </a:moveTo>
                    <a:cubicBezTo>
                      <a:pt x="119" y="1"/>
                      <a:pt x="0" y="120"/>
                      <a:pt x="0" y="267"/>
                    </a:cubicBezTo>
                    <a:cubicBezTo>
                      <a:pt x="0" y="412"/>
                      <a:pt x="119" y="532"/>
                      <a:pt x="266" y="532"/>
                    </a:cubicBezTo>
                    <a:lnTo>
                      <a:pt x="2052" y="532"/>
                    </a:lnTo>
                    <a:cubicBezTo>
                      <a:pt x="2199" y="532"/>
                      <a:pt x="2318" y="412"/>
                      <a:pt x="2318" y="267"/>
                    </a:cubicBezTo>
                    <a:cubicBezTo>
                      <a:pt x="2318" y="120"/>
                      <a:pt x="2199" y="1"/>
                      <a:pt x="20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2529;p64">
                <a:extLst>
                  <a:ext uri="{FF2B5EF4-FFF2-40B4-BE49-F238E27FC236}">
                    <a16:creationId xmlns:a16="http://schemas.microsoft.com/office/drawing/2014/main" id="{809DDA1A-8261-4C78-9FC2-B1235A941DD9}"/>
                  </a:ext>
                </a:extLst>
              </p:cNvPr>
              <p:cNvSpPr/>
              <p:nvPr/>
            </p:nvSpPr>
            <p:spPr>
              <a:xfrm>
                <a:off x="4418543" y="2721262"/>
                <a:ext cx="76882" cy="17645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532" extrusionOk="0">
                    <a:moveTo>
                      <a:pt x="266" y="0"/>
                    </a:moveTo>
                    <a:cubicBezTo>
                      <a:pt x="119" y="0"/>
                      <a:pt x="0" y="119"/>
                      <a:pt x="0" y="266"/>
                    </a:cubicBezTo>
                    <a:cubicBezTo>
                      <a:pt x="0" y="413"/>
                      <a:pt x="119" y="532"/>
                      <a:pt x="266" y="532"/>
                    </a:cubicBezTo>
                    <a:lnTo>
                      <a:pt x="2052" y="532"/>
                    </a:lnTo>
                    <a:cubicBezTo>
                      <a:pt x="2199" y="532"/>
                      <a:pt x="2318" y="413"/>
                      <a:pt x="2318" y="266"/>
                    </a:cubicBezTo>
                    <a:cubicBezTo>
                      <a:pt x="2318" y="119"/>
                      <a:pt x="2199" y="0"/>
                      <a:pt x="20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4" name="Ομάδα 723">
            <a:extLst>
              <a:ext uri="{FF2B5EF4-FFF2-40B4-BE49-F238E27FC236}">
                <a16:creationId xmlns:a16="http://schemas.microsoft.com/office/drawing/2014/main" id="{67C4E458-0FA6-7E5B-01C6-70E3D88F7D39}"/>
              </a:ext>
            </a:extLst>
          </p:cNvPr>
          <p:cNvGrpSpPr/>
          <p:nvPr/>
        </p:nvGrpSpPr>
        <p:grpSpPr>
          <a:xfrm>
            <a:off x="2741696" y="1175230"/>
            <a:ext cx="2079526" cy="1429507"/>
            <a:chOff x="2560721" y="1114166"/>
            <a:chExt cx="2079526" cy="1429507"/>
          </a:xfrm>
        </p:grpSpPr>
        <p:sp>
          <p:nvSpPr>
            <p:cNvPr id="725" name="Ελεύθερη σχεδίαση: Σχήμα 724">
              <a:extLst>
                <a:ext uri="{FF2B5EF4-FFF2-40B4-BE49-F238E27FC236}">
                  <a16:creationId xmlns:a16="http://schemas.microsoft.com/office/drawing/2014/main" id="{416653C5-356F-5A16-4F2F-1E7310BAB1D9}"/>
                </a:ext>
              </a:extLst>
            </p:cNvPr>
            <p:cNvSpPr/>
            <p:nvPr/>
          </p:nvSpPr>
          <p:spPr>
            <a:xfrm rot="1207647">
              <a:off x="2560721" y="1114166"/>
              <a:ext cx="2079526" cy="1429507"/>
            </a:xfrm>
            <a:custGeom>
              <a:avLst/>
              <a:gdLst>
                <a:gd name="connsiteX0" fmla="*/ 1406944 w 2813888"/>
                <a:gd name="connsiteY0" fmla="*/ 0 h 1934322"/>
                <a:gd name="connsiteX1" fmla="*/ 2301891 w 2813888"/>
                <a:gd name="connsiteY1" fmla="*/ 321278 h 1934322"/>
                <a:gd name="connsiteX2" fmla="*/ 2320289 w 2813888"/>
                <a:gd name="connsiteY2" fmla="*/ 337999 h 1934322"/>
                <a:gd name="connsiteX3" fmla="*/ 2401804 w 2813888"/>
                <a:gd name="connsiteY3" fmla="*/ 412084 h 1934322"/>
                <a:gd name="connsiteX4" fmla="*/ 2785304 w 2813888"/>
                <a:gd name="connsiteY4" fmla="*/ 1123396 h 1934322"/>
                <a:gd name="connsiteX5" fmla="*/ 2786110 w 2813888"/>
                <a:gd name="connsiteY5" fmla="*/ 1128674 h 1934322"/>
                <a:gd name="connsiteX6" fmla="*/ 2806624 w 2813888"/>
                <a:gd name="connsiteY6" fmla="*/ 1263092 h 1934322"/>
                <a:gd name="connsiteX7" fmla="*/ 2813888 w 2813888"/>
                <a:gd name="connsiteY7" fmla="*/ 1406944 h 1934322"/>
                <a:gd name="connsiteX8" fmla="*/ 2806624 w 2813888"/>
                <a:gd name="connsiteY8" fmla="*/ 1550796 h 1934322"/>
                <a:gd name="connsiteX9" fmla="*/ 2789226 w 2813888"/>
                <a:gd name="connsiteY9" fmla="*/ 1664797 h 1934322"/>
                <a:gd name="connsiteX10" fmla="*/ 2785304 w 2813888"/>
                <a:gd name="connsiteY10" fmla="*/ 1690492 h 1934322"/>
                <a:gd name="connsiteX11" fmla="*/ 2750635 w 2813888"/>
                <a:gd name="connsiteY11" fmla="*/ 1825326 h 1934322"/>
                <a:gd name="connsiteX12" fmla="*/ 2710742 w 2813888"/>
                <a:gd name="connsiteY12" fmla="*/ 1934322 h 1934322"/>
                <a:gd name="connsiteX13" fmla="*/ 2703323 w 2813888"/>
                <a:gd name="connsiteY13" fmla="*/ 1914053 h 1934322"/>
                <a:gd name="connsiteX14" fmla="*/ 2573604 w 2813888"/>
                <a:gd name="connsiteY14" fmla="*/ 1675063 h 1934322"/>
                <a:gd name="connsiteX15" fmla="*/ 2516160 w 2813888"/>
                <a:gd name="connsiteY15" fmla="*/ 1598245 h 1934322"/>
                <a:gd name="connsiteX16" fmla="*/ 2492610 w 2813888"/>
                <a:gd name="connsiteY16" fmla="*/ 1566752 h 1934322"/>
                <a:gd name="connsiteX17" fmla="*/ 2401804 w 2813888"/>
                <a:gd name="connsiteY17" fmla="*/ 1466839 h 1934322"/>
                <a:gd name="connsiteX18" fmla="*/ 2320289 w 2813888"/>
                <a:gd name="connsiteY18" fmla="*/ 1392754 h 1934322"/>
                <a:gd name="connsiteX19" fmla="*/ 2301891 w 2813888"/>
                <a:gd name="connsiteY19" fmla="*/ 1376033 h 1934322"/>
                <a:gd name="connsiteX20" fmla="*/ 1954590 w 2813888"/>
                <a:gd name="connsiteY20" fmla="*/ 1165320 h 1934322"/>
                <a:gd name="connsiteX21" fmla="*/ 1854469 w 2813888"/>
                <a:gd name="connsiteY21" fmla="*/ 1128674 h 1934322"/>
                <a:gd name="connsiteX22" fmla="*/ 1825326 w 2813888"/>
                <a:gd name="connsiteY22" fmla="*/ 1118008 h 1934322"/>
                <a:gd name="connsiteX23" fmla="*/ 1406944 w 2813888"/>
                <a:gd name="connsiteY23" fmla="*/ 1054755 h 1934322"/>
                <a:gd name="connsiteX24" fmla="*/ 988562 w 2813888"/>
                <a:gd name="connsiteY24" fmla="*/ 1118008 h 1934322"/>
                <a:gd name="connsiteX25" fmla="*/ 937879 w 2813888"/>
                <a:gd name="connsiteY25" fmla="*/ 1136559 h 1934322"/>
                <a:gd name="connsiteX26" fmla="*/ 859298 w 2813888"/>
                <a:gd name="connsiteY26" fmla="*/ 1165320 h 1934322"/>
                <a:gd name="connsiteX27" fmla="*/ 110565 w 2813888"/>
                <a:gd name="connsiteY27" fmla="*/ 1914053 h 1934322"/>
                <a:gd name="connsiteX28" fmla="*/ 103146 w 2813888"/>
                <a:gd name="connsiteY28" fmla="*/ 1934322 h 1934322"/>
                <a:gd name="connsiteX29" fmla="*/ 63253 w 2813888"/>
                <a:gd name="connsiteY29" fmla="*/ 1825326 h 1934322"/>
                <a:gd name="connsiteX30" fmla="*/ 0 w 2813888"/>
                <a:gd name="connsiteY30" fmla="*/ 1406944 h 1934322"/>
                <a:gd name="connsiteX31" fmla="*/ 1123396 w 2813888"/>
                <a:gd name="connsiteY31" fmla="*/ 28584 h 1934322"/>
                <a:gd name="connsiteX32" fmla="*/ 1211847 w 2813888"/>
                <a:gd name="connsiteY32" fmla="*/ 15085 h 1934322"/>
                <a:gd name="connsiteX33" fmla="*/ 1263092 w 2813888"/>
                <a:gd name="connsiteY33" fmla="*/ 7264 h 1934322"/>
                <a:gd name="connsiteX34" fmla="*/ 1406944 w 2813888"/>
                <a:gd name="connsiteY34" fmla="*/ 0 h 19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13888" h="1934322">
                  <a:moveTo>
                    <a:pt x="1406944" y="0"/>
                  </a:moveTo>
                  <a:cubicBezTo>
                    <a:pt x="1746897" y="0"/>
                    <a:pt x="2058688" y="120569"/>
                    <a:pt x="2301891" y="321278"/>
                  </a:cubicBezTo>
                  <a:lnTo>
                    <a:pt x="2320289" y="337999"/>
                  </a:lnTo>
                  <a:lnTo>
                    <a:pt x="2401804" y="412084"/>
                  </a:lnTo>
                  <a:cubicBezTo>
                    <a:pt x="2592759" y="603039"/>
                    <a:pt x="2729079" y="848630"/>
                    <a:pt x="2785304" y="1123396"/>
                  </a:cubicBezTo>
                  <a:lnTo>
                    <a:pt x="2786110" y="1128674"/>
                  </a:lnTo>
                  <a:lnTo>
                    <a:pt x="2806624" y="1263092"/>
                  </a:lnTo>
                  <a:cubicBezTo>
                    <a:pt x="2811428" y="1310390"/>
                    <a:pt x="2813888" y="1358379"/>
                    <a:pt x="2813888" y="1406944"/>
                  </a:cubicBezTo>
                  <a:cubicBezTo>
                    <a:pt x="2813888" y="1455509"/>
                    <a:pt x="2811428" y="1503499"/>
                    <a:pt x="2806624" y="1550796"/>
                  </a:cubicBezTo>
                  <a:lnTo>
                    <a:pt x="2789226" y="1664797"/>
                  </a:lnTo>
                  <a:lnTo>
                    <a:pt x="2785304" y="1690492"/>
                  </a:lnTo>
                  <a:cubicBezTo>
                    <a:pt x="2775933" y="1736287"/>
                    <a:pt x="2764338" y="1781271"/>
                    <a:pt x="2750635" y="1825326"/>
                  </a:cubicBezTo>
                  <a:lnTo>
                    <a:pt x="2710742" y="1934322"/>
                  </a:lnTo>
                  <a:lnTo>
                    <a:pt x="2703323" y="1914053"/>
                  </a:lnTo>
                  <a:cubicBezTo>
                    <a:pt x="2667726" y="1829891"/>
                    <a:pt x="2624172" y="1749913"/>
                    <a:pt x="2573604" y="1675063"/>
                  </a:cubicBezTo>
                  <a:lnTo>
                    <a:pt x="2516160" y="1598245"/>
                  </a:lnTo>
                  <a:lnTo>
                    <a:pt x="2492610" y="1566752"/>
                  </a:lnTo>
                  <a:cubicBezTo>
                    <a:pt x="2463938" y="1532009"/>
                    <a:pt x="2433630" y="1498665"/>
                    <a:pt x="2401804" y="1466839"/>
                  </a:cubicBezTo>
                  <a:lnTo>
                    <a:pt x="2320289" y="1392754"/>
                  </a:lnTo>
                  <a:lnTo>
                    <a:pt x="2301891" y="1376033"/>
                  </a:lnTo>
                  <a:cubicBezTo>
                    <a:pt x="2197661" y="1290015"/>
                    <a:pt x="2080834" y="1218716"/>
                    <a:pt x="1954590" y="1165320"/>
                  </a:cubicBezTo>
                  <a:lnTo>
                    <a:pt x="1854469" y="1128674"/>
                  </a:lnTo>
                  <a:lnTo>
                    <a:pt x="1825326" y="1118008"/>
                  </a:lnTo>
                  <a:cubicBezTo>
                    <a:pt x="1693160" y="1076900"/>
                    <a:pt x="1552638" y="1054755"/>
                    <a:pt x="1406944" y="1054755"/>
                  </a:cubicBezTo>
                  <a:cubicBezTo>
                    <a:pt x="1261250" y="1054755"/>
                    <a:pt x="1120729" y="1076900"/>
                    <a:pt x="988562" y="1118008"/>
                  </a:cubicBezTo>
                  <a:lnTo>
                    <a:pt x="937879" y="1136559"/>
                  </a:lnTo>
                  <a:lnTo>
                    <a:pt x="859298" y="1165320"/>
                  </a:lnTo>
                  <a:cubicBezTo>
                    <a:pt x="522649" y="1307710"/>
                    <a:pt x="252955" y="1577404"/>
                    <a:pt x="110565" y="1914053"/>
                  </a:cubicBezTo>
                  <a:lnTo>
                    <a:pt x="103146" y="1934322"/>
                  </a:lnTo>
                  <a:lnTo>
                    <a:pt x="63253" y="1825326"/>
                  </a:lnTo>
                  <a:cubicBezTo>
                    <a:pt x="22145" y="1693160"/>
                    <a:pt x="0" y="1552638"/>
                    <a:pt x="0" y="1406944"/>
                  </a:cubicBezTo>
                  <a:cubicBezTo>
                    <a:pt x="0" y="727039"/>
                    <a:pt x="482275" y="159776"/>
                    <a:pt x="1123396" y="28584"/>
                  </a:cubicBezTo>
                  <a:lnTo>
                    <a:pt x="1211847" y="15085"/>
                  </a:lnTo>
                  <a:lnTo>
                    <a:pt x="1263092" y="7264"/>
                  </a:lnTo>
                  <a:cubicBezTo>
                    <a:pt x="1310390" y="2461"/>
                    <a:pt x="1358380" y="0"/>
                    <a:pt x="1406944" y="0"/>
                  </a:cubicBezTo>
                  <a:close/>
                </a:path>
              </a:pathLst>
            </a:custGeom>
            <a:solidFill>
              <a:srgbClr val="386D94"/>
            </a:solidFill>
            <a:ln w="57150"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5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/>
            </a:fontRef>
          </p:style>
          <p:txBody>
            <a:bodyPr wrap="square">
              <a:noAutofit/>
            </a:bodyPr>
            <a:lstStyle/>
            <a:p>
              <a:endParaRPr lang="el-GR" dirty="0"/>
            </a:p>
          </p:txBody>
        </p:sp>
        <p:pic>
          <p:nvPicPr>
            <p:cNvPr id="726" name="Εικόνα 725">
              <a:extLst>
                <a:ext uri="{FF2B5EF4-FFF2-40B4-BE49-F238E27FC236}">
                  <a16:creationId xmlns:a16="http://schemas.microsoft.com/office/drawing/2014/main" id="{95EA6136-2060-E871-3B58-F5D56C1981E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354041" y="1260646"/>
              <a:ext cx="479132" cy="479132"/>
            </a:xfrm>
            <a:prstGeom prst="rect">
              <a:avLst/>
            </a:prstGeom>
          </p:spPr>
        </p:pic>
      </p:grpSp>
      <p:grpSp>
        <p:nvGrpSpPr>
          <p:cNvPr id="737" name="Ομάδα 736">
            <a:extLst>
              <a:ext uri="{FF2B5EF4-FFF2-40B4-BE49-F238E27FC236}">
                <a16:creationId xmlns:a16="http://schemas.microsoft.com/office/drawing/2014/main" id="{41B7D956-7D4B-56A3-5714-4856E682B46A}"/>
              </a:ext>
            </a:extLst>
          </p:cNvPr>
          <p:cNvGrpSpPr/>
          <p:nvPr/>
        </p:nvGrpSpPr>
        <p:grpSpPr>
          <a:xfrm>
            <a:off x="390718" y="1118985"/>
            <a:ext cx="2278368" cy="652971"/>
            <a:chOff x="376468" y="906952"/>
            <a:chExt cx="2278368" cy="652971"/>
          </a:xfrm>
        </p:grpSpPr>
        <p:grpSp>
          <p:nvGrpSpPr>
            <p:cNvPr id="508" name="Ομάδα 507">
              <a:extLst>
                <a:ext uri="{FF2B5EF4-FFF2-40B4-BE49-F238E27FC236}">
                  <a16:creationId xmlns:a16="http://schemas.microsoft.com/office/drawing/2014/main" id="{8B5E4B04-BB56-4325-2831-0DCB493C2F86}"/>
                </a:ext>
              </a:extLst>
            </p:cNvPr>
            <p:cNvGrpSpPr/>
            <p:nvPr/>
          </p:nvGrpSpPr>
          <p:grpSpPr>
            <a:xfrm>
              <a:off x="376468" y="906952"/>
              <a:ext cx="2278368" cy="652971"/>
              <a:chOff x="167640" y="1287780"/>
              <a:chExt cx="2278368" cy="652971"/>
            </a:xfrm>
          </p:grpSpPr>
          <p:sp>
            <p:nvSpPr>
              <p:cNvPr id="421" name="Διάγραμμα ροής: Στοιχείο τερματισμού 420">
                <a:extLst>
                  <a:ext uri="{FF2B5EF4-FFF2-40B4-BE49-F238E27FC236}">
                    <a16:creationId xmlns:a16="http://schemas.microsoft.com/office/drawing/2014/main" id="{C85B4B02-42F5-2B06-A550-C69DB9B7B2FC}"/>
                  </a:ext>
                </a:extLst>
              </p:cNvPr>
              <p:cNvSpPr/>
              <p:nvPr/>
            </p:nvSpPr>
            <p:spPr>
              <a:xfrm>
                <a:off x="167640" y="1287780"/>
                <a:ext cx="2278368" cy="652971"/>
              </a:xfrm>
              <a:prstGeom prst="flowChartTerminator">
                <a:avLst/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l-GR"/>
              </a:p>
            </p:txBody>
          </p:sp>
          <p:sp>
            <p:nvSpPr>
              <p:cNvPr id="423" name="Οβάλ 422">
                <a:extLst>
                  <a:ext uri="{FF2B5EF4-FFF2-40B4-BE49-F238E27FC236}">
                    <a16:creationId xmlns:a16="http://schemas.microsoft.com/office/drawing/2014/main" id="{4932874C-76E1-F3C1-D5D6-0F6A941C9254}"/>
                  </a:ext>
                </a:extLst>
              </p:cNvPr>
              <p:cNvSpPr/>
              <p:nvPr/>
            </p:nvSpPr>
            <p:spPr>
              <a:xfrm>
                <a:off x="239294" y="1391856"/>
                <a:ext cx="432000" cy="432000"/>
              </a:xfrm>
              <a:prstGeom prst="ellipse">
                <a:avLst/>
              </a:prstGeom>
              <a:noFill/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l-GR"/>
              </a:p>
            </p:txBody>
          </p:sp>
          <p:sp>
            <p:nvSpPr>
              <p:cNvPr id="491" name="Google Shape;173;p34">
                <a:extLst>
                  <a:ext uri="{FF2B5EF4-FFF2-40B4-BE49-F238E27FC236}">
                    <a16:creationId xmlns:a16="http://schemas.microsoft.com/office/drawing/2014/main" id="{DA53A0EC-DABC-EDCC-928D-FFE15EA510D1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87272" y="1438198"/>
                <a:ext cx="595186" cy="339316"/>
              </a:xfrm>
              <a:prstGeom prst="rect">
                <a:avLst/>
              </a:prstGeom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r>
                  <a:rPr lang="en-US" sz="2000" b="1" dirty="0">
                    <a:solidFill>
                      <a:schemeClr val="bg1"/>
                    </a:solidFill>
                    <a:latin typeface="Abel" panose="02000506030000020004" pitchFamily="2" charset="0"/>
                  </a:rPr>
                  <a:t>1</a:t>
                </a:r>
                <a:endParaRPr lang="en" sz="2000" b="1" dirty="0">
                  <a:solidFill>
                    <a:schemeClr val="bg1"/>
                  </a:solidFill>
                  <a:latin typeface="Abel" panose="02000506030000020004" pitchFamily="2" charset="0"/>
                </a:endParaRPr>
              </a:p>
            </p:txBody>
          </p:sp>
        </p:grpSp>
        <p:sp>
          <p:nvSpPr>
            <p:cNvPr id="733" name="Google Shape;171;p34">
              <a:extLst>
                <a:ext uri="{FF2B5EF4-FFF2-40B4-BE49-F238E27FC236}">
                  <a16:creationId xmlns:a16="http://schemas.microsoft.com/office/drawing/2014/main" id="{4A3C68CE-1FFC-C1BB-08E1-8B9AD648109F}"/>
                </a:ext>
              </a:extLst>
            </p:cNvPr>
            <p:cNvSpPr txBox="1">
              <a:spLocks/>
            </p:cNvSpPr>
            <p:nvPr/>
          </p:nvSpPr>
          <p:spPr>
            <a:xfrm>
              <a:off x="720861" y="1012509"/>
              <a:ext cx="1863549" cy="43695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bel"/>
                <a:buNone/>
                <a:defRPr sz="2800" b="1" i="0" u="none" strike="noStrike" cap="none">
                  <a:solidFill>
                    <a:schemeClr val="dk1"/>
                  </a:solidFill>
                  <a:latin typeface="Abel"/>
                  <a:ea typeface="Abel"/>
                  <a:cs typeface="Abel"/>
                  <a:sym typeface="Abe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9pPr>
            </a:lstStyle>
            <a:p>
              <a:pPr algn="ctr"/>
              <a:r>
                <a:rPr lang="el-GR" sz="1800" b="0" dirty="0">
                  <a:solidFill>
                    <a:srgbClr val="2E1B11"/>
                  </a:solidFill>
                  <a:latin typeface="Georgia" panose="02040502050405020303" pitchFamily="18" charset="0"/>
                  <a:ea typeface="Open Sans Light" panose="020B0306030504020204" pitchFamily="34" charset="0"/>
                  <a:cs typeface="Calibri" panose="020F0502020204030204" pitchFamily="34" charset="0"/>
                </a:rPr>
                <a:t>Αισθητήρες</a:t>
              </a:r>
            </a:p>
          </p:txBody>
        </p:sp>
      </p:grpSp>
      <p:grpSp>
        <p:nvGrpSpPr>
          <p:cNvPr id="735" name="Ομάδα 734">
            <a:extLst>
              <a:ext uri="{FF2B5EF4-FFF2-40B4-BE49-F238E27FC236}">
                <a16:creationId xmlns:a16="http://schemas.microsoft.com/office/drawing/2014/main" id="{34C0BF1A-7936-62F6-CF12-A009FBE07FDB}"/>
              </a:ext>
            </a:extLst>
          </p:cNvPr>
          <p:cNvGrpSpPr/>
          <p:nvPr/>
        </p:nvGrpSpPr>
        <p:grpSpPr>
          <a:xfrm>
            <a:off x="375604" y="3751514"/>
            <a:ext cx="2278368" cy="712974"/>
            <a:chOff x="277363" y="3541964"/>
            <a:chExt cx="2278368" cy="712974"/>
          </a:xfrm>
        </p:grpSpPr>
        <p:sp>
          <p:nvSpPr>
            <p:cNvPr id="730" name="Διάγραμμα ροής: Στοιχείο τερματισμού 729">
              <a:extLst>
                <a:ext uri="{FF2B5EF4-FFF2-40B4-BE49-F238E27FC236}">
                  <a16:creationId xmlns:a16="http://schemas.microsoft.com/office/drawing/2014/main" id="{8C437D32-7B34-0F4B-962A-D1186F9D5FCA}"/>
                </a:ext>
              </a:extLst>
            </p:cNvPr>
            <p:cNvSpPr/>
            <p:nvPr/>
          </p:nvSpPr>
          <p:spPr>
            <a:xfrm>
              <a:off x="277363" y="3581974"/>
              <a:ext cx="2278368" cy="652971"/>
            </a:xfrm>
            <a:prstGeom prst="flowChartTerminator">
              <a:avLst/>
            </a:prstGeom>
            <a:solidFill>
              <a:schemeClr val="accent2">
                <a:lumMod val="50000"/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731" name="Οβάλ 730">
              <a:extLst>
                <a:ext uri="{FF2B5EF4-FFF2-40B4-BE49-F238E27FC236}">
                  <a16:creationId xmlns:a16="http://schemas.microsoft.com/office/drawing/2014/main" id="{79D64721-A575-7025-3FB3-380A410FF0A3}"/>
                </a:ext>
              </a:extLst>
            </p:cNvPr>
            <p:cNvSpPr/>
            <p:nvPr/>
          </p:nvSpPr>
          <p:spPr>
            <a:xfrm>
              <a:off x="349017" y="3686212"/>
              <a:ext cx="432000" cy="432000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732" name="Google Shape;173;p34">
              <a:extLst>
                <a:ext uri="{FF2B5EF4-FFF2-40B4-BE49-F238E27FC236}">
                  <a16:creationId xmlns:a16="http://schemas.microsoft.com/office/drawing/2014/main" id="{CDFA4F9F-8301-6AF5-449F-B82ABCD52D6D}"/>
                </a:ext>
              </a:extLst>
            </p:cNvPr>
            <p:cNvSpPr txBox="1">
              <a:spLocks/>
            </p:cNvSpPr>
            <p:nvPr/>
          </p:nvSpPr>
          <p:spPr>
            <a:xfrm>
              <a:off x="401889" y="3729657"/>
              <a:ext cx="595186" cy="339316"/>
            </a:xfrm>
            <a:prstGeom prst="rect">
              <a:avLst/>
            </a:prstGeom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r>
                <a:rPr lang="en-US" sz="2000" b="1" dirty="0">
                  <a:solidFill>
                    <a:schemeClr val="bg1"/>
                  </a:solidFill>
                  <a:latin typeface="Abel" panose="02000506030000020004" pitchFamily="2" charset="0"/>
                </a:rPr>
                <a:t>3</a:t>
              </a:r>
              <a:endParaRPr lang="en" sz="2000" b="1" dirty="0">
                <a:solidFill>
                  <a:schemeClr val="bg1"/>
                </a:solidFill>
                <a:latin typeface="Abel" panose="02000506030000020004" pitchFamily="2" charset="0"/>
              </a:endParaRPr>
            </a:p>
          </p:txBody>
        </p:sp>
        <p:sp>
          <p:nvSpPr>
            <p:cNvPr id="518" name="Google Shape;171;p34">
              <a:extLst>
                <a:ext uri="{FF2B5EF4-FFF2-40B4-BE49-F238E27FC236}">
                  <a16:creationId xmlns:a16="http://schemas.microsoft.com/office/drawing/2014/main" id="{74AAC52B-C080-9655-D92D-FF41176981CE}"/>
                </a:ext>
              </a:extLst>
            </p:cNvPr>
            <p:cNvSpPr txBox="1">
              <a:spLocks/>
            </p:cNvSpPr>
            <p:nvPr/>
          </p:nvSpPr>
          <p:spPr>
            <a:xfrm>
              <a:off x="595196" y="3541964"/>
              <a:ext cx="1863549" cy="71297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bel"/>
                <a:buNone/>
                <a:defRPr sz="2800" b="1" i="0" u="none" strike="noStrike" cap="none">
                  <a:solidFill>
                    <a:schemeClr val="dk1"/>
                  </a:solidFill>
                  <a:latin typeface="Abel"/>
                  <a:ea typeface="Abel"/>
                  <a:cs typeface="Abel"/>
                  <a:sym typeface="Abe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9pPr>
            </a:lstStyle>
            <a:p>
              <a:pPr algn="ctr"/>
              <a:r>
                <a:rPr lang="el-GR" sz="1800" b="0" dirty="0">
                  <a:solidFill>
                    <a:srgbClr val="2E1B11"/>
                  </a:solidFill>
                </a:rPr>
                <a:t>Τεχνητή Νοημοσύνη</a:t>
              </a:r>
              <a:endParaRPr lang="el-GR" sz="1800" dirty="0">
                <a:solidFill>
                  <a:srgbClr val="2E1B1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353645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Εξάγωνο 241">
            <a:extLst>
              <a:ext uri="{FF2B5EF4-FFF2-40B4-BE49-F238E27FC236}">
                <a16:creationId xmlns:a16="http://schemas.microsoft.com/office/drawing/2014/main" id="{2E9F8416-CEEE-ABEF-F8B4-025362FDB830}"/>
              </a:ext>
            </a:extLst>
          </p:cNvPr>
          <p:cNvSpPr/>
          <p:nvPr/>
        </p:nvSpPr>
        <p:spPr>
          <a:xfrm>
            <a:off x="7115465" y="-326803"/>
            <a:ext cx="2750170" cy="1485974"/>
          </a:xfrm>
          <a:prstGeom prst="hexagon">
            <a:avLst>
              <a:gd name="adj" fmla="val 38845"/>
              <a:gd name="vf" fmla="val 11547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35" name="Ορθογώνιο: Ψαλίδισμα επάνω γωνιών 234">
            <a:extLst>
              <a:ext uri="{FF2B5EF4-FFF2-40B4-BE49-F238E27FC236}">
                <a16:creationId xmlns:a16="http://schemas.microsoft.com/office/drawing/2014/main" id="{D5CDDC2E-C8C3-E003-5D06-7E9F69EB9FE5}"/>
              </a:ext>
            </a:extLst>
          </p:cNvPr>
          <p:cNvSpPr/>
          <p:nvPr/>
        </p:nvSpPr>
        <p:spPr>
          <a:xfrm rot="5400000">
            <a:off x="-1198769" y="1399655"/>
            <a:ext cx="4538757" cy="3558540"/>
          </a:xfrm>
          <a:prstGeom prst="snip2SameRect">
            <a:avLst>
              <a:gd name="adj1" fmla="val 25847"/>
              <a:gd name="adj2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cxnSp>
        <p:nvCxnSpPr>
          <p:cNvPr id="4" name="Google Shape;182;p34">
            <a:extLst>
              <a:ext uri="{FF2B5EF4-FFF2-40B4-BE49-F238E27FC236}">
                <a16:creationId xmlns:a16="http://schemas.microsoft.com/office/drawing/2014/main" id="{60D06D98-15B0-954D-0F5D-660837375242}"/>
              </a:ext>
            </a:extLst>
          </p:cNvPr>
          <p:cNvCxnSpPr>
            <a:cxnSpLocks/>
          </p:cNvCxnSpPr>
          <p:nvPr/>
        </p:nvCxnSpPr>
        <p:spPr>
          <a:xfrm>
            <a:off x="8375837" y="-15240"/>
            <a:ext cx="0" cy="25908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" name="Google Shape;182;p34">
            <a:extLst>
              <a:ext uri="{FF2B5EF4-FFF2-40B4-BE49-F238E27FC236}">
                <a16:creationId xmlns:a16="http://schemas.microsoft.com/office/drawing/2014/main" id="{32F6201E-2406-4B26-7E53-2A74FFF57E49}"/>
              </a:ext>
            </a:extLst>
          </p:cNvPr>
          <p:cNvCxnSpPr>
            <a:cxnSpLocks/>
          </p:cNvCxnSpPr>
          <p:nvPr/>
        </p:nvCxnSpPr>
        <p:spPr>
          <a:xfrm>
            <a:off x="8375837" y="556260"/>
            <a:ext cx="0" cy="46101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" name="Google Shape;201;p36">
            <a:extLst>
              <a:ext uri="{FF2B5EF4-FFF2-40B4-BE49-F238E27FC236}">
                <a16:creationId xmlns:a16="http://schemas.microsoft.com/office/drawing/2014/main" id="{6B831B2F-2E26-86FB-F0CD-A2E78C4902CA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3093722" y="127905"/>
            <a:ext cx="5646417" cy="53403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2400" b="0" dirty="0"/>
              <a:t>ΕΦΑΡΜΟΓΕΣ ΤΩΝ ΨΗΦΙΑΚΩΝ ΔΙΔΥΜΩΝ</a:t>
            </a:r>
            <a:endParaRPr sz="2400" b="0" dirty="0"/>
          </a:p>
        </p:txBody>
      </p:sp>
      <p:grpSp>
        <p:nvGrpSpPr>
          <p:cNvPr id="7" name="Google Shape;7914;p67">
            <a:extLst>
              <a:ext uri="{FF2B5EF4-FFF2-40B4-BE49-F238E27FC236}">
                <a16:creationId xmlns:a16="http://schemas.microsoft.com/office/drawing/2014/main" id="{158094ED-BCCA-C2E9-5660-C36D75E713E4}"/>
              </a:ext>
            </a:extLst>
          </p:cNvPr>
          <p:cNvGrpSpPr/>
          <p:nvPr/>
        </p:nvGrpSpPr>
        <p:grpSpPr>
          <a:xfrm>
            <a:off x="646303" y="2415543"/>
            <a:ext cx="897748" cy="887729"/>
            <a:chOff x="7528096" y="2450059"/>
            <a:chExt cx="327976" cy="324316"/>
          </a:xfrm>
          <a:solidFill>
            <a:srgbClr val="2E1B11"/>
          </a:solidFill>
        </p:grpSpPr>
        <p:sp>
          <p:nvSpPr>
            <p:cNvPr id="8" name="Google Shape;7915;p67">
              <a:extLst>
                <a:ext uri="{FF2B5EF4-FFF2-40B4-BE49-F238E27FC236}">
                  <a16:creationId xmlns:a16="http://schemas.microsoft.com/office/drawing/2014/main" id="{547218B3-5896-8A38-6A3D-AEE8EDAA6246}"/>
                </a:ext>
              </a:extLst>
            </p:cNvPr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916;p67">
              <a:extLst>
                <a:ext uri="{FF2B5EF4-FFF2-40B4-BE49-F238E27FC236}">
                  <a16:creationId xmlns:a16="http://schemas.microsoft.com/office/drawing/2014/main" id="{AB60CD5E-BEC9-108E-9E32-63E2C9FC2FF5}"/>
                </a:ext>
              </a:extLst>
            </p:cNvPr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917;p67">
              <a:extLst>
                <a:ext uri="{FF2B5EF4-FFF2-40B4-BE49-F238E27FC236}">
                  <a16:creationId xmlns:a16="http://schemas.microsoft.com/office/drawing/2014/main" id="{65434406-0887-C730-50B4-DF9A441A8343}"/>
                </a:ext>
              </a:extLst>
            </p:cNvPr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918;p67">
              <a:extLst>
                <a:ext uri="{FF2B5EF4-FFF2-40B4-BE49-F238E27FC236}">
                  <a16:creationId xmlns:a16="http://schemas.microsoft.com/office/drawing/2014/main" id="{16837510-DF38-000F-700C-A1D806583B07}"/>
                </a:ext>
              </a:extLst>
            </p:cNvPr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919;p67">
              <a:extLst>
                <a:ext uri="{FF2B5EF4-FFF2-40B4-BE49-F238E27FC236}">
                  <a16:creationId xmlns:a16="http://schemas.microsoft.com/office/drawing/2014/main" id="{9226663F-A8C6-2FC6-DEB5-B01BFDDBA9F5}"/>
                </a:ext>
              </a:extLst>
            </p:cNvPr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074" name="Picture 2" descr="Production - Free industry icons">
            <a:extLst>
              <a:ext uri="{FF2B5EF4-FFF2-40B4-BE49-F238E27FC236}">
                <a16:creationId xmlns:a16="http://schemas.microsoft.com/office/drawing/2014/main" id="{90AB5DD3-3F31-3B8D-C147-50656F00AB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303" y="1066800"/>
            <a:ext cx="901486" cy="8877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Google Shape;171;p34">
            <a:extLst>
              <a:ext uri="{FF2B5EF4-FFF2-40B4-BE49-F238E27FC236}">
                <a16:creationId xmlns:a16="http://schemas.microsoft.com/office/drawing/2014/main" id="{E41E17BF-6697-7791-0049-64B24990400D}"/>
              </a:ext>
            </a:extLst>
          </p:cNvPr>
          <p:cNvSpPr txBox="1">
            <a:spLocks/>
          </p:cNvSpPr>
          <p:nvPr/>
        </p:nvSpPr>
        <p:spPr>
          <a:xfrm>
            <a:off x="1728504" y="1325880"/>
            <a:ext cx="1863549" cy="4538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200" b="0" dirty="0">
                <a:solidFill>
                  <a:srgbClr val="2E1B11"/>
                </a:solidFill>
              </a:rPr>
              <a:t>Βιομηχανία</a:t>
            </a:r>
          </a:p>
        </p:txBody>
      </p:sp>
      <p:sp>
        <p:nvSpPr>
          <p:cNvPr id="17" name="Google Shape;171;p34">
            <a:extLst>
              <a:ext uri="{FF2B5EF4-FFF2-40B4-BE49-F238E27FC236}">
                <a16:creationId xmlns:a16="http://schemas.microsoft.com/office/drawing/2014/main" id="{6A5D9727-667B-DC06-C7A4-AC1758CEBDA1}"/>
              </a:ext>
            </a:extLst>
          </p:cNvPr>
          <p:cNvSpPr txBox="1">
            <a:spLocks/>
          </p:cNvSpPr>
          <p:nvPr/>
        </p:nvSpPr>
        <p:spPr>
          <a:xfrm>
            <a:off x="1728503" y="2618813"/>
            <a:ext cx="2332957" cy="4538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200" b="0" dirty="0">
                <a:solidFill>
                  <a:srgbClr val="2E1B11"/>
                </a:solidFill>
              </a:rPr>
              <a:t>Αεροδιαστημική</a:t>
            </a:r>
          </a:p>
        </p:txBody>
      </p:sp>
      <p:sp>
        <p:nvSpPr>
          <p:cNvPr id="18" name="Google Shape;171;p34">
            <a:extLst>
              <a:ext uri="{FF2B5EF4-FFF2-40B4-BE49-F238E27FC236}">
                <a16:creationId xmlns:a16="http://schemas.microsoft.com/office/drawing/2014/main" id="{CDF13F14-F133-8945-96AD-24004B7C33C0}"/>
              </a:ext>
            </a:extLst>
          </p:cNvPr>
          <p:cNvSpPr txBox="1">
            <a:spLocks/>
          </p:cNvSpPr>
          <p:nvPr/>
        </p:nvSpPr>
        <p:spPr>
          <a:xfrm>
            <a:off x="1842804" y="3849483"/>
            <a:ext cx="1863549" cy="7727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bel"/>
              <a:buNone/>
              <a:defRPr sz="2800" b="1" i="0" u="none" strike="noStrike" cap="none">
                <a:solidFill>
                  <a:schemeClr val="dk1"/>
                </a:solidFill>
                <a:latin typeface="Abel"/>
                <a:ea typeface="Abel"/>
                <a:cs typeface="Abel"/>
                <a:sym typeface="Abe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bel"/>
              <a:buNone/>
              <a:defRPr sz="1600" b="1" i="0" u="none" strike="noStrike" cap="none">
                <a:solidFill>
                  <a:srgbClr val="000000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pPr algn="ctr"/>
            <a:r>
              <a:rPr lang="el-GR" sz="2200" b="0" dirty="0">
                <a:solidFill>
                  <a:srgbClr val="2E1B11"/>
                </a:solidFill>
              </a:rPr>
              <a:t>Υγειονομική Περίθαλψη</a:t>
            </a:r>
          </a:p>
        </p:txBody>
      </p:sp>
      <p:grpSp>
        <p:nvGrpSpPr>
          <p:cNvPr id="19" name="Google Shape;5080;p62">
            <a:extLst>
              <a:ext uri="{FF2B5EF4-FFF2-40B4-BE49-F238E27FC236}">
                <a16:creationId xmlns:a16="http://schemas.microsoft.com/office/drawing/2014/main" id="{4A8E9591-35FB-37AE-032F-A437756B7053}"/>
              </a:ext>
            </a:extLst>
          </p:cNvPr>
          <p:cNvGrpSpPr/>
          <p:nvPr/>
        </p:nvGrpSpPr>
        <p:grpSpPr>
          <a:xfrm>
            <a:off x="631731" y="3724273"/>
            <a:ext cx="926891" cy="887729"/>
            <a:chOff x="7101317" y="2441655"/>
            <a:chExt cx="367925" cy="352380"/>
          </a:xfrm>
          <a:solidFill>
            <a:srgbClr val="2E1B11"/>
          </a:solidFill>
        </p:grpSpPr>
        <p:sp>
          <p:nvSpPr>
            <p:cNvPr id="20" name="Google Shape;5081;p62">
              <a:extLst>
                <a:ext uri="{FF2B5EF4-FFF2-40B4-BE49-F238E27FC236}">
                  <a16:creationId xmlns:a16="http://schemas.microsoft.com/office/drawing/2014/main" id="{B94139BA-3125-C8ED-6EBD-A923FBBAB1AC}"/>
                </a:ext>
              </a:extLst>
            </p:cNvPr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082;p62">
              <a:extLst>
                <a:ext uri="{FF2B5EF4-FFF2-40B4-BE49-F238E27FC236}">
                  <a16:creationId xmlns:a16="http://schemas.microsoft.com/office/drawing/2014/main" id="{92CCAF46-AD53-2195-9BC0-0C2FFF3A0383}"/>
                </a:ext>
              </a:extLst>
            </p:cNvPr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Βέλος: Δεξιό 235">
            <a:extLst>
              <a:ext uri="{FF2B5EF4-FFF2-40B4-BE49-F238E27FC236}">
                <a16:creationId xmlns:a16="http://schemas.microsoft.com/office/drawing/2014/main" id="{105AEE9A-1341-822F-371A-56BD42104952}"/>
              </a:ext>
            </a:extLst>
          </p:cNvPr>
          <p:cNvSpPr/>
          <p:nvPr/>
        </p:nvSpPr>
        <p:spPr>
          <a:xfrm>
            <a:off x="4267032" y="2651753"/>
            <a:ext cx="1059176" cy="391087"/>
          </a:xfrm>
          <a:prstGeom prst="rightArrow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grpSp>
        <p:nvGrpSpPr>
          <p:cNvPr id="3" name="Ομάδα 2">
            <a:extLst>
              <a:ext uri="{FF2B5EF4-FFF2-40B4-BE49-F238E27FC236}">
                <a16:creationId xmlns:a16="http://schemas.microsoft.com/office/drawing/2014/main" id="{3E6E83C9-E0AE-334D-DDAA-67CB81DC44D8}"/>
              </a:ext>
            </a:extLst>
          </p:cNvPr>
          <p:cNvGrpSpPr/>
          <p:nvPr/>
        </p:nvGrpSpPr>
        <p:grpSpPr>
          <a:xfrm>
            <a:off x="5640340" y="1859289"/>
            <a:ext cx="2421365" cy="1973103"/>
            <a:chOff x="5640340" y="1859289"/>
            <a:chExt cx="2421365" cy="1973103"/>
          </a:xfrm>
        </p:grpSpPr>
        <p:grpSp>
          <p:nvGrpSpPr>
            <p:cNvPr id="22" name="Google Shape;909;p53">
              <a:extLst>
                <a:ext uri="{FF2B5EF4-FFF2-40B4-BE49-F238E27FC236}">
                  <a16:creationId xmlns:a16="http://schemas.microsoft.com/office/drawing/2014/main" id="{FB5D6618-1ACB-9D5B-A668-C6D7476C222F}"/>
                </a:ext>
              </a:extLst>
            </p:cNvPr>
            <p:cNvGrpSpPr/>
            <p:nvPr/>
          </p:nvGrpSpPr>
          <p:grpSpPr>
            <a:xfrm>
              <a:off x="6401983" y="1859289"/>
              <a:ext cx="898079" cy="1112507"/>
              <a:chOff x="2794758" y="3367765"/>
              <a:chExt cx="318651" cy="394733"/>
            </a:xfrm>
          </p:grpSpPr>
          <p:sp>
            <p:nvSpPr>
              <p:cNvPr id="23" name="Google Shape;910;p53">
                <a:extLst>
                  <a:ext uri="{FF2B5EF4-FFF2-40B4-BE49-F238E27FC236}">
                    <a16:creationId xmlns:a16="http://schemas.microsoft.com/office/drawing/2014/main" id="{B2628B9E-CE3E-1D6C-7AFF-97F965D3833D}"/>
                  </a:ext>
                </a:extLst>
              </p:cNvPr>
              <p:cNvSpPr/>
              <p:nvPr/>
            </p:nvSpPr>
            <p:spPr>
              <a:xfrm>
                <a:off x="2898026" y="3592560"/>
                <a:ext cx="38486" cy="34009"/>
              </a:xfrm>
              <a:custGeom>
                <a:avLst/>
                <a:gdLst/>
                <a:ahLst/>
                <a:cxnLst/>
                <a:rect l="l" t="t" r="r" b="b"/>
                <a:pathLst>
                  <a:path w="1427" h="1261" extrusionOk="0">
                    <a:moveTo>
                      <a:pt x="1003" y="431"/>
                    </a:moveTo>
                    <a:lnTo>
                      <a:pt x="1003" y="830"/>
                    </a:lnTo>
                    <a:lnTo>
                      <a:pt x="431" y="830"/>
                    </a:lnTo>
                    <a:lnTo>
                      <a:pt x="431" y="431"/>
                    </a:lnTo>
                    <a:close/>
                    <a:moveTo>
                      <a:pt x="216" y="1"/>
                    </a:moveTo>
                    <a:cubicBezTo>
                      <a:pt x="99" y="1"/>
                      <a:pt x="1" y="99"/>
                      <a:pt x="1" y="216"/>
                    </a:cubicBezTo>
                    <a:lnTo>
                      <a:pt x="1" y="1045"/>
                    </a:lnTo>
                    <a:cubicBezTo>
                      <a:pt x="1" y="1162"/>
                      <a:pt x="99" y="1261"/>
                      <a:pt x="216" y="1261"/>
                    </a:cubicBezTo>
                    <a:lnTo>
                      <a:pt x="1218" y="1261"/>
                    </a:lnTo>
                    <a:cubicBezTo>
                      <a:pt x="1335" y="1261"/>
                      <a:pt x="1427" y="1162"/>
                      <a:pt x="1427" y="1045"/>
                    </a:cubicBezTo>
                    <a:lnTo>
                      <a:pt x="1427" y="216"/>
                    </a:lnTo>
                    <a:cubicBezTo>
                      <a:pt x="1427" y="99"/>
                      <a:pt x="1335" y="1"/>
                      <a:pt x="121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solidFill>
                  <a:schemeClr val="bg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911;p53">
                <a:extLst>
                  <a:ext uri="{FF2B5EF4-FFF2-40B4-BE49-F238E27FC236}">
                    <a16:creationId xmlns:a16="http://schemas.microsoft.com/office/drawing/2014/main" id="{18B7E9B4-8621-400C-7279-F3D5B516E61D}"/>
                  </a:ext>
                </a:extLst>
              </p:cNvPr>
              <p:cNvSpPr/>
              <p:nvPr/>
            </p:nvSpPr>
            <p:spPr>
              <a:xfrm>
                <a:off x="2898026" y="3702463"/>
                <a:ext cx="38486" cy="34009"/>
              </a:xfrm>
              <a:custGeom>
                <a:avLst/>
                <a:gdLst/>
                <a:ahLst/>
                <a:cxnLst/>
                <a:rect l="l" t="t" r="r" b="b"/>
                <a:pathLst>
                  <a:path w="1427" h="1261" extrusionOk="0">
                    <a:moveTo>
                      <a:pt x="1003" y="431"/>
                    </a:moveTo>
                    <a:lnTo>
                      <a:pt x="1003" y="831"/>
                    </a:lnTo>
                    <a:lnTo>
                      <a:pt x="431" y="831"/>
                    </a:lnTo>
                    <a:lnTo>
                      <a:pt x="431" y="431"/>
                    </a:lnTo>
                    <a:close/>
                    <a:moveTo>
                      <a:pt x="216" y="1"/>
                    </a:moveTo>
                    <a:cubicBezTo>
                      <a:pt x="99" y="1"/>
                      <a:pt x="1" y="99"/>
                      <a:pt x="1" y="216"/>
                    </a:cubicBezTo>
                    <a:lnTo>
                      <a:pt x="1" y="1046"/>
                    </a:lnTo>
                    <a:cubicBezTo>
                      <a:pt x="1" y="1163"/>
                      <a:pt x="99" y="1261"/>
                      <a:pt x="216" y="1261"/>
                    </a:cubicBezTo>
                    <a:lnTo>
                      <a:pt x="1218" y="1261"/>
                    </a:lnTo>
                    <a:cubicBezTo>
                      <a:pt x="1335" y="1261"/>
                      <a:pt x="1427" y="1163"/>
                      <a:pt x="1427" y="1046"/>
                    </a:cubicBezTo>
                    <a:lnTo>
                      <a:pt x="1427" y="216"/>
                    </a:lnTo>
                    <a:cubicBezTo>
                      <a:pt x="1427" y="99"/>
                      <a:pt x="1335" y="1"/>
                      <a:pt x="121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solidFill>
                  <a:schemeClr val="bg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912;p53">
                <a:extLst>
                  <a:ext uri="{FF2B5EF4-FFF2-40B4-BE49-F238E27FC236}">
                    <a16:creationId xmlns:a16="http://schemas.microsoft.com/office/drawing/2014/main" id="{B7E227C8-4E3D-35CE-FBEE-9C68D3AC26FF}"/>
                  </a:ext>
                </a:extLst>
              </p:cNvPr>
              <p:cNvSpPr/>
              <p:nvPr/>
            </p:nvSpPr>
            <p:spPr>
              <a:xfrm>
                <a:off x="2951912" y="3592560"/>
                <a:ext cx="38486" cy="34009"/>
              </a:xfrm>
              <a:custGeom>
                <a:avLst/>
                <a:gdLst/>
                <a:ahLst/>
                <a:cxnLst/>
                <a:rect l="l" t="t" r="r" b="b"/>
                <a:pathLst>
                  <a:path w="1427" h="1261" extrusionOk="0">
                    <a:moveTo>
                      <a:pt x="996" y="431"/>
                    </a:moveTo>
                    <a:lnTo>
                      <a:pt x="996" y="830"/>
                    </a:lnTo>
                    <a:lnTo>
                      <a:pt x="425" y="830"/>
                    </a:lnTo>
                    <a:lnTo>
                      <a:pt x="425" y="431"/>
                    </a:lnTo>
                    <a:close/>
                    <a:moveTo>
                      <a:pt x="209" y="1"/>
                    </a:moveTo>
                    <a:cubicBezTo>
                      <a:pt x="93" y="1"/>
                      <a:pt x="0" y="99"/>
                      <a:pt x="0" y="216"/>
                    </a:cubicBezTo>
                    <a:lnTo>
                      <a:pt x="0" y="1045"/>
                    </a:lnTo>
                    <a:cubicBezTo>
                      <a:pt x="0" y="1162"/>
                      <a:pt x="93" y="1261"/>
                      <a:pt x="209" y="1261"/>
                    </a:cubicBezTo>
                    <a:lnTo>
                      <a:pt x="1211" y="1261"/>
                    </a:lnTo>
                    <a:cubicBezTo>
                      <a:pt x="1328" y="1261"/>
                      <a:pt x="1426" y="1162"/>
                      <a:pt x="1426" y="1045"/>
                    </a:cubicBezTo>
                    <a:lnTo>
                      <a:pt x="1426" y="216"/>
                    </a:lnTo>
                    <a:cubicBezTo>
                      <a:pt x="1426" y="99"/>
                      <a:pt x="1328" y="1"/>
                      <a:pt x="121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solidFill>
                  <a:schemeClr val="bg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913;p53">
                <a:extLst>
                  <a:ext uri="{FF2B5EF4-FFF2-40B4-BE49-F238E27FC236}">
                    <a16:creationId xmlns:a16="http://schemas.microsoft.com/office/drawing/2014/main" id="{46D4A643-78D4-7638-681F-12001B3DDE29}"/>
                  </a:ext>
                </a:extLst>
              </p:cNvPr>
              <p:cNvSpPr/>
              <p:nvPr/>
            </p:nvSpPr>
            <p:spPr>
              <a:xfrm>
                <a:off x="2794758" y="3367765"/>
                <a:ext cx="318489" cy="394733"/>
              </a:xfrm>
              <a:custGeom>
                <a:avLst/>
                <a:gdLst/>
                <a:ahLst/>
                <a:cxnLst/>
                <a:rect l="l" t="t" r="r" b="b"/>
                <a:pathLst>
                  <a:path w="11809" h="14636" extrusionOk="0">
                    <a:moveTo>
                      <a:pt x="1777" y="1267"/>
                    </a:moveTo>
                    <a:lnTo>
                      <a:pt x="2072" y="1685"/>
                    </a:lnTo>
                    <a:lnTo>
                      <a:pt x="1506" y="1685"/>
                    </a:lnTo>
                    <a:lnTo>
                      <a:pt x="1777" y="1267"/>
                    </a:lnTo>
                    <a:close/>
                    <a:moveTo>
                      <a:pt x="2643" y="1095"/>
                    </a:moveTo>
                    <a:lnTo>
                      <a:pt x="3061" y="1685"/>
                    </a:lnTo>
                    <a:lnTo>
                      <a:pt x="2600" y="1685"/>
                    </a:lnTo>
                    <a:lnTo>
                      <a:pt x="2182" y="1095"/>
                    </a:lnTo>
                    <a:close/>
                    <a:moveTo>
                      <a:pt x="3627" y="1095"/>
                    </a:moveTo>
                    <a:lnTo>
                      <a:pt x="4045" y="1685"/>
                    </a:lnTo>
                    <a:lnTo>
                      <a:pt x="3584" y="1685"/>
                    </a:lnTo>
                    <a:lnTo>
                      <a:pt x="3166" y="1095"/>
                    </a:lnTo>
                    <a:close/>
                    <a:moveTo>
                      <a:pt x="4942" y="1095"/>
                    </a:moveTo>
                    <a:lnTo>
                      <a:pt x="4942" y="1685"/>
                    </a:lnTo>
                    <a:lnTo>
                      <a:pt x="4574" y="1685"/>
                    </a:lnTo>
                    <a:lnTo>
                      <a:pt x="4156" y="1095"/>
                    </a:lnTo>
                    <a:close/>
                    <a:moveTo>
                      <a:pt x="6141" y="1310"/>
                    </a:moveTo>
                    <a:lnTo>
                      <a:pt x="6645" y="1685"/>
                    </a:lnTo>
                    <a:lnTo>
                      <a:pt x="6141" y="1685"/>
                    </a:lnTo>
                    <a:lnTo>
                      <a:pt x="6141" y="1310"/>
                    </a:lnTo>
                    <a:close/>
                    <a:moveTo>
                      <a:pt x="1949" y="2662"/>
                    </a:moveTo>
                    <a:lnTo>
                      <a:pt x="2637" y="4285"/>
                    </a:lnTo>
                    <a:lnTo>
                      <a:pt x="1254" y="4285"/>
                    </a:lnTo>
                    <a:lnTo>
                      <a:pt x="1949" y="2662"/>
                    </a:lnTo>
                    <a:close/>
                    <a:moveTo>
                      <a:pt x="3461" y="4715"/>
                    </a:moveTo>
                    <a:lnTo>
                      <a:pt x="3461" y="5022"/>
                    </a:lnTo>
                    <a:lnTo>
                      <a:pt x="431" y="5022"/>
                    </a:lnTo>
                    <a:lnTo>
                      <a:pt x="431" y="4715"/>
                    </a:lnTo>
                    <a:close/>
                    <a:moveTo>
                      <a:pt x="6700" y="6989"/>
                    </a:moveTo>
                    <a:cubicBezTo>
                      <a:pt x="6706" y="6989"/>
                      <a:pt x="6719" y="6996"/>
                      <a:pt x="6719" y="7008"/>
                    </a:cubicBezTo>
                    <a:lnTo>
                      <a:pt x="6719" y="7370"/>
                    </a:lnTo>
                    <a:lnTo>
                      <a:pt x="4260" y="7370"/>
                    </a:lnTo>
                    <a:lnTo>
                      <a:pt x="4260" y="7008"/>
                    </a:lnTo>
                    <a:cubicBezTo>
                      <a:pt x="4260" y="6996"/>
                      <a:pt x="4266" y="6989"/>
                      <a:pt x="4278" y="6989"/>
                    </a:cubicBezTo>
                    <a:close/>
                    <a:moveTo>
                      <a:pt x="4623" y="10800"/>
                    </a:moveTo>
                    <a:lnTo>
                      <a:pt x="4623" y="11206"/>
                    </a:lnTo>
                    <a:lnTo>
                      <a:pt x="4260" y="11206"/>
                    </a:lnTo>
                    <a:lnTo>
                      <a:pt x="4260" y="10800"/>
                    </a:lnTo>
                    <a:close/>
                    <a:moveTo>
                      <a:pt x="5114" y="10272"/>
                    </a:moveTo>
                    <a:lnTo>
                      <a:pt x="5760" y="11722"/>
                    </a:lnTo>
                    <a:lnTo>
                      <a:pt x="5053" y="11722"/>
                    </a:lnTo>
                    <a:lnTo>
                      <a:pt x="5053" y="10272"/>
                    </a:lnTo>
                    <a:close/>
                    <a:moveTo>
                      <a:pt x="6018" y="10272"/>
                    </a:moveTo>
                    <a:lnTo>
                      <a:pt x="6670" y="11722"/>
                    </a:lnTo>
                    <a:lnTo>
                      <a:pt x="6227" y="11722"/>
                    </a:lnTo>
                    <a:lnTo>
                      <a:pt x="5582" y="10272"/>
                    </a:lnTo>
                    <a:close/>
                    <a:moveTo>
                      <a:pt x="7204" y="10272"/>
                    </a:moveTo>
                    <a:lnTo>
                      <a:pt x="7850" y="11722"/>
                    </a:lnTo>
                    <a:lnTo>
                      <a:pt x="7143" y="11722"/>
                    </a:lnTo>
                    <a:lnTo>
                      <a:pt x="6491" y="10272"/>
                    </a:lnTo>
                    <a:close/>
                    <a:moveTo>
                      <a:pt x="8108" y="10272"/>
                    </a:moveTo>
                    <a:lnTo>
                      <a:pt x="8759" y="11722"/>
                    </a:lnTo>
                    <a:lnTo>
                      <a:pt x="8317" y="11722"/>
                    </a:lnTo>
                    <a:lnTo>
                      <a:pt x="7671" y="10272"/>
                    </a:lnTo>
                    <a:close/>
                    <a:moveTo>
                      <a:pt x="9288" y="10272"/>
                    </a:moveTo>
                    <a:lnTo>
                      <a:pt x="9940" y="11722"/>
                    </a:lnTo>
                    <a:lnTo>
                      <a:pt x="9233" y="11722"/>
                    </a:lnTo>
                    <a:lnTo>
                      <a:pt x="8581" y="10272"/>
                    </a:lnTo>
                    <a:close/>
                    <a:moveTo>
                      <a:pt x="10198" y="10272"/>
                    </a:moveTo>
                    <a:lnTo>
                      <a:pt x="10849" y="11722"/>
                    </a:lnTo>
                    <a:lnTo>
                      <a:pt x="10407" y="11722"/>
                    </a:lnTo>
                    <a:lnTo>
                      <a:pt x="9755" y="10272"/>
                    </a:lnTo>
                    <a:close/>
                    <a:moveTo>
                      <a:pt x="11378" y="10272"/>
                    </a:moveTo>
                    <a:lnTo>
                      <a:pt x="11384" y="11722"/>
                    </a:lnTo>
                    <a:lnTo>
                      <a:pt x="11316" y="11722"/>
                    </a:lnTo>
                    <a:lnTo>
                      <a:pt x="10671" y="10272"/>
                    </a:lnTo>
                    <a:close/>
                    <a:moveTo>
                      <a:pt x="6817" y="12841"/>
                    </a:moveTo>
                    <a:lnTo>
                      <a:pt x="6817" y="13241"/>
                    </a:lnTo>
                    <a:lnTo>
                      <a:pt x="6651" y="13241"/>
                    </a:lnTo>
                    <a:lnTo>
                      <a:pt x="6651" y="12841"/>
                    </a:lnTo>
                    <a:close/>
                    <a:moveTo>
                      <a:pt x="6227" y="12153"/>
                    </a:moveTo>
                    <a:lnTo>
                      <a:pt x="6221" y="12620"/>
                    </a:lnTo>
                    <a:lnTo>
                      <a:pt x="6221" y="12626"/>
                    </a:lnTo>
                    <a:lnTo>
                      <a:pt x="6221" y="12632"/>
                    </a:lnTo>
                    <a:lnTo>
                      <a:pt x="6221" y="13450"/>
                    </a:lnTo>
                    <a:lnTo>
                      <a:pt x="6221" y="13456"/>
                    </a:lnTo>
                    <a:lnTo>
                      <a:pt x="6221" y="13462"/>
                    </a:lnTo>
                    <a:lnTo>
                      <a:pt x="6221" y="14206"/>
                    </a:lnTo>
                    <a:lnTo>
                      <a:pt x="5938" y="14206"/>
                    </a:lnTo>
                    <a:lnTo>
                      <a:pt x="5938" y="12153"/>
                    </a:lnTo>
                    <a:close/>
                    <a:moveTo>
                      <a:pt x="5323" y="1"/>
                    </a:moveTo>
                    <a:cubicBezTo>
                      <a:pt x="5108" y="1"/>
                      <a:pt x="4942" y="173"/>
                      <a:pt x="4942" y="388"/>
                    </a:cubicBezTo>
                    <a:lnTo>
                      <a:pt x="4942" y="664"/>
                    </a:lnTo>
                    <a:lnTo>
                      <a:pt x="1771" y="664"/>
                    </a:lnTo>
                    <a:cubicBezTo>
                      <a:pt x="1691" y="664"/>
                      <a:pt x="1617" y="701"/>
                      <a:pt x="1580" y="769"/>
                    </a:cubicBezTo>
                    <a:lnTo>
                      <a:pt x="996" y="1685"/>
                    </a:lnTo>
                    <a:lnTo>
                      <a:pt x="873" y="1685"/>
                    </a:lnTo>
                    <a:cubicBezTo>
                      <a:pt x="590" y="1685"/>
                      <a:pt x="590" y="2109"/>
                      <a:pt x="873" y="2115"/>
                    </a:cubicBezTo>
                    <a:lnTo>
                      <a:pt x="1715" y="2115"/>
                    </a:lnTo>
                    <a:lnTo>
                      <a:pt x="793" y="4279"/>
                    </a:lnTo>
                    <a:lnTo>
                      <a:pt x="332" y="4279"/>
                    </a:lnTo>
                    <a:cubicBezTo>
                      <a:pt x="148" y="4279"/>
                      <a:pt x="0" y="4426"/>
                      <a:pt x="0" y="4611"/>
                    </a:cubicBezTo>
                    <a:lnTo>
                      <a:pt x="0" y="5121"/>
                    </a:lnTo>
                    <a:cubicBezTo>
                      <a:pt x="0" y="5305"/>
                      <a:pt x="148" y="5453"/>
                      <a:pt x="332" y="5453"/>
                    </a:cubicBezTo>
                    <a:lnTo>
                      <a:pt x="3559" y="5453"/>
                    </a:lnTo>
                    <a:cubicBezTo>
                      <a:pt x="3744" y="5447"/>
                      <a:pt x="3891" y="5305"/>
                      <a:pt x="3891" y="5121"/>
                    </a:cubicBezTo>
                    <a:lnTo>
                      <a:pt x="3891" y="4611"/>
                    </a:lnTo>
                    <a:cubicBezTo>
                      <a:pt x="3891" y="4432"/>
                      <a:pt x="3744" y="4285"/>
                      <a:pt x="3559" y="4285"/>
                    </a:cubicBezTo>
                    <a:lnTo>
                      <a:pt x="3098" y="4285"/>
                    </a:lnTo>
                    <a:lnTo>
                      <a:pt x="2176" y="2115"/>
                    </a:lnTo>
                    <a:lnTo>
                      <a:pt x="4942" y="2115"/>
                    </a:lnTo>
                    <a:lnTo>
                      <a:pt x="4942" y="2754"/>
                    </a:lnTo>
                    <a:cubicBezTo>
                      <a:pt x="4942" y="2899"/>
                      <a:pt x="5050" y="2971"/>
                      <a:pt x="5157" y="2971"/>
                    </a:cubicBezTo>
                    <a:cubicBezTo>
                      <a:pt x="5265" y="2971"/>
                      <a:pt x="5373" y="2899"/>
                      <a:pt x="5373" y="2754"/>
                    </a:cubicBezTo>
                    <a:lnTo>
                      <a:pt x="5373" y="1912"/>
                    </a:lnTo>
                    <a:lnTo>
                      <a:pt x="5373" y="1906"/>
                    </a:lnTo>
                    <a:lnTo>
                      <a:pt x="5373" y="1900"/>
                    </a:lnTo>
                    <a:lnTo>
                      <a:pt x="5373" y="886"/>
                    </a:lnTo>
                    <a:lnTo>
                      <a:pt x="5373" y="880"/>
                    </a:lnTo>
                    <a:lnTo>
                      <a:pt x="5373" y="873"/>
                    </a:lnTo>
                    <a:lnTo>
                      <a:pt x="5373" y="437"/>
                    </a:lnTo>
                    <a:lnTo>
                      <a:pt x="5711" y="437"/>
                    </a:lnTo>
                    <a:lnTo>
                      <a:pt x="5711" y="6522"/>
                    </a:lnTo>
                    <a:lnTo>
                      <a:pt x="5366" y="6522"/>
                    </a:lnTo>
                    <a:lnTo>
                      <a:pt x="5366" y="3615"/>
                    </a:lnTo>
                    <a:cubicBezTo>
                      <a:pt x="5366" y="3470"/>
                      <a:pt x="5260" y="3398"/>
                      <a:pt x="5154" y="3398"/>
                    </a:cubicBezTo>
                    <a:cubicBezTo>
                      <a:pt x="5048" y="3398"/>
                      <a:pt x="4942" y="3470"/>
                      <a:pt x="4942" y="3615"/>
                    </a:cubicBezTo>
                    <a:lnTo>
                      <a:pt x="4942" y="6559"/>
                    </a:lnTo>
                    <a:lnTo>
                      <a:pt x="4272" y="6559"/>
                    </a:lnTo>
                    <a:cubicBezTo>
                      <a:pt x="4026" y="6559"/>
                      <a:pt x="3830" y="6756"/>
                      <a:pt x="3830" y="7008"/>
                    </a:cubicBezTo>
                    <a:lnTo>
                      <a:pt x="3830" y="7370"/>
                    </a:lnTo>
                    <a:lnTo>
                      <a:pt x="3486" y="7370"/>
                    </a:lnTo>
                    <a:cubicBezTo>
                      <a:pt x="3203" y="7370"/>
                      <a:pt x="2969" y="7604"/>
                      <a:pt x="2969" y="7887"/>
                    </a:cubicBezTo>
                    <a:lnTo>
                      <a:pt x="2969" y="14421"/>
                    </a:lnTo>
                    <a:cubicBezTo>
                      <a:pt x="2969" y="14538"/>
                      <a:pt x="3061" y="14636"/>
                      <a:pt x="3178" y="14636"/>
                    </a:cubicBezTo>
                    <a:lnTo>
                      <a:pt x="7893" y="14636"/>
                    </a:lnTo>
                    <a:cubicBezTo>
                      <a:pt x="8016" y="14636"/>
                      <a:pt x="8108" y="14538"/>
                      <a:pt x="8108" y="14421"/>
                    </a:cubicBezTo>
                    <a:lnTo>
                      <a:pt x="8108" y="12792"/>
                    </a:lnTo>
                    <a:cubicBezTo>
                      <a:pt x="8108" y="12647"/>
                      <a:pt x="8002" y="12575"/>
                      <a:pt x="7895" y="12575"/>
                    </a:cubicBezTo>
                    <a:cubicBezTo>
                      <a:pt x="7788" y="12575"/>
                      <a:pt x="7681" y="12647"/>
                      <a:pt x="7678" y="12792"/>
                    </a:cubicBezTo>
                    <a:lnTo>
                      <a:pt x="7678" y="14206"/>
                    </a:lnTo>
                    <a:lnTo>
                      <a:pt x="6651" y="14206"/>
                    </a:lnTo>
                    <a:lnTo>
                      <a:pt x="6651" y="13671"/>
                    </a:lnTo>
                    <a:lnTo>
                      <a:pt x="7032" y="13671"/>
                    </a:lnTo>
                    <a:cubicBezTo>
                      <a:pt x="7155" y="13671"/>
                      <a:pt x="7247" y="13573"/>
                      <a:pt x="7247" y="13456"/>
                    </a:cubicBezTo>
                    <a:lnTo>
                      <a:pt x="7247" y="12626"/>
                    </a:lnTo>
                    <a:cubicBezTo>
                      <a:pt x="7247" y="12503"/>
                      <a:pt x="7155" y="12411"/>
                      <a:pt x="7032" y="12411"/>
                    </a:cubicBezTo>
                    <a:lnTo>
                      <a:pt x="6651" y="12411"/>
                    </a:lnTo>
                    <a:lnTo>
                      <a:pt x="6651" y="12153"/>
                    </a:lnTo>
                    <a:lnTo>
                      <a:pt x="9780" y="12153"/>
                    </a:lnTo>
                    <a:lnTo>
                      <a:pt x="9780" y="14421"/>
                    </a:lnTo>
                    <a:cubicBezTo>
                      <a:pt x="9780" y="14544"/>
                      <a:pt x="9878" y="14636"/>
                      <a:pt x="9995" y="14636"/>
                    </a:cubicBezTo>
                    <a:lnTo>
                      <a:pt x="10708" y="14636"/>
                    </a:lnTo>
                    <a:cubicBezTo>
                      <a:pt x="10831" y="14636"/>
                      <a:pt x="10923" y="14544"/>
                      <a:pt x="10923" y="14421"/>
                    </a:cubicBezTo>
                    <a:lnTo>
                      <a:pt x="10923" y="12767"/>
                    </a:lnTo>
                    <a:cubicBezTo>
                      <a:pt x="10923" y="12623"/>
                      <a:pt x="10817" y="12551"/>
                      <a:pt x="10711" y="12551"/>
                    </a:cubicBezTo>
                    <a:cubicBezTo>
                      <a:pt x="10605" y="12551"/>
                      <a:pt x="10499" y="12623"/>
                      <a:pt x="10499" y="12767"/>
                    </a:cubicBezTo>
                    <a:lnTo>
                      <a:pt x="10499" y="14212"/>
                    </a:lnTo>
                    <a:lnTo>
                      <a:pt x="10210" y="14212"/>
                    </a:lnTo>
                    <a:lnTo>
                      <a:pt x="10210" y="12153"/>
                    </a:lnTo>
                    <a:lnTo>
                      <a:pt x="11464" y="12153"/>
                    </a:lnTo>
                    <a:cubicBezTo>
                      <a:pt x="11655" y="12153"/>
                      <a:pt x="11808" y="11999"/>
                      <a:pt x="11808" y="11808"/>
                    </a:cubicBezTo>
                    <a:lnTo>
                      <a:pt x="11808" y="10192"/>
                    </a:lnTo>
                    <a:cubicBezTo>
                      <a:pt x="11808" y="10001"/>
                      <a:pt x="11655" y="9841"/>
                      <a:pt x="11464" y="9841"/>
                    </a:cubicBezTo>
                    <a:lnTo>
                      <a:pt x="8114" y="9841"/>
                    </a:lnTo>
                    <a:lnTo>
                      <a:pt x="8114" y="8944"/>
                    </a:lnTo>
                    <a:cubicBezTo>
                      <a:pt x="8114" y="8803"/>
                      <a:pt x="8006" y="8732"/>
                      <a:pt x="7899" y="8732"/>
                    </a:cubicBezTo>
                    <a:cubicBezTo>
                      <a:pt x="7791" y="8732"/>
                      <a:pt x="7684" y="8803"/>
                      <a:pt x="7684" y="8944"/>
                    </a:cubicBezTo>
                    <a:lnTo>
                      <a:pt x="7684" y="9841"/>
                    </a:lnTo>
                    <a:lnTo>
                      <a:pt x="4973" y="9841"/>
                    </a:lnTo>
                    <a:cubicBezTo>
                      <a:pt x="4783" y="9841"/>
                      <a:pt x="4623" y="9995"/>
                      <a:pt x="4623" y="10186"/>
                    </a:cubicBezTo>
                    <a:lnTo>
                      <a:pt x="4623" y="10376"/>
                    </a:lnTo>
                    <a:lnTo>
                      <a:pt x="4045" y="10376"/>
                    </a:lnTo>
                    <a:cubicBezTo>
                      <a:pt x="3928" y="10376"/>
                      <a:pt x="3830" y="10468"/>
                      <a:pt x="3830" y="10591"/>
                    </a:cubicBezTo>
                    <a:lnTo>
                      <a:pt x="3830" y="11415"/>
                    </a:lnTo>
                    <a:cubicBezTo>
                      <a:pt x="3830" y="11538"/>
                      <a:pt x="3928" y="11630"/>
                      <a:pt x="4045" y="11630"/>
                    </a:cubicBezTo>
                    <a:lnTo>
                      <a:pt x="4623" y="11630"/>
                    </a:lnTo>
                    <a:lnTo>
                      <a:pt x="4623" y="11808"/>
                    </a:lnTo>
                    <a:cubicBezTo>
                      <a:pt x="4623" y="11993"/>
                      <a:pt x="4783" y="12153"/>
                      <a:pt x="4973" y="12153"/>
                    </a:cubicBezTo>
                    <a:lnTo>
                      <a:pt x="5508" y="12153"/>
                    </a:lnTo>
                    <a:lnTo>
                      <a:pt x="5508" y="14206"/>
                    </a:lnTo>
                    <a:lnTo>
                      <a:pt x="3399" y="14206"/>
                    </a:lnTo>
                    <a:lnTo>
                      <a:pt x="3399" y="7887"/>
                    </a:lnTo>
                    <a:cubicBezTo>
                      <a:pt x="3399" y="7838"/>
                      <a:pt x="3436" y="7795"/>
                      <a:pt x="3492" y="7795"/>
                    </a:cubicBezTo>
                    <a:lnTo>
                      <a:pt x="7592" y="7795"/>
                    </a:lnTo>
                    <a:cubicBezTo>
                      <a:pt x="7641" y="7795"/>
                      <a:pt x="7684" y="7838"/>
                      <a:pt x="7684" y="7887"/>
                    </a:cubicBezTo>
                    <a:cubicBezTo>
                      <a:pt x="7684" y="8028"/>
                      <a:pt x="7791" y="8099"/>
                      <a:pt x="7899" y="8099"/>
                    </a:cubicBezTo>
                    <a:cubicBezTo>
                      <a:pt x="8006" y="8099"/>
                      <a:pt x="8114" y="8028"/>
                      <a:pt x="8114" y="7887"/>
                    </a:cubicBezTo>
                    <a:cubicBezTo>
                      <a:pt x="8108" y="7598"/>
                      <a:pt x="7874" y="7364"/>
                      <a:pt x="7592" y="7364"/>
                    </a:cubicBezTo>
                    <a:lnTo>
                      <a:pt x="7143" y="7364"/>
                    </a:lnTo>
                    <a:lnTo>
                      <a:pt x="7143" y="7002"/>
                    </a:lnTo>
                    <a:cubicBezTo>
                      <a:pt x="7143" y="6756"/>
                      <a:pt x="6940" y="6553"/>
                      <a:pt x="6694" y="6553"/>
                    </a:cubicBezTo>
                    <a:lnTo>
                      <a:pt x="6135" y="6553"/>
                    </a:lnTo>
                    <a:lnTo>
                      <a:pt x="6135" y="2115"/>
                    </a:lnTo>
                    <a:lnTo>
                      <a:pt x="7776" y="2115"/>
                    </a:lnTo>
                    <a:cubicBezTo>
                      <a:pt x="8059" y="2115"/>
                      <a:pt x="8059" y="1685"/>
                      <a:pt x="7776" y="1685"/>
                    </a:cubicBezTo>
                    <a:lnTo>
                      <a:pt x="7358" y="1685"/>
                    </a:lnTo>
                    <a:lnTo>
                      <a:pt x="6135" y="775"/>
                    </a:lnTo>
                    <a:lnTo>
                      <a:pt x="6135" y="388"/>
                    </a:lnTo>
                    <a:cubicBezTo>
                      <a:pt x="6135" y="173"/>
                      <a:pt x="5963" y="1"/>
                      <a:pt x="575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solidFill>
                  <a:schemeClr val="bg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914;p53">
                <a:extLst>
                  <a:ext uri="{FF2B5EF4-FFF2-40B4-BE49-F238E27FC236}">
                    <a16:creationId xmlns:a16="http://schemas.microsoft.com/office/drawing/2014/main" id="{F8673C9A-DEF2-C7B7-B874-9ACE997589DD}"/>
                  </a:ext>
                </a:extLst>
              </p:cNvPr>
              <p:cNvSpPr/>
              <p:nvPr/>
            </p:nvSpPr>
            <p:spPr>
              <a:xfrm>
                <a:off x="2982415" y="3442526"/>
                <a:ext cx="130993" cy="177921"/>
              </a:xfrm>
              <a:custGeom>
                <a:avLst/>
                <a:gdLst/>
                <a:ahLst/>
                <a:cxnLst/>
                <a:rect l="l" t="t" r="r" b="b"/>
                <a:pathLst>
                  <a:path w="4857" h="6597" extrusionOk="0">
                    <a:moveTo>
                      <a:pt x="787" y="431"/>
                    </a:moveTo>
                    <a:lnTo>
                      <a:pt x="787" y="1992"/>
                    </a:lnTo>
                    <a:lnTo>
                      <a:pt x="425" y="1992"/>
                    </a:lnTo>
                    <a:lnTo>
                      <a:pt x="425" y="431"/>
                    </a:lnTo>
                    <a:close/>
                    <a:moveTo>
                      <a:pt x="2810" y="2429"/>
                    </a:moveTo>
                    <a:lnTo>
                      <a:pt x="2810" y="2982"/>
                    </a:lnTo>
                    <a:lnTo>
                      <a:pt x="2441" y="2982"/>
                    </a:lnTo>
                    <a:lnTo>
                      <a:pt x="2441" y="2429"/>
                    </a:lnTo>
                    <a:close/>
                    <a:moveTo>
                      <a:pt x="3019" y="3406"/>
                    </a:moveTo>
                    <a:lnTo>
                      <a:pt x="3019" y="6172"/>
                    </a:lnTo>
                    <a:lnTo>
                      <a:pt x="2232" y="6172"/>
                    </a:lnTo>
                    <a:lnTo>
                      <a:pt x="2232" y="3406"/>
                    </a:lnTo>
                    <a:close/>
                    <a:moveTo>
                      <a:pt x="302" y="1"/>
                    </a:moveTo>
                    <a:cubicBezTo>
                      <a:pt x="136" y="1"/>
                      <a:pt x="0" y="136"/>
                      <a:pt x="0" y="302"/>
                    </a:cubicBezTo>
                    <a:lnTo>
                      <a:pt x="0" y="2121"/>
                    </a:lnTo>
                    <a:cubicBezTo>
                      <a:pt x="0" y="2287"/>
                      <a:pt x="136" y="2423"/>
                      <a:pt x="302" y="2423"/>
                    </a:cubicBezTo>
                    <a:lnTo>
                      <a:pt x="916" y="2423"/>
                    </a:lnTo>
                    <a:cubicBezTo>
                      <a:pt x="1082" y="2423"/>
                      <a:pt x="1218" y="2287"/>
                      <a:pt x="1218" y="2121"/>
                    </a:cubicBezTo>
                    <a:lnTo>
                      <a:pt x="1218" y="1998"/>
                    </a:lnTo>
                    <a:lnTo>
                      <a:pt x="1328" y="1998"/>
                    </a:lnTo>
                    <a:cubicBezTo>
                      <a:pt x="1396" y="1998"/>
                      <a:pt x="1451" y="2060"/>
                      <a:pt x="1451" y="2128"/>
                    </a:cubicBezTo>
                    <a:lnTo>
                      <a:pt x="1451" y="2207"/>
                    </a:lnTo>
                    <a:cubicBezTo>
                      <a:pt x="1451" y="2324"/>
                      <a:pt x="1549" y="2423"/>
                      <a:pt x="1666" y="2423"/>
                    </a:cubicBezTo>
                    <a:lnTo>
                      <a:pt x="2017" y="2423"/>
                    </a:lnTo>
                    <a:lnTo>
                      <a:pt x="2017" y="3000"/>
                    </a:lnTo>
                    <a:cubicBezTo>
                      <a:pt x="1888" y="3056"/>
                      <a:pt x="1808" y="3172"/>
                      <a:pt x="1808" y="3308"/>
                    </a:cubicBezTo>
                    <a:lnTo>
                      <a:pt x="1808" y="6270"/>
                    </a:lnTo>
                    <a:cubicBezTo>
                      <a:pt x="1808" y="6449"/>
                      <a:pt x="1955" y="6596"/>
                      <a:pt x="2133" y="6596"/>
                    </a:cubicBezTo>
                    <a:lnTo>
                      <a:pt x="3123" y="6596"/>
                    </a:lnTo>
                    <a:cubicBezTo>
                      <a:pt x="3307" y="6596"/>
                      <a:pt x="3455" y="6449"/>
                      <a:pt x="3455" y="6270"/>
                    </a:cubicBezTo>
                    <a:lnTo>
                      <a:pt x="3455" y="3314"/>
                    </a:lnTo>
                    <a:cubicBezTo>
                      <a:pt x="3455" y="3179"/>
                      <a:pt x="3369" y="3056"/>
                      <a:pt x="3246" y="3006"/>
                    </a:cubicBezTo>
                    <a:lnTo>
                      <a:pt x="3246" y="2429"/>
                    </a:lnTo>
                    <a:lnTo>
                      <a:pt x="3480" y="2429"/>
                    </a:lnTo>
                    <a:cubicBezTo>
                      <a:pt x="3633" y="2429"/>
                      <a:pt x="3762" y="2552"/>
                      <a:pt x="3762" y="2705"/>
                    </a:cubicBezTo>
                    <a:lnTo>
                      <a:pt x="3762" y="2871"/>
                    </a:lnTo>
                    <a:cubicBezTo>
                      <a:pt x="3762" y="3172"/>
                      <a:pt x="4008" y="3418"/>
                      <a:pt x="4309" y="3418"/>
                    </a:cubicBezTo>
                    <a:cubicBezTo>
                      <a:pt x="4611" y="3418"/>
                      <a:pt x="4856" y="3172"/>
                      <a:pt x="4856" y="2871"/>
                    </a:cubicBezTo>
                    <a:lnTo>
                      <a:pt x="4856" y="1464"/>
                    </a:lnTo>
                    <a:cubicBezTo>
                      <a:pt x="4856" y="1224"/>
                      <a:pt x="4795" y="984"/>
                      <a:pt x="4678" y="769"/>
                    </a:cubicBezTo>
                    <a:cubicBezTo>
                      <a:pt x="4634" y="685"/>
                      <a:pt x="4564" y="651"/>
                      <a:pt x="4494" y="651"/>
                    </a:cubicBezTo>
                    <a:cubicBezTo>
                      <a:pt x="4347" y="651"/>
                      <a:pt x="4201" y="802"/>
                      <a:pt x="4297" y="972"/>
                    </a:cubicBezTo>
                    <a:cubicBezTo>
                      <a:pt x="4383" y="1126"/>
                      <a:pt x="4420" y="1292"/>
                      <a:pt x="4420" y="1464"/>
                    </a:cubicBezTo>
                    <a:lnTo>
                      <a:pt x="4420" y="2871"/>
                    </a:lnTo>
                    <a:cubicBezTo>
                      <a:pt x="4420" y="2948"/>
                      <a:pt x="4362" y="2987"/>
                      <a:pt x="4303" y="2987"/>
                    </a:cubicBezTo>
                    <a:cubicBezTo>
                      <a:pt x="4245" y="2987"/>
                      <a:pt x="4186" y="2948"/>
                      <a:pt x="4186" y="2871"/>
                    </a:cubicBezTo>
                    <a:lnTo>
                      <a:pt x="4186" y="2705"/>
                    </a:lnTo>
                    <a:cubicBezTo>
                      <a:pt x="4186" y="2312"/>
                      <a:pt x="3867" y="1992"/>
                      <a:pt x="3473" y="1992"/>
                    </a:cubicBezTo>
                    <a:lnTo>
                      <a:pt x="1863" y="1992"/>
                    </a:lnTo>
                    <a:cubicBezTo>
                      <a:pt x="1801" y="1746"/>
                      <a:pt x="1580" y="1574"/>
                      <a:pt x="1322" y="1568"/>
                    </a:cubicBezTo>
                    <a:lnTo>
                      <a:pt x="1218" y="1568"/>
                    </a:lnTo>
                    <a:lnTo>
                      <a:pt x="1218" y="849"/>
                    </a:lnTo>
                    <a:lnTo>
                      <a:pt x="1322" y="849"/>
                    </a:lnTo>
                    <a:cubicBezTo>
                      <a:pt x="1580" y="849"/>
                      <a:pt x="1801" y="677"/>
                      <a:pt x="1863" y="431"/>
                    </a:cubicBezTo>
                    <a:lnTo>
                      <a:pt x="3387" y="431"/>
                    </a:lnTo>
                    <a:cubicBezTo>
                      <a:pt x="3510" y="431"/>
                      <a:pt x="3633" y="449"/>
                      <a:pt x="3750" y="492"/>
                    </a:cubicBezTo>
                    <a:cubicBezTo>
                      <a:pt x="3780" y="504"/>
                      <a:pt x="3809" y="510"/>
                      <a:pt x="3836" y="510"/>
                    </a:cubicBezTo>
                    <a:cubicBezTo>
                      <a:pt x="4044" y="510"/>
                      <a:pt x="4138" y="186"/>
                      <a:pt x="3904" y="93"/>
                    </a:cubicBezTo>
                    <a:cubicBezTo>
                      <a:pt x="3738" y="31"/>
                      <a:pt x="3566" y="1"/>
                      <a:pt x="3393" y="1"/>
                    </a:cubicBezTo>
                    <a:lnTo>
                      <a:pt x="1666" y="1"/>
                    </a:lnTo>
                    <a:cubicBezTo>
                      <a:pt x="1549" y="1"/>
                      <a:pt x="1451" y="93"/>
                      <a:pt x="1451" y="216"/>
                    </a:cubicBezTo>
                    <a:lnTo>
                      <a:pt x="1451" y="296"/>
                    </a:lnTo>
                    <a:cubicBezTo>
                      <a:pt x="1451" y="363"/>
                      <a:pt x="1396" y="425"/>
                      <a:pt x="1328" y="425"/>
                    </a:cubicBezTo>
                    <a:lnTo>
                      <a:pt x="1218" y="425"/>
                    </a:lnTo>
                    <a:lnTo>
                      <a:pt x="1218" y="302"/>
                    </a:lnTo>
                    <a:cubicBezTo>
                      <a:pt x="1218" y="136"/>
                      <a:pt x="1082" y="1"/>
                      <a:pt x="9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solidFill>
                  <a:schemeClr val="bg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9" name="Google Shape;171;p34">
              <a:extLst>
                <a:ext uri="{FF2B5EF4-FFF2-40B4-BE49-F238E27FC236}">
                  <a16:creationId xmlns:a16="http://schemas.microsoft.com/office/drawing/2014/main" id="{27CC3ABF-8061-DBFB-E2A1-D55572404A97}"/>
                </a:ext>
              </a:extLst>
            </p:cNvPr>
            <p:cNvSpPr txBox="1">
              <a:spLocks/>
            </p:cNvSpPr>
            <p:nvPr/>
          </p:nvSpPr>
          <p:spPr>
            <a:xfrm>
              <a:off x="5640340" y="2835974"/>
              <a:ext cx="2421365" cy="9964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bel"/>
                <a:buNone/>
                <a:defRPr sz="2800" b="1" i="0" u="none" strike="noStrike" cap="none">
                  <a:solidFill>
                    <a:schemeClr val="dk1"/>
                  </a:solidFill>
                  <a:latin typeface="Abel"/>
                  <a:ea typeface="Abel"/>
                  <a:cs typeface="Abel"/>
                  <a:sym typeface="Abe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bel"/>
                <a:buNone/>
                <a:defRPr sz="1600" b="1" i="0" u="none" strike="noStrike" cap="none">
                  <a:solidFill>
                    <a:srgbClr val="000000"/>
                  </a:solidFill>
                  <a:latin typeface="Abel"/>
                  <a:ea typeface="Abel"/>
                  <a:cs typeface="Abel"/>
                  <a:sym typeface="Abel"/>
                </a:defRPr>
              </a:lvl9pPr>
            </a:lstStyle>
            <a:p>
              <a:pPr algn="ctr"/>
              <a:r>
                <a:rPr lang="el-GR" sz="2200" b="0" dirty="0">
                  <a:solidFill>
                    <a:srgbClr val="2E1B11"/>
                  </a:solidFill>
                </a:rPr>
                <a:t>Κατασκευαστικός Κλάδος</a:t>
              </a:r>
            </a:p>
          </p:txBody>
        </p:sp>
      </p:grpSp>
      <p:sp>
        <p:nvSpPr>
          <p:cNvPr id="243" name="Ορθογώνιο: Ψαλίδισμα μίας γωνίας 242">
            <a:extLst>
              <a:ext uri="{FF2B5EF4-FFF2-40B4-BE49-F238E27FC236}">
                <a16:creationId xmlns:a16="http://schemas.microsoft.com/office/drawing/2014/main" id="{D969ED56-4DA4-F29D-614D-91DE324F7679}"/>
              </a:ext>
            </a:extLst>
          </p:cNvPr>
          <p:cNvSpPr/>
          <p:nvPr/>
        </p:nvSpPr>
        <p:spPr>
          <a:xfrm flipV="1">
            <a:off x="-781296" y="4842450"/>
            <a:ext cx="3005099" cy="596198"/>
          </a:xfrm>
          <a:prstGeom prst="snip1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6155D8C-C1D7-8EDA-781A-C24B9C3FD5E0}"/>
              </a:ext>
            </a:extLst>
          </p:cNvPr>
          <p:cNvSpPr txBox="1"/>
          <p:nvPr/>
        </p:nvSpPr>
        <p:spPr>
          <a:xfrm>
            <a:off x="8796377" y="4795950"/>
            <a:ext cx="34762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dirty="0">
                <a:solidFill>
                  <a:schemeClr val="accent1">
                    <a:lumMod val="50000"/>
                  </a:schemeClr>
                </a:solidFill>
              </a:rPr>
              <a:t>7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u"/>
      </p:transition>
    </mc:Choice>
    <mc:Fallback xmlns="">
      <p:transition spd="slow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6" grpId="0" animBg="1"/>
    </p:bldLst>
  </p:timing>
</p:sld>
</file>

<file path=ppt/theme/theme1.xml><?xml version="1.0" encoding="utf-8"?>
<a:theme xmlns:a="http://schemas.openxmlformats.org/drawingml/2006/main" name="Architecture Studio by Slidesgo">
  <a:themeElements>
    <a:clrScheme name="Simple Light">
      <a:dk1>
        <a:srgbClr val="2E1B11"/>
      </a:dk1>
      <a:lt1>
        <a:srgbClr val="F4F4F4"/>
      </a:lt1>
      <a:dk2>
        <a:srgbClr val="595959"/>
      </a:dk2>
      <a:lt2>
        <a:srgbClr val="EEEEEE"/>
      </a:lt2>
      <a:accent1>
        <a:srgbClr val="AEC4D5"/>
      </a:accent1>
      <a:accent2>
        <a:srgbClr val="D2E2EE"/>
      </a:accent2>
      <a:accent3>
        <a:srgbClr val="C5D6E2"/>
      </a:accent3>
      <a:accent4>
        <a:srgbClr val="B8D4E7"/>
      </a:accent4>
      <a:accent5>
        <a:srgbClr val="9DB2C0"/>
      </a:accent5>
      <a:accent6>
        <a:srgbClr val="8C9CA7"/>
      </a:accent6>
      <a:hlink>
        <a:srgbClr val="90A0A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22335</TotalTime>
  <Words>875</Words>
  <Application>Microsoft Office PowerPoint</Application>
  <PresentationFormat>Προβολή στην οθόνη (16:9)</PresentationFormat>
  <Paragraphs>316</Paragraphs>
  <Slides>29</Slides>
  <Notes>25</Notes>
  <HiddenSlides>0</HiddenSlides>
  <MMClips>0</MMClips>
  <ScaleCrop>false</ScaleCrop>
  <HeadingPairs>
    <vt:vector size="6" baseType="variant">
      <vt:variant>
        <vt:lpstr>Γραμματοσειρές που χρησιμοποιούνται</vt:lpstr>
      </vt:variant>
      <vt:variant>
        <vt:i4>6</vt:i4>
      </vt:variant>
      <vt:variant>
        <vt:lpstr>Θέμα</vt:lpstr>
      </vt:variant>
      <vt:variant>
        <vt:i4>1</vt:i4>
      </vt:variant>
      <vt:variant>
        <vt:lpstr>Τίτλοι διαφανειών</vt:lpstr>
      </vt:variant>
      <vt:variant>
        <vt:i4>29</vt:i4>
      </vt:variant>
    </vt:vector>
  </HeadingPairs>
  <TitlesOfParts>
    <vt:vector size="36" baseType="lpstr">
      <vt:lpstr>Georgia</vt:lpstr>
      <vt:lpstr>Catamaran Light</vt:lpstr>
      <vt:lpstr>Fira Sans Extra Condensed Medium</vt:lpstr>
      <vt:lpstr>Arial</vt:lpstr>
      <vt:lpstr>Open Sans Light</vt:lpstr>
      <vt:lpstr>Abel</vt:lpstr>
      <vt:lpstr>Architecture Studio by Slidesgo</vt:lpstr>
      <vt:lpstr>Διερεύνηση της χρήσης των Ψηφιακών Διδύμων από τον Ελληνικό Κατασκευαστικό Κλάδο</vt:lpstr>
      <vt:lpstr>Δομή της παρουσίασης</vt:lpstr>
      <vt:lpstr>ΕΙΣΑΓΩΓΗ</vt:lpstr>
      <vt:lpstr>Μεθοδολογία</vt:lpstr>
      <vt:lpstr>Παρουσίαση του PowerPoint</vt:lpstr>
      <vt:lpstr>ΨΗΦΙΑΚΟ ΔΙΔΥΜΟ  </vt:lpstr>
      <vt:lpstr>ΤΕΧΝΟΛΟΓΙΕΣ ΠΟΥ ΟΔΗΓΗΔΑΝ ΣΤΑ ΨΗΦΙΑΚΑ ΔΙΔΥΜΑ</vt:lpstr>
      <vt:lpstr>ΤΕΧΝΟΛΟΓΙΕΣ ΠΟΥ ΟΔΗΓΗΔΑΝ ΣΤΑ ΨΗΦΙΑΚΑ ΔΙΔΥΜΑ</vt:lpstr>
      <vt:lpstr>ΕΦΑΡΜΟΓΕΣ ΤΩΝ ΨΗΦΙΑΚΩΝ ΔΙΔΥΜΩΝ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ΜΕΘΟΔΟΛΟΓΙΑ</vt:lpstr>
      <vt:lpstr>ΕΙΔΟΣ ΕΡΕΥΝΑΣ </vt:lpstr>
      <vt:lpstr>ΕΙΔΟΣ ΕΡΕΥΝΑΣ </vt:lpstr>
      <vt:lpstr>Παρουσίαση του PowerPoint</vt:lpstr>
      <vt:lpstr>ΑΝΑΛΥΣΗ</vt:lpstr>
      <vt:lpstr>Παρουσίαση του PowerPoint</vt:lpstr>
      <vt:lpstr>Παρουσίαση του PowerPoint</vt:lpstr>
      <vt:lpstr>ΣΥΜΠΕΡΑΣΜΑΤΑ &amp; ΠΡΟΤΑΣΕΙΣ</vt:lpstr>
      <vt:lpstr>ΣΥΜΠΕΡΑΣΜΑΤΑ (2/2)</vt:lpstr>
      <vt:lpstr>Παρουσίαση του PowerPoint</vt:lpstr>
      <vt:lpstr>Σας Ευχαριστώ  πολύ!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john krouskos</dc:creator>
  <cp:lastModifiedBy>john krouskos</cp:lastModifiedBy>
  <cp:revision>2</cp:revision>
  <dcterms:modified xsi:type="dcterms:W3CDTF">2024-07-17T08:17:06Z</dcterms:modified>
</cp:coreProperties>
</file>