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9" r:id="rId5"/>
  </p:sldMasterIdLst>
  <p:notesMasterIdLst>
    <p:notesMasterId r:id="rId25"/>
  </p:notesMasterIdLst>
  <p:handoutMasterIdLst>
    <p:handoutMasterId r:id="rId26"/>
  </p:handoutMasterIdLst>
  <p:sldIdLst>
    <p:sldId id="256" r:id="rId6"/>
    <p:sldId id="257" r:id="rId7"/>
    <p:sldId id="268" r:id="rId8"/>
    <p:sldId id="262" r:id="rId9"/>
    <p:sldId id="269" r:id="rId10"/>
    <p:sldId id="266" r:id="rId11"/>
    <p:sldId id="270" r:id="rId12"/>
    <p:sldId id="267" r:id="rId13"/>
    <p:sldId id="271" r:id="rId14"/>
    <p:sldId id="272" r:id="rId15"/>
    <p:sldId id="273" r:id="rId16"/>
    <p:sldId id="274" r:id="rId17"/>
    <p:sldId id="263" r:id="rId18"/>
    <p:sldId id="275" r:id="rId19"/>
    <p:sldId id="276" r:id="rId20"/>
    <p:sldId id="264" r:id="rId21"/>
    <p:sldId id="277" r:id="rId22"/>
    <p:sldId id="265" r:id="rId23"/>
    <p:sldId id="260" r:id="rId24"/>
  </p:sldIdLst>
  <p:sldSz cx="12192000" cy="6858000"/>
  <p:notesSz cx="6858000" cy="9144000"/>
  <p:defaultTextStyle>
    <a:defPPr rtl="0">
      <a:defRPr lang="el-g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33AABA56-FC83-48B0-B627-CF9BA8F1C94D}">
          <p14:sldIdLst>
            <p14:sldId id="256"/>
            <p14:sldId id="257"/>
            <p14:sldId id="268"/>
            <p14:sldId id="262"/>
            <p14:sldId id="269"/>
            <p14:sldId id="266"/>
            <p14:sldId id="270"/>
            <p14:sldId id="267"/>
            <p14:sldId id="271"/>
            <p14:sldId id="272"/>
            <p14:sldId id="273"/>
            <p14:sldId id="274"/>
            <p14:sldId id="263"/>
            <p14:sldId id="275"/>
            <p14:sldId id="276"/>
            <p14:sldId id="264"/>
            <p14:sldId id="277"/>
            <p14:sldId id="265"/>
            <p14:sldId id="260"/>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08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704" autoAdjust="0"/>
  </p:normalViewPr>
  <p:slideViewPr>
    <p:cSldViewPr snapToGrid="0">
      <p:cViewPr varScale="1">
        <p:scale>
          <a:sx n="72" d="100"/>
          <a:sy n="72" d="100"/>
        </p:scale>
        <p:origin x="456" y="60"/>
      </p:cViewPr>
      <p:guideLst/>
    </p:cSldViewPr>
  </p:slideViewPr>
  <p:notesTextViewPr>
    <p:cViewPr>
      <p:scale>
        <a:sx n="115" d="100"/>
        <a:sy n="115" d="100"/>
      </p:scale>
      <p:origin x="0" y="0"/>
    </p:cViewPr>
  </p:notesTextViewPr>
  <p:notesViewPr>
    <p:cSldViewPr snapToGrid="0">
      <p:cViewPr varScale="1">
        <p:scale>
          <a:sx n="77" d="100"/>
          <a:sy n="77" d="100"/>
        </p:scale>
        <p:origin x="4062"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diagrams/_rels/data2.xml.rels><?xml version="1.0" encoding="UTF-8" standalone="yes"?>
<Relationships xmlns="http://schemas.openxmlformats.org/package/2006/relationships"><Relationship Id="rId8" Type="http://schemas.openxmlformats.org/officeDocument/2006/relationships/image" Target="../media/image37.svg"/><Relationship Id="rId13" Type="http://schemas.openxmlformats.org/officeDocument/2006/relationships/image" Target="../media/image42.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sv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svg"/><Relationship Id="rId4" Type="http://schemas.openxmlformats.org/officeDocument/2006/relationships/image" Target="../media/image33.svg"/><Relationship Id="rId9" Type="http://schemas.openxmlformats.org/officeDocument/2006/relationships/image" Target="../media/image38.png"/><Relationship Id="rId14" Type="http://schemas.openxmlformats.org/officeDocument/2006/relationships/image" Target="../media/image43.svg"/></Relationships>
</file>

<file path=ppt/diagrams/_rels/drawing1.xml.rels><?xml version="1.0" encoding="UTF-8" standalone="yes"?>
<Relationships xmlns="http://schemas.openxmlformats.org/package/2006/relationships"><Relationship Id="rId8" Type="http://schemas.openxmlformats.org/officeDocument/2006/relationships/image" Target="../media/image13.sv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sv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1.sv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svg"/><Relationship Id="rId4" Type="http://schemas.openxmlformats.org/officeDocument/2006/relationships/image" Target="../media/image9.svg"/><Relationship Id="rId9" Type="http://schemas.openxmlformats.org/officeDocument/2006/relationships/image" Target="../media/image14.png"/><Relationship Id="rId14" Type="http://schemas.openxmlformats.org/officeDocument/2006/relationships/image" Target="../media/image19.svg"/></Relationships>
</file>

<file path=ppt/diagrams/_rels/drawing2.xml.rels><?xml version="1.0" encoding="UTF-8" standalone="yes"?>
<Relationships xmlns="http://schemas.openxmlformats.org/package/2006/relationships"><Relationship Id="rId8" Type="http://schemas.openxmlformats.org/officeDocument/2006/relationships/image" Target="../media/image37.svg"/><Relationship Id="rId13" Type="http://schemas.openxmlformats.org/officeDocument/2006/relationships/image" Target="../media/image42.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svg"/><Relationship Id="rId2" Type="http://schemas.openxmlformats.org/officeDocument/2006/relationships/image" Target="../media/image31.svg"/><Relationship Id="rId1" Type="http://schemas.openxmlformats.org/officeDocument/2006/relationships/image" Target="../media/image30.png"/><Relationship Id="rId6" Type="http://schemas.openxmlformats.org/officeDocument/2006/relationships/image" Target="../media/image35.sv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svg"/><Relationship Id="rId4" Type="http://schemas.openxmlformats.org/officeDocument/2006/relationships/image" Target="../media/image33.svg"/><Relationship Id="rId9" Type="http://schemas.openxmlformats.org/officeDocument/2006/relationships/image" Target="../media/image38.png"/><Relationship Id="rId14" Type="http://schemas.openxmlformats.org/officeDocument/2006/relationships/image" Target="../media/image43.sv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503D04-C97E-4622-AE07-D0307CB3B4CA}" type="doc">
      <dgm:prSet loTypeId="urn:microsoft.com/office/officeart/2018/2/layout/IconVerticalSolidList#1" loCatId="icon" qsTypeId="urn:microsoft.com/office/officeart/2005/8/quickstyle/simple1" qsCatId="simple" csTypeId="urn:microsoft.com/office/officeart/2018/5/colors/Iconchunking_neutralicontext_colorful5" csCatId="colorful" phldr="1"/>
      <dgm:spPr/>
      <dgm:t>
        <a:bodyPr rtlCol="0"/>
        <a:lstStyle/>
        <a:p>
          <a:pPr rtl="0"/>
          <a:endParaRPr lang="en-US"/>
        </a:p>
      </dgm:t>
    </dgm:pt>
    <dgm:pt modelId="{DE37F244-9E2B-4BB9-AC77-996A635B76D3}">
      <dgm:prSet/>
      <dgm:spPr/>
      <dgm:t>
        <a:bodyPr rtlCol="0"/>
        <a:lstStyle/>
        <a:p>
          <a:pPr>
            <a:lnSpc>
              <a:spcPct val="100000"/>
            </a:lnSpc>
          </a:pPr>
          <a:r>
            <a:rPr lang="en-US" dirty="0"/>
            <a:t>Introduction</a:t>
          </a:r>
          <a:endParaRPr lang="el-GR" noProof="1">
            <a:latin typeface="Calibri" panose="020F0502020204030204" pitchFamily="34" charset="0"/>
            <a:cs typeface="Calibri" panose="020F0502020204030204" pitchFamily="34" charset="0"/>
          </a:endParaRPr>
        </a:p>
      </dgm:t>
    </dgm:pt>
    <dgm:pt modelId="{5F9E8675-5D5A-4FAE-98E4-C54968D01215}" type="parTrans" cxnId="{76502A5A-66F1-43C3-B65D-290EF8B9B19F}">
      <dgm:prSet/>
      <dgm:spPr/>
      <dgm:t>
        <a:bodyPr/>
        <a:lstStyle/>
        <a:p>
          <a:endParaRPr lang="en-US"/>
        </a:p>
      </dgm:t>
    </dgm:pt>
    <dgm:pt modelId="{7AFEA761-FD2D-45B3-87E2-12C3F7B81F27}" type="sibTrans" cxnId="{76502A5A-66F1-43C3-B65D-290EF8B9B19F}">
      <dgm:prSet/>
      <dgm:spPr/>
      <dgm:t>
        <a:bodyPr/>
        <a:lstStyle/>
        <a:p>
          <a:endParaRPr lang="en-US"/>
        </a:p>
      </dgm:t>
    </dgm:pt>
    <dgm:pt modelId="{8B0689D5-52EE-44E7-8369-8B23A248EBC3}">
      <dgm:prSet/>
      <dgm:spPr/>
      <dgm:t>
        <a:bodyPr/>
        <a:lstStyle/>
        <a:p>
          <a:pPr>
            <a:lnSpc>
              <a:spcPct val="100000"/>
            </a:lnSpc>
          </a:pPr>
          <a:r>
            <a:rPr lang="en-US" dirty="0"/>
            <a:t>Market Background</a:t>
          </a:r>
        </a:p>
      </dgm:t>
    </dgm:pt>
    <dgm:pt modelId="{F3D6A5B6-4359-48DB-B0A1-6D0193796315}" type="parTrans" cxnId="{D7ABEF50-9D26-4AB7-AD66-7C9BAB83398D}">
      <dgm:prSet/>
      <dgm:spPr/>
      <dgm:t>
        <a:bodyPr/>
        <a:lstStyle/>
        <a:p>
          <a:endParaRPr lang="en-US"/>
        </a:p>
      </dgm:t>
    </dgm:pt>
    <dgm:pt modelId="{50D12DC7-6E7C-4A70-8D0C-286D634C54D0}" type="sibTrans" cxnId="{D7ABEF50-9D26-4AB7-AD66-7C9BAB83398D}">
      <dgm:prSet/>
      <dgm:spPr/>
      <dgm:t>
        <a:bodyPr/>
        <a:lstStyle/>
        <a:p>
          <a:endParaRPr lang="en-US"/>
        </a:p>
      </dgm:t>
    </dgm:pt>
    <dgm:pt modelId="{C39FC478-93A3-4CF1-A41B-7FCFE64125A5}">
      <dgm:prSet/>
      <dgm:spPr/>
      <dgm:t>
        <a:bodyPr/>
        <a:lstStyle/>
        <a:p>
          <a:pPr>
            <a:lnSpc>
              <a:spcPct val="100000"/>
            </a:lnSpc>
          </a:pPr>
          <a:r>
            <a:rPr lang="en-US" dirty="0"/>
            <a:t>Challenges</a:t>
          </a:r>
        </a:p>
      </dgm:t>
    </dgm:pt>
    <dgm:pt modelId="{A16AB358-9C5D-4A34-A0C8-865C953D68BD}" type="parTrans" cxnId="{3EADF090-3315-4D14-9D80-D0C71B725AD3}">
      <dgm:prSet/>
      <dgm:spPr/>
      <dgm:t>
        <a:bodyPr/>
        <a:lstStyle/>
        <a:p>
          <a:endParaRPr lang="en-US"/>
        </a:p>
      </dgm:t>
    </dgm:pt>
    <dgm:pt modelId="{47C841AA-4499-4FD0-807B-A54C0B2001F2}" type="sibTrans" cxnId="{3EADF090-3315-4D14-9D80-D0C71B725AD3}">
      <dgm:prSet/>
      <dgm:spPr/>
      <dgm:t>
        <a:bodyPr/>
        <a:lstStyle/>
        <a:p>
          <a:endParaRPr lang="en-US"/>
        </a:p>
      </dgm:t>
    </dgm:pt>
    <dgm:pt modelId="{E9B9D4CB-74D7-4B7F-A66A-2BD18C37A60B}">
      <dgm:prSet/>
      <dgm:spPr/>
      <dgm:t>
        <a:bodyPr/>
        <a:lstStyle/>
        <a:p>
          <a:pPr>
            <a:lnSpc>
              <a:spcPct val="100000"/>
            </a:lnSpc>
          </a:pPr>
          <a:r>
            <a:rPr lang="en-US" dirty="0"/>
            <a:t>Methodology</a:t>
          </a:r>
        </a:p>
      </dgm:t>
    </dgm:pt>
    <dgm:pt modelId="{576C52C4-9237-4DC5-BCA9-AB9F03369E42}" type="parTrans" cxnId="{16CB087D-2D79-466F-BEB0-0FD4C14F83F5}">
      <dgm:prSet/>
      <dgm:spPr/>
      <dgm:t>
        <a:bodyPr/>
        <a:lstStyle/>
        <a:p>
          <a:endParaRPr lang="en-US"/>
        </a:p>
      </dgm:t>
    </dgm:pt>
    <dgm:pt modelId="{A08EF0B4-E3C3-476E-AFE4-ADF2BC42AE53}" type="sibTrans" cxnId="{16CB087D-2D79-466F-BEB0-0FD4C14F83F5}">
      <dgm:prSet/>
      <dgm:spPr/>
      <dgm:t>
        <a:bodyPr/>
        <a:lstStyle/>
        <a:p>
          <a:endParaRPr lang="en-US"/>
        </a:p>
      </dgm:t>
    </dgm:pt>
    <dgm:pt modelId="{05CBC3A3-4DFE-4713-830A-94B79F38B48C}">
      <dgm:prSet/>
      <dgm:spPr/>
      <dgm:t>
        <a:bodyPr/>
        <a:lstStyle/>
        <a:p>
          <a:pPr>
            <a:lnSpc>
              <a:spcPct val="100000"/>
            </a:lnSpc>
          </a:pPr>
          <a:r>
            <a:rPr lang="en-US" dirty="0"/>
            <a:t>Results &amp; conclusions</a:t>
          </a:r>
        </a:p>
      </dgm:t>
    </dgm:pt>
    <dgm:pt modelId="{24A7115C-AF3E-48DB-9710-59BCCFD65A83}" type="parTrans" cxnId="{74DCAA8D-CAF8-4168-B2F8-52CEBBEF1713}">
      <dgm:prSet/>
      <dgm:spPr/>
      <dgm:t>
        <a:bodyPr/>
        <a:lstStyle/>
        <a:p>
          <a:endParaRPr lang="en-US"/>
        </a:p>
      </dgm:t>
    </dgm:pt>
    <dgm:pt modelId="{3529B618-4123-49F3-A450-418D93D9CF5B}" type="sibTrans" cxnId="{74DCAA8D-CAF8-4168-B2F8-52CEBBEF1713}">
      <dgm:prSet/>
      <dgm:spPr/>
      <dgm:t>
        <a:bodyPr/>
        <a:lstStyle/>
        <a:p>
          <a:endParaRPr lang="en-US"/>
        </a:p>
      </dgm:t>
    </dgm:pt>
    <dgm:pt modelId="{A6D49254-1474-4DA4-821C-893C3EAE40B1}">
      <dgm:prSet/>
      <dgm:spPr/>
      <dgm:t>
        <a:bodyPr/>
        <a:lstStyle/>
        <a:p>
          <a:pPr>
            <a:lnSpc>
              <a:spcPct val="100000"/>
            </a:lnSpc>
          </a:pPr>
          <a:r>
            <a:rPr lang="en-US" dirty="0"/>
            <a:t>Discussion &amp; future work</a:t>
          </a:r>
        </a:p>
      </dgm:t>
    </dgm:pt>
    <dgm:pt modelId="{DF8A1DD8-016E-4144-9EB9-F5117610FBF4}" type="parTrans" cxnId="{225F9E51-C03C-44F8-93A4-F75A3D495FB3}">
      <dgm:prSet/>
      <dgm:spPr/>
      <dgm:t>
        <a:bodyPr/>
        <a:lstStyle/>
        <a:p>
          <a:endParaRPr lang="en-US"/>
        </a:p>
      </dgm:t>
    </dgm:pt>
    <dgm:pt modelId="{A3CC6844-CF0F-4AEE-A000-89C5CD317016}" type="sibTrans" cxnId="{225F9E51-C03C-44F8-93A4-F75A3D495FB3}">
      <dgm:prSet/>
      <dgm:spPr/>
      <dgm:t>
        <a:bodyPr/>
        <a:lstStyle/>
        <a:p>
          <a:endParaRPr lang="en-US"/>
        </a:p>
      </dgm:t>
    </dgm:pt>
    <dgm:pt modelId="{3EB9DEE0-1C84-4EF9-9FFB-5C0DA3B2A08B}">
      <dgm:prSet/>
      <dgm:spPr/>
      <dgm:t>
        <a:bodyPr/>
        <a:lstStyle/>
        <a:p>
          <a:pPr>
            <a:lnSpc>
              <a:spcPct val="100000"/>
            </a:lnSpc>
          </a:pPr>
          <a:r>
            <a:rPr lang="en-US" dirty="0"/>
            <a:t>Q&amp;A</a:t>
          </a:r>
        </a:p>
      </dgm:t>
    </dgm:pt>
    <dgm:pt modelId="{C0665CE0-EC4C-47A7-A498-FB3A8752695D}" type="parTrans" cxnId="{0568ECB2-2EAB-428C-8E3C-B3C31AF4617F}">
      <dgm:prSet/>
      <dgm:spPr/>
      <dgm:t>
        <a:bodyPr/>
        <a:lstStyle/>
        <a:p>
          <a:endParaRPr lang="en-US"/>
        </a:p>
      </dgm:t>
    </dgm:pt>
    <dgm:pt modelId="{8CE7BB71-6B0C-4188-A538-E6DA15745C66}" type="sibTrans" cxnId="{0568ECB2-2EAB-428C-8E3C-B3C31AF4617F}">
      <dgm:prSet/>
      <dgm:spPr/>
      <dgm:t>
        <a:bodyPr/>
        <a:lstStyle/>
        <a:p>
          <a:endParaRPr lang="en-US"/>
        </a:p>
      </dgm:t>
    </dgm:pt>
    <dgm:pt modelId="{62F8266B-222B-4ACF-8613-2C8D6376E5BD}" type="pres">
      <dgm:prSet presAssocID="{D4503D04-C97E-4622-AE07-D0307CB3B4CA}" presName="root" presStyleCnt="0">
        <dgm:presLayoutVars>
          <dgm:dir/>
          <dgm:resizeHandles val="exact"/>
        </dgm:presLayoutVars>
      </dgm:prSet>
      <dgm:spPr/>
    </dgm:pt>
    <dgm:pt modelId="{F8EBC95D-3F15-46A1-89B6-36E5CDBF388D}" type="pres">
      <dgm:prSet presAssocID="{DE37F244-9E2B-4BB9-AC77-996A635B76D3}" presName="compNode" presStyleCnt="0"/>
      <dgm:spPr/>
    </dgm:pt>
    <dgm:pt modelId="{F365779E-333F-4A0A-BCFF-61BEE99D9ABC}" type="pres">
      <dgm:prSet presAssocID="{DE37F244-9E2B-4BB9-AC77-996A635B76D3}" presName="bgRect" presStyleLbl="bgShp" presStyleIdx="0" presStyleCnt="7" custLinFactNeighborX="-103" custLinFactNeighborY="-6382"/>
      <dgm:spPr/>
    </dgm:pt>
    <dgm:pt modelId="{BD775932-88FC-4843-ADBD-B93D17CB2E6D}" type="pres">
      <dgm:prSet presAssocID="{DE37F244-9E2B-4BB9-AC77-996A635B76D3}" presName="iconRect" presStyleLbl="node1" presStyleIdx="0" presStyleCnt="7"/>
      <dgm:spPr>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dgm:spPr>
      <dgm:extLst>
        <a:ext uri="{E40237B7-FDA0-4F09-8148-C483321AD2D9}">
          <dgm14:cNvPr xmlns:dgm14="http://schemas.microsoft.com/office/drawing/2010/diagram" id="0" name="" descr="Marketing with solid fill"/>
        </a:ext>
      </dgm:extLst>
    </dgm:pt>
    <dgm:pt modelId="{171C5E80-F14E-4EC7-B19D-CAEF54D2A7F6}" type="pres">
      <dgm:prSet presAssocID="{DE37F244-9E2B-4BB9-AC77-996A635B76D3}" presName="spaceRect" presStyleCnt="0"/>
      <dgm:spPr/>
    </dgm:pt>
    <dgm:pt modelId="{D5A04A71-D6F0-4464-9C51-049BAF8103AB}" type="pres">
      <dgm:prSet presAssocID="{DE37F244-9E2B-4BB9-AC77-996A635B76D3}" presName="parTx" presStyleLbl="revTx" presStyleIdx="0" presStyleCnt="7">
        <dgm:presLayoutVars>
          <dgm:chMax val="0"/>
          <dgm:chPref val="0"/>
        </dgm:presLayoutVars>
      </dgm:prSet>
      <dgm:spPr/>
    </dgm:pt>
    <dgm:pt modelId="{BD2CD137-B705-42FE-8FBD-342888DE1C9C}" type="pres">
      <dgm:prSet presAssocID="{7AFEA761-FD2D-45B3-87E2-12C3F7B81F27}" presName="sibTrans" presStyleCnt="0"/>
      <dgm:spPr/>
    </dgm:pt>
    <dgm:pt modelId="{79312163-F1A5-4767-A500-52CF875313DE}" type="pres">
      <dgm:prSet presAssocID="{8B0689D5-52EE-44E7-8369-8B23A248EBC3}" presName="compNode" presStyleCnt="0"/>
      <dgm:spPr/>
    </dgm:pt>
    <dgm:pt modelId="{FAEC673F-F54B-416F-8B2B-2E3313B8F19A}" type="pres">
      <dgm:prSet presAssocID="{8B0689D5-52EE-44E7-8369-8B23A248EBC3}" presName="bgRect" presStyleLbl="bgShp" presStyleIdx="1" presStyleCnt="7"/>
      <dgm:spPr/>
    </dgm:pt>
    <dgm:pt modelId="{E4406CCD-B847-49FC-81C4-474B03863570}" type="pres">
      <dgm:prSet presAssocID="{8B0689D5-52EE-44E7-8369-8B23A248EBC3}" presName="iconRect" presStyleLbl="node1" presStyleIdx="1" presStyleCnt="7"/>
      <dgm:spPr>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dgm:spPr>
      <dgm:extLst>
        <a:ext uri="{E40237B7-FDA0-4F09-8148-C483321AD2D9}">
          <dgm14:cNvPr xmlns:dgm14="http://schemas.microsoft.com/office/drawing/2010/diagram" id="0" name="" descr="Electric Tower with solid fill"/>
        </a:ext>
      </dgm:extLst>
    </dgm:pt>
    <dgm:pt modelId="{D96AB73B-FE56-4409-84F3-B0F0CE1BDF28}" type="pres">
      <dgm:prSet presAssocID="{8B0689D5-52EE-44E7-8369-8B23A248EBC3}" presName="spaceRect" presStyleCnt="0"/>
      <dgm:spPr/>
    </dgm:pt>
    <dgm:pt modelId="{A76AC974-D935-4ACE-B1CD-B4BFE185A72D}" type="pres">
      <dgm:prSet presAssocID="{8B0689D5-52EE-44E7-8369-8B23A248EBC3}" presName="parTx" presStyleLbl="revTx" presStyleIdx="1" presStyleCnt="7">
        <dgm:presLayoutVars>
          <dgm:chMax val="0"/>
          <dgm:chPref val="0"/>
        </dgm:presLayoutVars>
      </dgm:prSet>
      <dgm:spPr/>
    </dgm:pt>
    <dgm:pt modelId="{8DF41266-54D8-4ECF-9158-C9835D75AB5F}" type="pres">
      <dgm:prSet presAssocID="{50D12DC7-6E7C-4A70-8D0C-286D634C54D0}" presName="sibTrans" presStyleCnt="0"/>
      <dgm:spPr/>
    </dgm:pt>
    <dgm:pt modelId="{7BF8847C-57F4-4F73-AF81-172521E99E52}" type="pres">
      <dgm:prSet presAssocID="{C39FC478-93A3-4CF1-A41B-7FCFE64125A5}" presName="compNode" presStyleCnt="0"/>
      <dgm:spPr/>
    </dgm:pt>
    <dgm:pt modelId="{927620F5-C241-481A-AC5C-A39EB476266C}" type="pres">
      <dgm:prSet presAssocID="{C39FC478-93A3-4CF1-A41B-7FCFE64125A5}" presName="bgRect" presStyleLbl="bgShp" presStyleIdx="2" presStyleCnt="7"/>
      <dgm:spPr/>
    </dgm:pt>
    <dgm:pt modelId="{C9C5268D-E1D0-4D1A-8348-F6EE9A900C63}" type="pres">
      <dgm:prSet presAssocID="{C39FC478-93A3-4CF1-A41B-7FCFE64125A5}" presName="iconRect" presStyleLbl="node1" presStyleIdx="2" presStyleCnt="7"/>
      <dgm:spPr>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dgm:spPr>
      <dgm:extLst>
        <a:ext uri="{E40237B7-FDA0-4F09-8148-C483321AD2D9}">
          <dgm14:cNvPr xmlns:dgm14="http://schemas.microsoft.com/office/drawing/2010/diagram" id="0" name="" descr="Tools with solid fill"/>
        </a:ext>
      </dgm:extLst>
    </dgm:pt>
    <dgm:pt modelId="{671C27EF-119A-41AE-AB11-25CC66704472}" type="pres">
      <dgm:prSet presAssocID="{C39FC478-93A3-4CF1-A41B-7FCFE64125A5}" presName="spaceRect" presStyleCnt="0"/>
      <dgm:spPr/>
    </dgm:pt>
    <dgm:pt modelId="{AD0FB55B-2342-4B2D-9E19-1270ADA6F6FF}" type="pres">
      <dgm:prSet presAssocID="{C39FC478-93A3-4CF1-A41B-7FCFE64125A5}" presName="parTx" presStyleLbl="revTx" presStyleIdx="2" presStyleCnt="7">
        <dgm:presLayoutVars>
          <dgm:chMax val="0"/>
          <dgm:chPref val="0"/>
        </dgm:presLayoutVars>
      </dgm:prSet>
      <dgm:spPr/>
    </dgm:pt>
    <dgm:pt modelId="{8E1593B2-CEC7-44A0-A54D-4708CF31537C}" type="pres">
      <dgm:prSet presAssocID="{47C841AA-4499-4FD0-807B-A54C0B2001F2}" presName="sibTrans" presStyleCnt="0"/>
      <dgm:spPr/>
    </dgm:pt>
    <dgm:pt modelId="{CD9F4CB7-B1E6-458A-A4DF-50B1491EF4B8}" type="pres">
      <dgm:prSet presAssocID="{E9B9D4CB-74D7-4B7F-A66A-2BD18C37A60B}" presName="compNode" presStyleCnt="0"/>
      <dgm:spPr/>
    </dgm:pt>
    <dgm:pt modelId="{46538FAD-C607-46F0-B565-D2670387E4D4}" type="pres">
      <dgm:prSet presAssocID="{E9B9D4CB-74D7-4B7F-A66A-2BD18C37A60B}" presName="bgRect" presStyleLbl="bgShp" presStyleIdx="3" presStyleCnt="7"/>
      <dgm:spPr/>
    </dgm:pt>
    <dgm:pt modelId="{67E93B57-0EFB-441F-A2A0-044F5D3E74FA}" type="pres">
      <dgm:prSet presAssocID="{E9B9D4CB-74D7-4B7F-A66A-2BD18C37A60B}" presName="iconRect" presStyleLbl="node1" presStyleIdx="3" presStyleCnt="7"/>
      <dgm:spPr>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dgm:spPr>
      <dgm:extLst>
        <a:ext uri="{E40237B7-FDA0-4F09-8148-C483321AD2D9}">
          <dgm14:cNvPr xmlns:dgm14="http://schemas.microsoft.com/office/drawing/2010/diagram" id="0" name="" descr="Circles with arrows with solid fill"/>
        </a:ext>
      </dgm:extLst>
    </dgm:pt>
    <dgm:pt modelId="{3CBBD933-5DBF-4433-BC07-8B4D7D69D20C}" type="pres">
      <dgm:prSet presAssocID="{E9B9D4CB-74D7-4B7F-A66A-2BD18C37A60B}" presName="spaceRect" presStyleCnt="0"/>
      <dgm:spPr/>
    </dgm:pt>
    <dgm:pt modelId="{577C1BA7-DE60-4615-9DA3-5F4683DF8CC3}" type="pres">
      <dgm:prSet presAssocID="{E9B9D4CB-74D7-4B7F-A66A-2BD18C37A60B}" presName="parTx" presStyleLbl="revTx" presStyleIdx="3" presStyleCnt="7">
        <dgm:presLayoutVars>
          <dgm:chMax val="0"/>
          <dgm:chPref val="0"/>
        </dgm:presLayoutVars>
      </dgm:prSet>
      <dgm:spPr/>
    </dgm:pt>
    <dgm:pt modelId="{F54EE2E3-B9BB-4CB3-B721-04AE43723659}" type="pres">
      <dgm:prSet presAssocID="{A08EF0B4-E3C3-476E-AFE4-ADF2BC42AE53}" presName="sibTrans" presStyleCnt="0"/>
      <dgm:spPr/>
    </dgm:pt>
    <dgm:pt modelId="{DA518D0A-D455-4376-94F4-7C0CFD49BC06}" type="pres">
      <dgm:prSet presAssocID="{05CBC3A3-4DFE-4713-830A-94B79F38B48C}" presName="compNode" presStyleCnt="0"/>
      <dgm:spPr/>
    </dgm:pt>
    <dgm:pt modelId="{F57BD1B4-54E1-4D62-82EE-1F8659FF10EE}" type="pres">
      <dgm:prSet presAssocID="{05CBC3A3-4DFE-4713-830A-94B79F38B48C}" presName="bgRect" presStyleLbl="bgShp" presStyleIdx="4" presStyleCnt="7"/>
      <dgm:spPr/>
    </dgm:pt>
    <dgm:pt modelId="{BB6D2CE0-A57D-4043-8EE2-31793E0A1407}" type="pres">
      <dgm:prSet presAssocID="{05CBC3A3-4DFE-4713-830A-94B79F38B48C}" presName="iconRect" presStyleLbl="node1" presStyleIdx="4" presStyleCnt="7"/>
      <dgm:spPr>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dgm:spPr>
      <dgm:extLst>
        <a:ext uri="{E40237B7-FDA0-4F09-8148-C483321AD2D9}">
          <dgm14:cNvPr xmlns:dgm14="http://schemas.microsoft.com/office/drawing/2010/diagram" id="0" name="" descr="Presentation with pie chart with solid fill"/>
        </a:ext>
      </dgm:extLst>
    </dgm:pt>
    <dgm:pt modelId="{00FEED30-AD9C-4BE4-8284-81551BF95E06}" type="pres">
      <dgm:prSet presAssocID="{05CBC3A3-4DFE-4713-830A-94B79F38B48C}" presName="spaceRect" presStyleCnt="0"/>
      <dgm:spPr/>
    </dgm:pt>
    <dgm:pt modelId="{F4EDB469-F2C6-4F48-98D8-0DC111DCB110}" type="pres">
      <dgm:prSet presAssocID="{05CBC3A3-4DFE-4713-830A-94B79F38B48C}" presName="parTx" presStyleLbl="revTx" presStyleIdx="4" presStyleCnt="7">
        <dgm:presLayoutVars>
          <dgm:chMax val="0"/>
          <dgm:chPref val="0"/>
        </dgm:presLayoutVars>
      </dgm:prSet>
      <dgm:spPr/>
    </dgm:pt>
    <dgm:pt modelId="{1F527767-B70E-4ED1-AB97-EBEF57703F2E}" type="pres">
      <dgm:prSet presAssocID="{3529B618-4123-49F3-A450-418D93D9CF5B}" presName="sibTrans" presStyleCnt="0"/>
      <dgm:spPr/>
    </dgm:pt>
    <dgm:pt modelId="{6EAB86D3-AFF5-48A6-AA84-A639BF6A5776}" type="pres">
      <dgm:prSet presAssocID="{A6D49254-1474-4DA4-821C-893C3EAE40B1}" presName="compNode" presStyleCnt="0"/>
      <dgm:spPr/>
    </dgm:pt>
    <dgm:pt modelId="{DE64FA77-5EE0-4BCA-BEA1-D9A6A3D1BD0B}" type="pres">
      <dgm:prSet presAssocID="{A6D49254-1474-4DA4-821C-893C3EAE40B1}" presName="bgRect" presStyleLbl="bgShp" presStyleIdx="5" presStyleCnt="7"/>
      <dgm:spPr/>
    </dgm:pt>
    <dgm:pt modelId="{09A17F9C-9BAF-4FCE-9633-500BCC9448CF}" type="pres">
      <dgm:prSet presAssocID="{A6D49254-1474-4DA4-821C-893C3EAE40B1}" presName="iconRect" presStyleLbl="node1" presStyleIdx="5" presStyleCnt="7"/>
      <dgm:spPr>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dgm:spPr>
      <dgm:extLst>
        <a:ext uri="{E40237B7-FDA0-4F09-8148-C483321AD2D9}">
          <dgm14:cNvPr xmlns:dgm14="http://schemas.microsoft.com/office/drawing/2010/diagram" id="0" name="" descr="Chat with solid fill"/>
        </a:ext>
      </dgm:extLst>
    </dgm:pt>
    <dgm:pt modelId="{19451A13-69EA-469E-8674-8298D491BB2C}" type="pres">
      <dgm:prSet presAssocID="{A6D49254-1474-4DA4-821C-893C3EAE40B1}" presName="spaceRect" presStyleCnt="0"/>
      <dgm:spPr/>
    </dgm:pt>
    <dgm:pt modelId="{F50B5BE9-D12D-4616-BFA5-00E4C34040A8}" type="pres">
      <dgm:prSet presAssocID="{A6D49254-1474-4DA4-821C-893C3EAE40B1}" presName="parTx" presStyleLbl="revTx" presStyleIdx="5" presStyleCnt="7">
        <dgm:presLayoutVars>
          <dgm:chMax val="0"/>
          <dgm:chPref val="0"/>
        </dgm:presLayoutVars>
      </dgm:prSet>
      <dgm:spPr/>
    </dgm:pt>
    <dgm:pt modelId="{71F7B4B6-20EE-44D7-88DD-18DC3BDDAB94}" type="pres">
      <dgm:prSet presAssocID="{A3CC6844-CF0F-4AEE-A000-89C5CD317016}" presName="sibTrans" presStyleCnt="0"/>
      <dgm:spPr/>
    </dgm:pt>
    <dgm:pt modelId="{6D1CC74E-203F-4E65-83E7-4F2D37972152}" type="pres">
      <dgm:prSet presAssocID="{3EB9DEE0-1C84-4EF9-9FFB-5C0DA3B2A08B}" presName="compNode" presStyleCnt="0"/>
      <dgm:spPr/>
    </dgm:pt>
    <dgm:pt modelId="{A369EACC-3915-49DC-B9C2-DEE552E2C943}" type="pres">
      <dgm:prSet presAssocID="{3EB9DEE0-1C84-4EF9-9FFB-5C0DA3B2A08B}" presName="bgRect" presStyleLbl="bgShp" presStyleIdx="6" presStyleCnt="7"/>
      <dgm:spPr/>
    </dgm:pt>
    <dgm:pt modelId="{3B4D7FD5-2612-4C00-B245-92FA72BE3029}" type="pres">
      <dgm:prSet presAssocID="{3EB9DEE0-1C84-4EF9-9FFB-5C0DA3B2A08B}" presName="iconRect" presStyleLbl="node1" presStyleIdx="6" presStyleCnt="7"/>
      <dgm:spPr>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dgm:spPr>
      <dgm:extLst>
        <a:ext uri="{E40237B7-FDA0-4F09-8148-C483321AD2D9}">
          <dgm14:cNvPr xmlns:dgm14="http://schemas.microsoft.com/office/drawing/2010/diagram" id="0" name="" descr="Badge Question Mark with solid fill"/>
        </a:ext>
      </dgm:extLst>
    </dgm:pt>
    <dgm:pt modelId="{1D78A18F-21EE-4FAF-94C1-A6674C958E36}" type="pres">
      <dgm:prSet presAssocID="{3EB9DEE0-1C84-4EF9-9FFB-5C0DA3B2A08B}" presName="spaceRect" presStyleCnt="0"/>
      <dgm:spPr/>
    </dgm:pt>
    <dgm:pt modelId="{87701CBE-EE1C-469F-B68B-348FEEB66A13}" type="pres">
      <dgm:prSet presAssocID="{3EB9DEE0-1C84-4EF9-9FFB-5C0DA3B2A08B}" presName="parTx" presStyleLbl="revTx" presStyleIdx="6" presStyleCnt="7">
        <dgm:presLayoutVars>
          <dgm:chMax val="0"/>
          <dgm:chPref val="0"/>
        </dgm:presLayoutVars>
      </dgm:prSet>
      <dgm:spPr/>
    </dgm:pt>
  </dgm:ptLst>
  <dgm:cxnLst>
    <dgm:cxn modelId="{66D0D100-FB07-44A7-8ACC-C79CE174D2D7}" type="presOf" srcId="{D4503D04-C97E-4622-AE07-D0307CB3B4CA}" destId="{62F8266B-222B-4ACF-8613-2C8D6376E5BD}" srcOrd="0" destOrd="0" presId="urn:microsoft.com/office/officeart/2018/2/layout/IconVerticalSolidList#1"/>
    <dgm:cxn modelId="{5D599C21-FBF0-45DF-B6F4-0005FADAE052}" type="presOf" srcId="{05CBC3A3-4DFE-4713-830A-94B79F38B48C}" destId="{F4EDB469-F2C6-4F48-98D8-0DC111DCB110}" srcOrd="0" destOrd="0" presId="urn:microsoft.com/office/officeart/2018/2/layout/IconVerticalSolidList#1"/>
    <dgm:cxn modelId="{D7ABEF50-9D26-4AB7-AD66-7C9BAB83398D}" srcId="{D4503D04-C97E-4622-AE07-D0307CB3B4CA}" destId="{8B0689D5-52EE-44E7-8369-8B23A248EBC3}" srcOrd="1" destOrd="0" parTransId="{F3D6A5B6-4359-48DB-B0A1-6D0193796315}" sibTransId="{50D12DC7-6E7C-4A70-8D0C-286D634C54D0}"/>
    <dgm:cxn modelId="{225F9E51-C03C-44F8-93A4-F75A3D495FB3}" srcId="{D4503D04-C97E-4622-AE07-D0307CB3B4CA}" destId="{A6D49254-1474-4DA4-821C-893C3EAE40B1}" srcOrd="5" destOrd="0" parTransId="{DF8A1DD8-016E-4144-9EB9-F5117610FBF4}" sibTransId="{A3CC6844-CF0F-4AEE-A000-89C5CD317016}"/>
    <dgm:cxn modelId="{ADDE017A-61D0-48FA-9160-903B5898C3B6}" type="presOf" srcId="{E9B9D4CB-74D7-4B7F-A66A-2BD18C37A60B}" destId="{577C1BA7-DE60-4615-9DA3-5F4683DF8CC3}" srcOrd="0" destOrd="0" presId="urn:microsoft.com/office/officeart/2018/2/layout/IconVerticalSolidList#1"/>
    <dgm:cxn modelId="{76502A5A-66F1-43C3-B65D-290EF8B9B19F}" srcId="{D4503D04-C97E-4622-AE07-D0307CB3B4CA}" destId="{DE37F244-9E2B-4BB9-AC77-996A635B76D3}" srcOrd="0" destOrd="0" parTransId="{5F9E8675-5D5A-4FAE-98E4-C54968D01215}" sibTransId="{7AFEA761-FD2D-45B3-87E2-12C3F7B81F27}"/>
    <dgm:cxn modelId="{16CB087D-2D79-466F-BEB0-0FD4C14F83F5}" srcId="{D4503D04-C97E-4622-AE07-D0307CB3B4CA}" destId="{E9B9D4CB-74D7-4B7F-A66A-2BD18C37A60B}" srcOrd="3" destOrd="0" parTransId="{576C52C4-9237-4DC5-BCA9-AB9F03369E42}" sibTransId="{A08EF0B4-E3C3-476E-AFE4-ADF2BC42AE53}"/>
    <dgm:cxn modelId="{74DCAA8D-CAF8-4168-B2F8-52CEBBEF1713}" srcId="{D4503D04-C97E-4622-AE07-D0307CB3B4CA}" destId="{05CBC3A3-4DFE-4713-830A-94B79F38B48C}" srcOrd="4" destOrd="0" parTransId="{24A7115C-AF3E-48DB-9710-59BCCFD65A83}" sibTransId="{3529B618-4123-49F3-A450-418D93D9CF5B}"/>
    <dgm:cxn modelId="{3EADF090-3315-4D14-9D80-D0C71B725AD3}" srcId="{D4503D04-C97E-4622-AE07-D0307CB3B4CA}" destId="{C39FC478-93A3-4CF1-A41B-7FCFE64125A5}" srcOrd="2" destOrd="0" parTransId="{A16AB358-9C5D-4A34-A0C8-865C953D68BD}" sibTransId="{47C841AA-4499-4FD0-807B-A54C0B2001F2}"/>
    <dgm:cxn modelId="{BE4BB3B1-72BF-47D5-8CCD-943CCDC8EA13}" type="presOf" srcId="{A6D49254-1474-4DA4-821C-893C3EAE40B1}" destId="{F50B5BE9-D12D-4616-BFA5-00E4C34040A8}" srcOrd="0" destOrd="0" presId="urn:microsoft.com/office/officeart/2018/2/layout/IconVerticalSolidList#1"/>
    <dgm:cxn modelId="{0568ECB2-2EAB-428C-8E3C-B3C31AF4617F}" srcId="{D4503D04-C97E-4622-AE07-D0307CB3B4CA}" destId="{3EB9DEE0-1C84-4EF9-9FFB-5C0DA3B2A08B}" srcOrd="6" destOrd="0" parTransId="{C0665CE0-EC4C-47A7-A498-FB3A8752695D}" sibTransId="{8CE7BB71-6B0C-4188-A538-E6DA15745C66}"/>
    <dgm:cxn modelId="{8CB8D6B8-1D09-4B34-89E9-2AB941F3CCD2}" type="presOf" srcId="{DE37F244-9E2B-4BB9-AC77-996A635B76D3}" destId="{D5A04A71-D6F0-4464-9C51-049BAF8103AB}" srcOrd="0" destOrd="0" presId="urn:microsoft.com/office/officeart/2018/2/layout/IconVerticalSolidList#1"/>
    <dgm:cxn modelId="{390EB6B9-378D-4FB3-BDB2-883C296E01CA}" type="presOf" srcId="{C39FC478-93A3-4CF1-A41B-7FCFE64125A5}" destId="{AD0FB55B-2342-4B2D-9E19-1270ADA6F6FF}" srcOrd="0" destOrd="0" presId="urn:microsoft.com/office/officeart/2018/2/layout/IconVerticalSolidList#1"/>
    <dgm:cxn modelId="{3C30BFBF-8E6F-42C1-A691-FF9E89B25594}" type="presOf" srcId="{3EB9DEE0-1C84-4EF9-9FFB-5C0DA3B2A08B}" destId="{87701CBE-EE1C-469F-B68B-348FEEB66A13}" srcOrd="0" destOrd="0" presId="urn:microsoft.com/office/officeart/2018/2/layout/IconVerticalSolidList#1"/>
    <dgm:cxn modelId="{7360FCD4-F8E6-4BA5-857D-619005715C13}" type="presOf" srcId="{8B0689D5-52EE-44E7-8369-8B23A248EBC3}" destId="{A76AC974-D935-4ACE-B1CD-B4BFE185A72D}" srcOrd="0" destOrd="0" presId="urn:microsoft.com/office/officeart/2018/2/layout/IconVerticalSolidList#1"/>
    <dgm:cxn modelId="{C7161CC5-7BE9-4AE1-8A7A-DEC5640B0972}" type="presParOf" srcId="{62F8266B-222B-4ACF-8613-2C8D6376E5BD}" destId="{F8EBC95D-3F15-46A1-89B6-36E5CDBF388D}" srcOrd="0" destOrd="0" presId="urn:microsoft.com/office/officeart/2018/2/layout/IconVerticalSolidList#1"/>
    <dgm:cxn modelId="{B89024EC-009A-4ECA-AD1A-B4F32A669BFA}" type="presParOf" srcId="{F8EBC95D-3F15-46A1-89B6-36E5CDBF388D}" destId="{F365779E-333F-4A0A-BCFF-61BEE99D9ABC}" srcOrd="0" destOrd="0" presId="urn:microsoft.com/office/officeart/2018/2/layout/IconVerticalSolidList#1"/>
    <dgm:cxn modelId="{B93942F3-02D8-4D7D-9C0C-2D7F8948DA7F}" type="presParOf" srcId="{F8EBC95D-3F15-46A1-89B6-36E5CDBF388D}" destId="{BD775932-88FC-4843-ADBD-B93D17CB2E6D}" srcOrd="1" destOrd="0" presId="urn:microsoft.com/office/officeart/2018/2/layout/IconVerticalSolidList#1"/>
    <dgm:cxn modelId="{9A9683BC-34ED-4D7A-A7C6-D2EFD2C2CB2B}" type="presParOf" srcId="{F8EBC95D-3F15-46A1-89B6-36E5CDBF388D}" destId="{171C5E80-F14E-4EC7-B19D-CAEF54D2A7F6}" srcOrd="2" destOrd="0" presId="urn:microsoft.com/office/officeart/2018/2/layout/IconVerticalSolidList#1"/>
    <dgm:cxn modelId="{151D92B8-14F3-429D-8543-BFDC725EF44C}" type="presParOf" srcId="{F8EBC95D-3F15-46A1-89B6-36E5CDBF388D}" destId="{D5A04A71-D6F0-4464-9C51-049BAF8103AB}" srcOrd="3" destOrd="0" presId="urn:microsoft.com/office/officeart/2018/2/layout/IconVerticalSolidList#1"/>
    <dgm:cxn modelId="{4729EE16-540D-4981-88E7-45A3821D04FD}" type="presParOf" srcId="{62F8266B-222B-4ACF-8613-2C8D6376E5BD}" destId="{BD2CD137-B705-42FE-8FBD-342888DE1C9C}" srcOrd="1" destOrd="0" presId="urn:microsoft.com/office/officeart/2018/2/layout/IconVerticalSolidList#1"/>
    <dgm:cxn modelId="{13DFBE7A-2BE8-49EF-A630-8FF7ACC4CCB8}" type="presParOf" srcId="{62F8266B-222B-4ACF-8613-2C8D6376E5BD}" destId="{79312163-F1A5-4767-A500-52CF875313DE}" srcOrd="2" destOrd="0" presId="urn:microsoft.com/office/officeart/2018/2/layout/IconVerticalSolidList#1"/>
    <dgm:cxn modelId="{5D780223-AE18-4A23-A4A2-2BF7682255D3}" type="presParOf" srcId="{79312163-F1A5-4767-A500-52CF875313DE}" destId="{FAEC673F-F54B-416F-8B2B-2E3313B8F19A}" srcOrd="0" destOrd="0" presId="urn:microsoft.com/office/officeart/2018/2/layout/IconVerticalSolidList#1"/>
    <dgm:cxn modelId="{30DDE125-378A-446B-8F1D-AF6B26FF4631}" type="presParOf" srcId="{79312163-F1A5-4767-A500-52CF875313DE}" destId="{E4406CCD-B847-49FC-81C4-474B03863570}" srcOrd="1" destOrd="0" presId="urn:microsoft.com/office/officeart/2018/2/layout/IconVerticalSolidList#1"/>
    <dgm:cxn modelId="{8E8D28B0-9DAA-4ED8-8A63-15A914E3734A}" type="presParOf" srcId="{79312163-F1A5-4767-A500-52CF875313DE}" destId="{D96AB73B-FE56-4409-84F3-B0F0CE1BDF28}" srcOrd="2" destOrd="0" presId="urn:microsoft.com/office/officeart/2018/2/layout/IconVerticalSolidList#1"/>
    <dgm:cxn modelId="{EFBDE185-E57D-4F23-AECA-D2E1D53382FC}" type="presParOf" srcId="{79312163-F1A5-4767-A500-52CF875313DE}" destId="{A76AC974-D935-4ACE-B1CD-B4BFE185A72D}" srcOrd="3" destOrd="0" presId="urn:microsoft.com/office/officeart/2018/2/layout/IconVerticalSolidList#1"/>
    <dgm:cxn modelId="{D3EAFBBF-B9F0-49CD-8CED-07E0386DD7C6}" type="presParOf" srcId="{62F8266B-222B-4ACF-8613-2C8D6376E5BD}" destId="{8DF41266-54D8-4ECF-9158-C9835D75AB5F}" srcOrd="3" destOrd="0" presId="urn:microsoft.com/office/officeart/2018/2/layout/IconVerticalSolidList#1"/>
    <dgm:cxn modelId="{D0EC8839-6FC9-411C-A72B-04ABEA430669}" type="presParOf" srcId="{62F8266B-222B-4ACF-8613-2C8D6376E5BD}" destId="{7BF8847C-57F4-4F73-AF81-172521E99E52}" srcOrd="4" destOrd="0" presId="urn:microsoft.com/office/officeart/2018/2/layout/IconVerticalSolidList#1"/>
    <dgm:cxn modelId="{E86A285C-E2F8-43C9-B976-3F9F536312E6}" type="presParOf" srcId="{7BF8847C-57F4-4F73-AF81-172521E99E52}" destId="{927620F5-C241-481A-AC5C-A39EB476266C}" srcOrd="0" destOrd="0" presId="urn:microsoft.com/office/officeart/2018/2/layout/IconVerticalSolidList#1"/>
    <dgm:cxn modelId="{DDAA775B-5386-4F73-961C-6842111A34BD}" type="presParOf" srcId="{7BF8847C-57F4-4F73-AF81-172521E99E52}" destId="{C9C5268D-E1D0-4D1A-8348-F6EE9A900C63}" srcOrd="1" destOrd="0" presId="urn:microsoft.com/office/officeart/2018/2/layout/IconVerticalSolidList#1"/>
    <dgm:cxn modelId="{DC1DC672-9B8F-419E-823D-7A9575308D9B}" type="presParOf" srcId="{7BF8847C-57F4-4F73-AF81-172521E99E52}" destId="{671C27EF-119A-41AE-AB11-25CC66704472}" srcOrd="2" destOrd="0" presId="urn:microsoft.com/office/officeart/2018/2/layout/IconVerticalSolidList#1"/>
    <dgm:cxn modelId="{9CE6EB2C-2397-45B3-98B8-92AA71680EE6}" type="presParOf" srcId="{7BF8847C-57F4-4F73-AF81-172521E99E52}" destId="{AD0FB55B-2342-4B2D-9E19-1270ADA6F6FF}" srcOrd="3" destOrd="0" presId="urn:microsoft.com/office/officeart/2018/2/layout/IconVerticalSolidList#1"/>
    <dgm:cxn modelId="{EEEC3798-E8FC-497B-914B-DFCD7EA10883}" type="presParOf" srcId="{62F8266B-222B-4ACF-8613-2C8D6376E5BD}" destId="{8E1593B2-CEC7-44A0-A54D-4708CF31537C}" srcOrd="5" destOrd="0" presId="urn:microsoft.com/office/officeart/2018/2/layout/IconVerticalSolidList#1"/>
    <dgm:cxn modelId="{E395D886-D3E9-44AF-AF61-F1F91623C73D}" type="presParOf" srcId="{62F8266B-222B-4ACF-8613-2C8D6376E5BD}" destId="{CD9F4CB7-B1E6-458A-A4DF-50B1491EF4B8}" srcOrd="6" destOrd="0" presId="urn:microsoft.com/office/officeart/2018/2/layout/IconVerticalSolidList#1"/>
    <dgm:cxn modelId="{E875E9C4-E9E3-471F-AE63-28F2442C2941}" type="presParOf" srcId="{CD9F4CB7-B1E6-458A-A4DF-50B1491EF4B8}" destId="{46538FAD-C607-46F0-B565-D2670387E4D4}" srcOrd="0" destOrd="0" presId="urn:microsoft.com/office/officeart/2018/2/layout/IconVerticalSolidList#1"/>
    <dgm:cxn modelId="{B5CB2818-34C9-4DF2-8093-9E8286572E58}" type="presParOf" srcId="{CD9F4CB7-B1E6-458A-A4DF-50B1491EF4B8}" destId="{67E93B57-0EFB-441F-A2A0-044F5D3E74FA}" srcOrd="1" destOrd="0" presId="urn:microsoft.com/office/officeart/2018/2/layout/IconVerticalSolidList#1"/>
    <dgm:cxn modelId="{B136AA2C-A8EE-40CC-8B3C-041EBE79065F}" type="presParOf" srcId="{CD9F4CB7-B1E6-458A-A4DF-50B1491EF4B8}" destId="{3CBBD933-5DBF-4433-BC07-8B4D7D69D20C}" srcOrd="2" destOrd="0" presId="urn:microsoft.com/office/officeart/2018/2/layout/IconVerticalSolidList#1"/>
    <dgm:cxn modelId="{876311EA-DC64-4FEB-B610-C92506503017}" type="presParOf" srcId="{CD9F4CB7-B1E6-458A-A4DF-50B1491EF4B8}" destId="{577C1BA7-DE60-4615-9DA3-5F4683DF8CC3}" srcOrd="3" destOrd="0" presId="urn:microsoft.com/office/officeart/2018/2/layout/IconVerticalSolidList#1"/>
    <dgm:cxn modelId="{DD41A595-69C0-406E-BCAB-68E099D6AC54}" type="presParOf" srcId="{62F8266B-222B-4ACF-8613-2C8D6376E5BD}" destId="{F54EE2E3-B9BB-4CB3-B721-04AE43723659}" srcOrd="7" destOrd="0" presId="urn:microsoft.com/office/officeart/2018/2/layout/IconVerticalSolidList#1"/>
    <dgm:cxn modelId="{F444AB6F-00FA-4A8D-A1D8-FFDAE3CCA76E}" type="presParOf" srcId="{62F8266B-222B-4ACF-8613-2C8D6376E5BD}" destId="{DA518D0A-D455-4376-94F4-7C0CFD49BC06}" srcOrd="8" destOrd="0" presId="urn:microsoft.com/office/officeart/2018/2/layout/IconVerticalSolidList#1"/>
    <dgm:cxn modelId="{BE07F3FB-4918-49CA-8689-C0912BA6565C}" type="presParOf" srcId="{DA518D0A-D455-4376-94F4-7C0CFD49BC06}" destId="{F57BD1B4-54E1-4D62-82EE-1F8659FF10EE}" srcOrd="0" destOrd="0" presId="urn:microsoft.com/office/officeart/2018/2/layout/IconVerticalSolidList#1"/>
    <dgm:cxn modelId="{70396060-7E45-439F-A301-F312B8D56702}" type="presParOf" srcId="{DA518D0A-D455-4376-94F4-7C0CFD49BC06}" destId="{BB6D2CE0-A57D-4043-8EE2-31793E0A1407}" srcOrd="1" destOrd="0" presId="urn:microsoft.com/office/officeart/2018/2/layout/IconVerticalSolidList#1"/>
    <dgm:cxn modelId="{6E1CB535-F417-4EB2-87F1-3EBC88128749}" type="presParOf" srcId="{DA518D0A-D455-4376-94F4-7C0CFD49BC06}" destId="{00FEED30-AD9C-4BE4-8284-81551BF95E06}" srcOrd="2" destOrd="0" presId="urn:microsoft.com/office/officeart/2018/2/layout/IconVerticalSolidList#1"/>
    <dgm:cxn modelId="{7E329210-9D45-41A2-8601-01F8C53148E5}" type="presParOf" srcId="{DA518D0A-D455-4376-94F4-7C0CFD49BC06}" destId="{F4EDB469-F2C6-4F48-98D8-0DC111DCB110}" srcOrd="3" destOrd="0" presId="urn:microsoft.com/office/officeart/2018/2/layout/IconVerticalSolidList#1"/>
    <dgm:cxn modelId="{C6B09B65-5118-41A8-88C5-6C6EDF276C76}" type="presParOf" srcId="{62F8266B-222B-4ACF-8613-2C8D6376E5BD}" destId="{1F527767-B70E-4ED1-AB97-EBEF57703F2E}" srcOrd="9" destOrd="0" presId="urn:microsoft.com/office/officeart/2018/2/layout/IconVerticalSolidList#1"/>
    <dgm:cxn modelId="{4ECD98CF-3E94-471C-92C3-B3B8B78594B4}" type="presParOf" srcId="{62F8266B-222B-4ACF-8613-2C8D6376E5BD}" destId="{6EAB86D3-AFF5-48A6-AA84-A639BF6A5776}" srcOrd="10" destOrd="0" presId="urn:microsoft.com/office/officeart/2018/2/layout/IconVerticalSolidList#1"/>
    <dgm:cxn modelId="{9936416B-EFDB-45EA-9865-C6E255DE5050}" type="presParOf" srcId="{6EAB86D3-AFF5-48A6-AA84-A639BF6A5776}" destId="{DE64FA77-5EE0-4BCA-BEA1-D9A6A3D1BD0B}" srcOrd="0" destOrd="0" presId="urn:microsoft.com/office/officeart/2018/2/layout/IconVerticalSolidList#1"/>
    <dgm:cxn modelId="{1EA0C28C-3E0C-4692-A194-D3DE1AF94355}" type="presParOf" srcId="{6EAB86D3-AFF5-48A6-AA84-A639BF6A5776}" destId="{09A17F9C-9BAF-4FCE-9633-500BCC9448CF}" srcOrd="1" destOrd="0" presId="urn:microsoft.com/office/officeart/2018/2/layout/IconVerticalSolidList#1"/>
    <dgm:cxn modelId="{F0B4AFD9-47B5-4704-BA0C-BC5D4CD35878}" type="presParOf" srcId="{6EAB86D3-AFF5-48A6-AA84-A639BF6A5776}" destId="{19451A13-69EA-469E-8674-8298D491BB2C}" srcOrd="2" destOrd="0" presId="urn:microsoft.com/office/officeart/2018/2/layout/IconVerticalSolidList#1"/>
    <dgm:cxn modelId="{7919D98D-D93C-4DB4-A87B-39331B567726}" type="presParOf" srcId="{6EAB86D3-AFF5-48A6-AA84-A639BF6A5776}" destId="{F50B5BE9-D12D-4616-BFA5-00E4C34040A8}" srcOrd="3" destOrd="0" presId="urn:microsoft.com/office/officeart/2018/2/layout/IconVerticalSolidList#1"/>
    <dgm:cxn modelId="{8DBD7888-0C3B-4A10-93E9-BBBD7D8959C7}" type="presParOf" srcId="{62F8266B-222B-4ACF-8613-2C8D6376E5BD}" destId="{71F7B4B6-20EE-44D7-88DD-18DC3BDDAB94}" srcOrd="11" destOrd="0" presId="urn:microsoft.com/office/officeart/2018/2/layout/IconVerticalSolidList#1"/>
    <dgm:cxn modelId="{BA5D91AF-9768-44C1-A18A-DAEE918DED69}" type="presParOf" srcId="{62F8266B-222B-4ACF-8613-2C8D6376E5BD}" destId="{6D1CC74E-203F-4E65-83E7-4F2D37972152}" srcOrd="12" destOrd="0" presId="urn:microsoft.com/office/officeart/2018/2/layout/IconVerticalSolidList#1"/>
    <dgm:cxn modelId="{72DD204F-3F80-4442-81CE-F8A1054468D5}" type="presParOf" srcId="{6D1CC74E-203F-4E65-83E7-4F2D37972152}" destId="{A369EACC-3915-49DC-B9C2-DEE552E2C943}" srcOrd="0" destOrd="0" presId="urn:microsoft.com/office/officeart/2018/2/layout/IconVerticalSolidList#1"/>
    <dgm:cxn modelId="{780FFC35-D845-49DA-B0E1-F07767612399}" type="presParOf" srcId="{6D1CC74E-203F-4E65-83E7-4F2D37972152}" destId="{3B4D7FD5-2612-4C00-B245-92FA72BE3029}" srcOrd="1" destOrd="0" presId="urn:microsoft.com/office/officeart/2018/2/layout/IconVerticalSolidList#1"/>
    <dgm:cxn modelId="{10452CC2-9C0E-43B1-9DA9-CD4B42E36C27}" type="presParOf" srcId="{6D1CC74E-203F-4E65-83E7-4F2D37972152}" destId="{1D78A18F-21EE-4FAF-94C1-A6674C958E36}" srcOrd="2" destOrd="0" presId="urn:microsoft.com/office/officeart/2018/2/layout/IconVerticalSolidList#1"/>
    <dgm:cxn modelId="{53EF2246-8AD3-4855-880E-350C1C2C293F}" type="presParOf" srcId="{6D1CC74E-203F-4E65-83E7-4F2D37972152}" destId="{87701CBE-EE1C-469F-B68B-348FEEB66A13}" srcOrd="3" destOrd="0" presId="urn:microsoft.com/office/officeart/2018/2/layout/IconVerticalSolidList#1"/>
  </dgm:cxnLst>
  <dgm:bg/>
  <dgm:whole>
    <a:ln>
      <a:noFill/>
    </a:ln>
  </dgm:whole>
  <dgm:extLst>
    <a:ext uri="http://schemas.microsoft.com/office/drawing/2008/diagram">
      <dsp:dataModelExt xmlns:dsp="http://schemas.microsoft.com/office/drawing/2008/diagram" relId="rId10"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C7AAEEA-DF75-4630-AE9D-1203E753AFDB}" type="doc">
      <dgm:prSet loTypeId="urn:microsoft.com/office/officeart/2018/2/layout/IconCircle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0627263A-5C39-4128-B8E8-492443132039}">
      <dgm:prSet/>
      <dgm:spPr/>
      <dgm:t>
        <a:bodyPr/>
        <a:lstStyle/>
        <a:p>
          <a:pPr>
            <a:lnSpc>
              <a:spcPct val="100000"/>
            </a:lnSpc>
          </a:pPr>
          <a:r>
            <a:rPr lang="en-US"/>
            <a:t>1. Autoregressive with Exogenous Variables (ARX)</a:t>
          </a:r>
        </a:p>
      </dgm:t>
    </dgm:pt>
    <dgm:pt modelId="{95162A49-D791-4D4C-8E9C-6249F8418150}" type="parTrans" cxnId="{0C391E85-6563-44CE-8054-BB20B997B56E}">
      <dgm:prSet/>
      <dgm:spPr/>
      <dgm:t>
        <a:bodyPr/>
        <a:lstStyle/>
        <a:p>
          <a:endParaRPr lang="en-US"/>
        </a:p>
      </dgm:t>
    </dgm:pt>
    <dgm:pt modelId="{9002F4A3-9D07-4B11-85F9-6500D1F171BA}" type="sibTrans" cxnId="{0C391E85-6563-44CE-8054-BB20B997B56E}">
      <dgm:prSet/>
      <dgm:spPr/>
      <dgm:t>
        <a:bodyPr/>
        <a:lstStyle/>
        <a:p>
          <a:pPr>
            <a:lnSpc>
              <a:spcPct val="100000"/>
            </a:lnSpc>
          </a:pPr>
          <a:endParaRPr lang="en-US"/>
        </a:p>
      </dgm:t>
    </dgm:pt>
    <dgm:pt modelId="{3625FFBA-B31D-4698-B85B-B7A75E5A1521}">
      <dgm:prSet/>
      <dgm:spPr/>
      <dgm:t>
        <a:bodyPr/>
        <a:lstStyle/>
        <a:p>
          <a:pPr>
            <a:lnSpc>
              <a:spcPct val="100000"/>
            </a:lnSpc>
          </a:pPr>
          <a:r>
            <a:rPr lang="en-US"/>
            <a:t>2. k-Nearest Neighbors (kNN)</a:t>
          </a:r>
        </a:p>
      </dgm:t>
    </dgm:pt>
    <dgm:pt modelId="{EBA027A0-E114-4493-8F59-2AE9B488B131}" type="parTrans" cxnId="{02FA338B-154A-4316-AE5C-489F4D9EDC7A}">
      <dgm:prSet/>
      <dgm:spPr/>
      <dgm:t>
        <a:bodyPr/>
        <a:lstStyle/>
        <a:p>
          <a:endParaRPr lang="en-US"/>
        </a:p>
      </dgm:t>
    </dgm:pt>
    <dgm:pt modelId="{3570BD0C-A040-4484-9759-0E435C6D329C}" type="sibTrans" cxnId="{02FA338B-154A-4316-AE5C-489F4D9EDC7A}">
      <dgm:prSet/>
      <dgm:spPr/>
      <dgm:t>
        <a:bodyPr/>
        <a:lstStyle/>
        <a:p>
          <a:pPr>
            <a:lnSpc>
              <a:spcPct val="100000"/>
            </a:lnSpc>
          </a:pPr>
          <a:endParaRPr lang="en-US"/>
        </a:p>
      </dgm:t>
    </dgm:pt>
    <dgm:pt modelId="{A43D480B-730B-4B21-A82F-626BE6CFC39E}">
      <dgm:prSet/>
      <dgm:spPr/>
      <dgm:t>
        <a:bodyPr/>
        <a:lstStyle/>
        <a:p>
          <a:pPr>
            <a:lnSpc>
              <a:spcPct val="100000"/>
            </a:lnSpc>
          </a:pPr>
          <a:r>
            <a:rPr lang="en-US"/>
            <a:t>3. Regression Tree</a:t>
          </a:r>
        </a:p>
      </dgm:t>
    </dgm:pt>
    <dgm:pt modelId="{B6BD84D8-0A73-4BB8-BAE6-5FCF6ADDCFA6}" type="parTrans" cxnId="{5896DFD0-016E-4F63-9312-307A4F956647}">
      <dgm:prSet/>
      <dgm:spPr/>
      <dgm:t>
        <a:bodyPr/>
        <a:lstStyle/>
        <a:p>
          <a:endParaRPr lang="en-US"/>
        </a:p>
      </dgm:t>
    </dgm:pt>
    <dgm:pt modelId="{C6E7938E-0EA2-4177-867D-F08934192A58}" type="sibTrans" cxnId="{5896DFD0-016E-4F63-9312-307A4F956647}">
      <dgm:prSet/>
      <dgm:spPr/>
      <dgm:t>
        <a:bodyPr/>
        <a:lstStyle/>
        <a:p>
          <a:pPr>
            <a:lnSpc>
              <a:spcPct val="100000"/>
            </a:lnSpc>
          </a:pPr>
          <a:endParaRPr lang="en-US"/>
        </a:p>
      </dgm:t>
    </dgm:pt>
    <dgm:pt modelId="{0ED4A8EE-17A9-4C72-B736-1C9C46AC1E05}">
      <dgm:prSet/>
      <dgm:spPr/>
      <dgm:t>
        <a:bodyPr/>
        <a:lstStyle/>
        <a:p>
          <a:pPr>
            <a:lnSpc>
              <a:spcPct val="100000"/>
            </a:lnSpc>
          </a:pPr>
          <a:r>
            <a:rPr lang="en-US"/>
            <a:t>4. Random Forest Regression (RFR)</a:t>
          </a:r>
        </a:p>
      </dgm:t>
    </dgm:pt>
    <dgm:pt modelId="{C8B330E7-A9D8-4472-B33F-2257C1878B29}" type="parTrans" cxnId="{1AADB711-3086-48B0-BB5D-783DFB80CD65}">
      <dgm:prSet/>
      <dgm:spPr/>
      <dgm:t>
        <a:bodyPr/>
        <a:lstStyle/>
        <a:p>
          <a:endParaRPr lang="en-US"/>
        </a:p>
      </dgm:t>
    </dgm:pt>
    <dgm:pt modelId="{94C7340F-653D-4744-816E-5D1133CFDEAD}" type="sibTrans" cxnId="{1AADB711-3086-48B0-BB5D-783DFB80CD65}">
      <dgm:prSet/>
      <dgm:spPr/>
      <dgm:t>
        <a:bodyPr/>
        <a:lstStyle/>
        <a:p>
          <a:pPr>
            <a:lnSpc>
              <a:spcPct val="100000"/>
            </a:lnSpc>
          </a:pPr>
          <a:endParaRPr lang="en-US"/>
        </a:p>
      </dgm:t>
    </dgm:pt>
    <dgm:pt modelId="{B175837F-9F75-46C9-BD74-74C40F8AFDE5}">
      <dgm:prSet/>
      <dgm:spPr/>
      <dgm:t>
        <a:bodyPr/>
        <a:lstStyle/>
        <a:p>
          <a:pPr>
            <a:lnSpc>
              <a:spcPct val="100000"/>
            </a:lnSpc>
          </a:pPr>
          <a:r>
            <a:rPr lang="en-US"/>
            <a:t>5. Support Vector Regression (SVR)</a:t>
          </a:r>
        </a:p>
      </dgm:t>
    </dgm:pt>
    <dgm:pt modelId="{C0676A14-1493-42F9-A13B-AE5F21CD0025}" type="parTrans" cxnId="{8E12C108-186C-42FB-BA3A-B814C6C6A83A}">
      <dgm:prSet/>
      <dgm:spPr/>
      <dgm:t>
        <a:bodyPr/>
        <a:lstStyle/>
        <a:p>
          <a:endParaRPr lang="en-US"/>
        </a:p>
      </dgm:t>
    </dgm:pt>
    <dgm:pt modelId="{DCFEED4B-9212-4FE9-A1AC-6ADDB17871AA}" type="sibTrans" cxnId="{8E12C108-186C-42FB-BA3A-B814C6C6A83A}">
      <dgm:prSet/>
      <dgm:spPr/>
      <dgm:t>
        <a:bodyPr/>
        <a:lstStyle/>
        <a:p>
          <a:pPr>
            <a:lnSpc>
              <a:spcPct val="100000"/>
            </a:lnSpc>
          </a:pPr>
          <a:endParaRPr lang="en-US"/>
        </a:p>
      </dgm:t>
    </dgm:pt>
    <dgm:pt modelId="{9A25518D-387C-4C88-9FE0-081DB900890D}">
      <dgm:prSet/>
      <dgm:spPr/>
      <dgm:t>
        <a:bodyPr/>
        <a:lstStyle/>
        <a:p>
          <a:pPr>
            <a:lnSpc>
              <a:spcPct val="100000"/>
            </a:lnSpc>
          </a:pPr>
          <a:r>
            <a:rPr lang="en-US"/>
            <a:t>6. Artificial Neural Network - Multi-Layer Perceptron (ANN-MLP)</a:t>
          </a:r>
        </a:p>
      </dgm:t>
    </dgm:pt>
    <dgm:pt modelId="{05FBDA0B-7D74-40F6-AF86-17E6F7D6187F}" type="parTrans" cxnId="{23B4E1E5-CFE8-4FB2-89BD-50E806FDF76F}">
      <dgm:prSet/>
      <dgm:spPr/>
      <dgm:t>
        <a:bodyPr/>
        <a:lstStyle/>
        <a:p>
          <a:endParaRPr lang="en-US"/>
        </a:p>
      </dgm:t>
    </dgm:pt>
    <dgm:pt modelId="{C6C52E38-8C24-4FD6-BCD5-5F5A806CF85D}" type="sibTrans" cxnId="{23B4E1E5-CFE8-4FB2-89BD-50E806FDF76F}">
      <dgm:prSet/>
      <dgm:spPr/>
      <dgm:t>
        <a:bodyPr/>
        <a:lstStyle/>
        <a:p>
          <a:pPr>
            <a:lnSpc>
              <a:spcPct val="100000"/>
            </a:lnSpc>
          </a:pPr>
          <a:endParaRPr lang="en-US"/>
        </a:p>
      </dgm:t>
    </dgm:pt>
    <dgm:pt modelId="{DDA54743-C43E-40BF-ACA5-D46BC77F12AD}">
      <dgm:prSet/>
      <dgm:spPr/>
      <dgm:t>
        <a:bodyPr/>
        <a:lstStyle/>
        <a:p>
          <a:pPr>
            <a:lnSpc>
              <a:spcPct val="100000"/>
            </a:lnSpc>
          </a:pPr>
          <a:r>
            <a:rPr lang="en-US" dirty="0"/>
            <a:t>7. Long Short-Term Memory (LSTM) networks</a:t>
          </a:r>
        </a:p>
      </dgm:t>
    </dgm:pt>
    <dgm:pt modelId="{962002B2-C4CE-40EF-A0FE-99F1501E0B28}" type="parTrans" cxnId="{2B60E86D-4AFD-4300-BEF9-34059642FC88}">
      <dgm:prSet/>
      <dgm:spPr/>
      <dgm:t>
        <a:bodyPr/>
        <a:lstStyle/>
        <a:p>
          <a:endParaRPr lang="en-US"/>
        </a:p>
      </dgm:t>
    </dgm:pt>
    <dgm:pt modelId="{EDABD74F-BAB8-4981-A253-CBD818DA9033}" type="sibTrans" cxnId="{2B60E86D-4AFD-4300-BEF9-34059642FC88}">
      <dgm:prSet/>
      <dgm:spPr/>
      <dgm:t>
        <a:bodyPr/>
        <a:lstStyle/>
        <a:p>
          <a:endParaRPr lang="en-US"/>
        </a:p>
      </dgm:t>
    </dgm:pt>
    <dgm:pt modelId="{BA8E1100-1869-45CE-BAA0-DFBDA40CDECD}" type="pres">
      <dgm:prSet presAssocID="{8C7AAEEA-DF75-4630-AE9D-1203E753AFDB}" presName="root" presStyleCnt="0">
        <dgm:presLayoutVars>
          <dgm:dir/>
          <dgm:resizeHandles val="exact"/>
        </dgm:presLayoutVars>
      </dgm:prSet>
      <dgm:spPr/>
    </dgm:pt>
    <dgm:pt modelId="{3F6DA8C3-0806-4357-86F4-E49CC5823D55}" type="pres">
      <dgm:prSet presAssocID="{8C7AAEEA-DF75-4630-AE9D-1203E753AFDB}" presName="container" presStyleCnt="0">
        <dgm:presLayoutVars>
          <dgm:dir/>
          <dgm:resizeHandles val="exact"/>
        </dgm:presLayoutVars>
      </dgm:prSet>
      <dgm:spPr/>
    </dgm:pt>
    <dgm:pt modelId="{2D36A7CE-4CF1-49E2-A989-5D28B6409EAF}" type="pres">
      <dgm:prSet presAssocID="{0627263A-5C39-4128-B8E8-492443132039}" presName="compNode" presStyleCnt="0"/>
      <dgm:spPr/>
    </dgm:pt>
    <dgm:pt modelId="{0F1A78F1-A806-47DB-9915-EB3385A5D618}" type="pres">
      <dgm:prSet presAssocID="{0627263A-5C39-4128-B8E8-492443132039}" presName="iconBgRect" presStyleLbl="bgShp" presStyleIdx="0" presStyleCnt="7"/>
      <dgm:spPr/>
    </dgm:pt>
    <dgm:pt modelId="{91EDD620-F0D5-4C7C-AFD6-41A4D1B79FE4}" type="pres">
      <dgm:prSet presAssocID="{0627263A-5C39-4128-B8E8-492443132039}" presName="iconRect" presStyleLbl="node1" presStyleIdx="0" presStyleCnt="7"/>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DNA"/>
        </a:ext>
      </dgm:extLst>
    </dgm:pt>
    <dgm:pt modelId="{21123606-C4AF-4D86-8366-73DD0233E29C}" type="pres">
      <dgm:prSet presAssocID="{0627263A-5C39-4128-B8E8-492443132039}" presName="spaceRect" presStyleCnt="0"/>
      <dgm:spPr/>
    </dgm:pt>
    <dgm:pt modelId="{3F6AFDB4-2BEE-4616-B2E6-6543C1B83CF2}" type="pres">
      <dgm:prSet presAssocID="{0627263A-5C39-4128-B8E8-492443132039}" presName="textRect" presStyleLbl="revTx" presStyleIdx="0" presStyleCnt="7">
        <dgm:presLayoutVars>
          <dgm:chMax val="1"/>
          <dgm:chPref val="1"/>
        </dgm:presLayoutVars>
      </dgm:prSet>
      <dgm:spPr/>
    </dgm:pt>
    <dgm:pt modelId="{F9F08B9C-D392-41BD-82F4-1EAAD31E1D7C}" type="pres">
      <dgm:prSet presAssocID="{9002F4A3-9D07-4B11-85F9-6500D1F171BA}" presName="sibTrans" presStyleLbl="sibTrans2D1" presStyleIdx="0" presStyleCnt="0"/>
      <dgm:spPr/>
    </dgm:pt>
    <dgm:pt modelId="{65CA7785-00C6-4A24-9365-8D37C2130B93}" type="pres">
      <dgm:prSet presAssocID="{3625FFBA-B31D-4698-B85B-B7A75E5A1521}" presName="compNode" presStyleCnt="0"/>
      <dgm:spPr/>
    </dgm:pt>
    <dgm:pt modelId="{184E754B-18C2-43F2-B58E-E0A078ED87F7}" type="pres">
      <dgm:prSet presAssocID="{3625FFBA-B31D-4698-B85B-B7A75E5A1521}" presName="iconBgRect" presStyleLbl="bgShp" presStyleIdx="1" presStyleCnt="7"/>
      <dgm:spPr/>
    </dgm:pt>
    <dgm:pt modelId="{4254DAA1-18D5-4F00-A2D8-CC2CEAC178AC}" type="pres">
      <dgm:prSet presAssocID="{3625FFBA-B31D-4698-B85B-B7A75E5A1521}" presName="iconRect" presStyleLbl="node1" presStyleIdx="1" presStyleCnt="7"/>
      <dgm:spPr>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a:noFill/>
        </a:ln>
      </dgm:spPr>
      <dgm:extLst>
        <a:ext uri="{E40237B7-FDA0-4F09-8148-C483321AD2D9}">
          <dgm14:cNvPr xmlns:dgm14="http://schemas.microsoft.com/office/drawing/2010/diagram" id="0" name="" descr="Angel Face Outline"/>
        </a:ext>
      </dgm:extLst>
    </dgm:pt>
    <dgm:pt modelId="{EC838128-20EC-44AA-9119-62FB10E4F96D}" type="pres">
      <dgm:prSet presAssocID="{3625FFBA-B31D-4698-B85B-B7A75E5A1521}" presName="spaceRect" presStyleCnt="0"/>
      <dgm:spPr/>
    </dgm:pt>
    <dgm:pt modelId="{0825DCC3-D376-4A8D-95AD-25A657FE3C1F}" type="pres">
      <dgm:prSet presAssocID="{3625FFBA-B31D-4698-B85B-B7A75E5A1521}" presName="textRect" presStyleLbl="revTx" presStyleIdx="1" presStyleCnt="7">
        <dgm:presLayoutVars>
          <dgm:chMax val="1"/>
          <dgm:chPref val="1"/>
        </dgm:presLayoutVars>
      </dgm:prSet>
      <dgm:spPr/>
    </dgm:pt>
    <dgm:pt modelId="{25E03F3D-EFB1-423C-8DA0-B15A8C64453D}" type="pres">
      <dgm:prSet presAssocID="{3570BD0C-A040-4484-9759-0E435C6D329C}" presName="sibTrans" presStyleLbl="sibTrans2D1" presStyleIdx="0" presStyleCnt="0"/>
      <dgm:spPr/>
    </dgm:pt>
    <dgm:pt modelId="{2E330264-B368-4E45-BFE5-7C61AECE427D}" type="pres">
      <dgm:prSet presAssocID="{A43D480B-730B-4B21-A82F-626BE6CFC39E}" presName="compNode" presStyleCnt="0"/>
      <dgm:spPr/>
    </dgm:pt>
    <dgm:pt modelId="{A2D5CC29-2F29-4F60-93F4-080BE2C9B452}" type="pres">
      <dgm:prSet presAssocID="{A43D480B-730B-4B21-A82F-626BE6CFC39E}" presName="iconBgRect" presStyleLbl="bgShp" presStyleIdx="2" presStyleCnt="7"/>
      <dgm:spPr/>
    </dgm:pt>
    <dgm:pt modelId="{F9070401-64D8-4655-8EFA-675D997C7AB5}" type="pres">
      <dgm:prSet presAssocID="{A43D480B-730B-4B21-A82F-626BE6CFC39E}" presName="iconRect" presStyleLbl="node1" presStyleIdx="2" presStyleCnt="7"/>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Deciduous tree"/>
        </a:ext>
      </dgm:extLst>
    </dgm:pt>
    <dgm:pt modelId="{6AAC83C2-9C66-486F-BAD0-94E862954A64}" type="pres">
      <dgm:prSet presAssocID="{A43D480B-730B-4B21-A82F-626BE6CFC39E}" presName="spaceRect" presStyleCnt="0"/>
      <dgm:spPr/>
    </dgm:pt>
    <dgm:pt modelId="{65236BA8-AA29-4C27-A3EA-6978DAA8103D}" type="pres">
      <dgm:prSet presAssocID="{A43D480B-730B-4B21-A82F-626BE6CFC39E}" presName="textRect" presStyleLbl="revTx" presStyleIdx="2" presStyleCnt="7">
        <dgm:presLayoutVars>
          <dgm:chMax val="1"/>
          <dgm:chPref val="1"/>
        </dgm:presLayoutVars>
      </dgm:prSet>
      <dgm:spPr/>
    </dgm:pt>
    <dgm:pt modelId="{4297961A-7234-4F3B-9543-DA27415891F7}" type="pres">
      <dgm:prSet presAssocID="{C6E7938E-0EA2-4177-867D-F08934192A58}" presName="sibTrans" presStyleLbl="sibTrans2D1" presStyleIdx="0" presStyleCnt="0"/>
      <dgm:spPr/>
    </dgm:pt>
    <dgm:pt modelId="{B99A1B4C-B276-46A8-B695-C6E721072B30}" type="pres">
      <dgm:prSet presAssocID="{0ED4A8EE-17A9-4C72-B736-1C9C46AC1E05}" presName="compNode" presStyleCnt="0"/>
      <dgm:spPr/>
    </dgm:pt>
    <dgm:pt modelId="{04154E54-9826-4CAC-9127-CBEF6CEF86A0}" type="pres">
      <dgm:prSet presAssocID="{0ED4A8EE-17A9-4C72-B736-1C9C46AC1E05}" presName="iconBgRect" presStyleLbl="bgShp" presStyleIdx="3" presStyleCnt="7"/>
      <dgm:spPr/>
    </dgm:pt>
    <dgm:pt modelId="{4C6B1150-A055-4C4A-9265-4D88CA54BA83}" type="pres">
      <dgm:prSet presAssocID="{0ED4A8EE-17A9-4C72-B736-1C9C46AC1E05}" presName="iconRect" presStyleLbl="node1" presStyleIdx="3" presStyleCnt="7"/>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Forest scene"/>
        </a:ext>
      </dgm:extLst>
    </dgm:pt>
    <dgm:pt modelId="{FFE7F502-BAA9-4DFE-93CF-4F78CE189805}" type="pres">
      <dgm:prSet presAssocID="{0ED4A8EE-17A9-4C72-B736-1C9C46AC1E05}" presName="spaceRect" presStyleCnt="0"/>
      <dgm:spPr/>
    </dgm:pt>
    <dgm:pt modelId="{64C24CED-9B1F-4499-BC98-7F7A2CC0562F}" type="pres">
      <dgm:prSet presAssocID="{0ED4A8EE-17A9-4C72-B736-1C9C46AC1E05}" presName="textRect" presStyleLbl="revTx" presStyleIdx="3" presStyleCnt="7">
        <dgm:presLayoutVars>
          <dgm:chMax val="1"/>
          <dgm:chPref val="1"/>
        </dgm:presLayoutVars>
      </dgm:prSet>
      <dgm:spPr/>
    </dgm:pt>
    <dgm:pt modelId="{B7008DF1-47DD-4508-99B7-E69E4FAD115C}" type="pres">
      <dgm:prSet presAssocID="{94C7340F-653D-4744-816E-5D1133CFDEAD}" presName="sibTrans" presStyleLbl="sibTrans2D1" presStyleIdx="0" presStyleCnt="0"/>
      <dgm:spPr/>
    </dgm:pt>
    <dgm:pt modelId="{1B3018AA-E970-421A-93BE-E2401D35016B}" type="pres">
      <dgm:prSet presAssocID="{B175837F-9F75-46C9-BD74-74C40F8AFDE5}" presName="compNode" presStyleCnt="0"/>
      <dgm:spPr/>
    </dgm:pt>
    <dgm:pt modelId="{6400986E-794F-429F-B3D4-14448F61A457}" type="pres">
      <dgm:prSet presAssocID="{B175837F-9F75-46C9-BD74-74C40F8AFDE5}" presName="iconBgRect" presStyleLbl="bgShp" presStyleIdx="4" presStyleCnt="7"/>
      <dgm:spPr/>
    </dgm:pt>
    <dgm:pt modelId="{AD4D4710-056B-4DC4-9555-BB4EED282274}" type="pres">
      <dgm:prSet presAssocID="{B175837F-9F75-46C9-BD74-74C40F8AFDE5}" presName="iconRect" presStyleLbl="node1" presStyleIdx="4" presStyleCnt="7"/>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a:noFill/>
        </a:ln>
      </dgm:spPr>
      <dgm:extLst>
        <a:ext uri="{E40237B7-FDA0-4F09-8148-C483321AD2D9}">
          <dgm14:cNvPr xmlns:dgm14="http://schemas.microsoft.com/office/drawing/2010/diagram" id="0" name="" descr="Tick"/>
        </a:ext>
      </dgm:extLst>
    </dgm:pt>
    <dgm:pt modelId="{DF8A22B8-2BA1-4EA5-B9AF-7163259B9D9D}" type="pres">
      <dgm:prSet presAssocID="{B175837F-9F75-46C9-BD74-74C40F8AFDE5}" presName="spaceRect" presStyleCnt="0"/>
      <dgm:spPr/>
    </dgm:pt>
    <dgm:pt modelId="{064DD37D-9FA6-490F-A639-C5D4488CA11D}" type="pres">
      <dgm:prSet presAssocID="{B175837F-9F75-46C9-BD74-74C40F8AFDE5}" presName="textRect" presStyleLbl="revTx" presStyleIdx="4" presStyleCnt="7">
        <dgm:presLayoutVars>
          <dgm:chMax val="1"/>
          <dgm:chPref val="1"/>
        </dgm:presLayoutVars>
      </dgm:prSet>
      <dgm:spPr/>
    </dgm:pt>
    <dgm:pt modelId="{242F1C11-185D-4DAE-AA7B-EE9FF1E34640}" type="pres">
      <dgm:prSet presAssocID="{DCFEED4B-9212-4FE9-A1AC-6ADDB17871AA}" presName="sibTrans" presStyleLbl="sibTrans2D1" presStyleIdx="0" presStyleCnt="0"/>
      <dgm:spPr/>
    </dgm:pt>
    <dgm:pt modelId="{4C77A347-4AA4-4702-A4F4-C68B2F991C14}" type="pres">
      <dgm:prSet presAssocID="{9A25518D-387C-4C88-9FE0-081DB900890D}" presName="compNode" presStyleCnt="0"/>
      <dgm:spPr/>
    </dgm:pt>
    <dgm:pt modelId="{F719E962-010A-4D4D-9900-03C274AF6B40}" type="pres">
      <dgm:prSet presAssocID="{9A25518D-387C-4C88-9FE0-081DB900890D}" presName="iconBgRect" presStyleLbl="bgShp" presStyleIdx="5" presStyleCnt="7"/>
      <dgm:spPr/>
    </dgm:pt>
    <dgm:pt modelId="{7B2D30CE-34F0-4927-B1E3-3657DA3A4008}" type="pres">
      <dgm:prSet presAssocID="{9A25518D-387C-4C88-9FE0-081DB900890D}" presName="iconRect" presStyleLbl="node1" presStyleIdx="5" presStyleCnt="7"/>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a:noFill/>
        </a:ln>
      </dgm:spPr>
      <dgm:extLst>
        <a:ext uri="{E40237B7-FDA0-4F09-8148-C483321AD2D9}">
          <dgm14:cNvPr xmlns:dgm14="http://schemas.microsoft.com/office/drawing/2010/diagram" id="0" name="" descr="Brain"/>
        </a:ext>
      </dgm:extLst>
    </dgm:pt>
    <dgm:pt modelId="{83B485C8-3334-41C8-A080-244CA9EB8AF5}" type="pres">
      <dgm:prSet presAssocID="{9A25518D-387C-4C88-9FE0-081DB900890D}" presName="spaceRect" presStyleCnt="0"/>
      <dgm:spPr/>
    </dgm:pt>
    <dgm:pt modelId="{6F124171-18DE-4CBD-BF9F-D6737E6F9FBD}" type="pres">
      <dgm:prSet presAssocID="{9A25518D-387C-4C88-9FE0-081DB900890D}" presName="textRect" presStyleLbl="revTx" presStyleIdx="5" presStyleCnt="7">
        <dgm:presLayoutVars>
          <dgm:chMax val="1"/>
          <dgm:chPref val="1"/>
        </dgm:presLayoutVars>
      </dgm:prSet>
      <dgm:spPr/>
    </dgm:pt>
    <dgm:pt modelId="{31A4A308-716B-484D-AF82-6C41D6A6D7A7}" type="pres">
      <dgm:prSet presAssocID="{C6C52E38-8C24-4FD6-BCD5-5F5A806CF85D}" presName="sibTrans" presStyleLbl="sibTrans2D1" presStyleIdx="0" presStyleCnt="0"/>
      <dgm:spPr/>
    </dgm:pt>
    <dgm:pt modelId="{29299A1B-A30B-462E-ACF8-6531F98F01B5}" type="pres">
      <dgm:prSet presAssocID="{DDA54743-C43E-40BF-ACA5-D46BC77F12AD}" presName="compNode" presStyleCnt="0"/>
      <dgm:spPr/>
    </dgm:pt>
    <dgm:pt modelId="{DA765090-47D3-4225-A275-5D5CF534318C}" type="pres">
      <dgm:prSet presAssocID="{DDA54743-C43E-40BF-ACA5-D46BC77F12AD}" presName="iconBgRect" presStyleLbl="bgShp" presStyleIdx="6" presStyleCnt="7" custLinFactX="197506" custLinFactNeighborX="200000"/>
      <dgm:spPr/>
    </dgm:pt>
    <dgm:pt modelId="{B4E27EDA-A605-4919-AC6D-B44049B71CA4}" type="pres">
      <dgm:prSet presAssocID="{DDA54743-C43E-40BF-ACA5-D46BC77F12AD}" presName="iconRect" presStyleLbl="node1" presStyleIdx="6" presStyleCnt="7" custLinFactX="300000" custLinFactNeighborX="378806"/>
      <dgm:spPr>
        <a:blipFill dpi="0" rotWithShape="1">
          <a:blip xmlns:r="http://schemas.openxmlformats.org/officeDocument/2006/relationships" r:embed="rId13">
            <a:alphaModFix/>
            <a:lum bright="100000" contrast="-82000"/>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a:ln>
          <a:noFill/>
        </a:ln>
      </dgm:spPr>
      <dgm:extLst>
        <a:ext uri="{E40237B7-FDA0-4F09-8148-C483321AD2D9}">
          <dgm14:cNvPr xmlns:dgm14="http://schemas.microsoft.com/office/drawing/2010/diagram" id="0" name="" descr="Scientific Thought outline"/>
        </a:ext>
      </dgm:extLst>
    </dgm:pt>
    <dgm:pt modelId="{5261C076-708F-4474-807A-8BFB73A23C90}" type="pres">
      <dgm:prSet presAssocID="{DDA54743-C43E-40BF-ACA5-D46BC77F12AD}" presName="spaceRect" presStyleCnt="0"/>
      <dgm:spPr/>
    </dgm:pt>
    <dgm:pt modelId="{FA87A304-66C0-40A4-B9E2-26349BA0B90B}" type="pres">
      <dgm:prSet presAssocID="{DDA54743-C43E-40BF-ACA5-D46BC77F12AD}" presName="textRect" presStyleLbl="revTx" presStyleIdx="6" presStyleCnt="7" custLinFactX="68628" custLinFactNeighborX="100000">
        <dgm:presLayoutVars>
          <dgm:chMax val="1"/>
          <dgm:chPref val="1"/>
        </dgm:presLayoutVars>
      </dgm:prSet>
      <dgm:spPr/>
    </dgm:pt>
  </dgm:ptLst>
  <dgm:cxnLst>
    <dgm:cxn modelId="{5FDEDE06-B8B5-4FC8-BB85-D02A6DFC52BF}" type="presOf" srcId="{3625FFBA-B31D-4698-B85B-B7A75E5A1521}" destId="{0825DCC3-D376-4A8D-95AD-25A657FE3C1F}" srcOrd="0" destOrd="0" presId="urn:microsoft.com/office/officeart/2018/2/layout/IconCircleList"/>
    <dgm:cxn modelId="{8E12C108-186C-42FB-BA3A-B814C6C6A83A}" srcId="{8C7AAEEA-DF75-4630-AE9D-1203E753AFDB}" destId="{B175837F-9F75-46C9-BD74-74C40F8AFDE5}" srcOrd="4" destOrd="0" parTransId="{C0676A14-1493-42F9-A13B-AE5F21CD0025}" sibTransId="{DCFEED4B-9212-4FE9-A1AC-6ADDB17871AA}"/>
    <dgm:cxn modelId="{74D05D0E-8AF3-4EC8-AD9C-082A2C9DE1DE}" type="presOf" srcId="{8C7AAEEA-DF75-4630-AE9D-1203E753AFDB}" destId="{BA8E1100-1869-45CE-BAA0-DFBDA40CDECD}" srcOrd="0" destOrd="0" presId="urn:microsoft.com/office/officeart/2018/2/layout/IconCircleList"/>
    <dgm:cxn modelId="{1AADB711-3086-48B0-BB5D-783DFB80CD65}" srcId="{8C7AAEEA-DF75-4630-AE9D-1203E753AFDB}" destId="{0ED4A8EE-17A9-4C72-B736-1C9C46AC1E05}" srcOrd="3" destOrd="0" parTransId="{C8B330E7-A9D8-4472-B33F-2257C1878B29}" sibTransId="{94C7340F-653D-4744-816E-5D1133CFDEAD}"/>
    <dgm:cxn modelId="{B316EF13-E866-421D-ABD8-FAD52AADF23A}" type="presOf" srcId="{DDA54743-C43E-40BF-ACA5-D46BC77F12AD}" destId="{FA87A304-66C0-40A4-B9E2-26349BA0B90B}" srcOrd="0" destOrd="0" presId="urn:microsoft.com/office/officeart/2018/2/layout/IconCircleList"/>
    <dgm:cxn modelId="{0C9E3A2B-3B12-425B-8DD3-CD6848433FC4}" type="presOf" srcId="{C6E7938E-0EA2-4177-867D-F08934192A58}" destId="{4297961A-7234-4F3B-9543-DA27415891F7}" srcOrd="0" destOrd="0" presId="urn:microsoft.com/office/officeart/2018/2/layout/IconCircleList"/>
    <dgm:cxn modelId="{1922A92D-5C83-4E2B-A327-EB710D7387AA}" type="presOf" srcId="{9002F4A3-9D07-4B11-85F9-6500D1F171BA}" destId="{F9F08B9C-D392-41BD-82F4-1EAAD31E1D7C}" srcOrd="0" destOrd="0" presId="urn:microsoft.com/office/officeart/2018/2/layout/IconCircleList"/>
    <dgm:cxn modelId="{2B60E86D-4AFD-4300-BEF9-34059642FC88}" srcId="{8C7AAEEA-DF75-4630-AE9D-1203E753AFDB}" destId="{DDA54743-C43E-40BF-ACA5-D46BC77F12AD}" srcOrd="6" destOrd="0" parTransId="{962002B2-C4CE-40EF-A0FE-99F1501E0B28}" sibTransId="{EDABD74F-BAB8-4981-A253-CBD818DA9033}"/>
    <dgm:cxn modelId="{E4A56955-A2AC-4C4C-840E-0775A1E69F1F}" type="presOf" srcId="{DCFEED4B-9212-4FE9-A1AC-6ADDB17871AA}" destId="{242F1C11-185D-4DAE-AA7B-EE9FF1E34640}" srcOrd="0" destOrd="0" presId="urn:microsoft.com/office/officeart/2018/2/layout/IconCircleList"/>
    <dgm:cxn modelId="{3EFAC976-EEE8-49E3-A56D-10C479D913AF}" type="presOf" srcId="{C6C52E38-8C24-4FD6-BCD5-5F5A806CF85D}" destId="{31A4A308-716B-484D-AF82-6C41D6A6D7A7}" srcOrd="0" destOrd="0" presId="urn:microsoft.com/office/officeart/2018/2/layout/IconCircleList"/>
    <dgm:cxn modelId="{C319C458-BBF2-46DF-8F19-B874E3907C7E}" type="presOf" srcId="{9A25518D-387C-4C88-9FE0-081DB900890D}" destId="{6F124171-18DE-4CBD-BF9F-D6737E6F9FBD}" srcOrd="0" destOrd="0" presId="urn:microsoft.com/office/officeart/2018/2/layout/IconCircleList"/>
    <dgm:cxn modelId="{0C391E85-6563-44CE-8054-BB20B997B56E}" srcId="{8C7AAEEA-DF75-4630-AE9D-1203E753AFDB}" destId="{0627263A-5C39-4128-B8E8-492443132039}" srcOrd="0" destOrd="0" parTransId="{95162A49-D791-4D4C-8E9C-6249F8418150}" sibTransId="{9002F4A3-9D07-4B11-85F9-6500D1F171BA}"/>
    <dgm:cxn modelId="{02FA338B-154A-4316-AE5C-489F4D9EDC7A}" srcId="{8C7AAEEA-DF75-4630-AE9D-1203E753AFDB}" destId="{3625FFBA-B31D-4698-B85B-B7A75E5A1521}" srcOrd="1" destOrd="0" parTransId="{EBA027A0-E114-4493-8F59-2AE9B488B131}" sibTransId="{3570BD0C-A040-4484-9759-0E435C6D329C}"/>
    <dgm:cxn modelId="{000F8792-54B1-4584-9249-49B7AAA85CA9}" type="presOf" srcId="{B175837F-9F75-46C9-BD74-74C40F8AFDE5}" destId="{064DD37D-9FA6-490F-A639-C5D4488CA11D}" srcOrd="0" destOrd="0" presId="urn:microsoft.com/office/officeart/2018/2/layout/IconCircleList"/>
    <dgm:cxn modelId="{5896DFD0-016E-4F63-9312-307A4F956647}" srcId="{8C7AAEEA-DF75-4630-AE9D-1203E753AFDB}" destId="{A43D480B-730B-4B21-A82F-626BE6CFC39E}" srcOrd="2" destOrd="0" parTransId="{B6BD84D8-0A73-4BB8-BAE6-5FCF6ADDCFA6}" sibTransId="{C6E7938E-0EA2-4177-867D-F08934192A58}"/>
    <dgm:cxn modelId="{233302D9-E83E-473E-9DE2-913FC4A408A3}" type="presOf" srcId="{3570BD0C-A040-4484-9759-0E435C6D329C}" destId="{25E03F3D-EFB1-423C-8DA0-B15A8C64453D}" srcOrd="0" destOrd="0" presId="urn:microsoft.com/office/officeart/2018/2/layout/IconCircleList"/>
    <dgm:cxn modelId="{23B4E1E5-CFE8-4FB2-89BD-50E806FDF76F}" srcId="{8C7AAEEA-DF75-4630-AE9D-1203E753AFDB}" destId="{9A25518D-387C-4C88-9FE0-081DB900890D}" srcOrd="5" destOrd="0" parTransId="{05FBDA0B-7D74-40F6-AF86-17E6F7D6187F}" sibTransId="{C6C52E38-8C24-4FD6-BCD5-5F5A806CF85D}"/>
    <dgm:cxn modelId="{A27B65F1-EFFE-41F6-B4E1-FDA529C0C468}" type="presOf" srcId="{94C7340F-653D-4744-816E-5D1133CFDEAD}" destId="{B7008DF1-47DD-4508-99B7-E69E4FAD115C}" srcOrd="0" destOrd="0" presId="urn:microsoft.com/office/officeart/2018/2/layout/IconCircleList"/>
    <dgm:cxn modelId="{66E8FAF9-7C95-4352-9974-45B2EED1E3BE}" type="presOf" srcId="{0627263A-5C39-4128-B8E8-492443132039}" destId="{3F6AFDB4-2BEE-4616-B2E6-6543C1B83CF2}" srcOrd="0" destOrd="0" presId="urn:microsoft.com/office/officeart/2018/2/layout/IconCircleList"/>
    <dgm:cxn modelId="{6C690BFD-C6F0-4DC8-9DB9-944C30616FD9}" type="presOf" srcId="{0ED4A8EE-17A9-4C72-B736-1C9C46AC1E05}" destId="{64C24CED-9B1F-4499-BC98-7F7A2CC0562F}" srcOrd="0" destOrd="0" presId="urn:microsoft.com/office/officeart/2018/2/layout/IconCircleList"/>
    <dgm:cxn modelId="{218258FE-CF82-45DD-90FA-AE320C788433}" type="presOf" srcId="{A43D480B-730B-4B21-A82F-626BE6CFC39E}" destId="{65236BA8-AA29-4C27-A3EA-6978DAA8103D}" srcOrd="0" destOrd="0" presId="urn:microsoft.com/office/officeart/2018/2/layout/IconCircleList"/>
    <dgm:cxn modelId="{F9441E03-7F18-405E-8057-219C82428924}" type="presParOf" srcId="{BA8E1100-1869-45CE-BAA0-DFBDA40CDECD}" destId="{3F6DA8C3-0806-4357-86F4-E49CC5823D55}" srcOrd="0" destOrd="0" presId="urn:microsoft.com/office/officeart/2018/2/layout/IconCircleList"/>
    <dgm:cxn modelId="{DEA6D056-1F54-4A7A-8A46-138A912348CB}" type="presParOf" srcId="{3F6DA8C3-0806-4357-86F4-E49CC5823D55}" destId="{2D36A7CE-4CF1-49E2-A989-5D28B6409EAF}" srcOrd="0" destOrd="0" presId="urn:microsoft.com/office/officeart/2018/2/layout/IconCircleList"/>
    <dgm:cxn modelId="{3C5F9B2F-9B11-4DDB-8ABD-8B097928BC09}" type="presParOf" srcId="{2D36A7CE-4CF1-49E2-A989-5D28B6409EAF}" destId="{0F1A78F1-A806-47DB-9915-EB3385A5D618}" srcOrd="0" destOrd="0" presId="urn:microsoft.com/office/officeart/2018/2/layout/IconCircleList"/>
    <dgm:cxn modelId="{524F0959-F760-4EB1-8FB3-5A85C2900E36}" type="presParOf" srcId="{2D36A7CE-4CF1-49E2-A989-5D28B6409EAF}" destId="{91EDD620-F0D5-4C7C-AFD6-41A4D1B79FE4}" srcOrd="1" destOrd="0" presId="urn:microsoft.com/office/officeart/2018/2/layout/IconCircleList"/>
    <dgm:cxn modelId="{6131CCFB-4583-409A-974A-AEE9A4843825}" type="presParOf" srcId="{2D36A7CE-4CF1-49E2-A989-5D28B6409EAF}" destId="{21123606-C4AF-4D86-8366-73DD0233E29C}" srcOrd="2" destOrd="0" presId="urn:microsoft.com/office/officeart/2018/2/layout/IconCircleList"/>
    <dgm:cxn modelId="{4C3A4020-7F99-4A83-8900-8BA76E5597FA}" type="presParOf" srcId="{2D36A7CE-4CF1-49E2-A989-5D28B6409EAF}" destId="{3F6AFDB4-2BEE-4616-B2E6-6543C1B83CF2}" srcOrd="3" destOrd="0" presId="urn:microsoft.com/office/officeart/2018/2/layout/IconCircleList"/>
    <dgm:cxn modelId="{92DB899E-2931-4F87-BDA1-9E7265AA3529}" type="presParOf" srcId="{3F6DA8C3-0806-4357-86F4-E49CC5823D55}" destId="{F9F08B9C-D392-41BD-82F4-1EAAD31E1D7C}" srcOrd="1" destOrd="0" presId="urn:microsoft.com/office/officeart/2018/2/layout/IconCircleList"/>
    <dgm:cxn modelId="{7742D917-E938-4376-908B-9D0E2715A84C}" type="presParOf" srcId="{3F6DA8C3-0806-4357-86F4-E49CC5823D55}" destId="{65CA7785-00C6-4A24-9365-8D37C2130B93}" srcOrd="2" destOrd="0" presId="urn:microsoft.com/office/officeart/2018/2/layout/IconCircleList"/>
    <dgm:cxn modelId="{1013CC5C-94E8-423C-8AF6-8DF6DC5132CB}" type="presParOf" srcId="{65CA7785-00C6-4A24-9365-8D37C2130B93}" destId="{184E754B-18C2-43F2-B58E-E0A078ED87F7}" srcOrd="0" destOrd="0" presId="urn:microsoft.com/office/officeart/2018/2/layout/IconCircleList"/>
    <dgm:cxn modelId="{A710F648-2E6E-4588-98CF-237CA790A0BD}" type="presParOf" srcId="{65CA7785-00C6-4A24-9365-8D37C2130B93}" destId="{4254DAA1-18D5-4F00-A2D8-CC2CEAC178AC}" srcOrd="1" destOrd="0" presId="urn:microsoft.com/office/officeart/2018/2/layout/IconCircleList"/>
    <dgm:cxn modelId="{16954B01-F3C7-49F6-AFFC-536F714F0D6C}" type="presParOf" srcId="{65CA7785-00C6-4A24-9365-8D37C2130B93}" destId="{EC838128-20EC-44AA-9119-62FB10E4F96D}" srcOrd="2" destOrd="0" presId="urn:microsoft.com/office/officeart/2018/2/layout/IconCircleList"/>
    <dgm:cxn modelId="{8C024323-AA41-4BB7-B11E-ABA04F25E43B}" type="presParOf" srcId="{65CA7785-00C6-4A24-9365-8D37C2130B93}" destId="{0825DCC3-D376-4A8D-95AD-25A657FE3C1F}" srcOrd="3" destOrd="0" presId="urn:microsoft.com/office/officeart/2018/2/layout/IconCircleList"/>
    <dgm:cxn modelId="{C74763E4-2A75-4C11-83D1-8DBECEF15BBF}" type="presParOf" srcId="{3F6DA8C3-0806-4357-86F4-E49CC5823D55}" destId="{25E03F3D-EFB1-423C-8DA0-B15A8C64453D}" srcOrd="3" destOrd="0" presId="urn:microsoft.com/office/officeart/2018/2/layout/IconCircleList"/>
    <dgm:cxn modelId="{2F4CFB58-95F8-4FBE-B5D6-9270D74E00D1}" type="presParOf" srcId="{3F6DA8C3-0806-4357-86F4-E49CC5823D55}" destId="{2E330264-B368-4E45-BFE5-7C61AECE427D}" srcOrd="4" destOrd="0" presId="urn:microsoft.com/office/officeart/2018/2/layout/IconCircleList"/>
    <dgm:cxn modelId="{BA390897-EE3D-4C69-AAB5-BF95298547E9}" type="presParOf" srcId="{2E330264-B368-4E45-BFE5-7C61AECE427D}" destId="{A2D5CC29-2F29-4F60-93F4-080BE2C9B452}" srcOrd="0" destOrd="0" presId="urn:microsoft.com/office/officeart/2018/2/layout/IconCircleList"/>
    <dgm:cxn modelId="{2F406F3F-FBB2-4DFC-80EA-51F039BB6269}" type="presParOf" srcId="{2E330264-B368-4E45-BFE5-7C61AECE427D}" destId="{F9070401-64D8-4655-8EFA-675D997C7AB5}" srcOrd="1" destOrd="0" presId="urn:microsoft.com/office/officeart/2018/2/layout/IconCircleList"/>
    <dgm:cxn modelId="{ECF2957F-C91C-49C0-B6A5-662000B99A5E}" type="presParOf" srcId="{2E330264-B368-4E45-BFE5-7C61AECE427D}" destId="{6AAC83C2-9C66-486F-BAD0-94E862954A64}" srcOrd="2" destOrd="0" presId="urn:microsoft.com/office/officeart/2018/2/layout/IconCircleList"/>
    <dgm:cxn modelId="{F758EA53-8A7E-4400-BC0B-2F535F5DFE88}" type="presParOf" srcId="{2E330264-B368-4E45-BFE5-7C61AECE427D}" destId="{65236BA8-AA29-4C27-A3EA-6978DAA8103D}" srcOrd="3" destOrd="0" presId="urn:microsoft.com/office/officeart/2018/2/layout/IconCircleList"/>
    <dgm:cxn modelId="{0D4EFAE5-F0B0-4832-9CD5-28FCA203C9A2}" type="presParOf" srcId="{3F6DA8C3-0806-4357-86F4-E49CC5823D55}" destId="{4297961A-7234-4F3B-9543-DA27415891F7}" srcOrd="5" destOrd="0" presId="urn:microsoft.com/office/officeart/2018/2/layout/IconCircleList"/>
    <dgm:cxn modelId="{97175B65-1CDC-4ADD-909D-368E4012D331}" type="presParOf" srcId="{3F6DA8C3-0806-4357-86F4-E49CC5823D55}" destId="{B99A1B4C-B276-46A8-B695-C6E721072B30}" srcOrd="6" destOrd="0" presId="urn:microsoft.com/office/officeart/2018/2/layout/IconCircleList"/>
    <dgm:cxn modelId="{15F9D5F2-79A1-43D3-BEAD-66F030D61BF9}" type="presParOf" srcId="{B99A1B4C-B276-46A8-B695-C6E721072B30}" destId="{04154E54-9826-4CAC-9127-CBEF6CEF86A0}" srcOrd="0" destOrd="0" presId="urn:microsoft.com/office/officeart/2018/2/layout/IconCircleList"/>
    <dgm:cxn modelId="{082DF2BC-A1BF-4814-8A2D-FD634F032D2A}" type="presParOf" srcId="{B99A1B4C-B276-46A8-B695-C6E721072B30}" destId="{4C6B1150-A055-4C4A-9265-4D88CA54BA83}" srcOrd="1" destOrd="0" presId="urn:microsoft.com/office/officeart/2018/2/layout/IconCircleList"/>
    <dgm:cxn modelId="{F40055EB-2B3E-41BF-AF69-7F713A131A9E}" type="presParOf" srcId="{B99A1B4C-B276-46A8-B695-C6E721072B30}" destId="{FFE7F502-BAA9-4DFE-93CF-4F78CE189805}" srcOrd="2" destOrd="0" presId="urn:microsoft.com/office/officeart/2018/2/layout/IconCircleList"/>
    <dgm:cxn modelId="{FD7B8809-CEE0-46BB-812F-01F6AC83614A}" type="presParOf" srcId="{B99A1B4C-B276-46A8-B695-C6E721072B30}" destId="{64C24CED-9B1F-4499-BC98-7F7A2CC0562F}" srcOrd="3" destOrd="0" presId="urn:microsoft.com/office/officeart/2018/2/layout/IconCircleList"/>
    <dgm:cxn modelId="{A63F0BAF-5D99-4E3E-AEC4-97951D5EEF7F}" type="presParOf" srcId="{3F6DA8C3-0806-4357-86F4-E49CC5823D55}" destId="{B7008DF1-47DD-4508-99B7-E69E4FAD115C}" srcOrd="7" destOrd="0" presId="urn:microsoft.com/office/officeart/2018/2/layout/IconCircleList"/>
    <dgm:cxn modelId="{3509AF5E-F0FE-4477-83B8-26D6E3DC1436}" type="presParOf" srcId="{3F6DA8C3-0806-4357-86F4-E49CC5823D55}" destId="{1B3018AA-E970-421A-93BE-E2401D35016B}" srcOrd="8" destOrd="0" presId="urn:microsoft.com/office/officeart/2018/2/layout/IconCircleList"/>
    <dgm:cxn modelId="{9523E1CF-F14B-4229-95B6-2FE712C6C17C}" type="presParOf" srcId="{1B3018AA-E970-421A-93BE-E2401D35016B}" destId="{6400986E-794F-429F-B3D4-14448F61A457}" srcOrd="0" destOrd="0" presId="urn:microsoft.com/office/officeart/2018/2/layout/IconCircleList"/>
    <dgm:cxn modelId="{C1115041-D8E2-43D6-AF5A-2FC9CBD87B0E}" type="presParOf" srcId="{1B3018AA-E970-421A-93BE-E2401D35016B}" destId="{AD4D4710-056B-4DC4-9555-BB4EED282274}" srcOrd="1" destOrd="0" presId="urn:microsoft.com/office/officeart/2018/2/layout/IconCircleList"/>
    <dgm:cxn modelId="{7CF24516-0694-4EBE-ABA4-A9FEE0B2AEF8}" type="presParOf" srcId="{1B3018AA-E970-421A-93BE-E2401D35016B}" destId="{DF8A22B8-2BA1-4EA5-B9AF-7163259B9D9D}" srcOrd="2" destOrd="0" presId="urn:microsoft.com/office/officeart/2018/2/layout/IconCircleList"/>
    <dgm:cxn modelId="{6730982C-02A2-4E59-9917-CCB8FDC143E0}" type="presParOf" srcId="{1B3018AA-E970-421A-93BE-E2401D35016B}" destId="{064DD37D-9FA6-490F-A639-C5D4488CA11D}" srcOrd="3" destOrd="0" presId="urn:microsoft.com/office/officeart/2018/2/layout/IconCircleList"/>
    <dgm:cxn modelId="{CAD320F0-59AC-4699-B3C9-DC11A34071B5}" type="presParOf" srcId="{3F6DA8C3-0806-4357-86F4-E49CC5823D55}" destId="{242F1C11-185D-4DAE-AA7B-EE9FF1E34640}" srcOrd="9" destOrd="0" presId="urn:microsoft.com/office/officeart/2018/2/layout/IconCircleList"/>
    <dgm:cxn modelId="{EF216A88-C55C-40D2-AAB9-790ED3E3489D}" type="presParOf" srcId="{3F6DA8C3-0806-4357-86F4-E49CC5823D55}" destId="{4C77A347-4AA4-4702-A4F4-C68B2F991C14}" srcOrd="10" destOrd="0" presId="urn:microsoft.com/office/officeart/2018/2/layout/IconCircleList"/>
    <dgm:cxn modelId="{8B6B1A64-8DB7-4B38-A5CC-591B3B6F81CC}" type="presParOf" srcId="{4C77A347-4AA4-4702-A4F4-C68B2F991C14}" destId="{F719E962-010A-4D4D-9900-03C274AF6B40}" srcOrd="0" destOrd="0" presId="urn:microsoft.com/office/officeart/2018/2/layout/IconCircleList"/>
    <dgm:cxn modelId="{86DCA953-3836-43D4-8409-78670EFC77F8}" type="presParOf" srcId="{4C77A347-4AA4-4702-A4F4-C68B2F991C14}" destId="{7B2D30CE-34F0-4927-B1E3-3657DA3A4008}" srcOrd="1" destOrd="0" presId="urn:microsoft.com/office/officeart/2018/2/layout/IconCircleList"/>
    <dgm:cxn modelId="{B9D73C83-A79F-416B-A70D-5A91E24A4525}" type="presParOf" srcId="{4C77A347-4AA4-4702-A4F4-C68B2F991C14}" destId="{83B485C8-3334-41C8-A080-244CA9EB8AF5}" srcOrd="2" destOrd="0" presId="urn:microsoft.com/office/officeart/2018/2/layout/IconCircleList"/>
    <dgm:cxn modelId="{DF2A9016-4F83-4A14-BB47-2397749EB645}" type="presParOf" srcId="{4C77A347-4AA4-4702-A4F4-C68B2F991C14}" destId="{6F124171-18DE-4CBD-BF9F-D6737E6F9FBD}" srcOrd="3" destOrd="0" presId="urn:microsoft.com/office/officeart/2018/2/layout/IconCircleList"/>
    <dgm:cxn modelId="{20DABD06-3EEA-4F9A-8DD0-81CE58C28731}" type="presParOf" srcId="{3F6DA8C3-0806-4357-86F4-E49CC5823D55}" destId="{31A4A308-716B-484D-AF82-6C41D6A6D7A7}" srcOrd="11" destOrd="0" presId="urn:microsoft.com/office/officeart/2018/2/layout/IconCircleList"/>
    <dgm:cxn modelId="{4C505288-A968-4857-AA78-E45796D4D48E}" type="presParOf" srcId="{3F6DA8C3-0806-4357-86F4-E49CC5823D55}" destId="{29299A1B-A30B-462E-ACF8-6531F98F01B5}" srcOrd="12" destOrd="0" presId="urn:microsoft.com/office/officeart/2018/2/layout/IconCircleList"/>
    <dgm:cxn modelId="{26780D8C-2209-4BD9-AB0F-1F50081B2343}" type="presParOf" srcId="{29299A1B-A30B-462E-ACF8-6531F98F01B5}" destId="{DA765090-47D3-4225-A275-5D5CF534318C}" srcOrd="0" destOrd="0" presId="urn:microsoft.com/office/officeart/2018/2/layout/IconCircleList"/>
    <dgm:cxn modelId="{E0B765CC-6A08-48CC-A15D-F697763A7538}" type="presParOf" srcId="{29299A1B-A30B-462E-ACF8-6531F98F01B5}" destId="{B4E27EDA-A605-4919-AC6D-B44049B71CA4}" srcOrd="1" destOrd="0" presId="urn:microsoft.com/office/officeart/2018/2/layout/IconCircleList"/>
    <dgm:cxn modelId="{601670E4-56B7-4337-B51C-C78D779A7C29}" type="presParOf" srcId="{29299A1B-A30B-462E-ACF8-6531F98F01B5}" destId="{5261C076-708F-4474-807A-8BFB73A23C90}" srcOrd="2" destOrd="0" presId="urn:microsoft.com/office/officeart/2018/2/layout/IconCircleList"/>
    <dgm:cxn modelId="{9F36E056-59B4-4BD1-A1C8-3EF4B083E819}" type="presParOf" srcId="{29299A1B-A30B-462E-ACF8-6531F98F01B5}" destId="{FA87A304-66C0-40A4-B9E2-26349BA0B90B}" srcOrd="3" destOrd="0" presId="urn:microsoft.com/office/officeart/2018/2/layout/IconCircle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78FB987-2B98-4E7C-96C9-E5A0E2189B95}" type="doc">
      <dgm:prSet loTypeId="urn:microsoft.com/office/officeart/2005/8/layout/chevron2" loCatId="process" qsTypeId="urn:microsoft.com/office/officeart/2005/8/quickstyle/3d2" qsCatId="3D" csTypeId="urn:microsoft.com/office/officeart/2005/8/colors/accent6_1" csCatId="accent6" phldr="1"/>
      <dgm:spPr/>
      <dgm:t>
        <a:bodyPr/>
        <a:lstStyle/>
        <a:p>
          <a:endParaRPr lang="en-US"/>
        </a:p>
      </dgm:t>
    </dgm:pt>
    <dgm:pt modelId="{79A1773B-4B5E-4AED-AF89-D5FC5DE8B75A}">
      <dgm:prSet phldrT="[Text]"/>
      <dgm:spPr/>
      <dgm:t>
        <a:bodyPr/>
        <a:lstStyle/>
        <a:p>
          <a:r>
            <a:rPr lang="en-US" dirty="0"/>
            <a:t>Rolling window</a:t>
          </a:r>
        </a:p>
      </dgm:t>
    </dgm:pt>
    <dgm:pt modelId="{1A1F7EA2-FA5F-4DAE-9DF7-E5F646D05DF0}" type="parTrans" cxnId="{209598E8-5E76-4E0B-8D1E-2EA756AD9949}">
      <dgm:prSet/>
      <dgm:spPr/>
      <dgm:t>
        <a:bodyPr/>
        <a:lstStyle/>
        <a:p>
          <a:endParaRPr lang="en-US"/>
        </a:p>
      </dgm:t>
    </dgm:pt>
    <dgm:pt modelId="{8F482741-29A5-4F16-B4B0-B893A169CF24}" type="sibTrans" cxnId="{209598E8-5E76-4E0B-8D1E-2EA756AD9949}">
      <dgm:prSet/>
      <dgm:spPr/>
      <dgm:t>
        <a:bodyPr/>
        <a:lstStyle/>
        <a:p>
          <a:endParaRPr lang="en-US"/>
        </a:p>
      </dgm:t>
    </dgm:pt>
    <dgm:pt modelId="{ACE6F7E6-3F0A-4934-8F90-9A208565D2C3}">
      <dgm:prSet phldrT="[Text]" custT="1"/>
      <dgm:spPr/>
      <dgm:t>
        <a:bodyPr/>
        <a:lstStyle/>
        <a:p>
          <a:r>
            <a:rPr lang="en-US" sz="1600" dirty="0"/>
            <a:t>A common technique regarding the forecasting of timeseries</a:t>
          </a:r>
        </a:p>
      </dgm:t>
    </dgm:pt>
    <dgm:pt modelId="{81B51C0F-EC20-4C6C-9DDA-4A7DD92C02D1}" type="parTrans" cxnId="{6C453D47-E396-4CC8-920F-8E562A34EFC8}">
      <dgm:prSet/>
      <dgm:spPr/>
      <dgm:t>
        <a:bodyPr/>
        <a:lstStyle/>
        <a:p>
          <a:endParaRPr lang="en-US"/>
        </a:p>
      </dgm:t>
    </dgm:pt>
    <dgm:pt modelId="{DB3FEE5B-0C4D-42B0-8E69-CADE6EAA4882}" type="sibTrans" cxnId="{6C453D47-E396-4CC8-920F-8E562A34EFC8}">
      <dgm:prSet/>
      <dgm:spPr/>
      <dgm:t>
        <a:bodyPr/>
        <a:lstStyle/>
        <a:p>
          <a:endParaRPr lang="en-US"/>
        </a:p>
      </dgm:t>
    </dgm:pt>
    <dgm:pt modelId="{EB208432-9E17-4348-88A6-BE67BE0F3D34}">
      <dgm:prSet phldrT="[Text]" custT="1"/>
      <dgm:spPr/>
      <dgm:t>
        <a:bodyPr/>
        <a:lstStyle/>
        <a:p>
          <a:r>
            <a:rPr lang="en-US" sz="1600" dirty="0"/>
            <a:t>Started with a sample of 30 days to predict the 31</a:t>
          </a:r>
          <a:r>
            <a:rPr lang="en-US" sz="1600" baseline="30000" dirty="0"/>
            <a:t>st</a:t>
          </a:r>
          <a:r>
            <a:rPr lang="en-US" sz="1600" dirty="0"/>
            <a:t> and then increased the sample by one day in every training cycle till the end of the dataset</a:t>
          </a:r>
        </a:p>
      </dgm:t>
    </dgm:pt>
    <dgm:pt modelId="{19D1FDB1-3352-4484-95E6-6E0240E0064F}" type="parTrans" cxnId="{2BBAC1B6-23D7-4BF9-9BFC-AB8DCEC0ED8D}">
      <dgm:prSet/>
      <dgm:spPr/>
      <dgm:t>
        <a:bodyPr/>
        <a:lstStyle/>
        <a:p>
          <a:endParaRPr lang="en-US"/>
        </a:p>
      </dgm:t>
    </dgm:pt>
    <dgm:pt modelId="{4D1A0D48-CEF7-495E-9609-D0E6BAA10004}" type="sibTrans" cxnId="{2BBAC1B6-23D7-4BF9-9BFC-AB8DCEC0ED8D}">
      <dgm:prSet/>
      <dgm:spPr/>
      <dgm:t>
        <a:bodyPr/>
        <a:lstStyle/>
        <a:p>
          <a:endParaRPr lang="en-US"/>
        </a:p>
      </dgm:t>
    </dgm:pt>
    <dgm:pt modelId="{D890CB13-58E5-421B-A612-39163DF7A2AD}" type="pres">
      <dgm:prSet presAssocID="{078FB987-2B98-4E7C-96C9-E5A0E2189B95}" presName="linearFlow" presStyleCnt="0">
        <dgm:presLayoutVars>
          <dgm:dir/>
          <dgm:animLvl val="lvl"/>
          <dgm:resizeHandles val="exact"/>
        </dgm:presLayoutVars>
      </dgm:prSet>
      <dgm:spPr/>
    </dgm:pt>
    <dgm:pt modelId="{6C6753EC-1673-421B-BD1A-34741DFF9F59}" type="pres">
      <dgm:prSet presAssocID="{79A1773B-4B5E-4AED-AF89-D5FC5DE8B75A}" presName="composite" presStyleCnt="0"/>
      <dgm:spPr/>
    </dgm:pt>
    <dgm:pt modelId="{8F0824E5-A64C-41A3-9954-15087235440C}" type="pres">
      <dgm:prSet presAssocID="{79A1773B-4B5E-4AED-AF89-D5FC5DE8B75A}" presName="parentText" presStyleLbl="alignNode1" presStyleIdx="0" presStyleCnt="1">
        <dgm:presLayoutVars>
          <dgm:chMax val="1"/>
          <dgm:bulletEnabled val="1"/>
        </dgm:presLayoutVars>
      </dgm:prSet>
      <dgm:spPr/>
    </dgm:pt>
    <dgm:pt modelId="{10508C74-A3C3-4139-83F3-19358DBE4B8E}" type="pres">
      <dgm:prSet presAssocID="{79A1773B-4B5E-4AED-AF89-D5FC5DE8B75A}" presName="descendantText" presStyleLbl="alignAcc1" presStyleIdx="0" presStyleCnt="1">
        <dgm:presLayoutVars>
          <dgm:bulletEnabled val="1"/>
        </dgm:presLayoutVars>
      </dgm:prSet>
      <dgm:spPr/>
    </dgm:pt>
  </dgm:ptLst>
  <dgm:cxnLst>
    <dgm:cxn modelId="{FF33001C-E620-4076-B989-9A11ABE83F2D}" type="presOf" srcId="{ACE6F7E6-3F0A-4934-8F90-9A208565D2C3}" destId="{10508C74-A3C3-4139-83F3-19358DBE4B8E}" srcOrd="0" destOrd="0" presId="urn:microsoft.com/office/officeart/2005/8/layout/chevron2"/>
    <dgm:cxn modelId="{6C453D47-E396-4CC8-920F-8E562A34EFC8}" srcId="{79A1773B-4B5E-4AED-AF89-D5FC5DE8B75A}" destId="{ACE6F7E6-3F0A-4934-8F90-9A208565D2C3}" srcOrd="0" destOrd="0" parTransId="{81B51C0F-EC20-4C6C-9DDA-4A7DD92C02D1}" sibTransId="{DB3FEE5B-0C4D-42B0-8E69-CADE6EAA4882}"/>
    <dgm:cxn modelId="{2BBAC1B6-23D7-4BF9-9BFC-AB8DCEC0ED8D}" srcId="{79A1773B-4B5E-4AED-AF89-D5FC5DE8B75A}" destId="{EB208432-9E17-4348-88A6-BE67BE0F3D34}" srcOrd="1" destOrd="0" parTransId="{19D1FDB1-3352-4484-95E6-6E0240E0064F}" sibTransId="{4D1A0D48-CEF7-495E-9609-D0E6BAA10004}"/>
    <dgm:cxn modelId="{6A7685BE-5CB2-4C56-B7CF-307F6D9F39CE}" type="presOf" srcId="{EB208432-9E17-4348-88A6-BE67BE0F3D34}" destId="{10508C74-A3C3-4139-83F3-19358DBE4B8E}" srcOrd="0" destOrd="1" presId="urn:microsoft.com/office/officeart/2005/8/layout/chevron2"/>
    <dgm:cxn modelId="{B2159CC4-0620-4309-AC75-E835309D4A88}" type="presOf" srcId="{79A1773B-4B5E-4AED-AF89-D5FC5DE8B75A}" destId="{8F0824E5-A64C-41A3-9954-15087235440C}" srcOrd="0" destOrd="0" presId="urn:microsoft.com/office/officeart/2005/8/layout/chevron2"/>
    <dgm:cxn modelId="{B8BC9AE4-4435-4C45-9667-44F8082BD7F7}" type="presOf" srcId="{078FB987-2B98-4E7C-96C9-E5A0E2189B95}" destId="{D890CB13-58E5-421B-A612-39163DF7A2AD}" srcOrd="0" destOrd="0" presId="urn:microsoft.com/office/officeart/2005/8/layout/chevron2"/>
    <dgm:cxn modelId="{209598E8-5E76-4E0B-8D1E-2EA756AD9949}" srcId="{078FB987-2B98-4E7C-96C9-E5A0E2189B95}" destId="{79A1773B-4B5E-4AED-AF89-D5FC5DE8B75A}" srcOrd="0" destOrd="0" parTransId="{1A1F7EA2-FA5F-4DAE-9DF7-E5F646D05DF0}" sibTransId="{8F482741-29A5-4F16-B4B0-B893A169CF24}"/>
    <dgm:cxn modelId="{10B9479D-12C3-455C-B44B-D133E8C0C97F}" type="presParOf" srcId="{D890CB13-58E5-421B-A612-39163DF7A2AD}" destId="{6C6753EC-1673-421B-BD1A-34741DFF9F59}" srcOrd="0" destOrd="0" presId="urn:microsoft.com/office/officeart/2005/8/layout/chevron2"/>
    <dgm:cxn modelId="{317DBCB8-5C04-437C-A9E2-4606D3C56E19}" type="presParOf" srcId="{6C6753EC-1673-421B-BD1A-34741DFF9F59}" destId="{8F0824E5-A64C-41A3-9954-15087235440C}" srcOrd="0" destOrd="0" presId="urn:microsoft.com/office/officeart/2005/8/layout/chevron2"/>
    <dgm:cxn modelId="{AC2FE696-1C8D-4261-B1CA-C2057483C762}" type="presParOf" srcId="{6C6753EC-1673-421B-BD1A-34741DFF9F59}" destId="{10508C74-A3C3-4139-83F3-19358DBE4B8E}"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4A14C5E-D2EA-45F1-9644-EA563EB51A02}" type="doc">
      <dgm:prSet loTypeId="urn:microsoft.com/office/officeart/2005/8/layout/chevron2" loCatId="list" qsTypeId="urn:microsoft.com/office/officeart/2005/8/quickstyle/3d2" qsCatId="3D" csTypeId="urn:microsoft.com/office/officeart/2005/8/colors/accent6_1" csCatId="accent6" phldr="1"/>
      <dgm:spPr/>
      <dgm:t>
        <a:bodyPr/>
        <a:lstStyle/>
        <a:p>
          <a:endParaRPr lang="en-US"/>
        </a:p>
      </dgm:t>
    </dgm:pt>
    <dgm:pt modelId="{638D3677-1629-4027-9612-08E9B2A52785}">
      <dgm:prSet phldrT="[Text]"/>
      <dgm:spPr/>
      <dgm:t>
        <a:bodyPr/>
        <a:lstStyle/>
        <a:p>
          <a:r>
            <a:rPr lang="en-US" dirty="0" err="1"/>
            <a:t>Gridsearch</a:t>
          </a:r>
          <a:r>
            <a:rPr lang="en-US" dirty="0"/>
            <a:t> CV</a:t>
          </a:r>
        </a:p>
      </dgm:t>
    </dgm:pt>
    <dgm:pt modelId="{FC5C814D-2F73-4557-A9A0-637DADF53375}" type="parTrans" cxnId="{5338924F-F225-4383-8BE7-DA6A98E857BB}">
      <dgm:prSet/>
      <dgm:spPr/>
      <dgm:t>
        <a:bodyPr/>
        <a:lstStyle/>
        <a:p>
          <a:endParaRPr lang="en-US"/>
        </a:p>
      </dgm:t>
    </dgm:pt>
    <dgm:pt modelId="{A4FC0C88-A4E5-41EC-827A-98405C727BEF}" type="sibTrans" cxnId="{5338924F-F225-4383-8BE7-DA6A98E857BB}">
      <dgm:prSet/>
      <dgm:spPr/>
      <dgm:t>
        <a:bodyPr/>
        <a:lstStyle/>
        <a:p>
          <a:endParaRPr lang="en-US"/>
        </a:p>
      </dgm:t>
    </dgm:pt>
    <dgm:pt modelId="{E36784FE-57DB-4F18-A4F6-536FB985779E}">
      <dgm:prSet phldrT="[Text]" custT="1"/>
      <dgm:spPr/>
      <dgm:t>
        <a:bodyPr/>
        <a:lstStyle/>
        <a:p>
          <a:r>
            <a:rPr lang="en-US" sz="1600" dirty="0"/>
            <a:t>In models that contained hyperparameter tuning we used </a:t>
          </a:r>
          <a:r>
            <a:rPr lang="en-US" sz="1600" dirty="0" err="1"/>
            <a:t>gridsearch</a:t>
          </a:r>
          <a:r>
            <a:rPr lang="en-US" sz="1600" dirty="0"/>
            <a:t> CV to find the optimum parameters values for our task</a:t>
          </a:r>
        </a:p>
      </dgm:t>
    </dgm:pt>
    <dgm:pt modelId="{5FC9E239-419E-4E7C-A741-BD1EF4EC0192}" type="sibTrans" cxnId="{CC0BFBCD-9D7E-4A51-9786-7C0D01FB7875}">
      <dgm:prSet/>
      <dgm:spPr/>
      <dgm:t>
        <a:bodyPr/>
        <a:lstStyle/>
        <a:p>
          <a:endParaRPr lang="en-US"/>
        </a:p>
      </dgm:t>
    </dgm:pt>
    <dgm:pt modelId="{3D9DFE74-D1C4-4843-8E30-9644FA08E913}" type="parTrans" cxnId="{CC0BFBCD-9D7E-4A51-9786-7C0D01FB7875}">
      <dgm:prSet/>
      <dgm:spPr/>
      <dgm:t>
        <a:bodyPr/>
        <a:lstStyle/>
        <a:p>
          <a:endParaRPr lang="en-US"/>
        </a:p>
      </dgm:t>
    </dgm:pt>
    <dgm:pt modelId="{2C1BBE73-CFB4-461D-A494-567AF161C510}" type="pres">
      <dgm:prSet presAssocID="{D4A14C5E-D2EA-45F1-9644-EA563EB51A02}" presName="linearFlow" presStyleCnt="0">
        <dgm:presLayoutVars>
          <dgm:dir/>
          <dgm:animLvl val="lvl"/>
          <dgm:resizeHandles val="exact"/>
        </dgm:presLayoutVars>
      </dgm:prSet>
      <dgm:spPr/>
    </dgm:pt>
    <dgm:pt modelId="{951F52CB-0B84-4ACA-A07D-2526B6437D73}" type="pres">
      <dgm:prSet presAssocID="{638D3677-1629-4027-9612-08E9B2A52785}" presName="composite" presStyleCnt="0"/>
      <dgm:spPr/>
    </dgm:pt>
    <dgm:pt modelId="{8E5594EE-0785-44A6-B6E1-C6FFC367323A}" type="pres">
      <dgm:prSet presAssocID="{638D3677-1629-4027-9612-08E9B2A52785}" presName="parentText" presStyleLbl="alignNode1" presStyleIdx="0" presStyleCnt="1">
        <dgm:presLayoutVars>
          <dgm:chMax val="1"/>
          <dgm:bulletEnabled val="1"/>
        </dgm:presLayoutVars>
      </dgm:prSet>
      <dgm:spPr/>
    </dgm:pt>
    <dgm:pt modelId="{A5EA7268-678A-4D22-A061-53A8FA87E735}" type="pres">
      <dgm:prSet presAssocID="{638D3677-1629-4027-9612-08E9B2A52785}" presName="descendantText" presStyleLbl="alignAcc1" presStyleIdx="0" presStyleCnt="1">
        <dgm:presLayoutVars>
          <dgm:bulletEnabled val="1"/>
        </dgm:presLayoutVars>
      </dgm:prSet>
      <dgm:spPr/>
    </dgm:pt>
  </dgm:ptLst>
  <dgm:cxnLst>
    <dgm:cxn modelId="{788FE71D-2760-4BFA-8097-40157C1492D9}" type="presOf" srcId="{638D3677-1629-4027-9612-08E9B2A52785}" destId="{8E5594EE-0785-44A6-B6E1-C6FFC367323A}" srcOrd="0" destOrd="0" presId="urn:microsoft.com/office/officeart/2005/8/layout/chevron2"/>
    <dgm:cxn modelId="{ACA3C95E-4D46-4B77-BF5F-DA3588D51677}" type="presOf" srcId="{E36784FE-57DB-4F18-A4F6-536FB985779E}" destId="{A5EA7268-678A-4D22-A061-53A8FA87E735}" srcOrd="0" destOrd="0" presId="urn:microsoft.com/office/officeart/2005/8/layout/chevron2"/>
    <dgm:cxn modelId="{5338924F-F225-4383-8BE7-DA6A98E857BB}" srcId="{D4A14C5E-D2EA-45F1-9644-EA563EB51A02}" destId="{638D3677-1629-4027-9612-08E9B2A52785}" srcOrd="0" destOrd="0" parTransId="{FC5C814D-2F73-4557-A9A0-637DADF53375}" sibTransId="{A4FC0C88-A4E5-41EC-827A-98405C727BEF}"/>
    <dgm:cxn modelId="{D3FE627E-3C71-44CC-9985-0CE3307D53C8}" type="presOf" srcId="{D4A14C5E-D2EA-45F1-9644-EA563EB51A02}" destId="{2C1BBE73-CFB4-461D-A494-567AF161C510}" srcOrd="0" destOrd="0" presId="urn:microsoft.com/office/officeart/2005/8/layout/chevron2"/>
    <dgm:cxn modelId="{CC0BFBCD-9D7E-4A51-9786-7C0D01FB7875}" srcId="{638D3677-1629-4027-9612-08E9B2A52785}" destId="{E36784FE-57DB-4F18-A4F6-536FB985779E}" srcOrd="0" destOrd="0" parTransId="{3D9DFE74-D1C4-4843-8E30-9644FA08E913}" sibTransId="{5FC9E239-419E-4E7C-A741-BD1EF4EC0192}"/>
    <dgm:cxn modelId="{9ABC5401-BA1C-48D9-AEE6-A7986F195BC7}" type="presParOf" srcId="{2C1BBE73-CFB4-461D-A494-567AF161C510}" destId="{951F52CB-0B84-4ACA-A07D-2526B6437D73}" srcOrd="0" destOrd="0" presId="urn:microsoft.com/office/officeart/2005/8/layout/chevron2"/>
    <dgm:cxn modelId="{C09B1E8F-C480-44A4-A551-117BC723AEB2}" type="presParOf" srcId="{951F52CB-0B84-4ACA-A07D-2526B6437D73}" destId="{8E5594EE-0785-44A6-B6E1-C6FFC367323A}" srcOrd="0" destOrd="0" presId="urn:microsoft.com/office/officeart/2005/8/layout/chevron2"/>
    <dgm:cxn modelId="{C65594B4-582C-451D-8C6A-3C0403FB2ABF}" type="presParOf" srcId="{951F52CB-0B84-4ACA-A07D-2526B6437D73}" destId="{A5EA7268-678A-4D22-A061-53A8FA87E735}" srcOrd="1" destOrd="0" presId="urn:microsoft.com/office/officeart/2005/8/layout/chevron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4A14C5E-D2EA-45F1-9644-EA563EB51A02}" type="doc">
      <dgm:prSet loTypeId="urn:microsoft.com/office/officeart/2005/8/layout/chevron2" loCatId="list" qsTypeId="urn:microsoft.com/office/officeart/2005/8/quickstyle/3d2" qsCatId="3D" csTypeId="urn:microsoft.com/office/officeart/2005/8/colors/accent6_1" csCatId="accent6" phldr="1"/>
      <dgm:spPr/>
      <dgm:t>
        <a:bodyPr/>
        <a:lstStyle/>
        <a:p>
          <a:endParaRPr lang="en-US"/>
        </a:p>
      </dgm:t>
    </dgm:pt>
    <dgm:pt modelId="{638D3677-1629-4027-9612-08E9B2A52785}">
      <dgm:prSet phldrT="[Text]" custT="1"/>
      <dgm:spPr/>
      <dgm:t>
        <a:bodyPr/>
        <a:lstStyle/>
        <a:p>
          <a:r>
            <a:rPr lang="en-US" sz="1600" dirty="0"/>
            <a:t>Clustering</a:t>
          </a:r>
        </a:p>
      </dgm:t>
    </dgm:pt>
    <dgm:pt modelId="{FC5C814D-2F73-4557-A9A0-637DADF53375}" type="parTrans" cxnId="{5338924F-F225-4383-8BE7-DA6A98E857BB}">
      <dgm:prSet/>
      <dgm:spPr/>
      <dgm:t>
        <a:bodyPr/>
        <a:lstStyle/>
        <a:p>
          <a:endParaRPr lang="en-US"/>
        </a:p>
      </dgm:t>
    </dgm:pt>
    <dgm:pt modelId="{A4FC0C88-A4E5-41EC-827A-98405C727BEF}" type="sibTrans" cxnId="{5338924F-F225-4383-8BE7-DA6A98E857BB}">
      <dgm:prSet/>
      <dgm:spPr/>
      <dgm:t>
        <a:bodyPr/>
        <a:lstStyle/>
        <a:p>
          <a:endParaRPr lang="en-US"/>
        </a:p>
      </dgm:t>
    </dgm:pt>
    <dgm:pt modelId="{27EBCD8C-1804-421F-B522-6955CB6635ED}">
      <dgm:prSet phldrT="[Text]"/>
      <dgm:spPr/>
      <dgm:t>
        <a:bodyPr/>
        <a:lstStyle/>
        <a:p>
          <a:r>
            <a:rPr lang="en-US" dirty="0"/>
            <a:t>Erased the timestamp and instead we assigned a number corresponding to the representative time of the day</a:t>
          </a:r>
        </a:p>
      </dgm:t>
    </dgm:pt>
    <dgm:pt modelId="{46F7D192-0AA7-4D37-908B-B5466C64ABCB}" type="parTrans" cxnId="{9E4A384F-E84C-4449-8E85-E5F015D178AE}">
      <dgm:prSet/>
      <dgm:spPr/>
      <dgm:t>
        <a:bodyPr/>
        <a:lstStyle/>
        <a:p>
          <a:endParaRPr lang="en-US"/>
        </a:p>
      </dgm:t>
    </dgm:pt>
    <dgm:pt modelId="{EFE3BD37-C910-4D9A-BECC-49103549BE72}" type="sibTrans" cxnId="{9E4A384F-E84C-4449-8E85-E5F015D178AE}">
      <dgm:prSet/>
      <dgm:spPr/>
      <dgm:t>
        <a:bodyPr/>
        <a:lstStyle/>
        <a:p>
          <a:endParaRPr lang="en-US"/>
        </a:p>
      </dgm:t>
    </dgm:pt>
    <dgm:pt modelId="{9A79723D-F3CC-4BA1-890B-5C9BA48A361E}">
      <dgm:prSet phldrT="[Text]"/>
      <dgm:spPr/>
      <dgm:t>
        <a:bodyPr/>
        <a:lstStyle/>
        <a:p>
          <a:r>
            <a:rPr lang="en-US" dirty="0"/>
            <a:t>For Germany, the clusters range from 1-96 representing the quarter of hour of the day.</a:t>
          </a:r>
        </a:p>
      </dgm:t>
    </dgm:pt>
    <dgm:pt modelId="{D62ABF69-4187-48D1-B300-060F57113993}" type="parTrans" cxnId="{5A64F0B9-5536-4291-B410-7537C00E2D38}">
      <dgm:prSet/>
      <dgm:spPr/>
      <dgm:t>
        <a:bodyPr/>
        <a:lstStyle/>
        <a:p>
          <a:endParaRPr lang="en-US"/>
        </a:p>
      </dgm:t>
    </dgm:pt>
    <dgm:pt modelId="{A49A58AE-E1CF-4DC4-95C0-EBEC1ED7022B}" type="sibTrans" cxnId="{5A64F0B9-5536-4291-B410-7537C00E2D38}">
      <dgm:prSet/>
      <dgm:spPr/>
      <dgm:t>
        <a:bodyPr/>
        <a:lstStyle/>
        <a:p>
          <a:endParaRPr lang="en-US"/>
        </a:p>
      </dgm:t>
    </dgm:pt>
    <dgm:pt modelId="{C487BA08-83FD-403A-82E8-3A7E2CFA417E}">
      <dgm:prSet phldrT="[Text]"/>
      <dgm:spPr/>
      <dgm:t>
        <a:bodyPr/>
        <a:lstStyle/>
        <a:p>
          <a:r>
            <a:rPr lang="en-US" dirty="0"/>
            <a:t>For Belgium and Netherlands, , the clusters range from 1-24 representing the hour of the day.</a:t>
          </a:r>
        </a:p>
      </dgm:t>
    </dgm:pt>
    <dgm:pt modelId="{52240F32-C3E6-49FD-8240-1BF1B71F3712}" type="parTrans" cxnId="{F689E91A-6BDB-43A3-80F9-413C721C69F2}">
      <dgm:prSet/>
      <dgm:spPr/>
      <dgm:t>
        <a:bodyPr/>
        <a:lstStyle/>
        <a:p>
          <a:endParaRPr lang="en-US"/>
        </a:p>
      </dgm:t>
    </dgm:pt>
    <dgm:pt modelId="{E497ED9F-E1F3-4E70-A5AD-68DB7E1267BC}" type="sibTrans" cxnId="{F689E91A-6BDB-43A3-80F9-413C721C69F2}">
      <dgm:prSet/>
      <dgm:spPr/>
      <dgm:t>
        <a:bodyPr/>
        <a:lstStyle/>
        <a:p>
          <a:endParaRPr lang="en-US"/>
        </a:p>
      </dgm:t>
    </dgm:pt>
    <dgm:pt modelId="{2C1BBE73-CFB4-461D-A494-567AF161C510}" type="pres">
      <dgm:prSet presAssocID="{D4A14C5E-D2EA-45F1-9644-EA563EB51A02}" presName="linearFlow" presStyleCnt="0">
        <dgm:presLayoutVars>
          <dgm:dir/>
          <dgm:animLvl val="lvl"/>
          <dgm:resizeHandles val="exact"/>
        </dgm:presLayoutVars>
      </dgm:prSet>
      <dgm:spPr/>
    </dgm:pt>
    <dgm:pt modelId="{951F52CB-0B84-4ACA-A07D-2526B6437D73}" type="pres">
      <dgm:prSet presAssocID="{638D3677-1629-4027-9612-08E9B2A52785}" presName="composite" presStyleCnt="0"/>
      <dgm:spPr/>
    </dgm:pt>
    <dgm:pt modelId="{8E5594EE-0785-44A6-B6E1-C6FFC367323A}" type="pres">
      <dgm:prSet presAssocID="{638D3677-1629-4027-9612-08E9B2A52785}" presName="parentText" presStyleLbl="alignNode1" presStyleIdx="0" presStyleCnt="1">
        <dgm:presLayoutVars>
          <dgm:chMax val="1"/>
          <dgm:bulletEnabled val="1"/>
        </dgm:presLayoutVars>
      </dgm:prSet>
      <dgm:spPr/>
    </dgm:pt>
    <dgm:pt modelId="{A5EA7268-678A-4D22-A061-53A8FA87E735}" type="pres">
      <dgm:prSet presAssocID="{638D3677-1629-4027-9612-08E9B2A52785}" presName="descendantText" presStyleLbl="alignAcc1" presStyleIdx="0" presStyleCnt="1">
        <dgm:presLayoutVars>
          <dgm:bulletEnabled val="1"/>
        </dgm:presLayoutVars>
      </dgm:prSet>
      <dgm:spPr/>
    </dgm:pt>
  </dgm:ptLst>
  <dgm:cxnLst>
    <dgm:cxn modelId="{6CAD6F0B-41A4-41A5-AB91-4CAF31EB79EE}" type="presOf" srcId="{9A79723D-F3CC-4BA1-890B-5C9BA48A361E}" destId="{A5EA7268-678A-4D22-A061-53A8FA87E735}" srcOrd="0" destOrd="1" presId="urn:microsoft.com/office/officeart/2005/8/layout/chevron2"/>
    <dgm:cxn modelId="{F689E91A-6BDB-43A3-80F9-413C721C69F2}" srcId="{638D3677-1629-4027-9612-08E9B2A52785}" destId="{C487BA08-83FD-403A-82E8-3A7E2CFA417E}" srcOrd="2" destOrd="0" parTransId="{52240F32-C3E6-49FD-8240-1BF1B71F3712}" sibTransId="{E497ED9F-E1F3-4E70-A5AD-68DB7E1267BC}"/>
    <dgm:cxn modelId="{788FE71D-2760-4BFA-8097-40157C1492D9}" type="presOf" srcId="{638D3677-1629-4027-9612-08E9B2A52785}" destId="{8E5594EE-0785-44A6-B6E1-C6FFC367323A}" srcOrd="0" destOrd="0" presId="urn:microsoft.com/office/officeart/2005/8/layout/chevron2"/>
    <dgm:cxn modelId="{2B7B8441-50B6-4C94-B3E3-1774ED851550}" type="presOf" srcId="{27EBCD8C-1804-421F-B522-6955CB6635ED}" destId="{A5EA7268-678A-4D22-A061-53A8FA87E735}" srcOrd="0" destOrd="0" presId="urn:microsoft.com/office/officeart/2005/8/layout/chevron2"/>
    <dgm:cxn modelId="{9E4A384F-E84C-4449-8E85-E5F015D178AE}" srcId="{638D3677-1629-4027-9612-08E9B2A52785}" destId="{27EBCD8C-1804-421F-B522-6955CB6635ED}" srcOrd="0" destOrd="0" parTransId="{46F7D192-0AA7-4D37-908B-B5466C64ABCB}" sibTransId="{EFE3BD37-C910-4D9A-BECC-49103549BE72}"/>
    <dgm:cxn modelId="{5338924F-F225-4383-8BE7-DA6A98E857BB}" srcId="{D4A14C5E-D2EA-45F1-9644-EA563EB51A02}" destId="{638D3677-1629-4027-9612-08E9B2A52785}" srcOrd="0" destOrd="0" parTransId="{FC5C814D-2F73-4557-A9A0-637DADF53375}" sibTransId="{A4FC0C88-A4E5-41EC-827A-98405C727BEF}"/>
    <dgm:cxn modelId="{D3FE627E-3C71-44CC-9985-0CE3307D53C8}" type="presOf" srcId="{D4A14C5E-D2EA-45F1-9644-EA563EB51A02}" destId="{2C1BBE73-CFB4-461D-A494-567AF161C510}" srcOrd="0" destOrd="0" presId="urn:microsoft.com/office/officeart/2005/8/layout/chevron2"/>
    <dgm:cxn modelId="{5A64F0B9-5536-4291-B410-7537C00E2D38}" srcId="{638D3677-1629-4027-9612-08E9B2A52785}" destId="{9A79723D-F3CC-4BA1-890B-5C9BA48A361E}" srcOrd="1" destOrd="0" parTransId="{D62ABF69-4187-48D1-B300-060F57113993}" sibTransId="{A49A58AE-E1CF-4DC4-95C0-EBEC1ED7022B}"/>
    <dgm:cxn modelId="{0A8098BA-634D-437E-A4BB-76B83BF178CC}" type="presOf" srcId="{C487BA08-83FD-403A-82E8-3A7E2CFA417E}" destId="{A5EA7268-678A-4D22-A061-53A8FA87E735}" srcOrd="0" destOrd="2" presId="urn:microsoft.com/office/officeart/2005/8/layout/chevron2"/>
    <dgm:cxn modelId="{9ABC5401-BA1C-48D9-AEE6-A7986F195BC7}" type="presParOf" srcId="{2C1BBE73-CFB4-461D-A494-567AF161C510}" destId="{951F52CB-0B84-4ACA-A07D-2526B6437D73}" srcOrd="0" destOrd="0" presId="urn:microsoft.com/office/officeart/2005/8/layout/chevron2"/>
    <dgm:cxn modelId="{C09B1E8F-C480-44A4-A551-117BC723AEB2}" type="presParOf" srcId="{951F52CB-0B84-4ACA-A07D-2526B6437D73}" destId="{8E5594EE-0785-44A6-B6E1-C6FFC367323A}" srcOrd="0" destOrd="0" presId="urn:microsoft.com/office/officeart/2005/8/layout/chevron2"/>
    <dgm:cxn modelId="{C65594B4-582C-451D-8C6A-3C0403FB2ABF}" type="presParOf" srcId="{951F52CB-0B84-4ACA-A07D-2526B6437D73}" destId="{A5EA7268-678A-4D22-A061-53A8FA87E735}" srcOrd="1" destOrd="0" presId="urn:microsoft.com/office/officeart/2005/8/layout/chevron2"/>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83E89235-89E7-47E0-BB38-1841DA19D5EB}" type="doc">
      <dgm:prSet loTypeId="urn:microsoft.com/office/officeart/2008/layout/VerticalCurvedList" loCatId="list" qsTypeId="urn:microsoft.com/office/officeart/2005/8/quickstyle/simple3" qsCatId="simple" csTypeId="urn:microsoft.com/office/officeart/2005/8/colors/accent6_2" csCatId="accent6" phldr="1"/>
      <dgm:spPr/>
      <dgm:t>
        <a:bodyPr/>
        <a:lstStyle/>
        <a:p>
          <a:endParaRPr lang="en-US"/>
        </a:p>
      </dgm:t>
    </dgm:pt>
    <dgm:pt modelId="{DCD976DF-7716-4203-9D4A-B065CA6C2F0A}">
      <dgm:prSet phldrT="[Text]"/>
      <dgm:spPr>
        <a:scene3d>
          <a:camera prst="orthographicFront"/>
          <a:lightRig rig="flat" dir="t"/>
        </a:scene3d>
      </dgm:spPr>
      <dgm:t>
        <a:bodyPr/>
        <a:lstStyle/>
        <a:p>
          <a:r>
            <a:rPr lang="en-US" b="0" i="0" dirty="0"/>
            <a:t>Enhanced Transfer Learning Techniques</a:t>
          </a:r>
          <a:endParaRPr lang="en-US" dirty="0"/>
        </a:p>
      </dgm:t>
    </dgm:pt>
    <dgm:pt modelId="{20A45E88-999D-4003-97D3-1F12C7410732}" type="parTrans" cxnId="{8CFCA29D-6801-4D34-B109-D72944BB4A6B}">
      <dgm:prSet/>
      <dgm:spPr/>
      <dgm:t>
        <a:bodyPr/>
        <a:lstStyle/>
        <a:p>
          <a:endParaRPr lang="en-US"/>
        </a:p>
      </dgm:t>
    </dgm:pt>
    <dgm:pt modelId="{3A0AF8FA-E161-4FC8-BA41-2CC0D6895970}" type="sibTrans" cxnId="{8CFCA29D-6801-4D34-B109-D72944BB4A6B}">
      <dgm:prSet/>
      <dgm:spPr/>
      <dgm:t>
        <a:bodyPr/>
        <a:lstStyle/>
        <a:p>
          <a:endParaRPr lang="en-US"/>
        </a:p>
      </dgm:t>
    </dgm:pt>
    <dgm:pt modelId="{E85C19CD-11DE-4918-ACF8-E2838C6D1A40}">
      <dgm:prSet phldrT="[Text]"/>
      <dgm:spPr>
        <a:scene3d>
          <a:camera prst="orthographicFront"/>
          <a:lightRig rig="flat" dir="t"/>
        </a:scene3d>
      </dgm:spPr>
      <dgm:t>
        <a:bodyPr/>
        <a:lstStyle/>
        <a:p>
          <a:r>
            <a:rPr lang="en-US" b="0" i="0" dirty="0"/>
            <a:t>Integration of Additional Exogenous Variables</a:t>
          </a:r>
          <a:endParaRPr lang="en-US" dirty="0"/>
        </a:p>
      </dgm:t>
    </dgm:pt>
    <dgm:pt modelId="{9A8A2C26-EDF8-4655-A23C-096E698A6660}" type="sibTrans" cxnId="{834CA4D6-97F3-4E91-90E8-9EF1E343F127}">
      <dgm:prSet/>
      <dgm:spPr/>
      <dgm:t>
        <a:bodyPr/>
        <a:lstStyle/>
        <a:p>
          <a:endParaRPr lang="en-US"/>
        </a:p>
      </dgm:t>
    </dgm:pt>
    <dgm:pt modelId="{71FBF43A-0866-465B-868C-703AB135A53A}" type="parTrans" cxnId="{834CA4D6-97F3-4E91-90E8-9EF1E343F127}">
      <dgm:prSet/>
      <dgm:spPr/>
      <dgm:t>
        <a:bodyPr/>
        <a:lstStyle/>
        <a:p>
          <a:endParaRPr lang="en-US"/>
        </a:p>
      </dgm:t>
    </dgm:pt>
    <dgm:pt modelId="{CF69B233-885B-4464-92A4-C23B89ADD5FB}">
      <dgm:prSet phldrT="[Text]"/>
      <dgm:spPr>
        <a:scene3d>
          <a:camera prst="orthographicFront"/>
          <a:lightRig rig="flat" dir="t"/>
        </a:scene3d>
      </dgm:spPr>
      <dgm:t>
        <a:bodyPr/>
        <a:lstStyle/>
        <a:p>
          <a:r>
            <a:rPr lang="en-US" b="0" i="0" dirty="0"/>
            <a:t>Hybrid Models</a:t>
          </a:r>
          <a:endParaRPr lang="en-US" dirty="0"/>
        </a:p>
      </dgm:t>
    </dgm:pt>
    <dgm:pt modelId="{0E9DBDEE-EAE5-4931-9E8D-23A8F5CAA487}" type="sibTrans" cxnId="{7C03FFED-FFAD-49D6-937C-6F01C205A86C}">
      <dgm:prSet/>
      <dgm:spPr/>
      <dgm:t>
        <a:bodyPr/>
        <a:lstStyle/>
        <a:p>
          <a:endParaRPr lang="en-US"/>
        </a:p>
      </dgm:t>
    </dgm:pt>
    <dgm:pt modelId="{1D426E86-11C5-4B4E-BA67-04F8DA9D1D16}" type="parTrans" cxnId="{7C03FFED-FFAD-49D6-937C-6F01C205A86C}">
      <dgm:prSet/>
      <dgm:spPr/>
      <dgm:t>
        <a:bodyPr/>
        <a:lstStyle/>
        <a:p>
          <a:endParaRPr lang="en-US"/>
        </a:p>
      </dgm:t>
    </dgm:pt>
    <dgm:pt modelId="{FEDBF6EF-FB2C-406B-B911-BF17FFC1FD7A}">
      <dgm:prSet phldrT="[Text]"/>
      <dgm:spPr>
        <a:scene3d>
          <a:camera prst="orthographicFront"/>
          <a:lightRig rig="flat" dir="t"/>
        </a:scene3d>
      </dgm:spPr>
      <dgm:t>
        <a:bodyPr/>
        <a:lstStyle/>
        <a:p>
          <a:r>
            <a:rPr lang="en-US" b="0" i="0" dirty="0"/>
            <a:t>Impact of Renewable Energy Sources</a:t>
          </a:r>
          <a:endParaRPr lang="en-US" dirty="0"/>
        </a:p>
      </dgm:t>
    </dgm:pt>
    <dgm:pt modelId="{CC3D3412-4CAF-46A2-8D77-A841BDC332AA}" type="sibTrans" cxnId="{329D9AEB-9FA6-41A6-88B6-544786A7193A}">
      <dgm:prSet/>
      <dgm:spPr/>
      <dgm:t>
        <a:bodyPr/>
        <a:lstStyle/>
        <a:p>
          <a:endParaRPr lang="en-US"/>
        </a:p>
      </dgm:t>
    </dgm:pt>
    <dgm:pt modelId="{F9154FB1-1334-4E5A-A1D5-58965264CCB5}" type="parTrans" cxnId="{329D9AEB-9FA6-41A6-88B6-544786A7193A}">
      <dgm:prSet/>
      <dgm:spPr/>
      <dgm:t>
        <a:bodyPr/>
        <a:lstStyle/>
        <a:p>
          <a:endParaRPr lang="en-US"/>
        </a:p>
      </dgm:t>
    </dgm:pt>
    <dgm:pt modelId="{E0F8E267-1ABD-4C77-894A-EB10CB262737}" type="pres">
      <dgm:prSet presAssocID="{83E89235-89E7-47E0-BB38-1841DA19D5EB}" presName="Name0" presStyleCnt="0">
        <dgm:presLayoutVars>
          <dgm:chMax val="7"/>
          <dgm:chPref val="7"/>
          <dgm:dir/>
        </dgm:presLayoutVars>
      </dgm:prSet>
      <dgm:spPr/>
    </dgm:pt>
    <dgm:pt modelId="{F9FCE829-2CB9-4224-A61E-0515A1266896}" type="pres">
      <dgm:prSet presAssocID="{83E89235-89E7-47E0-BB38-1841DA19D5EB}" presName="Name1" presStyleCnt="0"/>
      <dgm:spPr/>
    </dgm:pt>
    <dgm:pt modelId="{18BC18C0-C89F-4C06-AD8B-0FF12DB6EEEA}" type="pres">
      <dgm:prSet presAssocID="{83E89235-89E7-47E0-BB38-1841DA19D5EB}" presName="cycle" presStyleCnt="0"/>
      <dgm:spPr/>
    </dgm:pt>
    <dgm:pt modelId="{CC38C1C6-4F63-4EFC-8527-B9BFC8A750EF}" type="pres">
      <dgm:prSet presAssocID="{83E89235-89E7-47E0-BB38-1841DA19D5EB}" presName="srcNode" presStyleLbl="node1" presStyleIdx="0" presStyleCnt="4"/>
      <dgm:spPr/>
    </dgm:pt>
    <dgm:pt modelId="{2D2553D4-A466-4CD8-A01D-68618611AA30}" type="pres">
      <dgm:prSet presAssocID="{83E89235-89E7-47E0-BB38-1841DA19D5EB}" presName="conn" presStyleLbl="parChTrans1D2" presStyleIdx="0" presStyleCnt="1"/>
      <dgm:spPr/>
    </dgm:pt>
    <dgm:pt modelId="{497BC1D3-17F9-47EC-8971-411C867046A5}" type="pres">
      <dgm:prSet presAssocID="{83E89235-89E7-47E0-BB38-1841DA19D5EB}" presName="extraNode" presStyleLbl="node1" presStyleIdx="0" presStyleCnt="4"/>
      <dgm:spPr/>
    </dgm:pt>
    <dgm:pt modelId="{67E73E96-CF0D-48A8-BA4D-8700CF34C5E7}" type="pres">
      <dgm:prSet presAssocID="{83E89235-89E7-47E0-BB38-1841DA19D5EB}" presName="dstNode" presStyleLbl="node1" presStyleIdx="0" presStyleCnt="4"/>
      <dgm:spPr/>
    </dgm:pt>
    <dgm:pt modelId="{E276C929-6DEF-4994-BB31-44F5B2C9CB76}" type="pres">
      <dgm:prSet presAssocID="{DCD976DF-7716-4203-9D4A-B065CA6C2F0A}" presName="text_1" presStyleLbl="node1" presStyleIdx="0" presStyleCnt="4">
        <dgm:presLayoutVars>
          <dgm:bulletEnabled val="1"/>
        </dgm:presLayoutVars>
      </dgm:prSet>
      <dgm:spPr/>
    </dgm:pt>
    <dgm:pt modelId="{CC867582-3AB4-448C-91B5-ACF35A68E1BC}" type="pres">
      <dgm:prSet presAssocID="{DCD976DF-7716-4203-9D4A-B065CA6C2F0A}" presName="accent_1" presStyleCnt="0"/>
      <dgm:spPr/>
    </dgm:pt>
    <dgm:pt modelId="{3CEBDA6F-AECF-4CDE-809A-DC497326A902}" type="pres">
      <dgm:prSet presAssocID="{DCD976DF-7716-4203-9D4A-B065CA6C2F0A}" presName="accentRepeatNode" presStyleLbl="solidFgAcc1" presStyleIdx="0" presStyleCnt="4"/>
      <dgm:spPr/>
    </dgm:pt>
    <dgm:pt modelId="{9651B6C4-F350-46C0-BA0C-0F0CB1C00CA4}" type="pres">
      <dgm:prSet presAssocID="{E85C19CD-11DE-4918-ACF8-E2838C6D1A40}" presName="text_2" presStyleLbl="node1" presStyleIdx="1" presStyleCnt="4">
        <dgm:presLayoutVars>
          <dgm:bulletEnabled val="1"/>
        </dgm:presLayoutVars>
      </dgm:prSet>
      <dgm:spPr/>
    </dgm:pt>
    <dgm:pt modelId="{F3955EBF-A910-4DF5-99EF-FDD8F3A14BE6}" type="pres">
      <dgm:prSet presAssocID="{E85C19CD-11DE-4918-ACF8-E2838C6D1A40}" presName="accent_2" presStyleCnt="0"/>
      <dgm:spPr/>
    </dgm:pt>
    <dgm:pt modelId="{D5EC0969-3ACA-46B2-A96F-08AC67EB4F71}" type="pres">
      <dgm:prSet presAssocID="{E85C19CD-11DE-4918-ACF8-E2838C6D1A40}" presName="accentRepeatNode" presStyleLbl="solidFgAcc1" presStyleIdx="1" presStyleCnt="4"/>
      <dgm:spPr/>
    </dgm:pt>
    <dgm:pt modelId="{43596EA9-21C2-4855-96D4-5D9A9E09AFA8}" type="pres">
      <dgm:prSet presAssocID="{CF69B233-885B-4464-92A4-C23B89ADD5FB}" presName="text_3" presStyleLbl="node1" presStyleIdx="2" presStyleCnt="4">
        <dgm:presLayoutVars>
          <dgm:bulletEnabled val="1"/>
        </dgm:presLayoutVars>
      </dgm:prSet>
      <dgm:spPr/>
    </dgm:pt>
    <dgm:pt modelId="{8BEBE93F-CDA8-4F71-BA4C-AD2D0551F45D}" type="pres">
      <dgm:prSet presAssocID="{CF69B233-885B-4464-92A4-C23B89ADD5FB}" presName="accent_3" presStyleCnt="0"/>
      <dgm:spPr/>
    </dgm:pt>
    <dgm:pt modelId="{32B4562E-9BBE-4BEA-A4CC-EE2F880DE664}" type="pres">
      <dgm:prSet presAssocID="{CF69B233-885B-4464-92A4-C23B89ADD5FB}" presName="accentRepeatNode" presStyleLbl="solidFgAcc1" presStyleIdx="2" presStyleCnt="4"/>
      <dgm:spPr/>
    </dgm:pt>
    <dgm:pt modelId="{4A035E9C-3A6D-4D1B-B741-E704231D226E}" type="pres">
      <dgm:prSet presAssocID="{FEDBF6EF-FB2C-406B-B911-BF17FFC1FD7A}" presName="text_4" presStyleLbl="node1" presStyleIdx="3" presStyleCnt="4">
        <dgm:presLayoutVars>
          <dgm:bulletEnabled val="1"/>
        </dgm:presLayoutVars>
      </dgm:prSet>
      <dgm:spPr/>
    </dgm:pt>
    <dgm:pt modelId="{A37803DE-126C-4863-B316-148C622E317B}" type="pres">
      <dgm:prSet presAssocID="{FEDBF6EF-FB2C-406B-B911-BF17FFC1FD7A}" presName="accent_4" presStyleCnt="0"/>
      <dgm:spPr/>
    </dgm:pt>
    <dgm:pt modelId="{9AE969E7-B3B5-4633-86A2-21747E8484DF}" type="pres">
      <dgm:prSet presAssocID="{FEDBF6EF-FB2C-406B-B911-BF17FFC1FD7A}" presName="accentRepeatNode" presStyleLbl="solidFgAcc1" presStyleIdx="3" presStyleCnt="4"/>
      <dgm:spPr/>
    </dgm:pt>
  </dgm:ptLst>
  <dgm:cxnLst>
    <dgm:cxn modelId="{E3A8A630-41CB-48A1-97BD-D57AFBF146A8}" type="presOf" srcId="{DCD976DF-7716-4203-9D4A-B065CA6C2F0A}" destId="{E276C929-6DEF-4994-BB31-44F5B2C9CB76}" srcOrd="0" destOrd="0" presId="urn:microsoft.com/office/officeart/2008/layout/VerticalCurvedList"/>
    <dgm:cxn modelId="{E89C8E7E-6C2D-4F84-B583-1D6D20D0CFAC}" type="presOf" srcId="{E85C19CD-11DE-4918-ACF8-E2838C6D1A40}" destId="{9651B6C4-F350-46C0-BA0C-0F0CB1C00CA4}" srcOrd="0" destOrd="0" presId="urn:microsoft.com/office/officeart/2008/layout/VerticalCurvedList"/>
    <dgm:cxn modelId="{E3A77A97-5C8D-48A8-AB7F-93B8BE602876}" type="presOf" srcId="{CF69B233-885B-4464-92A4-C23B89ADD5FB}" destId="{43596EA9-21C2-4855-96D4-5D9A9E09AFA8}" srcOrd="0" destOrd="0" presId="urn:microsoft.com/office/officeart/2008/layout/VerticalCurvedList"/>
    <dgm:cxn modelId="{8CFCA29D-6801-4D34-B109-D72944BB4A6B}" srcId="{83E89235-89E7-47E0-BB38-1841DA19D5EB}" destId="{DCD976DF-7716-4203-9D4A-B065CA6C2F0A}" srcOrd="0" destOrd="0" parTransId="{20A45E88-999D-4003-97D3-1F12C7410732}" sibTransId="{3A0AF8FA-E161-4FC8-BA41-2CC0D6895970}"/>
    <dgm:cxn modelId="{651B27B5-51FF-48A9-BC48-5CAF666EA36F}" type="presOf" srcId="{83E89235-89E7-47E0-BB38-1841DA19D5EB}" destId="{E0F8E267-1ABD-4C77-894A-EB10CB262737}" srcOrd="0" destOrd="0" presId="urn:microsoft.com/office/officeart/2008/layout/VerticalCurvedList"/>
    <dgm:cxn modelId="{0D619CC9-5989-40EF-829C-10D9419105D3}" type="presOf" srcId="{FEDBF6EF-FB2C-406B-B911-BF17FFC1FD7A}" destId="{4A035E9C-3A6D-4D1B-B741-E704231D226E}" srcOrd="0" destOrd="0" presId="urn:microsoft.com/office/officeart/2008/layout/VerticalCurvedList"/>
    <dgm:cxn modelId="{F607A8D1-BCD0-43B8-8457-C6F66120469E}" type="presOf" srcId="{3A0AF8FA-E161-4FC8-BA41-2CC0D6895970}" destId="{2D2553D4-A466-4CD8-A01D-68618611AA30}" srcOrd="0" destOrd="0" presId="urn:microsoft.com/office/officeart/2008/layout/VerticalCurvedList"/>
    <dgm:cxn modelId="{834CA4D6-97F3-4E91-90E8-9EF1E343F127}" srcId="{83E89235-89E7-47E0-BB38-1841DA19D5EB}" destId="{E85C19CD-11DE-4918-ACF8-E2838C6D1A40}" srcOrd="1" destOrd="0" parTransId="{71FBF43A-0866-465B-868C-703AB135A53A}" sibTransId="{9A8A2C26-EDF8-4655-A23C-096E698A6660}"/>
    <dgm:cxn modelId="{329D9AEB-9FA6-41A6-88B6-544786A7193A}" srcId="{83E89235-89E7-47E0-BB38-1841DA19D5EB}" destId="{FEDBF6EF-FB2C-406B-B911-BF17FFC1FD7A}" srcOrd="3" destOrd="0" parTransId="{F9154FB1-1334-4E5A-A1D5-58965264CCB5}" sibTransId="{CC3D3412-4CAF-46A2-8D77-A841BDC332AA}"/>
    <dgm:cxn modelId="{7C03FFED-FFAD-49D6-937C-6F01C205A86C}" srcId="{83E89235-89E7-47E0-BB38-1841DA19D5EB}" destId="{CF69B233-885B-4464-92A4-C23B89ADD5FB}" srcOrd="2" destOrd="0" parTransId="{1D426E86-11C5-4B4E-BA67-04F8DA9D1D16}" sibTransId="{0E9DBDEE-EAE5-4931-9E8D-23A8F5CAA487}"/>
    <dgm:cxn modelId="{38027612-325B-43EB-ADBE-5BD88CE0C998}" type="presParOf" srcId="{E0F8E267-1ABD-4C77-894A-EB10CB262737}" destId="{F9FCE829-2CB9-4224-A61E-0515A1266896}" srcOrd="0" destOrd="0" presId="urn:microsoft.com/office/officeart/2008/layout/VerticalCurvedList"/>
    <dgm:cxn modelId="{CFCBD2CA-55D8-41AC-8D1D-5294621DC7A2}" type="presParOf" srcId="{F9FCE829-2CB9-4224-A61E-0515A1266896}" destId="{18BC18C0-C89F-4C06-AD8B-0FF12DB6EEEA}" srcOrd="0" destOrd="0" presId="urn:microsoft.com/office/officeart/2008/layout/VerticalCurvedList"/>
    <dgm:cxn modelId="{98CB0970-CCC8-43BF-837A-270C6A611F62}" type="presParOf" srcId="{18BC18C0-C89F-4C06-AD8B-0FF12DB6EEEA}" destId="{CC38C1C6-4F63-4EFC-8527-B9BFC8A750EF}" srcOrd="0" destOrd="0" presId="urn:microsoft.com/office/officeart/2008/layout/VerticalCurvedList"/>
    <dgm:cxn modelId="{E64B55CE-2351-422B-BEA3-F2AF383EA8F3}" type="presParOf" srcId="{18BC18C0-C89F-4C06-AD8B-0FF12DB6EEEA}" destId="{2D2553D4-A466-4CD8-A01D-68618611AA30}" srcOrd="1" destOrd="0" presId="urn:microsoft.com/office/officeart/2008/layout/VerticalCurvedList"/>
    <dgm:cxn modelId="{BC3D70AA-7780-4477-88E9-FDF95F6C013A}" type="presParOf" srcId="{18BC18C0-C89F-4C06-AD8B-0FF12DB6EEEA}" destId="{497BC1D3-17F9-47EC-8971-411C867046A5}" srcOrd="2" destOrd="0" presId="urn:microsoft.com/office/officeart/2008/layout/VerticalCurvedList"/>
    <dgm:cxn modelId="{16C22A63-2346-48B5-A99D-AE7CF05AF523}" type="presParOf" srcId="{18BC18C0-C89F-4C06-AD8B-0FF12DB6EEEA}" destId="{67E73E96-CF0D-48A8-BA4D-8700CF34C5E7}" srcOrd="3" destOrd="0" presId="urn:microsoft.com/office/officeart/2008/layout/VerticalCurvedList"/>
    <dgm:cxn modelId="{C670866A-8018-40A0-A5A2-6598C950EF7E}" type="presParOf" srcId="{F9FCE829-2CB9-4224-A61E-0515A1266896}" destId="{E276C929-6DEF-4994-BB31-44F5B2C9CB76}" srcOrd="1" destOrd="0" presId="urn:microsoft.com/office/officeart/2008/layout/VerticalCurvedList"/>
    <dgm:cxn modelId="{0167B89C-63EA-4CF4-AD3E-3281EF2D1CB8}" type="presParOf" srcId="{F9FCE829-2CB9-4224-A61E-0515A1266896}" destId="{CC867582-3AB4-448C-91B5-ACF35A68E1BC}" srcOrd="2" destOrd="0" presId="urn:microsoft.com/office/officeart/2008/layout/VerticalCurvedList"/>
    <dgm:cxn modelId="{B9887582-BF36-445B-AC38-04C685CB1B89}" type="presParOf" srcId="{CC867582-3AB4-448C-91B5-ACF35A68E1BC}" destId="{3CEBDA6F-AECF-4CDE-809A-DC497326A902}" srcOrd="0" destOrd="0" presId="urn:microsoft.com/office/officeart/2008/layout/VerticalCurvedList"/>
    <dgm:cxn modelId="{1D2C9CDE-D88B-4662-A7AA-F1F3F4D6C5AA}" type="presParOf" srcId="{F9FCE829-2CB9-4224-A61E-0515A1266896}" destId="{9651B6C4-F350-46C0-BA0C-0F0CB1C00CA4}" srcOrd="3" destOrd="0" presId="urn:microsoft.com/office/officeart/2008/layout/VerticalCurvedList"/>
    <dgm:cxn modelId="{6BECC76F-0324-46C8-AEA6-61D8C756F3B4}" type="presParOf" srcId="{F9FCE829-2CB9-4224-A61E-0515A1266896}" destId="{F3955EBF-A910-4DF5-99EF-FDD8F3A14BE6}" srcOrd="4" destOrd="0" presId="urn:microsoft.com/office/officeart/2008/layout/VerticalCurvedList"/>
    <dgm:cxn modelId="{6902DB59-FA08-4449-B33F-F452BE02BA72}" type="presParOf" srcId="{F3955EBF-A910-4DF5-99EF-FDD8F3A14BE6}" destId="{D5EC0969-3ACA-46B2-A96F-08AC67EB4F71}" srcOrd="0" destOrd="0" presId="urn:microsoft.com/office/officeart/2008/layout/VerticalCurvedList"/>
    <dgm:cxn modelId="{869E944C-55CE-4D99-BD8A-06C4248FFA28}" type="presParOf" srcId="{F9FCE829-2CB9-4224-A61E-0515A1266896}" destId="{43596EA9-21C2-4855-96D4-5D9A9E09AFA8}" srcOrd="5" destOrd="0" presId="urn:microsoft.com/office/officeart/2008/layout/VerticalCurvedList"/>
    <dgm:cxn modelId="{C977DFD9-4AB3-45FF-B0B2-9753E69DD337}" type="presParOf" srcId="{F9FCE829-2CB9-4224-A61E-0515A1266896}" destId="{8BEBE93F-CDA8-4F71-BA4C-AD2D0551F45D}" srcOrd="6" destOrd="0" presId="urn:microsoft.com/office/officeart/2008/layout/VerticalCurvedList"/>
    <dgm:cxn modelId="{FD4E181F-22EE-43F0-8340-E75CA137BE59}" type="presParOf" srcId="{8BEBE93F-CDA8-4F71-BA4C-AD2D0551F45D}" destId="{32B4562E-9BBE-4BEA-A4CC-EE2F880DE664}" srcOrd="0" destOrd="0" presId="urn:microsoft.com/office/officeart/2008/layout/VerticalCurvedList"/>
    <dgm:cxn modelId="{B6C70F3A-1D89-4791-A20B-FE95B3CB6A0F}" type="presParOf" srcId="{F9FCE829-2CB9-4224-A61E-0515A1266896}" destId="{4A035E9C-3A6D-4D1B-B741-E704231D226E}" srcOrd="7" destOrd="0" presId="urn:microsoft.com/office/officeart/2008/layout/VerticalCurvedList"/>
    <dgm:cxn modelId="{31A77F28-9E93-485F-9ACD-7F365F0F567F}" type="presParOf" srcId="{F9FCE829-2CB9-4224-A61E-0515A1266896}" destId="{A37803DE-126C-4863-B316-148C622E317B}" srcOrd="8" destOrd="0" presId="urn:microsoft.com/office/officeart/2008/layout/VerticalCurvedList"/>
    <dgm:cxn modelId="{6D2B3EB8-645A-4221-ADCE-5CAE8DB37A4A}" type="presParOf" srcId="{A37803DE-126C-4863-B316-148C622E317B}" destId="{9AE969E7-B3B5-4633-86A2-21747E8484DF}" srcOrd="0" destOrd="0" presId="urn:microsoft.com/office/officeart/2008/layout/VerticalCurvedList"/>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365779E-333F-4A0A-BCFF-61BEE99D9ABC}">
      <dsp:nvSpPr>
        <dsp:cNvPr id="0" name=""/>
        <dsp:cNvSpPr/>
      </dsp:nvSpPr>
      <dsp:spPr>
        <a:xfrm>
          <a:off x="0" y="0"/>
          <a:ext cx="3084892" cy="416601"/>
        </a:xfrm>
        <a:prstGeom prst="roundRect">
          <a:avLst>
            <a:gd name="adj" fmla="val 1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D775932-88FC-4843-ADBD-B93D17CB2E6D}">
      <dsp:nvSpPr>
        <dsp:cNvPr id="0" name=""/>
        <dsp:cNvSpPr/>
      </dsp:nvSpPr>
      <dsp:spPr>
        <a:xfrm>
          <a:off x="126021" y="94037"/>
          <a:ext cx="229130" cy="229130"/>
        </a:xfrm>
        <a:prstGeom prst="rect">
          <a:avLst/>
        </a:prstGeom>
        <a:blipFill>
          <a:blip xmlns:r="http://schemas.openxmlformats.org/officeDocument/2006/relationships" r:embed="rId1">
            <a:extLst>
              <a:ext uri="{96DAC541-7B7A-43D3-8B79-37D633B846F1}">
                <asvg:svgBlip xmlns:asvg="http://schemas.microsoft.com/office/drawing/2016/SVG/main" r:embed="rId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A04A71-D6F0-4464-9C51-049BAF8103AB}">
      <dsp:nvSpPr>
        <dsp:cNvPr id="0" name=""/>
        <dsp:cNvSpPr/>
      </dsp:nvSpPr>
      <dsp:spPr>
        <a:xfrm>
          <a:off x="481174" y="302"/>
          <a:ext cx="2603717" cy="416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090" tIns="44090" rIns="44090" bIns="44090" numCol="1" spcCol="1270" rtlCol="0" anchor="ctr" anchorCtr="0">
          <a:noAutofit/>
        </a:bodyPr>
        <a:lstStyle/>
        <a:p>
          <a:pPr marL="0" lvl="0" indent="0" algn="l" defTabSz="711200">
            <a:lnSpc>
              <a:spcPct val="100000"/>
            </a:lnSpc>
            <a:spcBef>
              <a:spcPct val="0"/>
            </a:spcBef>
            <a:spcAft>
              <a:spcPct val="35000"/>
            </a:spcAft>
            <a:buNone/>
          </a:pPr>
          <a:r>
            <a:rPr lang="en-US" sz="1600" kern="1200" dirty="0"/>
            <a:t>Introduction</a:t>
          </a:r>
          <a:endParaRPr lang="el-GR" sz="1600" kern="1200" noProof="1">
            <a:latin typeface="Calibri" panose="020F0502020204030204" pitchFamily="34" charset="0"/>
            <a:cs typeface="Calibri" panose="020F0502020204030204" pitchFamily="34" charset="0"/>
          </a:endParaRPr>
        </a:p>
      </dsp:txBody>
      <dsp:txXfrm>
        <a:off x="481174" y="302"/>
        <a:ext cx="2603717" cy="416601"/>
      </dsp:txXfrm>
    </dsp:sp>
    <dsp:sp modelId="{FAEC673F-F54B-416F-8B2B-2E3313B8F19A}">
      <dsp:nvSpPr>
        <dsp:cNvPr id="0" name=""/>
        <dsp:cNvSpPr/>
      </dsp:nvSpPr>
      <dsp:spPr>
        <a:xfrm>
          <a:off x="0" y="521053"/>
          <a:ext cx="3084892" cy="416601"/>
        </a:xfrm>
        <a:prstGeom prst="roundRect">
          <a:avLst>
            <a:gd name="adj" fmla="val 10000"/>
          </a:avLst>
        </a:prstGeom>
        <a:solidFill>
          <a:schemeClr val="accent5">
            <a:hueOff val="710174"/>
            <a:satOff val="-4701"/>
            <a:lumOff val="-817"/>
            <a:alphaOff val="0"/>
          </a:schemeClr>
        </a:solidFill>
        <a:ln>
          <a:noFill/>
        </a:ln>
        <a:effectLst/>
      </dsp:spPr>
      <dsp:style>
        <a:lnRef idx="0">
          <a:scrgbClr r="0" g="0" b="0"/>
        </a:lnRef>
        <a:fillRef idx="1">
          <a:scrgbClr r="0" g="0" b="0"/>
        </a:fillRef>
        <a:effectRef idx="0">
          <a:scrgbClr r="0" g="0" b="0"/>
        </a:effectRef>
        <a:fontRef idx="minor"/>
      </dsp:style>
    </dsp:sp>
    <dsp:sp modelId="{E4406CCD-B847-49FC-81C4-474B03863570}">
      <dsp:nvSpPr>
        <dsp:cNvPr id="0" name=""/>
        <dsp:cNvSpPr/>
      </dsp:nvSpPr>
      <dsp:spPr>
        <a:xfrm>
          <a:off x="126021" y="614789"/>
          <a:ext cx="229130" cy="229130"/>
        </a:xfrm>
        <a:prstGeom prst="rect">
          <a:avLst/>
        </a:prstGeom>
        <a:blipFill>
          <a:blip xmlns:r="http://schemas.openxmlformats.org/officeDocument/2006/relationships" r:embed="rId3">
            <a:extLst>
              <a:ext uri="{96DAC541-7B7A-43D3-8B79-37D633B846F1}">
                <asvg:svgBlip xmlns:asvg="http://schemas.microsoft.com/office/drawing/2016/SVG/main" r:embed="rId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76AC974-D935-4ACE-B1CD-B4BFE185A72D}">
      <dsp:nvSpPr>
        <dsp:cNvPr id="0" name=""/>
        <dsp:cNvSpPr/>
      </dsp:nvSpPr>
      <dsp:spPr>
        <a:xfrm>
          <a:off x="481174" y="521053"/>
          <a:ext cx="2603717" cy="416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090" tIns="44090" rIns="44090" bIns="44090" numCol="1" spcCol="1270" anchor="ctr" anchorCtr="0">
          <a:noAutofit/>
        </a:bodyPr>
        <a:lstStyle/>
        <a:p>
          <a:pPr marL="0" lvl="0" indent="0" algn="l" defTabSz="711200">
            <a:lnSpc>
              <a:spcPct val="100000"/>
            </a:lnSpc>
            <a:spcBef>
              <a:spcPct val="0"/>
            </a:spcBef>
            <a:spcAft>
              <a:spcPct val="35000"/>
            </a:spcAft>
            <a:buNone/>
          </a:pPr>
          <a:r>
            <a:rPr lang="en-US" sz="1600" kern="1200" dirty="0"/>
            <a:t>Market Background</a:t>
          </a:r>
        </a:p>
      </dsp:txBody>
      <dsp:txXfrm>
        <a:off x="481174" y="521053"/>
        <a:ext cx="2603717" cy="416601"/>
      </dsp:txXfrm>
    </dsp:sp>
    <dsp:sp modelId="{927620F5-C241-481A-AC5C-A39EB476266C}">
      <dsp:nvSpPr>
        <dsp:cNvPr id="0" name=""/>
        <dsp:cNvSpPr/>
      </dsp:nvSpPr>
      <dsp:spPr>
        <a:xfrm>
          <a:off x="0" y="1041805"/>
          <a:ext cx="3084892" cy="416601"/>
        </a:xfrm>
        <a:prstGeom prst="roundRect">
          <a:avLst>
            <a:gd name="adj" fmla="val 10000"/>
          </a:avLst>
        </a:prstGeom>
        <a:solidFill>
          <a:schemeClr val="accent5">
            <a:hueOff val="1420348"/>
            <a:satOff val="-9402"/>
            <a:lumOff val="-1634"/>
            <a:alphaOff val="0"/>
          </a:schemeClr>
        </a:solidFill>
        <a:ln>
          <a:noFill/>
        </a:ln>
        <a:effectLst/>
      </dsp:spPr>
      <dsp:style>
        <a:lnRef idx="0">
          <a:scrgbClr r="0" g="0" b="0"/>
        </a:lnRef>
        <a:fillRef idx="1">
          <a:scrgbClr r="0" g="0" b="0"/>
        </a:fillRef>
        <a:effectRef idx="0">
          <a:scrgbClr r="0" g="0" b="0"/>
        </a:effectRef>
        <a:fontRef idx="minor"/>
      </dsp:style>
    </dsp:sp>
    <dsp:sp modelId="{C9C5268D-E1D0-4D1A-8348-F6EE9A900C63}">
      <dsp:nvSpPr>
        <dsp:cNvPr id="0" name=""/>
        <dsp:cNvSpPr/>
      </dsp:nvSpPr>
      <dsp:spPr>
        <a:xfrm>
          <a:off x="126021" y="1135540"/>
          <a:ext cx="229130" cy="229130"/>
        </a:xfrm>
        <a:prstGeom prst="rect">
          <a:avLst/>
        </a:prstGeom>
        <a:blipFill>
          <a:blip xmlns:r="http://schemas.openxmlformats.org/officeDocument/2006/relationships" r:embed="rId5">
            <a:extLst>
              <a:ext uri="{96DAC541-7B7A-43D3-8B79-37D633B846F1}">
                <asvg:svgBlip xmlns:asvg="http://schemas.microsoft.com/office/drawing/2016/SVG/main" r:embed="rId6"/>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D0FB55B-2342-4B2D-9E19-1270ADA6F6FF}">
      <dsp:nvSpPr>
        <dsp:cNvPr id="0" name=""/>
        <dsp:cNvSpPr/>
      </dsp:nvSpPr>
      <dsp:spPr>
        <a:xfrm>
          <a:off x="481174" y="1041805"/>
          <a:ext cx="2603717" cy="416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090" tIns="44090" rIns="44090" bIns="44090" numCol="1" spcCol="1270" anchor="ctr" anchorCtr="0">
          <a:noAutofit/>
        </a:bodyPr>
        <a:lstStyle/>
        <a:p>
          <a:pPr marL="0" lvl="0" indent="0" algn="l" defTabSz="711200">
            <a:lnSpc>
              <a:spcPct val="100000"/>
            </a:lnSpc>
            <a:spcBef>
              <a:spcPct val="0"/>
            </a:spcBef>
            <a:spcAft>
              <a:spcPct val="35000"/>
            </a:spcAft>
            <a:buNone/>
          </a:pPr>
          <a:r>
            <a:rPr lang="en-US" sz="1600" kern="1200" dirty="0"/>
            <a:t>Challenges</a:t>
          </a:r>
        </a:p>
      </dsp:txBody>
      <dsp:txXfrm>
        <a:off x="481174" y="1041805"/>
        <a:ext cx="2603717" cy="416601"/>
      </dsp:txXfrm>
    </dsp:sp>
    <dsp:sp modelId="{46538FAD-C607-46F0-B565-D2670387E4D4}">
      <dsp:nvSpPr>
        <dsp:cNvPr id="0" name=""/>
        <dsp:cNvSpPr/>
      </dsp:nvSpPr>
      <dsp:spPr>
        <a:xfrm>
          <a:off x="0" y="1562556"/>
          <a:ext cx="3084892" cy="416601"/>
        </a:xfrm>
        <a:prstGeom prst="roundRect">
          <a:avLst>
            <a:gd name="adj" fmla="val 10000"/>
          </a:avLst>
        </a:prstGeom>
        <a:solidFill>
          <a:schemeClr val="accent5">
            <a:hueOff val="2130522"/>
            <a:satOff val="-14104"/>
            <a:lumOff val="-2451"/>
            <a:alphaOff val="0"/>
          </a:schemeClr>
        </a:solidFill>
        <a:ln>
          <a:noFill/>
        </a:ln>
        <a:effectLst/>
      </dsp:spPr>
      <dsp:style>
        <a:lnRef idx="0">
          <a:scrgbClr r="0" g="0" b="0"/>
        </a:lnRef>
        <a:fillRef idx="1">
          <a:scrgbClr r="0" g="0" b="0"/>
        </a:fillRef>
        <a:effectRef idx="0">
          <a:scrgbClr r="0" g="0" b="0"/>
        </a:effectRef>
        <a:fontRef idx="minor"/>
      </dsp:style>
    </dsp:sp>
    <dsp:sp modelId="{67E93B57-0EFB-441F-A2A0-044F5D3E74FA}">
      <dsp:nvSpPr>
        <dsp:cNvPr id="0" name=""/>
        <dsp:cNvSpPr/>
      </dsp:nvSpPr>
      <dsp:spPr>
        <a:xfrm>
          <a:off x="126021" y="1656291"/>
          <a:ext cx="229130" cy="229130"/>
        </a:xfrm>
        <a:prstGeom prst="rect">
          <a:avLst/>
        </a:prstGeom>
        <a:blipFill>
          <a:blip xmlns:r="http://schemas.openxmlformats.org/officeDocument/2006/relationships" r:embed="rId7">
            <a:extLst>
              <a:ext uri="{96DAC541-7B7A-43D3-8B79-37D633B846F1}">
                <asvg:svgBlip xmlns:asvg="http://schemas.microsoft.com/office/drawing/2016/SVG/main" r:embed="rId8"/>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7C1BA7-DE60-4615-9DA3-5F4683DF8CC3}">
      <dsp:nvSpPr>
        <dsp:cNvPr id="0" name=""/>
        <dsp:cNvSpPr/>
      </dsp:nvSpPr>
      <dsp:spPr>
        <a:xfrm>
          <a:off x="481174" y="1562556"/>
          <a:ext cx="2603717" cy="416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090" tIns="44090" rIns="44090" bIns="44090" numCol="1" spcCol="1270" anchor="ctr" anchorCtr="0">
          <a:noAutofit/>
        </a:bodyPr>
        <a:lstStyle/>
        <a:p>
          <a:pPr marL="0" lvl="0" indent="0" algn="l" defTabSz="711200">
            <a:lnSpc>
              <a:spcPct val="100000"/>
            </a:lnSpc>
            <a:spcBef>
              <a:spcPct val="0"/>
            </a:spcBef>
            <a:spcAft>
              <a:spcPct val="35000"/>
            </a:spcAft>
            <a:buNone/>
          </a:pPr>
          <a:r>
            <a:rPr lang="en-US" sz="1600" kern="1200" dirty="0"/>
            <a:t>Methodology</a:t>
          </a:r>
        </a:p>
      </dsp:txBody>
      <dsp:txXfrm>
        <a:off x="481174" y="1562556"/>
        <a:ext cx="2603717" cy="416601"/>
      </dsp:txXfrm>
    </dsp:sp>
    <dsp:sp modelId="{F57BD1B4-54E1-4D62-82EE-1F8659FF10EE}">
      <dsp:nvSpPr>
        <dsp:cNvPr id="0" name=""/>
        <dsp:cNvSpPr/>
      </dsp:nvSpPr>
      <dsp:spPr>
        <a:xfrm>
          <a:off x="0" y="2083307"/>
          <a:ext cx="3084892" cy="416601"/>
        </a:xfrm>
        <a:prstGeom prst="roundRect">
          <a:avLst>
            <a:gd name="adj" fmla="val 10000"/>
          </a:avLst>
        </a:prstGeom>
        <a:solidFill>
          <a:schemeClr val="accent5">
            <a:hueOff val="2840696"/>
            <a:satOff val="-18805"/>
            <a:lumOff val="-3268"/>
            <a:alphaOff val="0"/>
          </a:schemeClr>
        </a:solidFill>
        <a:ln>
          <a:noFill/>
        </a:ln>
        <a:effectLst/>
      </dsp:spPr>
      <dsp:style>
        <a:lnRef idx="0">
          <a:scrgbClr r="0" g="0" b="0"/>
        </a:lnRef>
        <a:fillRef idx="1">
          <a:scrgbClr r="0" g="0" b="0"/>
        </a:fillRef>
        <a:effectRef idx="0">
          <a:scrgbClr r="0" g="0" b="0"/>
        </a:effectRef>
        <a:fontRef idx="minor"/>
      </dsp:style>
    </dsp:sp>
    <dsp:sp modelId="{BB6D2CE0-A57D-4043-8EE2-31793E0A1407}">
      <dsp:nvSpPr>
        <dsp:cNvPr id="0" name=""/>
        <dsp:cNvSpPr/>
      </dsp:nvSpPr>
      <dsp:spPr>
        <a:xfrm>
          <a:off x="126021" y="2177043"/>
          <a:ext cx="229130" cy="229130"/>
        </a:xfrm>
        <a:prstGeom prst="rect">
          <a:avLst/>
        </a:prstGeom>
        <a:blipFill>
          <a:blip xmlns:r="http://schemas.openxmlformats.org/officeDocument/2006/relationships" r:embed="rId9">
            <a:extLst>
              <a:ext uri="{96DAC541-7B7A-43D3-8B79-37D633B846F1}">
                <asvg:svgBlip xmlns:asvg="http://schemas.microsoft.com/office/drawing/2016/SVG/main" r:embed="rId10"/>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4EDB469-F2C6-4F48-98D8-0DC111DCB110}">
      <dsp:nvSpPr>
        <dsp:cNvPr id="0" name=""/>
        <dsp:cNvSpPr/>
      </dsp:nvSpPr>
      <dsp:spPr>
        <a:xfrm>
          <a:off x="481174" y="2083307"/>
          <a:ext cx="2603717" cy="416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090" tIns="44090" rIns="44090" bIns="44090" numCol="1" spcCol="1270" anchor="ctr" anchorCtr="0">
          <a:noAutofit/>
        </a:bodyPr>
        <a:lstStyle/>
        <a:p>
          <a:pPr marL="0" lvl="0" indent="0" algn="l" defTabSz="711200">
            <a:lnSpc>
              <a:spcPct val="100000"/>
            </a:lnSpc>
            <a:spcBef>
              <a:spcPct val="0"/>
            </a:spcBef>
            <a:spcAft>
              <a:spcPct val="35000"/>
            </a:spcAft>
            <a:buNone/>
          </a:pPr>
          <a:r>
            <a:rPr lang="en-US" sz="1600" kern="1200" dirty="0"/>
            <a:t>Results &amp; conclusions</a:t>
          </a:r>
        </a:p>
      </dsp:txBody>
      <dsp:txXfrm>
        <a:off x="481174" y="2083307"/>
        <a:ext cx="2603717" cy="416601"/>
      </dsp:txXfrm>
    </dsp:sp>
    <dsp:sp modelId="{DE64FA77-5EE0-4BCA-BEA1-D9A6A3D1BD0B}">
      <dsp:nvSpPr>
        <dsp:cNvPr id="0" name=""/>
        <dsp:cNvSpPr/>
      </dsp:nvSpPr>
      <dsp:spPr>
        <a:xfrm>
          <a:off x="0" y="2604059"/>
          <a:ext cx="3084892" cy="416601"/>
        </a:xfrm>
        <a:prstGeom prst="roundRect">
          <a:avLst>
            <a:gd name="adj" fmla="val 10000"/>
          </a:avLst>
        </a:prstGeom>
        <a:solidFill>
          <a:schemeClr val="accent5">
            <a:hueOff val="3550871"/>
            <a:satOff val="-23506"/>
            <a:lumOff val="-4085"/>
            <a:alphaOff val="0"/>
          </a:schemeClr>
        </a:solidFill>
        <a:ln>
          <a:noFill/>
        </a:ln>
        <a:effectLst/>
      </dsp:spPr>
      <dsp:style>
        <a:lnRef idx="0">
          <a:scrgbClr r="0" g="0" b="0"/>
        </a:lnRef>
        <a:fillRef idx="1">
          <a:scrgbClr r="0" g="0" b="0"/>
        </a:fillRef>
        <a:effectRef idx="0">
          <a:scrgbClr r="0" g="0" b="0"/>
        </a:effectRef>
        <a:fontRef idx="minor"/>
      </dsp:style>
    </dsp:sp>
    <dsp:sp modelId="{09A17F9C-9BAF-4FCE-9633-500BCC9448CF}">
      <dsp:nvSpPr>
        <dsp:cNvPr id="0" name=""/>
        <dsp:cNvSpPr/>
      </dsp:nvSpPr>
      <dsp:spPr>
        <a:xfrm>
          <a:off x="126021" y="2697794"/>
          <a:ext cx="229130" cy="229130"/>
        </a:xfrm>
        <a:prstGeom prst="rect">
          <a:avLst/>
        </a:prstGeom>
        <a:blipFill>
          <a:blip xmlns:r="http://schemas.openxmlformats.org/officeDocument/2006/relationships" r:embed="rId11">
            <a:extLst>
              <a:ext uri="{96DAC541-7B7A-43D3-8B79-37D633B846F1}">
                <asvg:svgBlip xmlns:asvg="http://schemas.microsoft.com/office/drawing/2016/SVG/main" r:embed="rId12"/>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50B5BE9-D12D-4616-BFA5-00E4C34040A8}">
      <dsp:nvSpPr>
        <dsp:cNvPr id="0" name=""/>
        <dsp:cNvSpPr/>
      </dsp:nvSpPr>
      <dsp:spPr>
        <a:xfrm>
          <a:off x="481174" y="2604059"/>
          <a:ext cx="2603717" cy="416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090" tIns="44090" rIns="44090" bIns="44090" numCol="1" spcCol="1270" anchor="ctr" anchorCtr="0">
          <a:noAutofit/>
        </a:bodyPr>
        <a:lstStyle/>
        <a:p>
          <a:pPr marL="0" lvl="0" indent="0" algn="l" defTabSz="711200">
            <a:lnSpc>
              <a:spcPct val="100000"/>
            </a:lnSpc>
            <a:spcBef>
              <a:spcPct val="0"/>
            </a:spcBef>
            <a:spcAft>
              <a:spcPct val="35000"/>
            </a:spcAft>
            <a:buNone/>
          </a:pPr>
          <a:r>
            <a:rPr lang="en-US" sz="1600" kern="1200" dirty="0"/>
            <a:t>Discussion &amp; future work</a:t>
          </a:r>
        </a:p>
      </dsp:txBody>
      <dsp:txXfrm>
        <a:off x="481174" y="2604059"/>
        <a:ext cx="2603717" cy="416601"/>
      </dsp:txXfrm>
    </dsp:sp>
    <dsp:sp modelId="{A369EACC-3915-49DC-B9C2-DEE552E2C943}">
      <dsp:nvSpPr>
        <dsp:cNvPr id="0" name=""/>
        <dsp:cNvSpPr/>
      </dsp:nvSpPr>
      <dsp:spPr>
        <a:xfrm>
          <a:off x="0" y="3124810"/>
          <a:ext cx="3084892" cy="416601"/>
        </a:xfrm>
        <a:prstGeom prst="roundRect">
          <a:avLst>
            <a:gd name="adj" fmla="val 10000"/>
          </a:avLst>
        </a:prstGeom>
        <a:solidFill>
          <a:schemeClr val="accent5">
            <a:hueOff val="4261045"/>
            <a:satOff val="-28207"/>
            <a:lumOff val="-4902"/>
            <a:alphaOff val="0"/>
          </a:schemeClr>
        </a:solidFill>
        <a:ln>
          <a:noFill/>
        </a:ln>
        <a:effectLst/>
      </dsp:spPr>
      <dsp:style>
        <a:lnRef idx="0">
          <a:scrgbClr r="0" g="0" b="0"/>
        </a:lnRef>
        <a:fillRef idx="1">
          <a:scrgbClr r="0" g="0" b="0"/>
        </a:fillRef>
        <a:effectRef idx="0">
          <a:scrgbClr r="0" g="0" b="0"/>
        </a:effectRef>
        <a:fontRef idx="minor"/>
      </dsp:style>
    </dsp:sp>
    <dsp:sp modelId="{3B4D7FD5-2612-4C00-B245-92FA72BE3029}">
      <dsp:nvSpPr>
        <dsp:cNvPr id="0" name=""/>
        <dsp:cNvSpPr/>
      </dsp:nvSpPr>
      <dsp:spPr>
        <a:xfrm>
          <a:off x="126021" y="3218545"/>
          <a:ext cx="229130" cy="229130"/>
        </a:xfrm>
        <a:prstGeom prst="rect">
          <a:avLst/>
        </a:prstGeom>
        <a:blipFill>
          <a:blip xmlns:r="http://schemas.openxmlformats.org/officeDocument/2006/relationships"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a:ln w="15875" cap="flat" cmpd="sng" algn="ctr">
          <a:solidFill>
            <a:schemeClr val="lt1">
              <a:alpha val="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701CBE-EE1C-469F-B68B-348FEEB66A13}">
      <dsp:nvSpPr>
        <dsp:cNvPr id="0" name=""/>
        <dsp:cNvSpPr/>
      </dsp:nvSpPr>
      <dsp:spPr>
        <a:xfrm>
          <a:off x="481174" y="3124810"/>
          <a:ext cx="2603717" cy="41660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4090" tIns="44090" rIns="44090" bIns="44090" numCol="1" spcCol="1270" anchor="ctr" anchorCtr="0">
          <a:noAutofit/>
        </a:bodyPr>
        <a:lstStyle/>
        <a:p>
          <a:pPr marL="0" lvl="0" indent="0" algn="l" defTabSz="711200">
            <a:lnSpc>
              <a:spcPct val="100000"/>
            </a:lnSpc>
            <a:spcBef>
              <a:spcPct val="0"/>
            </a:spcBef>
            <a:spcAft>
              <a:spcPct val="35000"/>
            </a:spcAft>
            <a:buNone/>
          </a:pPr>
          <a:r>
            <a:rPr lang="en-US" sz="1600" kern="1200" dirty="0"/>
            <a:t>Q&amp;A</a:t>
          </a:r>
        </a:p>
      </dsp:txBody>
      <dsp:txXfrm>
        <a:off x="481174" y="3124810"/>
        <a:ext cx="2603717" cy="41660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A78F1-A806-47DB-9915-EB3385A5D618}">
      <dsp:nvSpPr>
        <dsp:cNvPr id="0" name=""/>
        <dsp:cNvSpPr/>
      </dsp:nvSpPr>
      <dsp:spPr>
        <a:xfrm>
          <a:off x="289" y="317984"/>
          <a:ext cx="710427" cy="71042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91EDD620-F0D5-4C7C-AFD6-41A4D1B79FE4}">
      <dsp:nvSpPr>
        <dsp:cNvPr id="0" name=""/>
        <dsp:cNvSpPr/>
      </dsp:nvSpPr>
      <dsp:spPr>
        <a:xfrm>
          <a:off x="149479" y="467173"/>
          <a:ext cx="412048" cy="412048"/>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3F6AFDB4-2BEE-4616-B2E6-6543C1B83CF2}">
      <dsp:nvSpPr>
        <dsp:cNvPr id="0" name=""/>
        <dsp:cNvSpPr/>
      </dsp:nvSpPr>
      <dsp:spPr>
        <a:xfrm>
          <a:off x="862952" y="317984"/>
          <a:ext cx="1674579" cy="710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a:t>1. Autoregressive with Exogenous Variables (ARX)</a:t>
          </a:r>
        </a:p>
      </dsp:txBody>
      <dsp:txXfrm>
        <a:off x="862952" y="317984"/>
        <a:ext cx="1674579" cy="710427"/>
      </dsp:txXfrm>
    </dsp:sp>
    <dsp:sp modelId="{184E754B-18C2-43F2-B58E-E0A078ED87F7}">
      <dsp:nvSpPr>
        <dsp:cNvPr id="0" name=""/>
        <dsp:cNvSpPr/>
      </dsp:nvSpPr>
      <dsp:spPr>
        <a:xfrm>
          <a:off x="2829314" y="317984"/>
          <a:ext cx="710427" cy="71042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254DAA1-18D5-4F00-A2D8-CC2CEAC178AC}">
      <dsp:nvSpPr>
        <dsp:cNvPr id="0" name=""/>
        <dsp:cNvSpPr/>
      </dsp:nvSpPr>
      <dsp:spPr>
        <a:xfrm>
          <a:off x="2978504" y="467173"/>
          <a:ext cx="412048" cy="412048"/>
        </a:xfrm>
        <a:prstGeom prst="rect">
          <a:avLst/>
        </a:prstGeom>
        <a:blipFill rotWithShape="1">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825DCC3-D376-4A8D-95AD-25A657FE3C1F}">
      <dsp:nvSpPr>
        <dsp:cNvPr id="0" name=""/>
        <dsp:cNvSpPr/>
      </dsp:nvSpPr>
      <dsp:spPr>
        <a:xfrm>
          <a:off x="3691976" y="317984"/>
          <a:ext cx="1674579" cy="710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a:t>2. k-Nearest Neighbors (kNN)</a:t>
          </a:r>
        </a:p>
      </dsp:txBody>
      <dsp:txXfrm>
        <a:off x="3691976" y="317984"/>
        <a:ext cx="1674579" cy="710427"/>
      </dsp:txXfrm>
    </dsp:sp>
    <dsp:sp modelId="{A2D5CC29-2F29-4F60-93F4-080BE2C9B452}">
      <dsp:nvSpPr>
        <dsp:cNvPr id="0" name=""/>
        <dsp:cNvSpPr/>
      </dsp:nvSpPr>
      <dsp:spPr>
        <a:xfrm>
          <a:off x="5658339" y="317984"/>
          <a:ext cx="710427" cy="710427"/>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F9070401-64D8-4655-8EFA-675D997C7AB5}">
      <dsp:nvSpPr>
        <dsp:cNvPr id="0" name=""/>
        <dsp:cNvSpPr/>
      </dsp:nvSpPr>
      <dsp:spPr>
        <a:xfrm>
          <a:off x="5807529" y="467173"/>
          <a:ext cx="412048" cy="412048"/>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5236BA8-AA29-4C27-A3EA-6978DAA8103D}">
      <dsp:nvSpPr>
        <dsp:cNvPr id="0" name=""/>
        <dsp:cNvSpPr/>
      </dsp:nvSpPr>
      <dsp:spPr>
        <a:xfrm>
          <a:off x="6521001" y="317984"/>
          <a:ext cx="1674579" cy="710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a:t>3. Regression Tree</a:t>
          </a:r>
        </a:p>
      </dsp:txBody>
      <dsp:txXfrm>
        <a:off x="6521001" y="317984"/>
        <a:ext cx="1674579" cy="710427"/>
      </dsp:txXfrm>
    </dsp:sp>
    <dsp:sp modelId="{04154E54-9826-4CAC-9127-CBEF6CEF86A0}">
      <dsp:nvSpPr>
        <dsp:cNvPr id="0" name=""/>
        <dsp:cNvSpPr/>
      </dsp:nvSpPr>
      <dsp:spPr>
        <a:xfrm>
          <a:off x="289" y="1741188"/>
          <a:ext cx="710427" cy="710427"/>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C6B1150-A055-4C4A-9265-4D88CA54BA83}">
      <dsp:nvSpPr>
        <dsp:cNvPr id="0" name=""/>
        <dsp:cNvSpPr/>
      </dsp:nvSpPr>
      <dsp:spPr>
        <a:xfrm>
          <a:off x="149479" y="1890378"/>
          <a:ext cx="412048" cy="412048"/>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4C24CED-9B1F-4499-BC98-7F7A2CC0562F}">
      <dsp:nvSpPr>
        <dsp:cNvPr id="0" name=""/>
        <dsp:cNvSpPr/>
      </dsp:nvSpPr>
      <dsp:spPr>
        <a:xfrm>
          <a:off x="862952" y="1741188"/>
          <a:ext cx="1674579" cy="710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a:t>4. Random Forest Regression (RFR)</a:t>
          </a:r>
        </a:p>
      </dsp:txBody>
      <dsp:txXfrm>
        <a:off x="862952" y="1741188"/>
        <a:ext cx="1674579" cy="710427"/>
      </dsp:txXfrm>
    </dsp:sp>
    <dsp:sp modelId="{6400986E-794F-429F-B3D4-14448F61A457}">
      <dsp:nvSpPr>
        <dsp:cNvPr id="0" name=""/>
        <dsp:cNvSpPr/>
      </dsp:nvSpPr>
      <dsp:spPr>
        <a:xfrm>
          <a:off x="2829314" y="1741188"/>
          <a:ext cx="710427" cy="710427"/>
        </a:xfrm>
        <a:prstGeom prst="ellipse">
          <a:avLst/>
        </a:prstGeom>
        <a:solidFill>
          <a:schemeClr val="accent6">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AD4D4710-056B-4DC4-9555-BB4EED282274}">
      <dsp:nvSpPr>
        <dsp:cNvPr id="0" name=""/>
        <dsp:cNvSpPr/>
      </dsp:nvSpPr>
      <dsp:spPr>
        <a:xfrm>
          <a:off x="2978504" y="1890378"/>
          <a:ext cx="412048" cy="412048"/>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064DD37D-9FA6-490F-A639-C5D4488CA11D}">
      <dsp:nvSpPr>
        <dsp:cNvPr id="0" name=""/>
        <dsp:cNvSpPr/>
      </dsp:nvSpPr>
      <dsp:spPr>
        <a:xfrm>
          <a:off x="3691976" y="1741188"/>
          <a:ext cx="1674579" cy="710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a:t>5. Support Vector Regression (SVR)</a:t>
          </a:r>
        </a:p>
      </dsp:txBody>
      <dsp:txXfrm>
        <a:off x="3691976" y="1741188"/>
        <a:ext cx="1674579" cy="710427"/>
      </dsp:txXfrm>
    </dsp:sp>
    <dsp:sp modelId="{F719E962-010A-4D4D-9900-03C274AF6B40}">
      <dsp:nvSpPr>
        <dsp:cNvPr id="0" name=""/>
        <dsp:cNvSpPr/>
      </dsp:nvSpPr>
      <dsp:spPr>
        <a:xfrm>
          <a:off x="5658339" y="1741188"/>
          <a:ext cx="710427" cy="710427"/>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B2D30CE-34F0-4927-B1E3-3657DA3A4008}">
      <dsp:nvSpPr>
        <dsp:cNvPr id="0" name=""/>
        <dsp:cNvSpPr/>
      </dsp:nvSpPr>
      <dsp:spPr>
        <a:xfrm>
          <a:off x="5807529" y="1890378"/>
          <a:ext cx="412048" cy="412048"/>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6F124171-18DE-4CBD-BF9F-D6737E6F9FBD}">
      <dsp:nvSpPr>
        <dsp:cNvPr id="0" name=""/>
        <dsp:cNvSpPr/>
      </dsp:nvSpPr>
      <dsp:spPr>
        <a:xfrm>
          <a:off x="6521001" y="1741188"/>
          <a:ext cx="1674579" cy="710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a:t>6. Artificial Neural Network - Multi-Layer Perceptron (ANN-MLP)</a:t>
          </a:r>
        </a:p>
      </dsp:txBody>
      <dsp:txXfrm>
        <a:off x="6521001" y="1741188"/>
        <a:ext cx="1674579" cy="710427"/>
      </dsp:txXfrm>
    </dsp:sp>
    <dsp:sp modelId="{DA765090-47D3-4225-A275-5D5CF534318C}">
      <dsp:nvSpPr>
        <dsp:cNvPr id="0" name=""/>
        <dsp:cNvSpPr/>
      </dsp:nvSpPr>
      <dsp:spPr>
        <a:xfrm>
          <a:off x="2824282" y="3164393"/>
          <a:ext cx="710427" cy="710427"/>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4E27EDA-A605-4919-AC6D-B44049B71CA4}">
      <dsp:nvSpPr>
        <dsp:cNvPr id="0" name=""/>
        <dsp:cNvSpPr/>
      </dsp:nvSpPr>
      <dsp:spPr>
        <a:xfrm>
          <a:off x="2946486" y="3313583"/>
          <a:ext cx="412048" cy="412048"/>
        </a:xfrm>
        <a:prstGeom prst="rect">
          <a:avLst/>
        </a:prstGeom>
        <a:blipFill dpi="0" rotWithShape="1">
          <a:blip xmlns:r="http://schemas.openxmlformats.org/officeDocument/2006/relationships" r:embed="rId13">
            <a:alphaModFix/>
            <a:lum bright="100000" contrast="-82000"/>
            <a:extLst>
              <a:ext uri="{28A0092B-C50C-407E-A947-70E740481C1C}">
                <a14:useLocalDpi xmlns:a14="http://schemas.microsoft.com/office/drawing/2010/main" val="0"/>
              </a:ext>
              <a:ext uri="{96DAC541-7B7A-43D3-8B79-37D633B846F1}">
                <asvg:svgBlip xmlns:asvg="http://schemas.microsoft.com/office/drawing/2016/SVG/main" r:embed="rId14"/>
              </a:ext>
            </a:extLst>
          </a:blip>
          <a:srcRect/>
          <a:stretch>
            <a:fillRect/>
          </a:stretch>
        </a:blipFill>
        <a:ln w="15875"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FA87A304-66C0-40A4-B9E2-26349BA0B90B}">
      <dsp:nvSpPr>
        <dsp:cNvPr id="0" name=""/>
        <dsp:cNvSpPr/>
      </dsp:nvSpPr>
      <dsp:spPr>
        <a:xfrm>
          <a:off x="3686762" y="3164393"/>
          <a:ext cx="1674579" cy="71042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0" lvl="0" indent="0" algn="l" defTabSz="622300">
            <a:lnSpc>
              <a:spcPct val="100000"/>
            </a:lnSpc>
            <a:spcBef>
              <a:spcPct val="0"/>
            </a:spcBef>
            <a:spcAft>
              <a:spcPct val="35000"/>
            </a:spcAft>
            <a:buNone/>
          </a:pPr>
          <a:r>
            <a:rPr lang="en-US" sz="1400" kern="1200" dirty="0"/>
            <a:t>7. Long Short-Term Memory (LSTM) networks</a:t>
          </a:r>
        </a:p>
      </dsp:txBody>
      <dsp:txXfrm>
        <a:off x="3686762" y="3164393"/>
        <a:ext cx="1674579" cy="71042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0824E5-A64C-41A3-9954-15087235440C}">
      <dsp:nvSpPr>
        <dsp:cNvPr id="0" name=""/>
        <dsp:cNvSpPr/>
      </dsp:nvSpPr>
      <dsp:spPr>
        <a:xfrm rot="5400000">
          <a:off x="-213271" y="213271"/>
          <a:ext cx="1421811" cy="995267"/>
        </a:xfrm>
        <a:prstGeom prst="chevron">
          <a:avLst/>
        </a:prstGeom>
        <a:gradFill rotWithShape="0">
          <a:gsLst>
            <a:gs pos="0">
              <a:schemeClr val="lt1">
                <a:hueOff val="0"/>
                <a:satOff val="0"/>
                <a:lumOff val="0"/>
                <a:alphaOff val="0"/>
                <a:tint val="94000"/>
                <a:satMod val="105000"/>
                <a:lumMod val="102000"/>
              </a:schemeClr>
            </a:gs>
            <a:gs pos="100000">
              <a:schemeClr val="lt1">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Rolling window</a:t>
          </a:r>
        </a:p>
      </dsp:txBody>
      <dsp:txXfrm rot="-5400000">
        <a:off x="2" y="497633"/>
        <a:ext cx="995267" cy="426544"/>
      </dsp:txXfrm>
    </dsp:sp>
    <dsp:sp modelId="{10508C74-A3C3-4139-83F3-19358DBE4B8E}">
      <dsp:nvSpPr>
        <dsp:cNvPr id="0" name=""/>
        <dsp:cNvSpPr/>
      </dsp:nvSpPr>
      <dsp:spPr>
        <a:xfrm rot="5400000">
          <a:off x="5181354" y="-4186086"/>
          <a:ext cx="924177" cy="9296350"/>
        </a:xfrm>
        <a:prstGeom prst="round2SameRect">
          <a:avLst/>
        </a:prstGeom>
        <a:solidFill>
          <a:schemeClr val="accent6">
            <a:alpha val="90000"/>
            <a:tint val="40000"/>
            <a:hueOff val="0"/>
            <a:satOff val="0"/>
            <a:lumOff val="0"/>
            <a:alphaOff val="0"/>
          </a:schemeClr>
        </a:solidFill>
        <a:ln w="952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A common technique regarding the forecasting of timeseries</a:t>
          </a:r>
        </a:p>
        <a:p>
          <a:pPr marL="171450" lvl="1" indent="-171450" algn="l" defTabSz="711200">
            <a:lnSpc>
              <a:spcPct val="90000"/>
            </a:lnSpc>
            <a:spcBef>
              <a:spcPct val="0"/>
            </a:spcBef>
            <a:spcAft>
              <a:spcPct val="15000"/>
            </a:spcAft>
            <a:buChar char="•"/>
          </a:pPr>
          <a:r>
            <a:rPr lang="en-US" sz="1600" kern="1200" dirty="0"/>
            <a:t>Started with a sample of 30 days to predict the 31</a:t>
          </a:r>
          <a:r>
            <a:rPr lang="en-US" sz="1600" kern="1200" baseline="30000" dirty="0"/>
            <a:t>st</a:t>
          </a:r>
          <a:r>
            <a:rPr lang="en-US" sz="1600" kern="1200" dirty="0"/>
            <a:t> and then increased the sample by one day in every training cycle till the end of the dataset</a:t>
          </a:r>
        </a:p>
      </dsp:txBody>
      <dsp:txXfrm rot="-5400000">
        <a:off x="995268" y="45115"/>
        <a:ext cx="9251235" cy="83394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5594EE-0785-44A6-B6E1-C6FFC367323A}">
      <dsp:nvSpPr>
        <dsp:cNvPr id="0" name=""/>
        <dsp:cNvSpPr/>
      </dsp:nvSpPr>
      <dsp:spPr>
        <a:xfrm rot="5400000">
          <a:off x="-212463" y="212463"/>
          <a:ext cx="1416423" cy="991496"/>
        </a:xfrm>
        <a:prstGeom prst="chevron">
          <a:avLst/>
        </a:prstGeom>
        <a:gradFill rotWithShape="0">
          <a:gsLst>
            <a:gs pos="0">
              <a:schemeClr val="lt1">
                <a:hueOff val="0"/>
                <a:satOff val="0"/>
                <a:lumOff val="0"/>
                <a:alphaOff val="0"/>
                <a:tint val="94000"/>
                <a:satMod val="105000"/>
                <a:lumMod val="102000"/>
              </a:schemeClr>
            </a:gs>
            <a:gs pos="100000">
              <a:schemeClr val="lt1">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err="1"/>
            <a:t>Gridsearch</a:t>
          </a:r>
          <a:r>
            <a:rPr lang="en-US" sz="1600" kern="1200" dirty="0"/>
            <a:t> CV</a:t>
          </a:r>
        </a:p>
      </dsp:txBody>
      <dsp:txXfrm rot="-5400000">
        <a:off x="1" y="495747"/>
        <a:ext cx="991496" cy="424927"/>
      </dsp:txXfrm>
    </dsp:sp>
    <dsp:sp modelId="{A5EA7268-678A-4D22-A061-53A8FA87E735}">
      <dsp:nvSpPr>
        <dsp:cNvPr id="0" name=""/>
        <dsp:cNvSpPr/>
      </dsp:nvSpPr>
      <dsp:spPr>
        <a:xfrm rot="5400000">
          <a:off x="5181219" y="-4189722"/>
          <a:ext cx="920674" cy="9300120"/>
        </a:xfrm>
        <a:prstGeom prst="round2SameRect">
          <a:avLst/>
        </a:prstGeom>
        <a:solidFill>
          <a:schemeClr val="accent6">
            <a:alpha val="90000"/>
            <a:tint val="40000"/>
            <a:hueOff val="0"/>
            <a:satOff val="0"/>
            <a:lumOff val="0"/>
            <a:alphaOff val="0"/>
          </a:schemeClr>
        </a:solidFill>
        <a:ln w="952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In models that contained hyperparameter tuning we used </a:t>
          </a:r>
          <a:r>
            <a:rPr lang="en-US" sz="1600" kern="1200" dirty="0" err="1"/>
            <a:t>gridsearch</a:t>
          </a:r>
          <a:r>
            <a:rPr lang="en-US" sz="1600" kern="1200" dirty="0"/>
            <a:t> CV to find the optimum parameters values for our task</a:t>
          </a:r>
        </a:p>
      </dsp:txBody>
      <dsp:txXfrm rot="-5400000">
        <a:off x="991496" y="44945"/>
        <a:ext cx="9255176" cy="8307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5594EE-0785-44A6-B6E1-C6FFC367323A}">
      <dsp:nvSpPr>
        <dsp:cNvPr id="0" name=""/>
        <dsp:cNvSpPr/>
      </dsp:nvSpPr>
      <dsp:spPr>
        <a:xfrm rot="5400000">
          <a:off x="-212463" y="212463"/>
          <a:ext cx="1416423" cy="991496"/>
        </a:xfrm>
        <a:prstGeom prst="chevron">
          <a:avLst/>
        </a:prstGeom>
        <a:gradFill rotWithShape="0">
          <a:gsLst>
            <a:gs pos="0">
              <a:schemeClr val="lt1">
                <a:hueOff val="0"/>
                <a:satOff val="0"/>
                <a:lumOff val="0"/>
                <a:alphaOff val="0"/>
                <a:tint val="94000"/>
                <a:satMod val="105000"/>
                <a:lumMod val="102000"/>
              </a:schemeClr>
            </a:gs>
            <a:gs pos="100000">
              <a:schemeClr val="lt1">
                <a:hueOff val="0"/>
                <a:satOff val="0"/>
                <a:lumOff val="0"/>
                <a:alphaOff val="0"/>
                <a:shade val="74000"/>
                <a:satMod val="128000"/>
                <a:lumMod val="100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160" tIns="10160" rIns="10160" bIns="10160" numCol="1" spcCol="1270" anchor="ctr" anchorCtr="0">
          <a:noAutofit/>
        </a:bodyPr>
        <a:lstStyle/>
        <a:p>
          <a:pPr marL="0" lvl="0" indent="0" algn="ctr" defTabSz="711200">
            <a:lnSpc>
              <a:spcPct val="90000"/>
            </a:lnSpc>
            <a:spcBef>
              <a:spcPct val="0"/>
            </a:spcBef>
            <a:spcAft>
              <a:spcPct val="35000"/>
            </a:spcAft>
            <a:buNone/>
          </a:pPr>
          <a:r>
            <a:rPr lang="en-US" sz="1600" kern="1200" dirty="0"/>
            <a:t>Clustering</a:t>
          </a:r>
        </a:p>
      </dsp:txBody>
      <dsp:txXfrm rot="-5400000">
        <a:off x="1" y="495747"/>
        <a:ext cx="991496" cy="424927"/>
      </dsp:txXfrm>
    </dsp:sp>
    <dsp:sp modelId="{A5EA7268-678A-4D22-A061-53A8FA87E735}">
      <dsp:nvSpPr>
        <dsp:cNvPr id="0" name=""/>
        <dsp:cNvSpPr/>
      </dsp:nvSpPr>
      <dsp:spPr>
        <a:xfrm rot="5400000">
          <a:off x="5181219" y="-4189723"/>
          <a:ext cx="920674" cy="9300121"/>
        </a:xfrm>
        <a:prstGeom prst="round2SameRect">
          <a:avLst/>
        </a:prstGeom>
        <a:solidFill>
          <a:schemeClr val="accent6">
            <a:alpha val="90000"/>
            <a:tint val="40000"/>
            <a:hueOff val="0"/>
            <a:satOff val="0"/>
            <a:lumOff val="0"/>
            <a:alphaOff val="0"/>
          </a:schemeClr>
        </a:solidFill>
        <a:ln w="9525" cap="flat" cmpd="sng" algn="ctr">
          <a:solidFill>
            <a:schemeClr val="accent6">
              <a:hueOff val="0"/>
              <a:satOff val="0"/>
              <a:lumOff val="0"/>
              <a:alphaOff val="0"/>
            </a:schemeClr>
          </a:solidFill>
          <a:prstDash val="solid"/>
        </a:ln>
        <a:effectLst/>
        <a:scene3d>
          <a:camera prst="orthographicFront"/>
          <a:lightRig rig="threePt" dir="t">
            <a:rot lat="0" lon="0" rev="7500000"/>
          </a:lightRig>
        </a:scene3d>
        <a:sp3d extrusionH="190500" prstMaterial="dkEdge">
          <a:bevelT w="135400" h="163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113792" tIns="10160" rIns="10160" bIns="10160"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Erased the timestamp and instead we assigned a number corresponding to the representative time of the day</a:t>
          </a:r>
        </a:p>
        <a:p>
          <a:pPr marL="171450" lvl="1" indent="-171450" algn="l" defTabSz="711200">
            <a:lnSpc>
              <a:spcPct val="90000"/>
            </a:lnSpc>
            <a:spcBef>
              <a:spcPct val="0"/>
            </a:spcBef>
            <a:spcAft>
              <a:spcPct val="15000"/>
            </a:spcAft>
            <a:buChar char="•"/>
          </a:pPr>
          <a:r>
            <a:rPr lang="en-US" sz="1600" kern="1200" dirty="0"/>
            <a:t>For Germany, the clusters range from 1-96 representing the quarter of hour of the day.</a:t>
          </a:r>
        </a:p>
        <a:p>
          <a:pPr marL="171450" lvl="1" indent="-171450" algn="l" defTabSz="711200">
            <a:lnSpc>
              <a:spcPct val="90000"/>
            </a:lnSpc>
            <a:spcBef>
              <a:spcPct val="0"/>
            </a:spcBef>
            <a:spcAft>
              <a:spcPct val="15000"/>
            </a:spcAft>
            <a:buChar char="•"/>
          </a:pPr>
          <a:r>
            <a:rPr lang="en-US" sz="1600" kern="1200" dirty="0"/>
            <a:t>For Belgium and Netherlands, , the clusters range from 1-24 representing the hour of the day.</a:t>
          </a:r>
        </a:p>
      </dsp:txBody>
      <dsp:txXfrm rot="-5400000">
        <a:off x="991496" y="44944"/>
        <a:ext cx="9255177" cy="8307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2553D4-A466-4CD8-A01D-68618611AA30}">
      <dsp:nvSpPr>
        <dsp:cNvPr id="0" name=""/>
        <dsp:cNvSpPr/>
      </dsp:nvSpPr>
      <dsp:spPr>
        <a:xfrm>
          <a:off x="-4003428" y="-614574"/>
          <a:ext cx="4770860" cy="4770860"/>
        </a:xfrm>
        <a:prstGeom prst="blockArc">
          <a:avLst>
            <a:gd name="adj1" fmla="val 18900000"/>
            <a:gd name="adj2" fmla="val 2700000"/>
            <a:gd name="adj3" fmla="val 453"/>
          </a:avLst>
        </a:prstGeom>
        <a:noFill/>
        <a:ln w="15875"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276C929-6DEF-4994-BB31-44F5B2C9CB76}">
      <dsp:nvSpPr>
        <dsp:cNvPr id="0" name=""/>
        <dsp:cNvSpPr/>
      </dsp:nvSpPr>
      <dsp:spPr>
        <a:xfrm>
          <a:off x="402151" y="272286"/>
          <a:ext cx="9456910" cy="544856"/>
        </a:xfrm>
        <a:prstGeom prst="rect">
          <a:avLst/>
        </a:prstGeom>
        <a:gradFill rotWithShape="0">
          <a:gsLst>
            <a:gs pos="0">
              <a:schemeClr val="accent6">
                <a:hueOff val="0"/>
                <a:satOff val="0"/>
                <a:lumOff val="0"/>
                <a:alphaOff val="0"/>
                <a:tint val="58000"/>
                <a:satMod val="108000"/>
                <a:lumMod val="110000"/>
              </a:schemeClr>
            </a:gs>
            <a:gs pos="100000">
              <a:schemeClr val="accent6">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32480" tIns="78740" rIns="78740" bIns="78740" numCol="1" spcCol="1270" anchor="ctr" anchorCtr="0">
          <a:noAutofit/>
        </a:bodyPr>
        <a:lstStyle/>
        <a:p>
          <a:pPr marL="0" lvl="0" indent="0" algn="l" defTabSz="1377950">
            <a:lnSpc>
              <a:spcPct val="90000"/>
            </a:lnSpc>
            <a:spcBef>
              <a:spcPct val="0"/>
            </a:spcBef>
            <a:spcAft>
              <a:spcPct val="35000"/>
            </a:spcAft>
            <a:buNone/>
          </a:pPr>
          <a:r>
            <a:rPr lang="en-US" sz="3100" b="0" i="0" kern="1200" dirty="0"/>
            <a:t>Enhanced Transfer Learning Techniques</a:t>
          </a:r>
          <a:endParaRPr lang="en-US" sz="3100" kern="1200" dirty="0"/>
        </a:p>
      </dsp:txBody>
      <dsp:txXfrm>
        <a:off x="402151" y="272286"/>
        <a:ext cx="9456910" cy="544856"/>
      </dsp:txXfrm>
    </dsp:sp>
    <dsp:sp modelId="{3CEBDA6F-AECF-4CDE-809A-DC497326A902}">
      <dsp:nvSpPr>
        <dsp:cNvPr id="0" name=""/>
        <dsp:cNvSpPr/>
      </dsp:nvSpPr>
      <dsp:spPr>
        <a:xfrm>
          <a:off x="61615" y="204179"/>
          <a:ext cx="681071" cy="681071"/>
        </a:xfrm>
        <a:prstGeom prst="ellipse">
          <a:avLst/>
        </a:prstGeom>
        <a:gradFill rotWithShape="0">
          <a:gsLst>
            <a:gs pos="0">
              <a:schemeClr val="lt1">
                <a:hueOff val="0"/>
                <a:satOff val="0"/>
                <a:lumOff val="0"/>
                <a:alphaOff val="0"/>
                <a:tint val="58000"/>
                <a:satMod val="108000"/>
                <a:lumMod val="110000"/>
              </a:schemeClr>
            </a:gs>
            <a:gs pos="100000">
              <a:schemeClr val="lt1">
                <a:hueOff val="0"/>
                <a:satOff val="0"/>
                <a:lumOff val="0"/>
                <a:alphaOff val="0"/>
                <a:tint val="81000"/>
                <a:satMod val="109000"/>
                <a:lumMod val="105000"/>
              </a:schemeClr>
            </a:gs>
          </a:gsLst>
          <a:lin ang="5040000" scaled="0"/>
        </a:gradFill>
        <a:ln w="9525" cap="flat" cmpd="sng" algn="ctr">
          <a:solidFill>
            <a:schemeClr val="accent6">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9651B6C4-F350-46C0-BA0C-0F0CB1C00CA4}">
      <dsp:nvSpPr>
        <dsp:cNvPr id="0" name=""/>
        <dsp:cNvSpPr/>
      </dsp:nvSpPr>
      <dsp:spPr>
        <a:xfrm>
          <a:off x="714530" y="1089713"/>
          <a:ext cx="9144531" cy="544856"/>
        </a:xfrm>
        <a:prstGeom prst="rect">
          <a:avLst/>
        </a:prstGeom>
        <a:gradFill rotWithShape="0">
          <a:gsLst>
            <a:gs pos="0">
              <a:schemeClr val="accent6">
                <a:hueOff val="0"/>
                <a:satOff val="0"/>
                <a:lumOff val="0"/>
                <a:alphaOff val="0"/>
                <a:tint val="58000"/>
                <a:satMod val="108000"/>
                <a:lumMod val="110000"/>
              </a:schemeClr>
            </a:gs>
            <a:gs pos="100000">
              <a:schemeClr val="accent6">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32480" tIns="78740" rIns="78740" bIns="78740" numCol="1" spcCol="1270" anchor="ctr" anchorCtr="0">
          <a:noAutofit/>
        </a:bodyPr>
        <a:lstStyle/>
        <a:p>
          <a:pPr marL="0" lvl="0" indent="0" algn="l" defTabSz="1377950">
            <a:lnSpc>
              <a:spcPct val="90000"/>
            </a:lnSpc>
            <a:spcBef>
              <a:spcPct val="0"/>
            </a:spcBef>
            <a:spcAft>
              <a:spcPct val="35000"/>
            </a:spcAft>
            <a:buNone/>
          </a:pPr>
          <a:r>
            <a:rPr lang="en-US" sz="3100" b="0" i="0" kern="1200" dirty="0"/>
            <a:t>Integration of Additional Exogenous Variables</a:t>
          </a:r>
          <a:endParaRPr lang="en-US" sz="3100" kern="1200" dirty="0"/>
        </a:p>
      </dsp:txBody>
      <dsp:txXfrm>
        <a:off x="714530" y="1089713"/>
        <a:ext cx="9144531" cy="544856"/>
      </dsp:txXfrm>
    </dsp:sp>
    <dsp:sp modelId="{D5EC0969-3ACA-46B2-A96F-08AC67EB4F71}">
      <dsp:nvSpPr>
        <dsp:cNvPr id="0" name=""/>
        <dsp:cNvSpPr/>
      </dsp:nvSpPr>
      <dsp:spPr>
        <a:xfrm>
          <a:off x="373994" y="1021606"/>
          <a:ext cx="681071" cy="681071"/>
        </a:xfrm>
        <a:prstGeom prst="ellipse">
          <a:avLst/>
        </a:prstGeom>
        <a:gradFill rotWithShape="0">
          <a:gsLst>
            <a:gs pos="0">
              <a:schemeClr val="lt1">
                <a:hueOff val="0"/>
                <a:satOff val="0"/>
                <a:lumOff val="0"/>
                <a:alphaOff val="0"/>
                <a:tint val="58000"/>
                <a:satMod val="108000"/>
                <a:lumMod val="110000"/>
              </a:schemeClr>
            </a:gs>
            <a:gs pos="100000">
              <a:schemeClr val="lt1">
                <a:hueOff val="0"/>
                <a:satOff val="0"/>
                <a:lumOff val="0"/>
                <a:alphaOff val="0"/>
                <a:tint val="81000"/>
                <a:satMod val="109000"/>
                <a:lumMod val="105000"/>
              </a:schemeClr>
            </a:gs>
          </a:gsLst>
          <a:lin ang="5040000" scaled="0"/>
        </a:gradFill>
        <a:ln w="9525" cap="flat" cmpd="sng" algn="ctr">
          <a:solidFill>
            <a:schemeClr val="accent6">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43596EA9-21C2-4855-96D4-5D9A9E09AFA8}">
      <dsp:nvSpPr>
        <dsp:cNvPr id="0" name=""/>
        <dsp:cNvSpPr/>
      </dsp:nvSpPr>
      <dsp:spPr>
        <a:xfrm>
          <a:off x="714530" y="1907141"/>
          <a:ext cx="9144531" cy="544856"/>
        </a:xfrm>
        <a:prstGeom prst="rect">
          <a:avLst/>
        </a:prstGeom>
        <a:gradFill rotWithShape="0">
          <a:gsLst>
            <a:gs pos="0">
              <a:schemeClr val="accent6">
                <a:hueOff val="0"/>
                <a:satOff val="0"/>
                <a:lumOff val="0"/>
                <a:alphaOff val="0"/>
                <a:tint val="58000"/>
                <a:satMod val="108000"/>
                <a:lumMod val="110000"/>
              </a:schemeClr>
            </a:gs>
            <a:gs pos="100000">
              <a:schemeClr val="accent6">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32480" tIns="78740" rIns="78740" bIns="78740" numCol="1" spcCol="1270" anchor="ctr" anchorCtr="0">
          <a:noAutofit/>
        </a:bodyPr>
        <a:lstStyle/>
        <a:p>
          <a:pPr marL="0" lvl="0" indent="0" algn="l" defTabSz="1377950">
            <a:lnSpc>
              <a:spcPct val="90000"/>
            </a:lnSpc>
            <a:spcBef>
              <a:spcPct val="0"/>
            </a:spcBef>
            <a:spcAft>
              <a:spcPct val="35000"/>
            </a:spcAft>
            <a:buNone/>
          </a:pPr>
          <a:r>
            <a:rPr lang="en-US" sz="3100" b="0" i="0" kern="1200" dirty="0"/>
            <a:t>Hybrid Models</a:t>
          </a:r>
          <a:endParaRPr lang="en-US" sz="3100" kern="1200" dirty="0"/>
        </a:p>
      </dsp:txBody>
      <dsp:txXfrm>
        <a:off x="714530" y="1907141"/>
        <a:ext cx="9144531" cy="544856"/>
      </dsp:txXfrm>
    </dsp:sp>
    <dsp:sp modelId="{32B4562E-9BBE-4BEA-A4CC-EE2F880DE664}">
      <dsp:nvSpPr>
        <dsp:cNvPr id="0" name=""/>
        <dsp:cNvSpPr/>
      </dsp:nvSpPr>
      <dsp:spPr>
        <a:xfrm>
          <a:off x="373994" y="1839033"/>
          <a:ext cx="681071" cy="681071"/>
        </a:xfrm>
        <a:prstGeom prst="ellipse">
          <a:avLst/>
        </a:prstGeom>
        <a:gradFill rotWithShape="0">
          <a:gsLst>
            <a:gs pos="0">
              <a:schemeClr val="lt1">
                <a:hueOff val="0"/>
                <a:satOff val="0"/>
                <a:lumOff val="0"/>
                <a:alphaOff val="0"/>
                <a:tint val="58000"/>
                <a:satMod val="108000"/>
                <a:lumMod val="110000"/>
              </a:schemeClr>
            </a:gs>
            <a:gs pos="100000">
              <a:schemeClr val="lt1">
                <a:hueOff val="0"/>
                <a:satOff val="0"/>
                <a:lumOff val="0"/>
                <a:alphaOff val="0"/>
                <a:tint val="81000"/>
                <a:satMod val="109000"/>
                <a:lumMod val="105000"/>
              </a:schemeClr>
            </a:gs>
          </a:gsLst>
          <a:lin ang="5040000" scaled="0"/>
        </a:gradFill>
        <a:ln w="9525" cap="flat" cmpd="sng" algn="ctr">
          <a:solidFill>
            <a:schemeClr val="accent6">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4A035E9C-3A6D-4D1B-B741-E704231D226E}">
      <dsp:nvSpPr>
        <dsp:cNvPr id="0" name=""/>
        <dsp:cNvSpPr/>
      </dsp:nvSpPr>
      <dsp:spPr>
        <a:xfrm>
          <a:off x="402151" y="2724568"/>
          <a:ext cx="9456910" cy="544856"/>
        </a:xfrm>
        <a:prstGeom prst="rect">
          <a:avLst/>
        </a:prstGeom>
        <a:gradFill rotWithShape="0">
          <a:gsLst>
            <a:gs pos="0">
              <a:schemeClr val="accent6">
                <a:hueOff val="0"/>
                <a:satOff val="0"/>
                <a:lumOff val="0"/>
                <a:alphaOff val="0"/>
                <a:tint val="58000"/>
                <a:satMod val="108000"/>
                <a:lumMod val="110000"/>
              </a:schemeClr>
            </a:gs>
            <a:gs pos="100000">
              <a:schemeClr val="accent6">
                <a:hueOff val="0"/>
                <a:satOff val="0"/>
                <a:lumOff val="0"/>
                <a:alphaOff val="0"/>
                <a:tint val="81000"/>
                <a:satMod val="109000"/>
                <a:lumMod val="105000"/>
              </a:schemeClr>
            </a:gs>
          </a:gsLst>
          <a:lin ang="504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432480" tIns="78740" rIns="78740" bIns="78740" numCol="1" spcCol="1270" anchor="ctr" anchorCtr="0">
          <a:noAutofit/>
        </a:bodyPr>
        <a:lstStyle/>
        <a:p>
          <a:pPr marL="0" lvl="0" indent="0" algn="l" defTabSz="1377950">
            <a:lnSpc>
              <a:spcPct val="90000"/>
            </a:lnSpc>
            <a:spcBef>
              <a:spcPct val="0"/>
            </a:spcBef>
            <a:spcAft>
              <a:spcPct val="35000"/>
            </a:spcAft>
            <a:buNone/>
          </a:pPr>
          <a:r>
            <a:rPr lang="en-US" sz="3100" b="0" i="0" kern="1200" dirty="0"/>
            <a:t>Impact of Renewable Energy Sources</a:t>
          </a:r>
          <a:endParaRPr lang="en-US" sz="3100" kern="1200" dirty="0"/>
        </a:p>
      </dsp:txBody>
      <dsp:txXfrm>
        <a:off x="402151" y="2724568"/>
        <a:ext cx="9456910" cy="544856"/>
      </dsp:txXfrm>
    </dsp:sp>
    <dsp:sp modelId="{9AE969E7-B3B5-4633-86A2-21747E8484DF}">
      <dsp:nvSpPr>
        <dsp:cNvPr id="0" name=""/>
        <dsp:cNvSpPr/>
      </dsp:nvSpPr>
      <dsp:spPr>
        <a:xfrm>
          <a:off x="61615" y="2656461"/>
          <a:ext cx="681071" cy="681071"/>
        </a:xfrm>
        <a:prstGeom prst="ellipse">
          <a:avLst/>
        </a:prstGeom>
        <a:gradFill rotWithShape="0">
          <a:gsLst>
            <a:gs pos="0">
              <a:schemeClr val="lt1">
                <a:hueOff val="0"/>
                <a:satOff val="0"/>
                <a:lumOff val="0"/>
                <a:alphaOff val="0"/>
                <a:tint val="58000"/>
                <a:satMod val="108000"/>
                <a:lumMod val="110000"/>
              </a:schemeClr>
            </a:gs>
            <a:gs pos="100000">
              <a:schemeClr val="lt1">
                <a:hueOff val="0"/>
                <a:satOff val="0"/>
                <a:lumOff val="0"/>
                <a:alphaOff val="0"/>
                <a:tint val="81000"/>
                <a:satMod val="109000"/>
                <a:lumMod val="105000"/>
              </a:schemeClr>
            </a:gs>
          </a:gsLst>
          <a:lin ang="5040000" scaled="0"/>
        </a:gradFill>
        <a:ln w="9525" cap="flat" cmpd="sng" algn="ctr">
          <a:solidFill>
            <a:schemeClr val="accent6">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1">
  <dgm:title val="Λίστα κατακόρυφων εικονιδίων με γέμισμα"/>
  <dgm:desc val="Χρησιμοποιήστε το για να εμφανίσετε μια σειρά απεικονίσεων από επάνω προς τα κάτω με το κείμενο επιπέδου 1 ή με το κείμενο επιπέδου 1 και επιπέδου 2 ομαδοποιημένα σε ένα σχήμα. Λειτουργεί καλύτερα με εικονίδια ή μικρές εικόνες με λεζάντες μικρού κειμένου με μακροσκελείς περιγραφές."/>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CircleList">
  <dgm:title val="Icon Circle List"/>
  <dgm:desc val="Use to show non-sequential or grouped chunks of information accompanied by related visuals. Circular shapes can hold an icon or small picture and corresponding text box shows Level 1 text. Works best for icons or small pictures with medium-length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alg type="sp"/>
    <dgm:shape xmlns:r="http://schemas.openxmlformats.org/officeDocument/2006/relationships" r:blip="">
      <dgm:adjLst/>
    </dgm:shape>
    <dgm:presOf/>
    <dgm:choose name="Name0">
      <dgm:if name="Name1" axis="ch" ptType="node" func="cnt" op="lte" val="3">
        <dgm:constrLst>
          <dgm:constr type="w" for="ch" forName="container" refType="w"/>
          <dgm:constr type="h" for="ch" forName="container" refType="h" fact="0.4"/>
        </dgm:constrLst>
      </dgm:if>
      <dgm:else name="Name2">
        <dgm:constrLst>
          <dgm:constr type="w" for="ch" forName="container" refType="w"/>
          <dgm:constr type="h" for="ch" forName="container" refType="h"/>
        </dgm:constrLst>
      </dgm:else>
    </dgm:choose>
    <dgm:ruleLst>
      <dgm:rule type="h" for="ch" forName="container" val="INF" fact="NaN" max="NaN"/>
    </dgm:ruleLst>
    <dgm:layoutNode name="container">
      <dgm:varLst>
        <dgm:dir/>
        <dgm:resizeHandles val="exact"/>
      </dgm:varLst>
      <dgm:choose name="Name3">
        <dgm:if name="Name4" axis="self" func="var" arg="dir" op="equ" val="norm">
          <dgm:alg type="snake">
            <dgm:param type="grDir" val="tL"/>
            <dgm:param type="flowDir" val="row"/>
            <dgm:param type="contDir" val="sameDir"/>
          </dgm:alg>
        </dgm:if>
        <dgm:else name="Name5">
          <dgm:alg type="snake">
            <dgm:param type="grDir" val="tR"/>
            <dgm:param type="flowDir" val="row"/>
            <dgm:param type="contDir" val="sameDir"/>
          </dgm:alg>
        </dgm:else>
      </dgm:choose>
      <dgm:shape xmlns:r="http://schemas.openxmlformats.org/officeDocument/2006/relationships" r:blip="">
        <dgm:adjLst/>
      </dgm:shape>
      <dgm:presOf/>
      <dgm:constrLst>
        <dgm:constr type="w" for="ch" forName="compNode" refType="w"/>
        <dgm:constr type="h" for="ch" forName="compNode" refType="w" fact="0.28"/>
        <dgm:constr type="w" for="ch" forName="sibTrans" refType="w" refFor="ch" refForName="compNode" fact="0.115"/>
        <dgm:constr type="sp" refType="h" op="equ" fact="0.17"/>
        <dgm:constr type="primFontSz" for="des" ptType="node" op="equ" val="24"/>
        <dgm:constr type="h" for="des" forName="compNode" op="equ"/>
        <dgm:constr type="h" for="des" forName="iconBgRect" op="equ"/>
      </dgm:constrLst>
      <dgm:ruleLst>
        <dgm:rule type="w" for="ch" forName="compNode" val="60" fact="NaN" max="NaN"/>
      </dgm:ruleLst>
      <dgm:forEach name="Name6" axis="ch" ptType="node">
        <dgm:layoutNode name="compNode">
          <dgm:alg type="composite"/>
          <dgm:shape xmlns:r="http://schemas.openxmlformats.org/officeDocument/2006/relationships" r:blip="">
            <dgm:adjLst/>
          </dgm:shape>
          <dgm:presOf axis="self"/>
          <dgm:constrLst>
            <dgm:constr type="w" for="ch" forName="iconBgRect" refType="w" fact="0.28"/>
            <dgm:constr type="h" for="ch" forName="iconBgRect" refType="w" refFor="ch" refForName="iconBgRect"/>
            <dgm:constr type="t" for="ch" forName="iconBgRect"/>
            <dgm:constr type="l" for="ch" forName="iconBgRect"/>
            <dgm:constr type="w" for="ch" forName="iconRect" refType="w" refFor="ch" refForName="iconBgRect" fact="0.58"/>
            <dgm:constr type="h" for="ch" forName="iconRect" refType="w" refFor="ch" refForName="iconRect"/>
            <dgm:constr type="ctrX" for="ch" forName="iconRect" refType="ctrX" refFor="ch" refForName="iconBgRect"/>
            <dgm:constr type="ctrY" for="ch" forName="iconRect" refType="ctrY" refFor="ch" refForName="iconBgRect"/>
            <dgm:constr type="w" for="ch" forName="spaceRect" refType="w" fact="0.06"/>
            <dgm:constr type="h" for="ch" forName="spaceRect" refType="h" refFor="ch" refForName="iconBgRect"/>
            <dgm:constr type="t" for="ch" forName="spaceRect" refType="t" refFor="ch" refForName="iconBgRect"/>
            <dgm:constr type="l" for="ch" forName="spaceRect" refType="r" refFor="ch" refForName="iconBgRect"/>
            <dgm:constr type="h" for="ch" forName="textRect" refType="h" refFor="ch" refForName="iconBgRect"/>
            <dgm:constr type="t" for="ch" forName="textRect" refType="t" refFor="ch" refForName="iconBgRect"/>
            <dgm:constr type="l" for="ch" forName="textRect" refType="r" refFor="ch" refForName="spaceRect"/>
          </dgm:constrLst>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choose name="Name7">
              <dgm:if name="Name8" func="var" arg="dir" op="equ" val="norm">
                <dgm:alg type="tx">
                  <dgm:param type="txAnchorVert" val="mid"/>
                  <dgm:param type="parTxLTRAlign" val="l"/>
                  <dgm:param type="shpTxLTRAlignCh" val="l"/>
                  <dgm:param type="parTxRTLAlign" val="l"/>
                  <dgm:param type="shpTxRTLAlignCh" val="l"/>
                </dgm:alg>
              </dgm:if>
              <dgm:else name="Name9">
                <dgm:alg type="tx">
                  <dgm:param type="txAnchorVert" val="mid"/>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Lst>
          </dgm:layoutNode>
        </dgm:layoutNode>
        <dgm:forEach name="Name10"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extLst>
    <a:ext uri="{68A01E43-0DF5-4B5B-8FA6-DAF915123BFB}">
      <dgm1612:lstStyle xmlns:dgm1612="http://schemas.microsoft.com/office/drawing/2016/12/diagram">
        <a:lvl1pPr>
          <a:lnSpc>
            <a:spcPct val="100000"/>
          </a:lnSpc>
        </a:lvl1pPr>
      </dgm1612:lstStyle>
    </a:ext>
  </dgm:extLst>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632A2767-FEC0-45D8-A250-3A0CECEC10E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a:p>
        </p:txBody>
      </p:sp>
      <p:sp>
        <p:nvSpPr>
          <p:cNvPr id="3" name="Θέση ημερομηνίας 2">
            <a:extLst>
              <a:ext uri="{FF2B5EF4-FFF2-40B4-BE49-F238E27FC236}">
                <a16:creationId xmlns:a16="http://schemas.microsoft.com/office/drawing/2014/main" id="{A3D87BEA-720A-4B01-983C-6493C00177B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F1F14C05-42FA-4506-A82A-4507149AFC2F}" type="datetime1">
              <a:rPr lang="el-GR" smtClean="0"/>
              <a:t>12/7/2024</a:t>
            </a:fld>
            <a:endParaRPr lang="el-GR"/>
          </a:p>
        </p:txBody>
      </p:sp>
      <p:sp>
        <p:nvSpPr>
          <p:cNvPr id="4" name="Θέση υποσέλιδου 3">
            <a:extLst>
              <a:ext uri="{FF2B5EF4-FFF2-40B4-BE49-F238E27FC236}">
                <a16:creationId xmlns:a16="http://schemas.microsoft.com/office/drawing/2014/main" id="{8D7F7142-7B6D-4E82-A762-17951F13958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a:p>
        </p:txBody>
      </p:sp>
      <p:sp>
        <p:nvSpPr>
          <p:cNvPr id="5" name="Θέση αριθμού διαφάνειας 4">
            <a:extLst>
              <a:ext uri="{FF2B5EF4-FFF2-40B4-BE49-F238E27FC236}">
                <a16:creationId xmlns:a16="http://schemas.microsoft.com/office/drawing/2014/main" id="{47AA5D6A-4E5C-4EA7-A13B-15A02BB533D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88A98BC-2DB8-47A3-A77F-B9E32C266238}" type="slidenum">
              <a:rPr lang="el-GR" smtClean="0"/>
              <a:t>‹#›</a:t>
            </a:fld>
            <a:endParaRPr lang="el-GR"/>
          </a:p>
        </p:txBody>
      </p:sp>
    </p:spTree>
    <p:extLst>
      <p:ext uri="{BB962C8B-B14F-4D97-AF65-F5344CB8AC3E}">
        <p14:creationId xmlns:p14="http://schemas.microsoft.com/office/powerpoint/2010/main" val="28456843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l-GR" noProof="0"/>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EF0F54F-F364-46F5-AA67-E81F94B5A3BB}" type="datetime1">
              <a:rPr lang="el-GR" noProof="0" smtClean="0"/>
              <a:t>12/7/2024</a:t>
            </a:fld>
            <a:endParaRPr lang="el-GR" noProof="0"/>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l-GR" noProof="0"/>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l-GR" noProof="0"/>
              <a:t>Κάντε κλικ για επεξεργασία των στυλ κειμένου του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l-GR" noProof="0"/>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69BB1A04-13E8-48CD-97F9-AC2568E1A8D4}" type="slidenum">
              <a:rPr lang="el-GR" noProof="0" smtClean="0"/>
              <a:t>‹#›</a:t>
            </a:fld>
            <a:endParaRPr lang="el-GR" noProof="0"/>
          </a:p>
        </p:txBody>
      </p:sp>
    </p:spTree>
    <p:extLst>
      <p:ext uri="{BB962C8B-B14F-4D97-AF65-F5344CB8AC3E}">
        <p14:creationId xmlns:p14="http://schemas.microsoft.com/office/powerpoint/2010/main" val="2576999692"/>
      </p:ext>
    </p:extLst>
  </p:cSld>
  <p:clrMap bg1="lt1" tx1="dk1" bg2="lt2" tx2="dk2" accent1="accent1" accent2="accent2" accent3="accent3" accent4="accent4" accent5="accent5" accent6="accent6" hlink="hlink" folHlink="folHlink"/>
  <p:hf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r>
              <a:rPr lang="el-GR" dirty="0"/>
              <a:t>Καλημέρα σας ονόμάζομαι Αϋφαντόπουλος Ηλίας πριν από 8 μήνες ξεκίνησα την διπλωματική μου εργασία με τίτλο: </a:t>
            </a:r>
            <a:r>
              <a:rPr lang="en-US" sz="1200" noProof="1"/>
              <a:t>Performance of Alternative Electricity Price Forecasting Methods and the impact of Transfer Learning </a:t>
            </a:r>
            <a:r>
              <a:rPr lang="el-GR" sz="1200" noProof="1"/>
              <a:t>και σήμερα θα σας παρουσιάσω τα ευρήματα της δουλείας μου.</a:t>
            </a:r>
            <a:endParaRPr lang="el-GR" dirty="0"/>
          </a:p>
        </p:txBody>
      </p:sp>
      <p:sp>
        <p:nvSpPr>
          <p:cNvPr id="4" name="Θέση αριθμού διαφάνειας 3"/>
          <p:cNvSpPr>
            <a:spLocks noGrp="1"/>
          </p:cNvSpPr>
          <p:nvPr>
            <p:ph type="sldNum" sz="quarter" idx="5"/>
          </p:nvPr>
        </p:nvSpPr>
        <p:spPr/>
        <p:txBody>
          <a:bodyPr rtlCol="0"/>
          <a:lstStyle/>
          <a:p>
            <a:pPr rtl="0"/>
            <a:fld id="{69BB1A04-13E8-48CD-97F9-AC2568E1A8D4}" type="slidenum">
              <a:rPr lang="el-GR" smtClean="0"/>
              <a:t>1</a:t>
            </a:fld>
            <a:endParaRPr lang="el-GR"/>
          </a:p>
        </p:txBody>
      </p:sp>
    </p:spTree>
    <p:extLst>
      <p:ext uri="{BB962C8B-B14F-4D97-AF65-F5344CB8AC3E}">
        <p14:creationId xmlns:p14="http://schemas.microsoft.com/office/powerpoint/2010/main" val="32643052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Τα 7 μοντέλα τα οποία υλοποιήσαμε είναι τα ακόλουθα όπως παρουσιάζονται:</a:t>
            </a:r>
          </a:p>
          <a:p>
            <a:pPr marL="171450" indent="-171450">
              <a:buFont typeface="Arial" panose="020B0604020202020204" pitchFamily="34" charset="0"/>
              <a:buChar char="•"/>
            </a:pPr>
            <a:r>
              <a:rPr lang="el-GR" dirty="0"/>
              <a:t>Αυτοπαλινδρόμηση με Εξωγενείς Μεταβλητές (</a:t>
            </a:r>
            <a:r>
              <a:rPr lang="en-US" dirty="0"/>
              <a:t>ARX)</a:t>
            </a:r>
            <a:endParaRPr lang="el-GR" dirty="0"/>
          </a:p>
          <a:p>
            <a:pPr marL="171450" indent="-171450">
              <a:buFont typeface="Arial" panose="020B0604020202020204" pitchFamily="34" charset="0"/>
              <a:buChar char="•"/>
            </a:pPr>
            <a:r>
              <a:rPr lang="en-US" dirty="0"/>
              <a:t>k-</a:t>
            </a:r>
            <a:r>
              <a:rPr lang="el-GR" dirty="0"/>
              <a:t>Πλησιέστεροι Γείτονες (</a:t>
            </a:r>
            <a:r>
              <a:rPr lang="en-US" dirty="0" err="1"/>
              <a:t>kNN</a:t>
            </a:r>
            <a:r>
              <a:rPr lang="en-US" dirty="0"/>
              <a:t>)</a:t>
            </a:r>
            <a:endParaRPr lang="el-GR" dirty="0"/>
          </a:p>
          <a:p>
            <a:pPr marL="171450" indent="-171450">
              <a:buFont typeface="Arial" panose="020B0604020202020204" pitchFamily="34" charset="0"/>
              <a:buChar char="•"/>
            </a:pPr>
            <a:r>
              <a:rPr lang="el-GR" dirty="0"/>
              <a:t>Δένδρο Παλινδρόμησης</a:t>
            </a:r>
          </a:p>
          <a:p>
            <a:pPr marL="171450" indent="-171450">
              <a:buFont typeface="Arial" panose="020B0604020202020204" pitchFamily="34" charset="0"/>
              <a:buChar char="•"/>
            </a:pPr>
            <a:r>
              <a:rPr lang="el-GR" dirty="0"/>
              <a:t>Τυχαίο Δάσος Παλινδρόμησης (</a:t>
            </a:r>
            <a:r>
              <a:rPr lang="en-US" dirty="0"/>
              <a:t>RFR)</a:t>
            </a:r>
            <a:endParaRPr lang="el-GR" dirty="0"/>
          </a:p>
          <a:p>
            <a:pPr marL="171450" indent="-171450">
              <a:buFont typeface="Arial" panose="020B0604020202020204" pitchFamily="34" charset="0"/>
              <a:buChar char="•"/>
            </a:pPr>
            <a:r>
              <a:rPr lang="el-GR" dirty="0"/>
              <a:t>Υποστήριξη Διανυσματικής Παλινδρόμησης (</a:t>
            </a:r>
            <a:r>
              <a:rPr lang="en-US" dirty="0"/>
              <a:t>SVR)</a:t>
            </a:r>
            <a:endParaRPr lang="el-GR" dirty="0"/>
          </a:p>
          <a:p>
            <a:pPr marL="171450" indent="-171450">
              <a:buFont typeface="Arial" panose="020B0604020202020204" pitchFamily="34" charset="0"/>
              <a:buChar char="•"/>
            </a:pPr>
            <a:r>
              <a:rPr lang="el-GR" dirty="0"/>
              <a:t>Νευρωνικό Δίκτυο - Πολυεπίπεδος Αντιληπτήρας (</a:t>
            </a:r>
            <a:r>
              <a:rPr lang="en-US" dirty="0"/>
              <a:t>ANN-MLP)</a:t>
            </a:r>
            <a:endParaRPr lang="el-GR" dirty="0"/>
          </a:p>
          <a:p>
            <a:pPr marL="171450" indent="-171450">
              <a:buFont typeface="Arial" panose="020B0604020202020204" pitchFamily="34" charset="0"/>
              <a:buChar char="•"/>
            </a:pPr>
            <a:r>
              <a:rPr lang="el-GR" dirty="0"/>
              <a:t>Δίκτυα Μακράς Βραχυπρόθεσμης Μνήμης (</a:t>
            </a:r>
            <a:r>
              <a:rPr lang="en-US" dirty="0"/>
              <a:t>LSTM</a:t>
            </a:r>
            <a:r>
              <a:rPr lang="el-GR" dirty="0"/>
              <a:t>)</a:t>
            </a:r>
            <a:endParaRPr lang="en-US" dirty="0"/>
          </a:p>
        </p:txBody>
      </p:sp>
      <p:sp>
        <p:nvSpPr>
          <p:cNvPr id="4" name="Slide Number Placeholder 3"/>
          <p:cNvSpPr>
            <a:spLocks noGrp="1"/>
          </p:cNvSpPr>
          <p:nvPr>
            <p:ph type="sldNum" sz="quarter" idx="5"/>
          </p:nvPr>
        </p:nvSpPr>
        <p:spPr/>
        <p:txBody>
          <a:bodyPr/>
          <a:lstStyle/>
          <a:p>
            <a:fld id="{B5EB9578-A99E-4F10-8BB4-8CBA7C50B1D1}" type="slidenum">
              <a:rPr lang="en-US" smtClean="0"/>
              <a:t>10</a:t>
            </a:fld>
            <a:endParaRPr lang="en-US"/>
          </a:p>
        </p:txBody>
      </p:sp>
    </p:spTree>
    <p:extLst>
      <p:ext uri="{BB962C8B-B14F-4D97-AF65-F5344CB8AC3E}">
        <p14:creationId xmlns:p14="http://schemas.microsoft.com/office/powerpoint/2010/main" val="810746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Στην προσέγγισή μας, χρησιμοποιήσαμε διάφορες τεχνικές:</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l-GR" dirty="0"/>
              <a:t>Κυλιόμενο παράθυρο: Μια κοινή τεχνική για την πρόβλεψη χρονοσειρών. Ξεκινήσαμε με ένα δείγμα 30 ημερών για να προβλέψουμε την 31η και στη συνέχεια αυξήσαμε το δείγμα κατά μία ημέρα σε κάθε κύκλο εκπαίδευσης μέχρι το τέλος του </a:t>
            </a:r>
            <a:r>
              <a:rPr lang="en-US" dirty="0"/>
              <a:t>dataset</a:t>
            </a:r>
            <a:r>
              <a:rPr lang="el-GR" dirty="0"/>
              <a:t>.</a:t>
            </a:r>
          </a:p>
          <a:p>
            <a:pPr marL="171450" indent="-171450">
              <a:buFont typeface="Arial" panose="020B0604020202020204" pitchFamily="34" charset="0"/>
              <a:buChar char="•"/>
            </a:pPr>
            <a:r>
              <a:rPr lang="el-GR" dirty="0"/>
              <a:t>Στα μοντέλα με </a:t>
            </a:r>
            <a:r>
              <a:rPr lang="en-US" dirty="0"/>
              <a:t>hyperparameters </a:t>
            </a:r>
            <a:r>
              <a:rPr lang="el-GR" dirty="0"/>
              <a:t>χρησιμοποιήσαμε Gridsearch CV</a:t>
            </a:r>
            <a:r>
              <a:rPr lang="en-US" dirty="0"/>
              <a:t> </a:t>
            </a:r>
            <a:r>
              <a:rPr lang="el-GR" dirty="0"/>
              <a:t>για τη εύρεση των βέλτιστων τιμών.</a:t>
            </a:r>
          </a:p>
          <a:p>
            <a:pPr marL="171450" indent="-171450">
              <a:buFont typeface="Arial" panose="020B0604020202020204" pitchFamily="34" charset="0"/>
              <a:buChar char="•"/>
            </a:pPr>
            <a:r>
              <a:rPr lang="el-GR" dirty="0"/>
              <a:t>Αφαιρέσαμε το τιμεσταμπ και αντί αυτού αντιστοιχίσαμε έναν αριθμό που αντιπροσωπεύει την στιγμή της ημέρας. Και κάναμε </a:t>
            </a:r>
            <a:r>
              <a:rPr lang="en-US" dirty="0"/>
              <a:t>train </a:t>
            </a:r>
            <a:r>
              <a:rPr lang="el-GR" dirty="0"/>
              <a:t>τα μοντέλα και με την πληροφορία αυτή αλλά και χωρίς</a:t>
            </a:r>
          </a:p>
        </p:txBody>
      </p:sp>
      <p:sp>
        <p:nvSpPr>
          <p:cNvPr id="4" name="Slide Number Placeholder 3"/>
          <p:cNvSpPr>
            <a:spLocks noGrp="1"/>
          </p:cNvSpPr>
          <p:nvPr>
            <p:ph type="sldNum" sz="quarter" idx="5"/>
          </p:nvPr>
        </p:nvSpPr>
        <p:spPr/>
        <p:txBody>
          <a:bodyPr/>
          <a:lstStyle/>
          <a:p>
            <a:fld id="{B5EB9578-A99E-4F10-8BB4-8CBA7C50B1D1}" type="slidenum">
              <a:rPr lang="en-US" smtClean="0"/>
              <a:t>11</a:t>
            </a:fld>
            <a:endParaRPr lang="en-US"/>
          </a:p>
        </p:txBody>
      </p:sp>
    </p:spTree>
    <p:extLst>
      <p:ext uri="{BB962C8B-B14F-4D97-AF65-F5344CB8AC3E}">
        <p14:creationId xmlns:p14="http://schemas.microsoft.com/office/powerpoint/2010/main" val="41909510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Το </a:t>
            </a:r>
            <a:r>
              <a:rPr lang="en-US" dirty="0"/>
              <a:t>workflow </a:t>
            </a:r>
            <a:r>
              <a:rPr lang="el-GR" dirty="0"/>
              <a:t>που ακολουθήσαμε είναι το εξής όπου μετα το </a:t>
            </a:r>
            <a:r>
              <a:rPr lang="en-US" dirty="0"/>
              <a:t>training </a:t>
            </a:r>
            <a:r>
              <a:rPr lang="el-GR" dirty="0"/>
              <a:t>των μοντέλων κάναμε την αξιολόγησή τους μέσω των 3 μετρικών, καταλήξαμε στο «Καλύτερο» και αυτό χρησιμοποιήσαμε για το τελευταίο κομμάτι του πειράματος που σχετίζεται με τη μεταφορά μάθησης και την επίδρασή της.</a:t>
            </a:r>
            <a:endParaRPr lang="en-US" dirty="0"/>
          </a:p>
        </p:txBody>
      </p:sp>
      <p:sp>
        <p:nvSpPr>
          <p:cNvPr id="4" name="Slide Number Placeholder 3"/>
          <p:cNvSpPr>
            <a:spLocks noGrp="1"/>
          </p:cNvSpPr>
          <p:nvPr>
            <p:ph type="sldNum" sz="quarter" idx="5"/>
          </p:nvPr>
        </p:nvSpPr>
        <p:spPr/>
        <p:txBody>
          <a:bodyPr/>
          <a:lstStyle/>
          <a:p>
            <a:fld id="{B5EB9578-A99E-4F10-8BB4-8CBA7C50B1D1}" type="slidenum">
              <a:rPr lang="en-US" smtClean="0"/>
              <a:t>12</a:t>
            </a:fld>
            <a:endParaRPr lang="en-US"/>
          </a:p>
        </p:txBody>
      </p:sp>
    </p:spTree>
    <p:extLst>
      <p:ext uri="{BB962C8B-B14F-4D97-AF65-F5344CB8AC3E}">
        <p14:creationId xmlns:p14="http://schemas.microsoft.com/office/powerpoint/2010/main" val="15032835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r>
              <a:rPr lang="el-GR" dirty="0"/>
              <a:t>Τα αποτέλεσματα στα οποία καταλήξαμε λοιπον</a:t>
            </a:r>
          </a:p>
        </p:txBody>
      </p:sp>
      <p:sp>
        <p:nvSpPr>
          <p:cNvPr id="4" name="Θέση αριθμού διαφάνειας 3"/>
          <p:cNvSpPr>
            <a:spLocks noGrp="1"/>
          </p:cNvSpPr>
          <p:nvPr>
            <p:ph type="sldNum" sz="quarter" idx="5"/>
          </p:nvPr>
        </p:nvSpPr>
        <p:spPr/>
        <p:txBody>
          <a:bodyPr rtlCol="0"/>
          <a:lstStyle/>
          <a:p>
            <a:pPr rtl="0"/>
            <a:fld id="{69BB1A04-13E8-48CD-97F9-AC2568E1A8D4}" type="slidenum">
              <a:rPr lang="el-GR" smtClean="0"/>
              <a:t>13</a:t>
            </a:fld>
            <a:endParaRPr lang="el-GR"/>
          </a:p>
        </p:txBody>
      </p:sp>
    </p:spTree>
    <p:extLst>
      <p:ext uri="{BB962C8B-B14F-4D97-AF65-F5344CB8AC3E}">
        <p14:creationId xmlns:p14="http://schemas.microsoft.com/office/powerpoint/2010/main" val="27652520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Πως το μοντέλο που απέδωσε καλύτερα ήταν το νευρωνικό δίκτυο ΜΛΠ έχοντας την πληροφορία της ώρας με τα διαγράμματα παρακάτω να δείχνουν την εξέλιξη των μετρικών σε όλο το μήκοσ του </a:t>
            </a:r>
            <a:r>
              <a:rPr lang="en-US" dirty="0"/>
              <a:t>dataset.</a:t>
            </a:r>
          </a:p>
          <a:p>
            <a:r>
              <a:rPr lang="el-GR" dirty="0"/>
              <a:t>Ενδεικτικά αναφέρουμε τη χαμηλότερη τιμή της κάθε μετρικής καθώς και το παράθυρο εκπαίδευσης στο οποίο παρατηρήθηκε.</a:t>
            </a:r>
          </a:p>
          <a:p>
            <a:endParaRPr lang="el-GR" dirty="0"/>
          </a:p>
          <a:p>
            <a:r>
              <a:rPr lang="el-GR" dirty="0"/>
              <a:t>Ωστόσο αυτο που προκαλεί μεγάλη εντύπωση είναι η αστάθεια αλλά και οι διαρκώς αυξημένες τιμές που εμφανίζουν οι μετρικές από το παράθυρο των 800 ημερών και ύστερα δηλαδή από το Μάρτιο περίπου του 2021 όταν και ξέσπασε η σύρραξη μεταξύ Ρωσσίας και Ουκρανίας.</a:t>
            </a:r>
            <a:endParaRPr lang="en-US" dirty="0"/>
          </a:p>
        </p:txBody>
      </p:sp>
      <p:sp>
        <p:nvSpPr>
          <p:cNvPr id="4" name="Header Placeholder 3"/>
          <p:cNvSpPr>
            <a:spLocks noGrp="1"/>
          </p:cNvSpPr>
          <p:nvPr>
            <p:ph type="hdr" sz="quarter"/>
          </p:nvPr>
        </p:nvSpPr>
        <p:spPr/>
        <p:txBody>
          <a:bodyPr/>
          <a:lstStyle/>
          <a:p>
            <a:pPr rtl="0"/>
            <a:endParaRPr lang="el-GR" noProof="0"/>
          </a:p>
        </p:txBody>
      </p:sp>
      <p:sp>
        <p:nvSpPr>
          <p:cNvPr id="5" name="Footer Placeholder 4"/>
          <p:cNvSpPr>
            <a:spLocks noGrp="1"/>
          </p:cNvSpPr>
          <p:nvPr>
            <p:ph type="ftr" sz="quarter" idx="4"/>
          </p:nvPr>
        </p:nvSpPr>
        <p:spPr/>
        <p:txBody>
          <a:bodyPr/>
          <a:lstStyle/>
          <a:p>
            <a:pPr rtl="0"/>
            <a:endParaRPr lang="el-GR" noProof="0"/>
          </a:p>
        </p:txBody>
      </p:sp>
      <p:sp>
        <p:nvSpPr>
          <p:cNvPr id="6" name="Slide Number Placeholder 5"/>
          <p:cNvSpPr>
            <a:spLocks noGrp="1"/>
          </p:cNvSpPr>
          <p:nvPr>
            <p:ph type="sldNum" sz="quarter" idx="5"/>
          </p:nvPr>
        </p:nvSpPr>
        <p:spPr/>
        <p:txBody>
          <a:bodyPr/>
          <a:lstStyle/>
          <a:p>
            <a:pPr rtl="0"/>
            <a:fld id="{69BB1A04-13E8-48CD-97F9-AC2568E1A8D4}" type="slidenum">
              <a:rPr lang="el-GR" noProof="0" smtClean="0"/>
              <a:t>14</a:t>
            </a:fld>
            <a:endParaRPr lang="el-GR" noProof="0"/>
          </a:p>
        </p:txBody>
      </p:sp>
    </p:spTree>
    <p:extLst>
      <p:ext uri="{BB962C8B-B14F-4D97-AF65-F5344CB8AC3E}">
        <p14:creationId xmlns:p14="http://schemas.microsoft.com/office/powerpoint/2010/main" val="10493516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Έπειτα αφού καταλήξαμε στο μοντέλο εκπαιδεύσαμε από την αρχη ένα νευρωνικό δίκτυο στα δεδομένα του βελγίου εξάγοντας και πάλι την απόδοση του και στη συνέχεια χρησιμοποιήσαμε το προεκπαιδευμένο μοντέλο στα δεδομένα της Ολλανδίας εξάγοντας πάλι την απόδοση του. Προκειμένου να αξιολογήσουμε την απόδοση της μεταφοράς μάθησης εκπαιδεύσαμε από την αρχη και ένα νευρωνικό δίκτυο στα δεδομένα της ολλανδίας.</a:t>
            </a:r>
          </a:p>
          <a:p>
            <a:endParaRPr lang="el-GR" dirty="0"/>
          </a:p>
          <a:p>
            <a:r>
              <a:rPr lang="el-GR" dirty="0"/>
              <a:t>ΑΞΙΟΠΙΣΤΑ</a:t>
            </a:r>
            <a:endParaRPr lang="en-US" dirty="0"/>
          </a:p>
        </p:txBody>
      </p:sp>
      <p:sp>
        <p:nvSpPr>
          <p:cNvPr id="4" name="Header Placeholder 3"/>
          <p:cNvSpPr>
            <a:spLocks noGrp="1"/>
          </p:cNvSpPr>
          <p:nvPr>
            <p:ph type="hdr" sz="quarter"/>
          </p:nvPr>
        </p:nvSpPr>
        <p:spPr/>
        <p:txBody>
          <a:bodyPr/>
          <a:lstStyle/>
          <a:p>
            <a:pPr rtl="0"/>
            <a:endParaRPr lang="el-GR" noProof="0"/>
          </a:p>
        </p:txBody>
      </p:sp>
      <p:sp>
        <p:nvSpPr>
          <p:cNvPr id="5" name="Footer Placeholder 4"/>
          <p:cNvSpPr>
            <a:spLocks noGrp="1"/>
          </p:cNvSpPr>
          <p:nvPr>
            <p:ph type="ftr" sz="quarter" idx="4"/>
          </p:nvPr>
        </p:nvSpPr>
        <p:spPr/>
        <p:txBody>
          <a:bodyPr/>
          <a:lstStyle/>
          <a:p>
            <a:pPr rtl="0"/>
            <a:endParaRPr lang="el-GR" noProof="0"/>
          </a:p>
        </p:txBody>
      </p:sp>
      <p:sp>
        <p:nvSpPr>
          <p:cNvPr id="6" name="Slide Number Placeholder 5"/>
          <p:cNvSpPr>
            <a:spLocks noGrp="1"/>
          </p:cNvSpPr>
          <p:nvPr>
            <p:ph type="sldNum" sz="quarter" idx="5"/>
          </p:nvPr>
        </p:nvSpPr>
        <p:spPr/>
        <p:txBody>
          <a:bodyPr/>
          <a:lstStyle/>
          <a:p>
            <a:pPr rtl="0"/>
            <a:fld id="{69BB1A04-13E8-48CD-97F9-AC2568E1A8D4}" type="slidenum">
              <a:rPr lang="el-GR" noProof="0" smtClean="0"/>
              <a:t>15</a:t>
            </a:fld>
            <a:endParaRPr lang="el-GR" noProof="0"/>
          </a:p>
        </p:txBody>
      </p:sp>
    </p:spTree>
    <p:extLst>
      <p:ext uri="{BB962C8B-B14F-4D97-AF65-F5344CB8AC3E}">
        <p14:creationId xmlns:p14="http://schemas.microsoft.com/office/powerpoint/2010/main" val="35022080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r>
              <a:rPr lang="el-GR" dirty="0"/>
              <a:t>Προς ποίες είναι οι μελλοντικές κατευθύνσεις στις οποίες μπορεί να κινηθεί ο τομέας την πρόβλεψης των τιμών της ηλεκτρικής ενέργειας;</a:t>
            </a:r>
          </a:p>
        </p:txBody>
      </p:sp>
      <p:sp>
        <p:nvSpPr>
          <p:cNvPr id="4" name="Θέση αριθμού διαφάνειας 3"/>
          <p:cNvSpPr>
            <a:spLocks noGrp="1"/>
          </p:cNvSpPr>
          <p:nvPr>
            <p:ph type="sldNum" sz="quarter" idx="5"/>
          </p:nvPr>
        </p:nvSpPr>
        <p:spPr/>
        <p:txBody>
          <a:bodyPr rtlCol="0"/>
          <a:lstStyle/>
          <a:p>
            <a:pPr rtl="0"/>
            <a:fld id="{69BB1A04-13E8-48CD-97F9-AC2568E1A8D4}" type="slidenum">
              <a:rPr lang="el-GR" smtClean="0"/>
              <a:t>16</a:t>
            </a:fld>
            <a:endParaRPr lang="el-GR"/>
          </a:p>
        </p:txBody>
      </p:sp>
    </p:spTree>
    <p:extLst>
      <p:ext uri="{BB962C8B-B14F-4D97-AF65-F5344CB8AC3E}">
        <p14:creationId xmlns:p14="http://schemas.microsoft.com/office/powerpoint/2010/main" val="15380495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1.Ενίσχυση των τεχνικών της εταφοράς μάθησης καθώς το πλεονέκτημα του χρόνου στην πρόβλεψη της τιμής σε αγορές ενέργειας ςίναι πάρα πολύ σημαντικό</a:t>
            </a:r>
          </a:p>
          <a:p>
            <a:r>
              <a:rPr lang="el-GR" dirty="0"/>
              <a:t>2.Η Ενσωμάτωση περισσότερων εξογενών παραγόντων όπως καιρικές συνθήκες, χρηματοοικονομικά δεδομένα ακόμα και σημαντικά γεωπολιτικά γεγονότα</a:t>
            </a:r>
          </a:p>
          <a:p>
            <a:r>
              <a:rPr lang="el-GR" dirty="0"/>
              <a:t>3.Τα υβριδικά μοντέλα που υπάρχουν ήδη στην βιβλιογραφία, αλλά σε συνδιασμό με τις 2 προηγούμενες κατευθύνσεις θα ανοίξουν νέους ορίζοντεσ στον τομέα</a:t>
            </a:r>
          </a:p>
          <a:p>
            <a:r>
              <a:rPr lang="el-GR" dirty="0"/>
              <a:t>4.Και τέλος την επίδραση των ΑΠΕ καθώς πλέον δεν αποτελούν αμελητέα ποσότητα στο ενεργειακό μείγμα των χωρών αλλά μία από τισ σημαντικότερες συνιστόσες.</a:t>
            </a:r>
            <a:endParaRPr lang="en-US" dirty="0"/>
          </a:p>
        </p:txBody>
      </p:sp>
      <p:sp>
        <p:nvSpPr>
          <p:cNvPr id="4" name="Slide Number Placeholder 3"/>
          <p:cNvSpPr>
            <a:spLocks noGrp="1"/>
          </p:cNvSpPr>
          <p:nvPr>
            <p:ph type="sldNum" sz="quarter" idx="5"/>
          </p:nvPr>
        </p:nvSpPr>
        <p:spPr/>
        <p:txBody>
          <a:bodyPr/>
          <a:lstStyle/>
          <a:p>
            <a:fld id="{B5EB9578-A99E-4F10-8BB4-8CBA7C50B1D1}" type="slidenum">
              <a:rPr lang="en-US" smtClean="0"/>
              <a:t>17</a:t>
            </a:fld>
            <a:endParaRPr lang="en-US"/>
          </a:p>
        </p:txBody>
      </p:sp>
    </p:spTree>
    <p:extLst>
      <p:ext uri="{BB962C8B-B14F-4D97-AF65-F5344CB8AC3E}">
        <p14:creationId xmlns:p14="http://schemas.microsoft.com/office/powerpoint/2010/main" val="301170744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r>
              <a:rPr lang="el-GR" dirty="0"/>
              <a:t>Θα ήθελα να σας ευχαριστήσω για το χρόνο σας. </a:t>
            </a:r>
          </a:p>
          <a:p>
            <a:pPr rtl="0"/>
            <a:r>
              <a:rPr lang="el-GR" dirty="0"/>
              <a:t>Παραμένω στην διάθεσή σας για οποιαδήποτε ερώτηση.</a:t>
            </a:r>
          </a:p>
          <a:p>
            <a:pPr rtl="0"/>
            <a:r>
              <a:rPr lang="el-GR" dirty="0"/>
              <a:t>Ευχαριστώ!</a:t>
            </a:r>
          </a:p>
        </p:txBody>
      </p:sp>
      <p:sp>
        <p:nvSpPr>
          <p:cNvPr id="4" name="Θέση αριθμού διαφάνειας 3"/>
          <p:cNvSpPr>
            <a:spLocks noGrp="1"/>
          </p:cNvSpPr>
          <p:nvPr>
            <p:ph type="sldNum" sz="quarter" idx="5"/>
          </p:nvPr>
        </p:nvSpPr>
        <p:spPr/>
        <p:txBody>
          <a:bodyPr rtlCol="0"/>
          <a:lstStyle/>
          <a:p>
            <a:pPr rtl="0"/>
            <a:fld id="{69BB1A04-13E8-48CD-97F9-AC2568E1A8D4}" type="slidenum">
              <a:rPr lang="el-GR" smtClean="0"/>
              <a:t>18</a:t>
            </a:fld>
            <a:endParaRPr lang="el-GR"/>
          </a:p>
        </p:txBody>
      </p:sp>
    </p:spTree>
    <p:extLst>
      <p:ext uri="{BB962C8B-B14F-4D97-AF65-F5344CB8AC3E}">
        <p14:creationId xmlns:p14="http://schemas.microsoft.com/office/powerpoint/2010/main" val="22561549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endParaRPr lang="el-GR"/>
          </a:p>
        </p:txBody>
      </p:sp>
      <p:sp>
        <p:nvSpPr>
          <p:cNvPr id="4" name="Θέση αριθμού διαφάνειας 3"/>
          <p:cNvSpPr>
            <a:spLocks noGrp="1"/>
          </p:cNvSpPr>
          <p:nvPr>
            <p:ph type="sldNum" sz="quarter" idx="5"/>
          </p:nvPr>
        </p:nvSpPr>
        <p:spPr/>
        <p:txBody>
          <a:bodyPr rtlCol="0"/>
          <a:lstStyle/>
          <a:p>
            <a:pPr rtl="0"/>
            <a:fld id="{69BB1A04-13E8-48CD-97F9-AC2568E1A8D4}" type="slidenum">
              <a:rPr lang="el-GR" smtClean="0"/>
              <a:t>19</a:t>
            </a:fld>
            <a:endParaRPr lang="el-GR"/>
          </a:p>
        </p:txBody>
      </p:sp>
    </p:spTree>
    <p:extLst>
      <p:ext uri="{BB962C8B-B14F-4D97-AF65-F5344CB8AC3E}">
        <p14:creationId xmlns:p14="http://schemas.microsoft.com/office/powerpoint/2010/main" val="10049620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r>
              <a:rPr lang="el-GR" dirty="0"/>
              <a:t>Η σημερινή παρουσιασή χωρίζεται στις εξής ενότητες:</a:t>
            </a:r>
          </a:p>
          <a:p>
            <a:pPr marL="171450" indent="-171450" rtl="0">
              <a:buFont typeface="Arial" panose="020B0604020202020204" pitchFamily="34" charset="0"/>
              <a:buChar char="•"/>
            </a:pPr>
            <a:r>
              <a:rPr lang="el-GR" dirty="0"/>
              <a:t>Την Εισαγωγή που μόλις κάναμε</a:t>
            </a:r>
          </a:p>
          <a:p>
            <a:pPr marL="171450" indent="-171450" rtl="0">
              <a:buFont typeface="Arial" panose="020B0604020202020204" pitchFamily="34" charset="0"/>
              <a:buChar char="•"/>
            </a:pPr>
            <a:r>
              <a:rPr lang="el-GR" dirty="0"/>
              <a:t>Μια σύντομη παρουσίαση της αγοράς Ενέργειας</a:t>
            </a:r>
          </a:p>
          <a:p>
            <a:pPr marL="171450" indent="-171450" rtl="0">
              <a:buFont typeface="Arial" panose="020B0604020202020204" pitchFamily="34" charset="0"/>
              <a:buChar char="•"/>
            </a:pPr>
            <a:r>
              <a:rPr lang="el-GR" dirty="0"/>
              <a:t>Τις δυσκολίες που υπάρχουν στον εγχείρημα της πρόβλεψης </a:t>
            </a:r>
          </a:p>
          <a:p>
            <a:pPr marL="171450" indent="-171450" rtl="0">
              <a:buFont typeface="Arial" panose="020B0604020202020204" pitchFamily="34" charset="0"/>
              <a:buChar char="•"/>
            </a:pPr>
            <a:r>
              <a:rPr lang="el-GR" dirty="0"/>
              <a:t>Τη Μεθοδολογία που ακόλουθήσαμε</a:t>
            </a:r>
          </a:p>
          <a:p>
            <a:pPr marL="171450" indent="-171450" rtl="0">
              <a:buFont typeface="Arial" panose="020B0604020202020204" pitchFamily="34" charset="0"/>
              <a:buChar char="•"/>
            </a:pPr>
            <a:r>
              <a:rPr lang="el-GR" dirty="0"/>
              <a:t>Τα αποτελέσματα και τα συμπεράσματα στα οποία καταλήξαμε</a:t>
            </a:r>
          </a:p>
          <a:p>
            <a:pPr marL="171450" indent="-171450" rtl="0">
              <a:buFont typeface="Arial" panose="020B0604020202020204" pitchFamily="34" charset="0"/>
              <a:buChar char="•"/>
            </a:pPr>
            <a:r>
              <a:rPr lang="el-GR" dirty="0"/>
              <a:t>Μία σύντομη αναφορά σε μελλοντικές κατευθυνσης στον τομέα</a:t>
            </a:r>
          </a:p>
          <a:p>
            <a:pPr marL="171450" indent="-171450" rtl="0">
              <a:buFont typeface="Arial" panose="020B0604020202020204" pitchFamily="34" charset="0"/>
              <a:buChar char="•"/>
            </a:pPr>
            <a:r>
              <a:rPr lang="el-GR" dirty="0"/>
              <a:t>Και στο τέλος θα είμαι στη διάθεση σας για οποιαδήποτε ερώτηση</a:t>
            </a:r>
          </a:p>
        </p:txBody>
      </p:sp>
      <p:sp>
        <p:nvSpPr>
          <p:cNvPr id="4" name="Θέση αριθμού διαφάνειας 3"/>
          <p:cNvSpPr>
            <a:spLocks noGrp="1"/>
          </p:cNvSpPr>
          <p:nvPr>
            <p:ph type="sldNum" sz="quarter" idx="5"/>
          </p:nvPr>
        </p:nvSpPr>
        <p:spPr/>
        <p:txBody>
          <a:bodyPr rtlCol="0"/>
          <a:lstStyle/>
          <a:p>
            <a:pPr rtl="0"/>
            <a:fld id="{69BB1A04-13E8-48CD-97F9-AC2568E1A8D4}" type="slidenum">
              <a:rPr lang="el-GR" smtClean="0"/>
              <a:t>2</a:t>
            </a:fld>
            <a:endParaRPr lang="el-GR"/>
          </a:p>
        </p:txBody>
      </p:sp>
    </p:spTree>
    <p:extLst>
      <p:ext uri="{BB962C8B-B14F-4D97-AF65-F5344CB8AC3E}">
        <p14:creationId xmlns:p14="http://schemas.microsoft.com/office/powerpoint/2010/main" val="1349664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r>
              <a:rPr lang="el-GR" dirty="0"/>
              <a:t>Ας ξεκινήσουμε λοιπόν ρίχνοντας μία ματιά στην αγορά της ενέργειας και το πώς έχει διαμορφωθεί σήμερα.</a:t>
            </a:r>
          </a:p>
        </p:txBody>
      </p:sp>
      <p:sp>
        <p:nvSpPr>
          <p:cNvPr id="4" name="Θέση αριθμού διαφάνειας 3"/>
          <p:cNvSpPr>
            <a:spLocks noGrp="1"/>
          </p:cNvSpPr>
          <p:nvPr>
            <p:ph type="sldNum" sz="quarter" idx="5"/>
          </p:nvPr>
        </p:nvSpPr>
        <p:spPr/>
        <p:txBody>
          <a:bodyPr rtlCol="0"/>
          <a:lstStyle/>
          <a:p>
            <a:pPr rtl="0"/>
            <a:fld id="{69BB1A04-13E8-48CD-97F9-AC2568E1A8D4}" type="slidenum">
              <a:rPr lang="el-GR" smtClean="0"/>
              <a:t>3</a:t>
            </a:fld>
            <a:endParaRPr lang="el-GR"/>
          </a:p>
        </p:txBody>
      </p:sp>
    </p:spTree>
    <p:extLst>
      <p:ext uri="{BB962C8B-B14F-4D97-AF65-F5344CB8AC3E}">
        <p14:creationId xmlns:p14="http://schemas.microsoft.com/office/powerpoint/2010/main" val="3889596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Η αγορά ηλεκτρικής ενέργειας έχει υποστεί σημαντικές μεταμορφώσεις τις τελευταίες δεκαετίες, με τη μετάβαση από κρατικά ελεγχόμενα μονοπώλια σε απελευθερωμένες αγορές. </a:t>
            </a:r>
          </a:p>
          <a:p>
            <a:r>
              <a:rPr lang="el-GR" dirty="0"/>
              <a:t>Η απελευθέρωση προάγει τον ανταγωνισμό, οδηγώντας σε χαμηλότερες τιμές και βελτιωμένη ποιότητα υπηρεσιών για τους καταναλωτές.</a:t>
            </a:r>
          </a:p>
          <a:p>
            <a:r>
              <a:rPr lang="el-GR" dirty="0"/>
              <a:t>Στις σύγχρονες αγορές, οι παραγωγοί ηλεκτρικής ενέργειας ανταγωνίζονται σε μια χονδρική αγορά, ενώ οι προμηθευτές λιανικής αγοράζουν αυτήν την ενέργεια για να την πωλούν στους καταναλωτές. </a:t>
            </a:r>
            <a:endParaRPr lang="en-US" dirty="0"/>
          </a:p>
        </p:txBody>
      </p:sp>
      <p:sp>
        <p:nvSpPr>
          <p:cNvPr id="4" name="Header Placeholder 3"/>
          <p:cNvSpPr>
            <a:spLocks noGrp="1"/>
          </p:cNvSpPr>
          <p:nvPr>
            <p:ph type="hdr" sz="quarter"/>
          </p:nvPr>
        </p:nvSpPr>
        <p:spPr/>
        <p:txBody>
          <a:bodyPr/>
          <a:lstStyle/>
          <a:p>
            <a:pPr rtl="0"/>
            <a:endParaRPr lang="el-GR" noProof="0"/>
          </a:p>
        </p:txBody>
      </p:sp>
      <p:sp>
        <p:nvSpPr>
          <p:cNvPr id="5" name="Footer Placeholder 4"/>
          <p:cNvSpPr>
            <a:spLocks noGrp="1"/>
          </p:cNvSpPr>
          <p:nvPr>
            <p:ph type="ftr" sz="quarter" idx="4"/>
          </p:nvPr>
        </p:nvSpPr>
        <p:spPr/>
        <p:txBody>
          <a:bodyPr/>
          <a:lstStyle/>
          <a:p>
            <a:pPr rtl="0"/>
            <a:endParaRPr lang="el-GR" noProof="0"/>
          </a:p>
        </p:txBody>
      </p:sp>
      <p:sp>
        <p:nvSpPr>
          <p:cNvPr id="6" name="Slide Number Placeholder 5"/>
          <p:cNvSpPr>
            <a:spLocks noGrp="1"/>
          </p:cNvSpPr>
          <p:nvPr>
            <p:ph type="sldNum" sz="quarter" idx="5"/>
          </p:nvPr>
        </p:nvSpPr>
        <p:spPr/>
        <p:txBody>
          <a:bodyPr/>
          <a:lstStyle/>
          <a:p>
            <a:pPr rtl="0"/>
            <a:fld id="{69BB1A04-13E8-48CD-97F9-AC2568E1A8D4}" type="slidenum">
              <a:rPr lang="el-GR" noProof="0" smtClean="0"/>
              <a:t>4</a:t>
            </a:fld>
            <a:endParaRPr lang="el-GR" noProof="0"/>
          </a:p>
        </p:txBody>
      </p:sp>
    </p:spTree>
    <p:extLst>
      <p:ext uri="{BB962C8B-B14F-4D97-AF65-F5344CB8AC3E}">
        <p14:creationId xmlns:p14="http://schemas.microsoft.com/office/powerpoint/2010/main" val="2065302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Η ακριβής πρόβλεψη των τιμών ηλεκτρικής ενέργειας είναι κρίσιμη πλέον για διάφορους λόγους:</a:t>
            </a:r>
          </a:p>
          <a:p>
            <a:pPr>
              <a:buFont typeface="+mj-lt"/>
              <a:buAutoNum type="arabicPeriod"/>
            </a:pPr>
            <a:r>
              <a:rPr lang="el-GR" dirty="0"/>
              <a:t>Επιτρέπει στις εταιρείες παραγωγής να λαμβάνουν καλύτερες αποφάσεις σχετικά με τη διαχείριση των γεννητριών, τον προγραμματισμό και τη συντήρηση.</a:t>
            </a:r>
          </a:p>
          <a:p>
            <a:pPr>
              <a:buFont typeface="+mj-lt"/>
              <a:buAutoNum type="arabicPeriod"/>
            </a:pPr>
            <a:r>
              <a:rPr lang="el-GR" dirty="0"/>
              <a:t>Βοηθά τους καταναλωτές και τους προμηθευτές να προγραμματίσουν τον προϋπολογισμό τους και επιλέγοντας το βέλτιστο μείγμα σταθερής και </a:t>
            </a:r>
            <a:r>
              <a:rPr lang="en-US" dirty="0"/>
              <a:t>spot </a:t>
            </a:r>
            <a:r>
              <a:rPr lang="el-GR" dirty="0"/>
              <a:t>αγοράς.</a:t>
            </a:r>
          </a:p>
          <a:p>
            <a:pPr>
              <a:buFont typeface="+mj-lt"/>
              <a:buAutoNum type="arabicPeriod"/>
            </a:pPr>
            <a:r>
              <a:rPr lang="el-GR" dirty="0"/>
              <a:t>Παίζει σημαντικό ρόλο στο εμπόριο ενέργειας, επιτρέποντας στους εμπόρους να λαμβάνουν ενημερωμένες αποφάσεις αγοράς και πώλησης.</a:t>
            </a:r>
          </a:p>
          <a:p>
            <a:endParaRPr lang="en-US" dirty="0"/>
          </a:p>
        </p:txBody>
      </p:sp>
      <p:sp>
        <p:nvSpPr>
          <p:cNvPr id="4" name="Header Placeholder 3"/>
          <p:cNvSpPr>
            <a:spLocks noGrp="1"/>
          </p:cNvSpPr>
          <p:nvPr>
            <p:ph type="hdr" sz="quarter"/>
          </p:nvPr>
        </p:nvSpPr>
        <p:spPr/>
        <p:txBody>
          <a:bodyPr/>
          <a:lstStyle/>
          <a:p>
            <a:pPr rtl="0"/>
            <a:endParaRPr lang="el-GR" noProof="0"/>
          </a:p>
        </p:txBody>
      </p:sp>
      <p:sp>
        <p:nvSpPr>
          <p:cNvPr id="5" name="Footer Placeholder 4"/>
          <p:cNvSpPr>
            <a:spLocks noGrp="1"/>
          </p:cNvSpPr>
          <p:nvPr>
            <p:ph type="ftr" sz="quarter" idx="4"/>
          </p:nvPr>
        </p:nvSpPr>
        <p:spPr/>
        <p:txBody>
          <a:bodyPr/>
          <a:lstStyle/>
          <a:p>
            <a:pPr rtl="0"/>
            <a:endParaRPr lang="el-GR" noProof="0"/>
          </a:p>
        </p:txBody>
      </p:sp>
      <p:sp>
        <p:nvSpPr>
          <p:cNvPr id="6" name="Slide Number Placeholder 5"/>
          <p:cNvSpPr>
            <a:spLocks noGrp="1"/>
          </p:cNvSpPr>
          <p:nvPr>
            <p:ph type="sldNum" sz="quarter" idx="5"/>
          </p:nvPr>
        </p:nvSpPr>
        <p:spPr/>
        <p:txBody>
          <a:bodyPr/>
          <a:lstStyle/>
          <a:p>
            <a:pPr rtl="0"/>
            <a:fld id="{69BB1A04-13E8-48CD-97F9-AC2568E1A8D4}" type="slidenum">
              <a:rPr lang="el-GR" noProof="0" smtClean="0"/>
              <a:t>5</a:t>
            </a:fld>
            <a:endParaRPr lang="el-GR" noProof="0"/>
          </a:p>
        </p:txBody>
      </p:sp>
    </p:spTree>
    <p:extLst>
      <p:ext uri="{BB962C8B-B14F-4D97-AF65-F5344CB8AC3E}">
        <p14:creationId xmlns:p14="http://schemas.microsoft.com/office/powerpoint/2010/main" val="426962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r>
              <a:rPr lang="el-GR" dirty="0"/>
              <a:t>Πάμε λοιπόν να δούμε τις δυσκολίες που υπάρχουν στην πρόβλεψη της τιμής της ενέργειας αναλύοντας κάποιους από τους βασικότερους παραγοντες.</a:t>
            </a:r>
          </a:p>
        </p:txBody>
      </p:sp>
      <p:sp>
        <p:nvSpPr>
          <p:cNvPr id="4" name="Θέση αριθμού διαφάνειας 3"/>
          <p:cNvSpPr>
            <a:spLocks noGrp="1"/>
          </p:cNvSpPr>
          <p:nvPr>
            <p:ph type="sldNum" sz="quarter" idx="5"/>
          </p:nvPr>
        </p:nvSpPr>
        <p:spPr/>
        <p:txBody>
          <a:bodyPr rtlCol="0"/>
          <a:lstStyle/>
          <a:p>
            <a:pPr rtl="0"/>
            <a:fld id="{69BB1A04-13E8-48CD-97F9-AC2568E1A8D4}" type="slidenum">
              <a:rPr lang="el-GR" smtClean="0"/>
              <a:t>6</a:t>
            </a:fld>
            <a:endParaRPr lang="el-GR"/>
          </a:p>
        </p:txBody>
      </p:sp>
    </p:spTree>
    <p:extLst>
      <p:ext uri="{BB962C8B-B14F-4D97-AF65-F5344CB8AC3E}">
        <p14:creationId xmlns:p14="http://schemas.microsoft.com/office/powerpoint/2010/main" val="883767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b="1" u="sng" dirty="0"/>
              <a:t>Η μεταβλητότα της τιμής</a:t>
            </a:r>
            <a:r>
              <a:rPr lang="el-GR" b="0" u="none" dirty="0"/>
              <a:t> η οποία οφείλεται κυρίως:</a:t>
            </a:r>
          </a:p>
          <a:p>
            <a:pPr marL="171450" indent="-171450">
              <a:buFont typeface="Arial" panose="020B0604020202020204" pitchFamily="34" charset="0"/>
              <a:buChar char="•"/>
            </a:pPr>
            <a:r>
              <a:rPr lang="el-GR" dirty="0"/>
              <a:t>Στην αστάθεια της ζήτησης λόγω της ανθρώπινη δραστηριότητα, των καιρικών συνθηκών ακόμη και οικονομικών παραγόντων όπως η ενεργειακή κρίση, γεοπολιτικά γεγονότα κλπ</a:t>
            </a:r>
          </a:p>
          <a:p>
            <a:pPr marL="171450" indent="-171450">
              <a:buFont typeface="Arial" panose="020B0604020202020204" pitchFamily="34" charset="0"/>
              <a:buChar char="•"/>
            </a:pPr>
            <a:r>
              <a:rPr lang="el-GR" dirty="0"/>
              <a:t>Στις διακυμάνσεις στις τιμές των καυσίμων, ειδικά σε αγορές που είναι αρρηκτα συνδεδεμένες με τα ορυκτά καύσιμα.</a:t>
            </a:r>
          </a:p>
          <a:p>
            <a:pPr marL="171450" indent="-171450">
              <a:buFont typeface="Arial" panose="020B0604020202020204" pitchFamily="34" charset="0"/>
              <a:buChar char="•"/>
            </a:pPr>
            <a:r>
              <a:rPr lang="el-GR" dirty="0"/>
              <a:t>Στην ενσωμάτωση των ανανεώσιμων πηγών ενέργειας, που εισάγει επιπρόσθετη μεταβλητότητα.</a:t>
            </a:r>
          </a:p>
          <a:p>
            <a:pPr marL="171450" indent="-171450">
              <a:buFont typeface="Arial" panose="020B0604020202020204" pitchFamily="34" charset="0"/>
              <a:buChar char="•"/>
            </a:pPr>
            <a:r>
              <a:rPr lang="el-GR" dirty="0"/>
              <a:t>Αλλα και σε απρόσμενες διακοπές λειτουργίας μονάδων παραγωγής ή υποδομών μεταφοράς.</a:t>
            </a:r>
          </a:p>
          <a:p>
            <a:pPr marL="171450" indent="-171450">
              <a:buFont typeface="Arial" panose="020B0604020202020204" pitchFamily="34" charset="0"/>
              <a:buChar char="•"/>
            </a:pPr>
            <a:endParaRPr lang="el-GR" b="1" u="sng" dirty="0"/>
          </a:p>
          <a:p>
            <a:pPr marL="0" indent="0">
              <a:buFont typeface="Arial" panose="020B0604020202020204" pitchFamily="34" charset="0"/>
              <a:buNone/>
            </a:pPr>
            <a:r>
              <a:rPr lang="el-GR" b="1" u="sng" dirty="0"/>
              <a:t>Η πολυπλοκότητα των δεδομένων της ενέργειας:</a:t>
            </a:r>
          </a:p>
          <a:p>
            <a:pPr marL="171450" indent="-171450">
              <a:buFont typeface="Arial" panose="020B0604020202020204" pitchFamily="34" charset="0"/>
              <a:buChar char="•"/>
            </a:pPr>
            <a:r>
              <a:rPr lang="el-GR" dirty="0"/>
              <a:t>λόγω της μη γραμμικότητας και της μη στασιμότητάς τους. </a:t>
            </a:r>
          </a:p>
          <a:p>
            <a:pPr marL="171450" indent="-171450">
              <a:buFont typeface="Arial" panose="020B0604020202020204" pitchFamily="34" charset="0"/>
              <a:buChar char="•"/>
            </a:pPr>
            <a:r>
              <a:rPr lang="el-GR" dirty="0"/>
              <a:t>των ξαφνικών αυξομειώσεων που μπορεί να παρουσιάσουν</a:t>
            </a:r>
          </a:p>
          <a:p>
            <a:pPr marL="171450" indent="-171450">
              <a:buFont typeface="Arial" panose="020B0604020202020204" pitchFamily="34" charset="0"/>
              <a:buChar char="•"/>
            </a:pPr>
            <a:r>
              <a:rPr lang="el-GR" dirty="0"/>
              <a:t>όπως και η παρουσία εποχιακών, εβδομαδιαίων ακόμα και ημερήσιων κύκλων </a:t>
            </a:r>
          </a:p>
          <a:p>
            <a:pPr marL="0" indent="0">
              <a:buFont typeface="Arial" panose="020B0604020202020204" pitchFamily="34" charset="0"/>
              <a:buNone/>
            </a:pPr>
            <a:r>
              <a:rPr lang="el-GR" dirty="0"/>
              <a:t>απαιτώντας από τα μοντέλα να λαμβάνουν υπόψη τα διάφορα μοτίβα και δυσκολεύοντας την απόδοση των κλασσικών στατιστικών μοντέλων.</a:t>
            </a:r>
          </a:p>
          <a:p>
            <a:pPr marL="0" indent="0">
              <a:buFont typeface="Arial" panose="020B0604020202020204" pitchFamily="34" charset="0"/>
              <a:buNone/>
            </a:pPr>
            <a:endParaRPr lang="el-GR" b="1" u="sng" dirty="0"/>
          </a:p>
          <a:p>
            <a:pPr marL="0" indent="0">
              <a:buFont typeface="Arial" panose="020B0604020202020204" pitchFamily="34" charset="0"/>
              <a:buNone/>
            </a:pPr>
            <a:r>
              <a:rPr lang="el-GR" b="1" u="sng" dirty="0"/>
              <a:t>Τέλος τα παραδοσιακά μοντέλα πρόβλεψης</a:t>
            </a:r>
            <a:r>
              <a:rPr lang="el-GR" dirty="0"/>
              <a:t>, όπως η γραμμική παλινδρόμηση, τα ARIMA και τα GARCH, αντιμετωπίζουν περιορισμούς και συχνά αποτυγχάνουν να λάβουν υπόψη τις μη γραμμικές αντιδράσεις της αγοράς σε εξωτερικούς παράγοντες και για το λόγο αυτό δημιουργείται η ανάγκη για πιο προσαρμοστικές και προηγμένες τεχνικές μοντελοποίησης.</a:t>
            </a:r>
            <a:endParaRPr lang="en-US" b="1" u="sng" dirty="0"/>
          </a:p>
        </p:txBody>
      </p:sp>
      <p:sp>
        <p:nvSpPr>
          <p:cNvPr id="4" name="Header Placeholder 3"/>
          <p:cNvSpPr>
            <a:spLocks noGrp="1"/>
          </p:cNvSpPr>
          <p:nvPr>
            <p:ph type="hdr" sz="quarter"/>
          </p:nvPr>
        </p:nvSpPr>
        <p:spPr/>
        <p:txBody>
          <a:bodyPr/>
          <a:lstStyle/>
          <a:p>
            <a:pPr rtl="0"/>
            <a:endParaRPr lang="el-GR" noProof="0"/>
          </a:p>
        </p:txBody>
      </p:sp>
      <p:sp>
        <p:nvSpPr>
          <p:cNvPr id="5" name="Footer Placeholder 4"/>
          <p:cNvSpPr>
            <a:spLocks noGrp="1"/>
          </p:cNvSpPr>
          <p:nvPr>
            <p:ph type="ftr" sz="quarter" idx="4"/>
          </p:nvPr>
        </p:nvSpPr>
        <p:spPr/>
        <p:txBody>
          <a:bodyPr/>
          <a:lstStyle/>
          <a:p>
            <a:pPr rtl="0"/>
            <a:endParaRPr lang="el-GR" noProof="0"/>
          </a:p>
        </p:txBody>
      </p:sp>
      <p:sp>
        <p:nvSpPr>
          <p:cNvPr id="6" name="Slide Number Placeholder 5"/>
          <p:cNvSpPr>
            <a:spLocks noGrp="1"/>
          </p:cNvSpPr>
          <p:nvPr>
            <p:ph type="sldNum" sz="quarter" idx="5"/>
          </p:nvPr>
        </p:nvSpPr>
        <p:spPr/>
        <p:txBody>
          <a:bodyPr/>
          <a:lstStyle/>
          <a:p>
            <a:pPr rtl="0"/>
            <a:fld id="{69BB1A04-13E8-48CD-97F9-AC2568E1A8D4}" type="slidenum">
              <a:rPr lang="el-GR" noProof="0" smtClean="0"/>
              <a:t>7</a:t>
            </a:fld>
            <a:endParaRPr lang="el-GR" noProof="0"/>
          </a:p>
        </p:txBody>
      </p:sp>
    </p:spTree>
    <p:extLst>
      <p:ext uri="{BB962C8B-B14F-4D97-AF65-F5344CB8AC3E}">
        <p14:creationId xmlns:p14="http://schemas.microsoft.com/office/powerpoint/2010/main" val="21466883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rtlCol="0"/>
          <a:lstStyle/>
          <a:p>
            <a:pPr rtl="0"/>
            <a:r>
              <a:rPr lang="el-GR" dirty="0"/>
              <a:t>Λαμβάνοντας υπόψην όλα τα παραπάνω αλλά και την υπάρχουσα βιβλιογραφία η μεθοδολογία που ακολουθήσαμε είναι η εξής:</a:t>
            </a:r>
          </a:p>
        </p:txBody>
      </p:sp>
      <p:sp>
        <p:nvSpPr>
          <p:cNvPr id="4" name="Θέση αριθμού διαφάνειας 3"/>
          <p:cNvSpPr>
            <a:spLocks noGrp="1"/>
          </p:cNvSpPr>
          <p:nvPr>
            <p:ph type="sldNum" sz="quarter" idx="5"/>
          </p:nvPr>
        </p:nvSpPr>
        <p:spPr/>
        <p:txBody>
          <a:bodyPr rtlCol="0"/>
          <a:lstStyle/>
          <a:p>
            <a:pPr rtl="0"/>
            <a:fld id="{69BB1A04-13E8-48CD-97F9-AC2568E1A8D4}" type="slidenum">
              <a:rPr lang="el-GR" smtClean="0"/>
              <a:t>8</a:t>
            </a:fld>
            <a:endParaRPr lang="el-GR"/>
          </a:p>
        </p:txBody>
      </p:sp>
    </p:spTree>
    <p:extLst>
      <p:ext uri="{BB962C8B-B14F-4D97-AF65-F5344CB8AC3E}">
        <p14:creationId xmlns:p14="http://schemas.microsoft.com/office/powerpoint/2010/main" val="37010095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l-GR" dirty="0"/>
              <a:t>Συλλέξαμε δεδομένα για τις αγορές ενέργειας της Γερμανίας, του Βελγίου και τησ Ολλανδίας από το 2019 -2021,</a:t>
            </a:r>
          </a:p>
          <a:p>
            <a:r>
              <a:rPr lang="el-GR" dirty="0"/>
              <a:t>Τα οποία αποτελούνταν από το συνολικό φορτίο, την παραγωγή αιολικής και ηλιακής ενέργειας και των προβλέψεων τους και τις τιμές της επόμενης ημέρας. </a:t>
            </a:r>
          </a:p>
          <a:p>
            <a:r>
              <a:rPr lang="el-GR" dirty="0"/>
              <a:t>Τα δεδομένα προήλθαν αποκλειστικά από την πλατφόρμα του ENTSO-E.</a:t>
            </a:r>
          </a:p>
          <a:p>
            <a:r>
              <a:rPr lang="el-GR" dirty="0"/>
              <a:t>Ενώ για την επεξεργασία δεδομένων, την ανάλυση και την υλοποίηση χρησιμοποιήσαμε Python </a:t>
            </a:r>
            <a:r>
              <a:rPr lang="en-US" dirty="0"/>
              <a:t>Notebooks </a:t>
            </a:r>
            <a:r>
              <a:rPr lang="el-GR" dirty="0"/>
              <a:t>στο Google Collaboratory καθώς και το Excel.</a:t>
            </a:r>
            <a:endParaRPr lang="en-US" dirty="0"/>
          </a:p>
        </p:txBody>
      </p:sp>
      <p:sp>
        <p:nvSpPr>
          <p:cNvPr id="4" name="Header Placeholder 3"/>
          <p:cNvSpPr>
            <a:spLocks noGrp="1"/>
          </p:cNvSpPr>
          <p:nvPr>
            <p:ph type="hdr" sz="quarter"/>
          </p:nvPr>
        </p:nvSpPr>
        <p:spPr/>
        <p:txBody>
          <a:bodyPr/>
          <a:lstStyle/>
          <a:p>
            <a:pPr rtl="0"/>
            <a:endParaRPr lang="el-GR" noProof="0"/>
          </a:p>
        </p:txBody>
      </p:sp>
      <p:sp>
        <p:nvSpPr>
          <p:cNvPr id="5" name="Footer Placeholder 4"/>
          <p:cNvSpPr>
            <a:spLocks noGrp="1"/>
          </p:cNvSpPr>
          <p:nvPr>
            <p:ph type="ftr" sz="quarter" idx="4"/>
          </p:nvPr>
        </p:nvSpPr>
        <p:spPr/>
        <p:txBody>
          <a:bodyPr/>
          <a:lstStyle/>
          <a:p>
            <a:pPr rtl="0"/>
            <a:endParaRPr lang="el-GR" noProof="0"/>
          </a:p>
        </p:txBody>
      </p:sp>
      <p:sp>
        <p:nvSpPr>
          <p:cNvPr id="6" name="Slide Number Placeholder 5"/>
          <p:cNvSpPr>
            <a:spLocks noGrp="1"/>
          </p:cNvSpPr>
          <p:nvPr>
            <p:ph type="sldNum" sz="quarter" idx="5"/>
          </p:nvPr>
        </p:nvSpPr>
        <p:spPr/>
        <p:txBody>
          <a:bodyPr/>
          <a:lstStyle/>
          <a:p>
            <a:pPr rtl="0"/>
            <a:fld id="{69BB1A04-13E8-48CD-97F9-AC2568E1A8D4}" type="slidenum">
              <a:rPr lang="el-GR" noProof="0" smtClean="0"/>
              <a:t>9</a:t>
            </a:fld>
            <a:endParaRPr lang="el-GR" noProof="0"/>
          </a:p>
        </p:txBody>
      </p:sp>
    </p:spTree>
    <p:extLst>
      <p:ext uri="{BB962C8B-B14F-4D97-AF65-F5344CB8AC3E}">
        <p14:creationId xmlns:p14="http://schemas.microsoft.com/office/powerpoint/2010/main" val="365108536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spTree>
      <p:nvGrpSpPr>
        <p:cNvPr id="1" name=""/>
        <p:cNvGrpSpPr/>
        <p:nvPr/>
      </p:nvGrpSpPr>
      <p:grpSpPr>
        <a:xfrm>
          <a:off x="0" y="0"/>
          <a:ext cx="0" cy="0"/>
          <a:chOff x="0" y="0"/>
          <a:chExt cx="0" cy="0"/>
        </a:xfrm>
      </p:grpSpPr>
      <p:pic>
        <p:nvPicPr>
          <p:cNvPr id="66" name="Εικόνα 2" descr="\\DROBO-FS\QuickDrops\JB\PPTX NG\Droplets\LightingOverlay.png"/>
          <p:cNvPicPr>
            <a:picLocks noChangeAspect="1" noChangeArrowheads="1"/>
          </p:cNvPicPr>
          <p:nvPr/>
        </p:nvPicPr>
        <p:blipFill>
          <a:blip r:embed="rId2" cstate="email">
            <a:alphaModFix amt="30000"/>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Ομάδα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Τίτλος 1"/>
          <p:cNvSpPr>
            <a:spLocks noGrp="1"/>
          </p:cNvSpPr>
          <p:nvPr>
            <p:ph type="ctrTitle" hasCustomPrompt="1"/>
          </p:nvPr>
        </p:nvSpPr>
        <p:spPr>
          <a:xfrm>
            <a:off x="1876424" y="1122363"/>
            <a:ext cx="8791575" cy="2387600"/>
          </a:xfrm>
        </p:spPr>
        <p:txBody>
          <a:bodyPr rtlCol="0" anchor="b">
            <a:normAutofit/>
          </a:bodyPr>
          <a:lstStyle>
            <a:lvl1pPr algn="l">
              <a:defRPr sz="4800"/>
            </a:lvl1pPr>
          </a:lstStyle>
          <a:p>
            <a:pPr rtl="0"/>
            <a:r>
              <a:rPr lang="el-GR" noProof="0"/>
              <a:t>Κάντε κλικ για να επεξεργαστείτε το Στυλ κύριου τίτλου</a:t>
            </a:r>
          </a:p>
        </p:txBody>
      </p:sp>
      <p:sp>
        <p:nvSpPr>
          <p:cNvPr id="3" name="Υπότιτλος 2"/>
          <p:cNvSpPr>
            <a:spLocks noGrp="1"/>
          </p:cNvSpPr>
          <p:nvPr>
            <p:ph type="subTitle" idx="1"/>
          </p:nvPr>
        </p:nvSpPr>
        <p:spPr>
          <a:xfrm>
            <a:off x="1876424" y="3602038"/>
            <a:ext cx="8791575" cy="1655762"/>
          </a:xfrm>
        </p:spPr>
        <p:txBody>
          <a:bodyPr rtlCol="0">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n-GB" noProof="0"/>
              <a:t>Click to edit Master subtitle style</a:t>
            </a:r>
            <a:endParaRPr lang="el-GR" noProof="0"/>
          </a:p>
        </p:txBody>
      </p:sp>
      <p:sp>
        <p:nvSpPr>
          <p:cNvPr id="4" name="Θέση ημερομηνίας 3"/>
          <p:cNvSpPr>
            <a:spLocks noGrp="1"/>
          </p:cNvSpPr>
          <p:nvPr>
            <p:ph type="dt" sz="half" idx="10"/>
          </p:nvPr>
        </p:nvSpPr>
        <p:spPr>
          <a:xfrm>
            <a:off x="7077511" y="5410201"/>
            <a:ext cx="2743200" cy="365125"/>
          </a:xfrm>
        </p:spPr>
        <p:txBody>
          <a:bodyPr rtlCol="0"/>
          <a:lstStyle/>
          <a:p>
            <a:pPr rtl="0"/>
            <a:fld id="{8B247741-792D-4346-BA00-281A96CB759E}" type="datetime1">
              <a:rPr lang="el-GR" noProof="0" smtClean="0"/>
              <a:t>12/7/2024</a:t>
            </a:fld>
            <a:endParaRPr lang="el-GR" noProof="0"/>
          </a:p>
        </p:txBody>
      </p:sp>
      <p:sp>
        <p:nvSpPr>
          <p:cNvPr id="5" name="Θέση υποσέλιδου 4"/>
          <p:cNvSpPr>
            <a:spLocks noGrp="1"/>
          </p:cNvSpPr>
          <p:nvPr>
            <p:ph type="ftr" sz="quarter" idx="11"/>
          </p:nvPr>
        </p:nvSpPr>
        <p:spPr>
          <a:xfrm>
            <a:off x="1876424" y="5410201"/>
            <a:ext cx="5124886" cy="365125"/>
          </a:xfrm>
        </p:spPr>
        <p:txBody>
          <a:bodyPr rtlCol="0"/>
          <a:lstStyle/>
          <a:p>
            <a:pPr rtl="0"/>
            <a:endParaRPr lang="el-GR" noProof="0"/>
          </a:p>
        </p:txBody>
      </p:sp>
      <p:sp>
        <p:nvSpPr>
          <p:cNvPr id="6" name="Θέση αριθμού διαφάνειας 5"/>
          <p:cNvSpPr>
            <a:spLocks noGrp="1"/>
          </p:cNvSpPr>
          <p:nvPr>
            <p:ph type="sldNum" sz="quarter" idx="12"/>
          </p:nvPr>
        </p:nvSpPr>
        <p:spPr>
          <a:xfrm>
            <a:off x="9896911" y="5410199"/>
            <a:ext cx="771089" cy="365125"/>
          </a:xfrm>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3658416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Πανοραμική εικόνα με λεζάντα">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a:xfrm>
            <a:off x="1141410" y="4304664"/>
            <a:ext cx="9912355" cy="819355"/>
          </a:xfrm>
        </p:spPr>
        <p:txBody>
          <a:bodyPr rtlCol="0" anchor="b">
            <a:normAutofit/>
          </a:bodyPr>
          <a:lstStyle>
            <a:lvl1pPr>
              <a:defRPr sz="3200"/>
            </a:lvl1pPr>
          </a:lstStyle>
          <a:p>
            <a:pPr rtl="0"/>
            <a:r>
              <a:rPr lang="el-GR" noProof="0"/>
              <a:t>Κάντε κλικ για να επεξεργαστείτε το Στυλ κύριου τίτλου</a:t>
            </a:r>
          </a:p>
        </p:txBody>
      </p:sp>
      <p:sp>
        <p:nvSpPr>
          <p:cNvPr id="3" name="Θέση εικόνας 2"/>
          <p:cNvSpPr>
            <a:spLocks noGrp="1" noChangeAspect="1"/>
          </p:cNvSpPr>
          <p:nvPr>
            <p:ph type="pic" idx="1" hasCustomPrompt="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rtl="0">
              <a:buNone/>
            </a:pPr>
            <a:r>
              <a:rPr lang="el-GR" noProof="0"/>
              <a:t>Κάντε κλικ στο εικονίδιο για να προσθέσετε μια εικόνα</a:t>
            </a:r>
          </a:p>
        </p:txBody>
      </p:sp>
      <p:sp>
        <p:nvSpPr>
          <p:cNvPr id="4" name="Θέση κειμένου 3"/>
          <p:cNvSpPr>
            <a:spLocks noGrp="1"/>
          </p:cNvSpPr>
          <p:nvPr>
            <p:ph type="body" sz="half" idx="2" hasCustomPrompt="1"/>
          </p:nvPr>
        </p:nvSpPr>
        <p:spPr>
          <a:xfrm>
            <a:off x="1141364" y="5124020"/>
            <a:ext cx="9910859" cy="682472"/>
          </a:xfrm>
        </p:spPr>
        <p:txBody>
          <a:bodyPr rtlCol="0">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noProof="0"/>
              <a:t>Στυλ υποδείγματος κειμένου</a:t>
            </a:r>
          </a:p>
        </p:txBody>
      </p:sp>
      <p:sp>
        <p:nvSpPr>
          <p:cNvPr id="5" name="Θέση ημερομηνίας 4"/>
          <p:cNvSpPr>
            <a:spLocks noGrp="1"/>
          </p:cNvSpPr>
          <p:nvPr>
            <p:ph type="dt" sz="half" idx="10"/>
          </p:nvPr>
        </p:nvSpPr>
        <p:spPr/>
        <p:txBody>
          <a:bodyPr rtlCol="0"/>
          <a:lstStyle/>
          <a:p>
            <a:pPr rtl="0"/>
            <a:fld id="{DBD9A805-AA54-45A1-B3FF-8D98676C770C}" type="datetime1">
              <a:rPr lang="el-GR" noProof="0" smtClean="0"/>
              <a:t>12/7/2024</a:t>
            </a:fld>
            <a:endParaRPr lang="el-GR" noProof="0"/>
          </a:p>
        </p:txBody>
      </p:sp>
      <p:sp>
        <p:nvSpPr>
          <p:cNvPr id="6" name="Θέση υποσέλιδου 5"/>
          <p:cNvSpPr>
            <a:spLocks noGrp="1"/>
          </p:cNvSpPr>
          <p:nvPr>
            <p:ph type="ftr" sz="quarter" idx="11"/>
          </p:nvPr>
        </p:nvSpPr>
        <p:spPr/>
        <p:txBody>
          <a:bodyPr rtlCol="0"/>
          <a:lstStyle/>
          <a:p>
            <a:pPr rtl="0"/>
            <a:endParaRPr lang="el-GR" noProof="0"/>
          </a:p>
        </p:txBody>
      </p:sp>
      <p:sp>
        <p:nvSpPr>
          <p:cNvPr id="7" name="Θέση αριθμού διαφάνειας 6"/>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1129196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Τίτλος και λεζάντα">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a:xfrm>
            <a:off x="1141456" y="609600"/>
            <a:ext cx="9905955" cy="3429000"/>
          </a:xfrm>
        </p:spPr>
        <p:txBody>
          <a:bodyPr rtlCol="0" anchor="ctr">
            <a:normAutofit/>
          </a:bodyPr>
          <a:lstStyle>
            <a:lvl1pPr>
              <a:defRPr sz="3600"/>
            </a:lvl1pPr>
          </a:lstStyle>
          <a:p>
            <a:pPr rtl="0"/>
            <a:r>
              <a:rPr lang="el-GR" noProof="0"/>
              <a:t>Κάντε κλικ για να επεξεργαστείτε το Στυλ κύριου τίτλου</a:t>
            </a:r>
          </a:p>
        </p:txBody>
      </p:sp>
      <p:sp>
        <p:nvSpPr>
          <p:cNvPr id="4" name="Θέση κειμένου 3"/>
          <p:cNvSpPr>
            <a:spLocks noGrp="1"/>
          </p:cNvSpPr>
          <p:nvPr>
            <p:ph type="body" sz="half" idx="2" hasCustomPrompt="1"/>
          </p:nvPr>
        </p:nvSpPr>
        <p:spPr>
          <a:xfrm>
            <a:off x="1141410" y="4419599"/>
            <a:ext cx="9904459" cy="1371599"/>
          </a:xfrm>
        </p:spPr>
        <p:txBody>
          <a:bodyPr rtlCol="0"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noProof="0"/>
              <a:t>Στυλ υποδείγματος κειμένου</a:t>
            </a:r>
          </a:p>
        </p:txBody>
      </p:sp>
      <p:sp>
        <p:nvSpPr>
          <p:cNvPr id="5" name="Θέση ημερομηνίας 4"/>
          <p:cNvSpPr>
            <a:spLocks noGrp="1"/>
          </p:cNvSpPr>
          <p:nvPr>
            <p:ph type="dt" sz="half" idx="10"/>
          </p:nvPr>
        </p:nvSpPr>
        <p:spPr/>
        <p:txBody>
          <a:bodyPr rtlCol="0"/>
          <a:lstStyle/>
          <a:p>
            <a:pPr rtl="0"/>
            <a:fld id="{2BE45674-FCED-4100-846C-04840B05C452}" type="datetime1">
              <a:rPr lang="el-GR" noProof="0" smtClean="0"/>
              <a:t>12/7/2024</a:t>
            </a:fld>
            <a:endParaRPr lang="el-GR" noProof="0"/>
          </a:p>
        </p:txBody>
      </p:sp>
      <p:sp>
        <p:nvSpPr>
          <p:cNvPr id="6" name="Θέση υποσέλιδου 5"/>
          <p:cNvSpPr>
            <a:spLocks noGrp="1"/>
          </p:cNvSpPr>
          <p:nvPr>
            <p:ph type="ftr" sz="quarter" idx="11"/>
          </p:nvPr>
        </p:nvSpPr>
        <p:spPr/>
        <p:txBody>
          <a:bodyPr rtlCol="0"/>
          <a:lstStyle/>
          <a:p>
            <a:pPr rtl="0"/>
            <a:endParaRPr lang="el-GR" noProof="0"/>
          </a:p>
        </p:txBody>
      </p:sp>
      <p:sp>
        <p:nvSpPr>
          <p:cNvPr id="7" name="Θέση αριθμού διαφάνειας 6"/>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21172563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Απόσπασμα με λεζάντα">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a:xfrm>
            <a:off x="1446212" y="609599"/>
            <a:ext cx="9302752" cy="2748429"/>
          </a:xfrm>
        </p:spPr>
        <p:txBody>
          <a:bodyPr rtlCol="0" anchor="ctr">
            <a:normAutofit/>
          </a:bodyPr>
          <a:lstStyle>
            <a:lvl1pPr>
              <a:defRPr sz="3600"/>
            </a:lvl1pPr>
          </a:lstStyle>
          <a:p>
            <a:pPr rtl="0"/>
            <a:r>
              <a:rPr lang="el-GR" noProof="0"/>
              <a:t>Κάντε κλικ για να επεξεργαστείτε το Στυλ κύριου τίτλου</a:t>
            </a:r>
          </a:p>
        </p:txBody>
      </p:sp>
      <p:sp>
        <p:nvSpPr>
          <p:cNvPr id="12" name="Θέση κειμένου 3"/>
          <p:cNvSpPr>
            <a:spLocks noGrp="1"/>
          </p:cNvSpPr>
          <p:nvPr>
            <p:ph type="body" sz="half" idx="13" hasCustomPrompt="1"/>
          </p:nvPr>
        </p:nvSpPr>
        <p:spPr>
          <a:xfrm>
            <a:off x="1720644" y="3365557"/>
            <a:ext cx="8752299" cy="548968"/>
          </a:xfrm>
        </p:spPr>
        <p:txBody>
          <a:bodyPr rtlCol="0"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noProof="0"/>
              <a:t>Στυλ υποδείγματος κειμένου</a:t>
            </a:r>
          </a:p>
        </p:txBody>
      </p:sp>
      <p:sp>
        <p:nvSpPr>
          <p:cNvPr id="4" name="Θέση κειμένου 3"/>
          <p:cNvSpPr>
            <a:spLocks noGrp="1"/>
          </p:cNvSpPr>
          <p:nvPr>
            <p:ph type="body" sz="half" idx="2" hasCustomPrompt="1"/>
          </p:nvPr>
        </p:nvSpPr>
        <p:spPr>
          <a:xfrm>
            <a:off x="1141411" y="4309919"/>
            <a:ext cx="9906002" cy="1489496"/>
          </a:xfrm>
        </p:spPr>
        <p:txBody>
          <a:bodyPr rtlCol="0"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noProof="0"/>
              <a:t>Στυλ υποδείγματος κειμένου</a:t>
            </a:r>
          </a:p>
        </p:txBody>
      </p:sp>
      <p:sp>
        <p:nvSpPr>
          <p:cNvPr id="5" name="Θέση ημερομηνίας 4"/>
          <p:cNvSpPr>
            <a:spLocks noGrp="1"/>
          </p:cNvSpPr>
          <p:nvPr>
            <p:ph type="dt" sz="half" idx="10"/>
          </p:nvPr>
        </p:nvSpPr>
        <p:spPr/>
        <p:txBody>
          <a:bodyPr rtlCol="0"/>
          <a:lstStyle/>
          <a:p>
            <a:pPr rtl="0"/>
            <a:fld id="{29C155E6-E3CC-4D47-8A8C-F07D846027AA}" type="datetime1">
              <a:rPr lang="el-GR" noProof="0" smtClean="0"/>
              <a:t>12/7/2024</a:t>
            </a:fld>
            <a:endParaRPr lang="el-GR" noProof="0"/>
          </a:p>
        </p:txBody>
      </p:sp>
      <p:sp>
        <p:nvSpPr>
          <p:cNvPr id="6" name="Θέση υποσέλιδου 5"/>
          <p:cNvSpPr>
            <a:spLocks noGrp="1"/>
          </p:cNvSpPr>
          <p:nvPr>
            <p:ph type="ftr" sz="quarter" idx="11"/>
          </p:nvPr>
        </p:nvSpPr>
        <p:spPr/>
        <p:txBody>
          <a:bodyPr rtlCol="0"/>
          <a:lstStyle/>
          <a:p>
            <a:pPr rtl="0"/>
            <a:endParaRPr lang="el-GR" noProof="0"/>
          </a:p>
        </p:txBody>
      </p:sp>
      <p:sp>
        <p:nvSpPr>
          <p:cNvPr id="7" name="Θέση αριθμού διαφάνειας 6"/>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
        <p:nvSpPr>
          <p:cNvPr id="60" name="Πλαίσιο κειμένου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el-GR" sz="8000" noProof="0">
                <a:solidFill>
                  <a:schemeClr val="tx1"/>
                </a:solidFill>
                <a:effectLst/>
                <a:latin typeface="Calibri" panose="020F0502020204030204" pitchFamily="34" charset="0"/>
              </a:rPr>
              <a:t>“</a:t>
            </a:r>
          </a:p>
        </p:txBody>
      </p:sp>
      <p:sp>
        <p:nvSpPr>
          <p:cNvPr id="61" name="Πλαίσιο κειμένου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rtl="0"/>
            <a:r>
              <a:rPr lang="el-GR" sz="8000" noProof="0">
                <a:solidFill>
                  <a:schemeClr val="tx1"/>
                </a:solidFill>
                <a:effectLst/>
                <a:latin typeface="Calibri" panose="020F0502020204030204" pitchFamily="34" charset="0"/>
              </a:rPr>
              <a:t>”</a:t>
            </a:r>
          </a:p>
        </p:txBody>
      </p:sp>
    </p:spTree>
    <p:extLst>
      <p:ext uri="{BB962C8B-B14F-4D97-AF65-F5344CB8AC3E}">
        <p14:creationId xmlns:p14="http://schemas.microsoft.com/office/powerpoint/2010/main" val="29022410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Κάρτα ονόματος">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a:xfrm>
            <a:off x="1141410" y="2134041"/>
            <a:ext cx="9906001" cy="2511835"/>
          </a:xfrm>
        </p:spPr>
        <p:txBody>
          <a:bodyPr rtlCol="0" anchor="b">
            <a:normAutofit/>
          </a:bodyPr>
          <a:lstStyle>
            <a:lvl1pPr>
              <a:defRPr sz="3600"/>
            </a:lvl1pPr>
          </a:lstStyle>
          <a:p>
            <a:pPr rtl="0"/>
            <a:r>
              <a:rPr lang="el-GR" noProof="0"/>
              <a:t>Κάντε κλικ για να επεξεργαστείτε το Στυλ κύριου τίτλου</a:t>
            </a:r>
          </a:p>
        </p:txBody>
      </p:sp>
      <p:sp>
        <p:nvSpPr>
          <p:cNvPr id="4" name="Θέση κειμένου 3"/>
          <p:cNvSpPr>
            <a:spLocks noGrp="1"/>
          </p:cNvSpPr>
          <p:nvPr>
            <p:ph type="body" sz="half" idx="2" hasCustomPrompt="1"/>
          </p:nvPr>
        </p:nvSpPr>
        <p:spPr>
          <a:xfrm>
            <a:off x="1141364" y="4657655"/>
            <a:ext cx="9904505" cy="1140644"/>
          </a:xfrm>
        </p:spPr>
        <p:txBody>
          <a:bodyPr rtlCol="0"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noProof="0"/>
              <a:t>Στυλ υποδείγματος κειμένου</a:t>
            </a:r>
          </a:p>
        </p:txBody>
      </p:sp>
      <p:sp>
        <p:nvSpPr>
          <p:cNvPr id="5" name="Θέση ημερομηνίας 4"/>
          <p:cNvSpPr>
            <a:spLocks noGrp="1"/>
          </p:cNvSpPr>
          <p:nvPr>
            <p:ph type="dt" sz="half" idx="10"/>
          </p:nvPr>
        </p:nvSpPr>
        <p:spPr/>
        <p:txBody>
          <a:bodyPr rtlCol="0"/>
          <a:lstStyle/>
          <a:p>
            <a:pPr rtl="0"/>
            <a:fld id="{7D1D1E21-1637-48AE-90D4-38CA333DC874}" type="datetime1">
              <a:rPr lang="el-GR" noProof="0" smtClean="0"/>
              <a:t>12/7/2024</a:t>
            </a:fld>
            <a:endParaRPr lang="el-GR" noProof="0"/>
          </a:p>
        </p:txBody>
      </p:sp>
      <p:sp>
        <p:nvSpPr>
          <p:cNvPr id="6" name="Θέση υποσέλιδου 5"/>
          <p:cNvSpPr>
            <a:spLocks noGrp="1"/>
          </p:cNvSpPr>
          <p:nvPr>
            <p:ph type="ftr" sz="quarter" idx="11"/>
          </p:nvPr>
        </p:nvSpPr>
        <p:spPr/>
        <p:txBody>
          <a:bodyPr rtlCol="0"/>
          <a:lstStyle/>
          <a:p>
            <a:pPr rtl="0"/>
            <a:endParaRPr lang="el-GR" noProof="0"/>
          </a:p>
        </p:txBody>
      </p:sp>
      <p:sp>
        <p:nvSpPr>
          <p:cNvPr id="7" name="Θέση αριθμού διαφάνειας 6"/>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27473892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στηλών">
    <p:spTree>
      <p:nvGrpSpPr>
        <p:cNvPr id="1" name=""/>
        <p:cNvGrpSpPr/>
        <p:nvPr/>
      </p:nvGrpSpPr>
      <p:grpSpPr>
        <a:xfrm>
          <a:off x="0" y="0"/>
          <a:ext cx="0" cy="0"/>
          <a:chOff x="0" y="0"/>
          <a:chExt cx="0" cy="0"/>
        </a:xfrm>
      </p:grpSpPr>
      <p:sp>
        <p:nvSpPr>
          <p:cNvPr id="15" name="Τίτλος 1"/>
          <p:cNvSpPr>
            <a:spLocks noGrp="1"/>
          </p:cNvSpPr>
          <p:nvPr>
            <p:ph type="title" hasCustomPrompt="1"/>
          </p:nvPr>
        </p:nvSpPr>
        <p:spPr>
          <a:xfrm>
            <a:off x="1141413" y="609600"/>
            <a:ext cx="9905998" cy="1905000"/>
          </a:xfrm>
        </p:spPr>
        <p:txBody>
          <a:bodyPr rtlCol="0"/>
          <a:lstStyle/>
          <a:p>
            <a:pPr rtl="0"/>
            <a:r>
              <a:rPr lang="el-GR" noProof="0"/>
              <a:t>Κάντε κλικ για να επεξεργαστείτε το Στυλ κύριου τίτλου</a:t>
            </a:r>
          </a:p>
        </p:txBody>
      </p:sp>
      <p:sp>
        <p:nvSpPr>
          <p:cNvPr id="7" name="Θέση κειμένου 2"/>
          <p:cNvSpPr>
            <a:spLocks noGrp="1"/>
          </p:cNvSpPr>
          <p:nvPr>
            <p:ph type="body" idx="1" hasCustomPrompt="1"/>
          </p:nvPr>
        </p:nvSpPr>
        <p:spPr>
          <a:xfrm>
            <a:off x="1141410" y="2674463"/>
            <a:ext cx="3196899" cy="685800"/>
          </a:xfrm>
        </p:spPr>
        <p:txBody>
          <a:bodyPr rtlCol="0"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Στυλ υποδείγματος κειμένου</a:t>
            </a:r>
          </a:p>
        </p:txBody>
      </p:sp>
      <p:sp>
        <p:nvSpPr>
          <p:cNvPr id="8" name="Θέση κειμένου 3"/>
          <p:cNvSpPr>
            <a:spLocks noGrp="1"/>
          </p:cNvSpPr>
          <p:nvPr>
            <p:ph type="body" sz="half" idx="15" hasCustomPrompt="1"/>
          </p:nvPr>
        </p:nvSpPr>
        <p:spPr>
          <a:xfrm>
            <a:off x="1127918" y="3360263"/>
            <a:ext cx="3208735" cy="2430936"/>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l-GR" noProof="0"/>
              <a:t>Στυλ υποδείγματος κειμένου</a:t>
            </a:r>
          </a:p>
        </p:txBody>
      </p:sp>
      <p:sp>
        <p:nvSpPr>
          <p:cNvPr id="9" name="Θέση κειμένου 4"/>
          <p:cNvSpPr>
            <a:spLocks noGrp="1"/>
          </p:cNvSpPr>
          <p:nvPr>
            <p:ph type="body" sz="quarter" idx="3" hasCustomPrompt="1"/>
          </p:nvPr>
        </p:nvSpPr>
        <p:spPr>
          <a:xfrm>
            <a:off x="4514766" y="2677635"/>
            <a:ext cx="3184385" cy="685800"/>
          </a:xfrm>
        </p:spPr>
        <p:txBody>
          <a:bodyPr rtlCol="0"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Στυλ υποδείγματος κειμένου</a:t>
            </a:r>
          </a:p>
        </p:txBody>
      </p:sp>
      <p:sp>
        <p:nvSpPr>
          <p:cNvPr id="10" name="Θέση κειμένου 3"/>
          <p:cNvSpPr>
            <a:spLocks noGrp="1"/>
          </p:cNvSpPr>
          <p:nvPr>
            <p:ph type="body" sz="half" idx="16" hasCustomPrompt="1"/>
          </p:nvPr>
        </p:nvSpPr>
        <p:spPr>
          <a:xfrm>
            <a:off x="4504213" y="3363435"/>
            <a:ext cx="3195830" cy="2430936"/>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l-GR" noProof="0"/>
              <a:t>Στυλ υποδείγματος κειμένου</a:t>
            </a:r>
          </a:p>
        </p:txBody>
      </p:sp>
      <p:sp>
        <p:nvSpPr>
          <p:cNvPr id="11" name="Θέση κειμένου 4"/>
          <p:cNvSpPr>
            <a:spLocks noGrp="1"/>
          </p:cNvSpPr>
          <p:nvPr>
            <p:ph type="body" sz="quarter" idx="13" hasCustomPrompt="1"/>
          </p:nvPr>
        </p:nvSpPr>
        <p:spPr>
          <a:xfrm>
            <a:off x="7852442" y="2674463"/>
            <a:ext cx="3194968" cy="685800"/>
          </a:xfrm>
        </p:spPr>
        <p:txBody>
          <a:bodyPr rtlCol="0"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Στυλ υποδείγματος κειμένου</a:t>
            </a:r>
          </a:p>
        </p:txBody>
      </p:sp>
      <p:sp>
        <p:nvSpPr>
          <p:cNvPr id="12" name="Θέση κειμένου 3"/>
          <p:cNvSpPr>
            <a:spLocks noGrp="1"/>
          </p:cNvSpPr>
          <p:nvPr>
            <p:ph type="body" sz="half" idx="17" hasCustomPrompt="1"/>
          </p:nvPr>
        </p:nvSpPr>
        <p:spPr>
          <a:xfrm>
            <a:off x="7852442" y="3360263"/>
            <a:ext cx="3194968" cy="2430936"/>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l-GR" noProof="0"/>
              <a:t>Στυλ υποδείγματος κειμένου</a:t>
            </a:r>
          </a:p>
        </p:txBody>
      </p:sp>
      <p:sp>
        <p:nvSpPr>
          <p:cNvPr id="3" name="Θέση ημερομηνίας 2"/>
          <p:cNvSpPr>
            <a:spLocks noGrp="1"/>
          </p:cNvSpPr>
          <p:nvPr>
            <p:ph type="dt" sz="half" idx="10"/>
          </p:nvPr>
        </p:nvSpPr>
        <p:spPr/>
        <p:txBody>
          <a:bodyPr rtlCol="0"/>
          <a:lstStyle/>
          <a:p>
            <a:pPr rtl="0"/>
            <a:fld id="{CA68C603-2ABA-4DF3-98D2-9D3CE2B370A8}" type="datetime1">
              <a:rPr lang="el-GR" noProof="0" smtClean="0"/>
              <a:t>12/7/2024</a:t>
            </a:fld>
            <a:endParaRPr lang="el-GR" noProof="0"/>
          </a:p>
        </p:txBody>
      </p:sp>
      <p:sp>
        <p:nvSpPr>
          <p:cNvPr id="4" name="Θέση υποσέλιδου 3"/>
          <p:cNvSpPr>
            <a:spLocks noGrp="1"/>
          </p:cNvSpPr>
          <p:nvPr>
            <p:ph type="ftr" sz="quarter" idx="11"/>
          </p:nvPr>
        </p:nvSpPr>
        <p:spPr/>
        <p:txBody>
          <a:bodyPr rtlCol="0"/>
          <a:lstStyle/>
          <a:p>
            <a:pPr rtl="0"/>
            <a:endParaRPr lang="el-GR" noProof="0"/>
          </a:p>
        </p:txBody>
      </p:sp>
      <p:sp>
        <p:nvSpPr>
          <p:cNvPr id="5" name="Θέση αριθμού διαφάνειας 4"/>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42022440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Στήλη 3 εικόνων">
    <p:spTree>
      <p:nvGrpSpPr>
        <p:cNvPr id="1" name=""/>
        <p:cNvGrpSpPr/>
        <p:nvPr/>
      </p:nvGrpSpPr>
      <p:grpSpPr>
        <a:xfrm>
          <a:off x="0" y="0"/>
          <a:ext cx="0" cy="0"/>
          <a:chOff x="0" y="0"/>
          <a:chExt cx="0" cy="0"/>
        </a:xfrm>
      </p:grpSpPr>
      <p:sp>
        <p:nvSpPr>
          <p:cNvPr id="30" name="Τίτλος 1"/>
          <p:cNvSpPr>
            <a:spLocks noGrp="1"/>
          </p:cNvSpPr>
          <p:nvPr>
            <p:ph type="title" hasCustomPrompt="1"/>
          </p:nvPr>
        </p:nvSpPr>
        <p:spPr>
          <a:xfrm>
            <a:off x="1141411" y="609600"/>
            <a:ext cx="9905999" cy="1905000"/>
          </a:xfrm>
        </p:spPr>
        <p:txBody>
          <a:bodyPr rtlCol="0"/>
          <a:lstStyle/>
          <a:p>
            <a:pPr rtl="0"/>
            <a:r>
              <a:rPr lang="el-GR" noProof="0"/>
              <a:t>Κάντε κλικ για να επεξεργαστείτε το Στυλ κύριου τίτλου</a:t>
            </a:r>
          </a:p>
        </p:txBody>
      </p:sp>
      <p:sp>
        <p:nvSpPr>
          <p:cNvPr id="19" name="Θέση κειμένου 2"/>
          <p:cNvSpPr>
            <a:spLocks noGrp="1"/>
          </p:cNvSpPr>
          <p:nvPr>
            <p:ph type="body" idx="1" hasCustomPrompt="1"/>
          </p:nvPr>
        </p:nvSpPr>
        <p:spPr>
          <a:xfrm>
            <a:off x="1141413" y="4404596"/>
            <a:ext cx="3195240" cy="576262"/>
          </a:xfrm>
        </p:spPr>
        <p:txBody>
          <a:bodyPr rtlCol="0"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Στυλ υποδείγματος κειμένου</a:t>
            </a:r>
          </a:p>
        </p:txBody>
      </p:sp>
      <p:sp>
        <p:nvSpPr>
          <p:cNvPr id="20" name="Θέση εικόνας 2"/>
          <p:cNvSpPr>
            <a:spLocks noGrp="1" noChangeAspect="1"/>
          </p:cNvSpPr>
          <p:nvPr>
            <p:ph type="pic" idx="15" hasCustomPrompt="1"/>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rtl="0">
              <a:buNone/>
            </a:pPr>
            <a:r>
              <a:rPr lang="el-GR" noProof="0"/>
              <a:t>Κάντε κλικ στο εικονίδιο για να προσθέσετε μια εικόνα</a:t>
            </a:r>
          </a:p>
        </p:txBody>
      </p:sp>
      <p:sp>
        <p:nvSpPr>
          <p:cNvPr id="21" name="Θέση κειμένου 3"/>
          <p:cNvSpPr>
            <a:spLocks noGrp="1"/>
          </p:cNvSpPr>
          <p:nvPr>
            <p:ph type="body" sz="half" idx="18" hasCustomPrompt="1"/>
          </p:nvPr>
        </p:nvSpPr>
        <p:spPr>
          <a:xfrm>
            <a:off x="1141413" y="4980858"/>
            <a:ext cx="3195240" cy="817843"/>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l-GR" noProof="0"/>
              <a:t>Στυλ υποδείγματος κειμένου</a:t>
            </a:r>
          </a:p>
        </p:txBody>
      </p:sp>
      <p:sp>
        <p:nvSpPr>
          <p:cNvPr id="22" name="Θέση κειμένου 4"/>
          <p:cNvSpPr>
            <a:spLocks noGrp="1"/>
          </p:cNvSpPr>
          <p:nvPr>
            <p:ph type="body" sz="quarter" idx="3" hasCustomPrompt="1"/>
          </p:nvPr>
        </p:nvSpPr>
        <p:spPr>
          <a:xfrm>
            <a:off x="4489053" y="4404596"/>
            <a:ext cx="3200400" cy="576262"/>
          </a:xfrm>
        </p:spPr>
        <p:txBody>
          <a:bodyPr rtlCol="0"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Στυλ υποδείγματος κειμένου</a:t>
            </a:r>
          </a:p>
        </p:txBody>
      </p:sp>
      <p:sp>
        <p:nvSpPr>
          <p:cNvPr id="23" name="Θέση εικόνας 2"/>
          <p:cNvSpPr>
            <a:spLocks noGrp="1" noChangeAspect="1"/>
          </p:cNvSpPr>
          <p:nvPr>
            <p:ph type="pic" idx="21" hasCustomPrompt="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rtl="0">
              <a:buNone/>
            </a:pPr>
            <a:r>
              <a:rPr lang="el-GR" noProof="0"/>
              <a:t>Κάντε κλικ στο εικονίδιο για να προσθέσετε μια εικόνα</a:t>
            </a:r>
          </a:p>
        </p:txBody>
      </p:sp>
      <p:sp>
        <p:nvSpPr>
          <p:cNvPr id="24" name="Θέση κειμένου 3"/>
          <p:cNvSpPr>
            <a:spLocks noGrp="1"/>
          </p:cNvSpPr>
          <p:nvPr>
            <p:ph type="body" sz="half" idx="19" hasCustomPrompt="1"/>
          </p:nvPr>
        </p:nvSpPr>
        <p:spPr>
          <a:xfrm>
            <a:off x="4487593" y="4980857"/>
            <a:ext cx="3200400" cy="810342"/>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l-GR" noProof="0"/>
              <a:t>Στυλ υποδείγματος κειμένου</a:t>
            </a:r>
          </a:p>
        </p:txBody>
      </p:sp>
      <p:sp>
        <p:nvSpPr>
          <p:cNvPr id="25" name="Θέση κειμένου 4"/>
          <p:cNvSpPr>
            <a:spLocks noGrp="1"/>
          </p:cNvSpPr>
          <p:nvPr>
            <p:ph type="body" sz="quarter" idx="13" hasCustomPrompt="1"/>
          </p:nvPr>
        </p:nvSpPr>
        <p:spPr>
          <a:xfrm>
            <a:off x="7852567" y="4404595"/>
            <a:ext cx="3190741" cy="576262"/>
          </a:xfrm>
        </p:spPr>
        <p:txBody>
          <a:bodyPr rtlCol="0"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Στυλ υποδείγματος κειμένου</a:t>
            </a:r>
          </a:p>
        </p:txBody>
      </p:sp>
      <p:sp>
        <p:nvSpPr>
          <p:cNvPr id="26" name="Θέση εικόνας 2"/>
          <p:cNvSpPr>
            <a:spLocks noGrp="1" noChangeAspect="1"/>
          </p:cNvSpPr>
          <p:nvPr>
            <p:ph type="pic" idx="22" hasCustomPrompt="1"/>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rtl="0">
              <a:buNone/>
            </a:pPr>
            <a:r>
              <a:rPr lang="el-GR" noProof="0"/>
              <a:t>Κάντε κλικ στο εικονίδιο για να προσθέσετε μια εικόνα</a:t>
            </a:r>
          </a:p>
        </p:txBody>
      </p:sp>
      <p:sp>
        <p:nvSpPr>
          <p:cNvPr id="27" name="Θέση κειμένου 3"/>
          <p:cNvSpPr>
            <a:spLocks noGrp="1"/>
          </p:cNvSpPr>
          <p:nvPr>
            <p:ph type="body" sz="half" idx="20" hasCustomPrompt="1"/>
          </p:nvPr>
        </p:nvSpPr>
        <p:spPr>
          <a:xfrm>
            <a:off x="7852442" y="4980854"/>
            <a:ext cx="3194968" cy="810345"/>
          </a:xfrm>
        </p:spPr>
        <p:txBody>
          <a:bodyPr rtlCol="0"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rtl="0"/>
            <a:r>
              <a:rPr lang="el-GR" noProof="0"/>
              <a:t>Στυλ υποδείγματος κειμένου</a:t>
            </a:r>
          </a:p>
        </p:txBody>
      </p:sp>
      <p:sp>
        <p:nvSpPr>
          <p:cNvPr id="3" name="Θέση ημερομηνίας 2"/>
          <p:cNvSpPr>
            <a:spLocks noGrp="1"/>
          </p:cNvSpPr>
          <p:nvPr>
            <p:ph type="dt" sz="half" idx="10"/>
          </p:nvPr>
        </p:nvSpPr>
        <p:spPr/>
        <p:txBody>
          <a:bodyPr rtlCol="0"/>
          <a:lstStyle/>
          <a:p>
            <a:pPr rtl="0"/>
            <a:fld id="{4F5FD5CE-DD68-40EC-8550-A9CAAE065129}" type="datetime1">
              <a:rPr lang="el-GR" noProof="0" smtClean="0"/>
              <a:t>12/7/2024</a:t>
            </a:fld>
            <a:endParaRPr lang="el-GR" noProof="0"/>
          </a:p>
        </p:txBody>
      </p:sp>
      <p:sp>
        <p:nvSpPr>
          <p:cNvPr id="4" name="Θέση υποσέλιδου 3"/>
          <p:cNvSpPr>
            <a:spLocks noGrp="1"/>
          </p:cNvSpPr>
          <p:nvPr>
            <p:ph type="ftr" sz="quarter" idx="11"/>
          </p:nvPr>
        </p:nvSpPr>
        <p:spPr/>
        <p:txBody>
          <a:bodyPr rtlCol="0"/>
          <a:lstStyle/>
          <a:p>
            <a:pPr rtl="0"/>
            <a:endParaRPr lang="el-GR" noProof="0"/>
          </a:p>
        </p:txBody>
      </p:sp>
      <p:sp>
        <p:nvSpPr>
          <p:cNvPr id="5" name="Θέση αριθμού διαφάνειας 4"/>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20145445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Σύμβολο κράτησης θέσης κατακόρυφου κειμένου 2"/>
          <p:cNvSpPr>
            <a:spLocks noGrp="1"/>
          </p:cNvSpPr>
          <p:nvPr>
            <p:ph type="body" orient="vert" idx="1" hasCustomPrompt="1"/>
          </p:nvPr>
        </p:nvSpPr>
        <p:spPr/>
        <p:txBody>
          <a:bodyPr vert="eaVert" rtlCol="0" anchor="t"/>
          <a:lstStyle/>
          <a:p>
            <a:pPr lvl="0" rtl="0"/>
            <a:r>
              <a:rPr lang="el-GR" noProof="0"/>
              <a:t>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Θέση ημερομηνίας 3"/>
          <p:cNvSpPr>
            <a:spLocks noGrp="1"/>
          </p:cNvSpPr>
          <p:nvPr>
            <p:ph type="dt" sz="half" idx="10"/>
          </p:nvPr>
        </p:nvSpPr>
        <p:spPr/>
        <p:txBody>
          <a:bodyPr rtlCol="0"/>
          <a:lstStyle/>
          <a:p>
            <a:pPr rtl="0"/>
            <a:fld id="{6E1795EB-B553-44EC-9124-A0D75FC88EC1}" type="datetime1">
              <a:rPr lang="el-GR" noProof="0" smtClean="0"/>
              <a:t>12/7/2024</a:t>
            </a:fld>
            <a:endParaRPr lang="el-GR" noProof="0"/>
          </a:p>
        </p:txBody>
      </p:sp>
      <p:sp>
        <p:nvSpPr>
          <p:cNvPr id="5" name="Θέση υποσέλιδου 4"/>
          <p:cNvSpPr>
            <a:spLocks noGrp="1"/>
          </p:cNvSpPr>
          <p:nvPr>
            <p:ph type="ftr" sz="quarter" idx="11"/>
          </p:nvPr>
        </p:nvSpPr>
        <p:spPr/>
        <p:txBody>
          <a:bodyPr rtlCol="0"/>
          <a:lstStyle/>
          <a:p>
            <a:pPr rtl="0"/>
            <a:endParaRPr lang="el-GR" noProof="0"/>
          </a:p>
        </p:txBody>
      </p:sp>
      <p:sp>
        <p:nvSpPr>
          <p:cNvPr id="6" name="Θέση αριθμού διαφάνειας 5"/>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15906166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Κατακόρυφος τίτλος 1"/>
          <p:cNvSpPr>
            <a:spLocks noGrp="1"/>
          </p:cNvSpPr>
          <p:nvPr>
            <p:ph type="title" orient="vert" hasCustomPrompt="1"/>
          </p:nvPr>
        </p:nvSpPr>
        <p:spPr>
          <a:xfrm>
            <a:off x="9042400" y="609599"/>
            <a:ext cx="2005011" cy="5181601"/>
          </a:xfrm>
        </p:spPr>
        <p:txBody>
          <a:bodyPr vert="eaVert" rtlCol="0"/>
          <a:lstStyle/>
          <a:p>
            <a:pPr rtl="0"/>
            <a:r>
              <a:rPr lang="el-GR" noProof="0"/>
              <a:t>Κάντε κλικ για να επεξεργαστείτε το Στυλ κύριου τίτλου</a:t>
            </a:r>
          </a:p>
        </p:txBody>
      </p:sp>
      <p:sp>
        <p:nvSpPr>
          <p:cNvPr id="3" name="Σύμβολο κράτησης θέσης κατακόρυφου κειμένου 2"/>
          <p:cNvSpPr>
            <a:spLocks noGrp="1"/>
          </p:cNvSpPr>
          <p:nvPr>
            <p:ph type="body" orient="vert" idx="1" hasCustomPrompt="1"/>
          </p:nvPr>
        </p:nvSpPr>
        <p:spPr>
          <a:xfrm>
            <a:off x="1141410" y="609599"/>
            <a:ext cx="7748590" cy="5181601"/>
          </a:xfrm>
        </p:spPr>
        <p:txBody>
          <a:bodyPr vert="eaVert" rtlCol="0"/>
          <a:lstStyle/>
          <a:p>
            <a:pPr lvl="0" rtl="0"/>
            <a:r>
              <a:rPr lang="el-GR" noProof="0"/>
              <a:t>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Θέση ημερομηνίας 3"/>
          <p:cNvSpPr>
            <a:spLocks noGrp="1"/>
          </p:cNvSpPr>
          <p:nvPr>
            <p:ph type="dt" sz="half" idx="10"/>
          </p:nvPr>
        </p:nvSpPr>
        <p:spPr/>
        <p:txBody>
          <a:bodyPr rtlCol="0"/>
          <a:lstStyle/>
          <a:p>
            <a:pPr rtl="0"/>
            <a:fld id="{FED217DF-2AC6-4A12-9125-ECE9A8C479A4}" type="datetime1">
              <a:rPr lang="el-GR" noProof="0" smtClean="0"/>
              <a:t>12/7/2024</a:t>
            </a:fld>
            <a:endParaRPr lang="el-GR" noProof="0"/>
          </a:p>
        </p:txBody>
      </p:sp>
      <p:sp>
        <p:nvSpPr>
          <p:cNvPr id="5" name="Θέση υποσέλιδου 4"/>
          <p:cNvSpPr>
            <a:spLocks noGrp="1"/>
          </p:cNvSpPr>
          <p:nvPr>
            <p:ph type="ftr" sz="quarter" idx="11"/>
          </p:nvPr>
        </p:nvSpPr>
        <p:spPr/>
        <p:txBody>
          <a:bodyPr rtlCol="0"/>
          <a:lstStyle/>
          <a:p>
            <a:pPr rtl="0"/>
            <a:endParaRPr lang="el-GR" noProof="0"/>
          </a:p>
        </p:txBody>
      </p:sp>
      <p:sp>
        <p:nvSpPr>
          <p:cNvPr id="6" name="Θέση αριθμού διαφάνειας 5"/>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11604743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περιεχόμενο">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Θέση περιεχομένου 2"/>
          <p:cNvSpPr>
            <a:spLocks noGrp="1"/>
          </p:cNvSpPr>
          <p:nvPr>
            <p:ph idx="1" hasCustomPrompt="1"/>
          </p:nvPr>
        </p:nvSpPr>
        <p:spPr/>
        <p:txBody>
          <a:bodyPr rtlCol="0"/>
          <a:lstStyle/>
          <a:p>
            <a:pPr lvl="0" rtl="0"/>
            <a:r>
              <a:rPr lang="el-GR" noProof="0"/>
              <a:t>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Θέση ημερομηνίας 3"/>
          <p:cNvSpPr>
            <a:spLocks noGrp="1"/>
          </p:cNvSpPr>
          <p:nvPr>
            <p:ph type="dt" sz="half" idx="10"/>
          </p:nvPr>
        </p:nvSpPr>
        <p:spPr/>
        <p:txBody>
          <a:bodyPr rtlCol="0"/>
          <a:lstStyle/>
          <a:p>
            <a:pPr rtl="0"/>
            <a:fld id="{716ACD31-3C64-435E-A3A9-0670A4B8CDF0}" type="datetime1">
              <a:rPr lang="el-GR" noProof="0" smtClean="0"/>
              <a:t>12/7/2024</a:t>
            </a:fld>
            <a:endParaRPr lang="el-GR" noProof="0"/>
          </a:p>
        </p:txBody>
      </p:sp>
      <p:sp>
        <p:nvSpPr>
          <p:cNvPr id="5" name="Θέση υποσέλιδου 4"/>
          <p:cNvSpPr>
            <a:spLocks noGrp="1"/>
          </p:cNvSpPr>
          <p:nvPr>
            <p:ph type="ftr" sz="quarter" idx="11"/>
          </p:nvPr>
        </p:nvSpPr>
        <p:spPr/>
        <p:txBody>
          <a:bodyPr rtlCol="0"/>
          <a:lstStyle/>
          <a:p>
            <a:pPr rtl="0"/>
            <a:endParaRPr lang="el-GR" noProof="0"/>
          </a:p>
        </p:txBody>
      </p:sp>
      <p:sp>
        <p:nvSpPr>
          <p:cNvPr id="6" name="Θέση αριθμού διαφάνειας 5"/>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1497360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Κεφαλίδα ενότητας">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a:xfrm>
            <a:off x="1141411" y="1419226"/>
            <a:ext cx="9906000" cy="2852737"/>
          </a:xfrm>
        </p:spPr>
        <p:txBody>
          <a:bodyPr rtlCol="0" anchor="b">
            <a:normAutofit/>
          </a:bodyPr>
          <a:lstStyle>
            <a:lvl1pPr>
              <a:defRPr sz="3600"/>
            </a:lvl1pPr>
          </a:lstStyle>
          <a:p>
            <a:pPr rtl="0"/>
            <a:r>
              <a:rPr lang="el-GR" noProof="0"/>
              <a:t>Κάντε κλικ για να επεξεργαστείτε το Στυλ κύριου τίτλου</a:t>
            </a:r>
          </a:p>
        </p:txBody>
      </p:sp>
      <p:sp>
        <p:nvSpPr>
          <p:cNvPr id="3" name="Θέση κειμένου 2"/>
          <p:cNvSpPr>
            <a:spLocks noGrp="1"/>
          </p:cNvSpPr>
          <p:nvPr>
            <p:ph type="body" idx="1" hasCustomPrompt="1"/>
          </p:nvPr>
        </p:nvSpPr>
        <p:spPr>
          <a:xfrm>
            <a:off x="1141411" y="4424362"/>
            <a:ext cx="9906000" cy="1374776"/>
          </a:xfrm>
        </p:spPr>
        <p:txBody>
          <a:bodyPr rtlCol="0">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l-GR" noProof="0"/>
              <a:t>Στυλ υποδείγματος κειμένου</a:t>
            </a:r>
          </a:p>
        </p:txBody>
      </p:sp>
      <p:sp>
        <p:nvSpPr>
          <p:cNvPr id="4" name="Θέση ημερομηνίας 3"/>
          <p:cNvSpPr>
            <a:spLocks noGrp="1"/>
          </p:cNvSpPr>
          <p:nvPr>
            <p:ph type="dt" sz="half" idx="10"/>
          </p:nvPr>
        </p:nvSpPr>
        <p:spPr/>
        <p:txBody>
          <a:bodyPr rtlCol="0"/>
          <a:lstStyle/>
          <a:p>
            <a:pPr rtl="0"/>
            <a:fld id="{EE8D9804-ABC5-49FA-ABE3-2EA8FE3CE3E0}" type="datetime1">
              <a:rPr lang="el-GR" noProof="0" smtClean="0"/>
              <a:t>12/7/2024</a:t>
            </a:fld>
            <a:endParaRPr lang="el-GR" noProof="0"/>
          </a:p>
        </p:txBody>
      </p:sp>
      <p:sp>
        <p:nvSpPr>
          <p:cNvPr id="5" name="Θέση υποσέλιδου 4"/>
          <p:cNvSpPr>
            <a:spLocks noGrp="1"/>
          </p:cNvSpPr>
          <p:nvPr>
            <p:ph type="ftr" sz="quarter" idx="11"/>
          </p:nvPr>
        </p:nvSpPr>
        <p:spPr/>
        <p:txBody>
          <a:bodyPr rtlCol="0"/>
          <a:lstStyle/>
          <a:p>
            <a:pPr rtl="0"/>
            <a:endParaRPr lang="el-GR" noProof="0"/>
          </a:p>
        </p:txBody>
      </p:sp>
      <p:sp>
        <p:nvSpPr>
          <p:cNvPr id="6" name="Θέση αριθμού διαφάνειας 5"/>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1522801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Θέση περιεχομένου 2"/>
          <p:cNvSpPr>
            <a:spLocks noGrp="1"/>
          </p:cNvSpPr>
          <p:nvPr>
            <p:ph sz="half" idx="1" hasCustomPrompt="1"/>
          </p:nvPr>
        </p:nvSpPr>
        <p:spPr>
          <a:xfrm>
            <a:off x="1141410" y="2249486"/>
            <a:ext cx="4878389" cy="3541714"/>
          </a:xfrm>
        </p:spPr>
        <p:txBody>
          <a:bodyPr rtlCol="0"/>
          <a:lstStyle/>
          <a:p>
            <a:pPr lvl="0" rtl="0"/>
            <a:r>
              <a:rPr lang="el-GR" noProof="0"/>
              <a:t>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Θέση περιεχομένου 3"/>
          <p:cNvSpPr>
            <a:spLocks noGrp="1"/>
          </p:cNvSpPr>
          <p:nvPr>
            <p:ph sz="half" idx="2" hasCustomPrompt="1"/>
          </p:nvPr>
        </p:nvSpPr>
        <p:spPr>
          <a:xfrm>
            <a:off x="6172200" y="2249486"/>
            <a:ext cx="4875211" cy="3541714"/>
          </a:xfrm>
        </p:spPr>
        <p:txBody>
          <a:bodyPr rtlCol="0"/>
          <a:lstStyle/>
          <a:p>
            <a:pPr lvl="0" rtl="0"/>
            <a:r>
              <a:rPr lang="el-GR" noProof="0"/>
              <a:t>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5" name="Θέση ημερομηνίας 4"/>
          <p:cNvSpPr>
            <a:spLocks noGrp="1"/>
          </p:cNvSpPr>
          <p:nvPr>
            <p:ph type="dt" sz="half" idx="10"/>
          </p:nvPr>
        </p:nvSpPr>
        <p:spPr/>
        <p:txBody>
          <a:bodyPr rtlCol="0"/>
          <a:lstStyle/>
          <a:p>
            <a:pPr rtl="0"/>
            <a:fld id="{AF08167B-7D21-4155-8E3A-EB1125B92AC0}" type="datetime1">
              <a:rPr lang="el-GR" noProof="0" smtClean="0"/>
              <a:t>12/7/2024</a:t>
            </a:fld>
            <a:endParaRPr lang="el-GR" noProof="0"/>
          </a:p>
        </p:txBody>
      </p:sp>
      <p:sp>
        <p:nvSpPr>
          <p:cNvPr id="6" name="Θέση υποσέλιδου 5"/>
          <p:cNvSpPr>
            <a:spLocks noGrp="1"/>
          </p:cNvSpPr>
          <p:nvPr>
            <p:ph type="ftr" sz="quarter" idx="11"/>
          </p:nvPr>
        </p:nvSpPr>
        <p:spPr/>
        <p:txBody>
          <a:bodyPr rtlCol="0"/>
          <a:lstStyle/>
          <a:p>
            <a:pPr rtl="0"/>
            <a:endParaRPr lang="el-GR" noProof="0"/>
          </a:p>
        </p:txBody>
      </p:sp>
      <p:sp>
        <p:nvSpPr>
          <p:cNvPr id="7" name="Θέση αριθμού διαφάνειας 6"/>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12143354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a:xfrm>
            <a:off x="1141411" y="619126"/>
            <a:ext cx="9906000" cy="1477961"/>
          </a:xfrm>
        </p:spPr>
        <p:txBody>
          <a:bodyPr rtlCol="0"/>
          <a:lstStyle/>
          <a:p>
            <a:pPr rtl="0"/>
            <a:r>
              <a:rPr lang="el-GR" noProof="0"/>
              <a:t>Κάντε κλικ για να επεξεργαστείτε το Στυλ κύριου τίτλου</a:t>
            </a:r>
          </a:p>
        </p:txBody>
      </p:sp>
      <p:sp>
        <p:nvSpPr>
          <p:cNvPr id="3" name="Θέση κειμένου 2"/>
          <p:cNvSpPr>
            <a:spLocks noGrp="1"/>
          </p:cNvSpPr>
          <p:nvPr>
            <p:ph type="body" idx="1" hasCustomPrompt="1"/>
          </p:nvPr>
        </p:nvSpPr>
        <p:spPr>
          <a:xfrm>
            <a:off x="1370019" y="2249486"/>
            <a:ext cx="4649783" cy="823912"/>
          </a:xfrm>
        </p:spPr>
        <p:txBody>
          <a:bodyPr rtlCol="0"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Στυλ υποδείγματος κειμένου</a:t>
            </a:r>
          </a:p>
        </p:txBody>
      </p:sp>
      <p:sp>
        <p:nvSpPr>
          <p:cNvPr id="4" name="Θέση περιεχομένου 3"/>
          <p:cNvSpPr>
            <a:spLocks noGrp="1"/>
          </p:cNvSpPr>
          <p:nvPr>
            <p:ph sz="half" idx="2" hasCustomPrompt="1"/>
          </p:nvPr>
        </p:nvSpPr>
        <p:spPr>
          <a:xfrm>
            <a:off x="1141410" y="3073397"/>
            <a:ext cx="4878391" cy="2717801"/>
          </a:xfrm>
        </p:spPr>
        <p:txBody>
          <a:bodyPr rtlCol="0"/>
          <a:lstStyle/>
          <a:p>
            <a:pPr lvl="0" rtl="0"/>
            <a:r>
              <a:rPr lang="el-GR" noProof="0"/>
              <a:t>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5" name="Θέση κειμένου 4"/>
          <p:cNvSpPr>
            <a:spLocks noGrp="1"/>
          </p:cNvSpPr>
          <p:nvPr>
            <p:ph type="body" sz="quarter" idx="3" hasCustomPrompt="1"/>
          </p:nvPr>
        </p:nvSpPr>
        <p:spPr>
          <a:xfrm>
            <a:off x="6400808" y="2249485"/>
            <a:ext cx="4646602" cy="823912"/>
          </a:xfrm>
        </p:spPr>
        <p:txBody>
          <a:bodyPr rtlCol="0"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l-GR" noProof="0"/>
              <a:t>Στυλ υποδείγματος κειμένου</a:t>
            </a:r>
          </a:p>
        </p:txBody>
      </p:sp>
      <p:sp>
        <p:nvSpPr>
          <p:cNvPr id="6" name="Θέση περιεχομένου 5"/>
          <p:cNvSpPr>
            <a:spLocks noGrp="1"/>
          </p:cNvSpPr>
          <p:nvPr>
            <p:ph sz="quarter" idx="4" hasCustomPrompt="1"/>
          </p:nvPr>
        </p:nvSpPr>
        <p:spPr>
          <a:xfrm>
            <a:off x="6172200" y="3073397"/>
            <a:ext cx="4875210" cy="2717801"/>
          </a:xfrm>
        </p:spPr>
        <p:txBody>
          <a:bodyPr rtlCol="0"/>
          <a:lstStyle/>
          <a:p>
            <a:pPr lvl="0" rtl="0"/>
            <a:r>
              <a:rPr lang="el-GR" noProof="0"/>
              <a:t>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7" name="Θέση ημερομηνίας 6"/>
          <p:cNvSpPr>
            <a:spLocks noGrp="1"/>
          </p:cNvSpPr>
          <p:nvPr>
            <p:ph type="dt" sz="half" idx="10"/>
          </p:nvPr>
        </p:nvSpPr>
        <p:spPr/>
        <p:txBody>
          <a:bodyPr rtlCol="0"/>
          <a:lstStyle/>
          <a:p>
            <a:pPr rtl="0"/>
            <a:fld id="{D616E806-9C5D-4EF1-A68C-E95E7887B53A}" type="datetime1">
              <a:rPr lang="el-GR" noProof="0" smtClean="0"/>
              <a:t>12/7/2024</a:t>
            </a:fld>
            <a:endParaRPr lang="el-GR" noProof="0"/>
          </a:p>
        </p:txBody>
      </p:sp>
      <p:sp>
        <p:nvSpPr>
          <p:cNvPr id="8" name="Θέση υποσέλιδου 7"/>
          <p:cNvSpPr>
            <a:spLocks noGrp="1"/>
          </p:cNvSpPr>
          <p:nvPr>
            <p:ph type="ftr" sz="quarter" idx="11"/>
          </p:nvPr>
        </p:nvSpPr>
        <p:spPr/>
        <p:txBody>
          <a:bodyPr rtlCol="0"/>
          <a:lstStyle/>
          <a:p>
            <a:pPr rtl="0"/>
            <a:endParaRPr lang="el-GR" noProof="0"/>
          </a:p>
        </p:txBody>
      </p:sp>
      <p:sp>
        <p:nvSpPr>
          <p:cNvPr id="9" name="Θέση αριθμού διαφάνειας 8"/>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8465934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p:txBody>
          <a:bodyPr rtlCol="0"/>
          <a:lstStyle/>
          <a:p>
            <a:pPr rtl="0"/>
            <a:r>
              <a:rPr lang="el-GR" noProof="0"/>
              <a:t>Κάντε κλικ για να επεξεργαστείτε το Στυλ κύριου τίτλου</a:t>
            </a:r>
          </a:p>
        </p:txBody>
      </p:sp>
      <p:sp>
        <p:nvSpPr>
          <p:cNvPr id="3" name="Θέση ημερομηνίας 2"/>
          <p:cNvSpPr>
            <a:spLocks noGrp="1"/>
          </p:cNvSpPr>
          <p:nvPr>
            <p:ph type="dt" sz="half" idx="10"/>
          </p:nvPr>
        </p:nvSpPr>
        <p:spPr/>
        <p:txBody>
          <a:bodyPr rtlCol="0"/>
          <a:lstStyle/>
          <a:p>
            <a:pPr rtl="0"/>
            <a:fld id="{C3732C87-A859-4C82-8B7E-B2C1F06EDB6F}" type="datetime1">
              <a:rPr lang="el-GR" noProof="0" smtClean="0"/>
              <a:t>12/7/2024</a:t>
            </a:fld>
            <a:endParaRPr lang="el-GR" noProof="0"/>
          </a:p>
        </p:txBody>
      </p:sp>
      <p:sp>
        <p:nvSpPr>
          <p:cNvPr id="4" name="Θέση υποσέλιδου 3"/>
          <p:cNvSpPr>
            <a:spLocks noGrp="1"/>
          </p:cNvSpPr>
          <p:nvPr>
            <p:ph type="ftr" sz="quarter" idx="11"/>
          </p:nvPr>
        </p:nvSpPr>
        <p:spPr/>
        <p:txBody>
          <a:bodyPr rtlCol="0"/>
          <a:lstStyle/>
          <a:p>
            <a:pPr rtl="0"/>
            <a:endParaRPr lang="el-GR" noProof="0"/>
          </a:p>
        </p:txBody>
      </p:sp>
      <p:sp>
        <p:nvSpPr>
          <p:cNvPr id="5" name="Θέση αριθμού διαφάνειας 4"/>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18761226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ό">
    <p:spTree>
      <p:nvGrpSpPr>
        <p:cNvPr id="1" name=""/>
        <p:cNvGrpSpPr/>
        <p:nvPr/>
      </p:nvGrpSpPr>
      <p:grpSpPr>
        <a:xfrm>
          <a:off x="0" y="0"/>
          <a:ext cx="0" cy="0"/>
          <a:chOff x="0" y="0"/>
          <a:chExt cx="0" cy="0"/>
        </a:xfrm>
      </p:grpSpPr>
      <p:sp>
        <p:nvSpPr>
          <p:cNvPr id="2" name="Θέση ημερομηνίας 1"/>
          <p:cNvSpPr>
            <a:spLocks noGrp="1"/>
          </p:cNvSpPr>
          <p:nvPr>
            <p:ph type="dt" sz="half" idx="10"/>
          </p:nvPr>
        </p:nvSpPr>
        <p:spPr/>
        <p:txBody>
          <a:bodyPr rtlCol="0"/>
          <a:lstStyle/>
          <a:p>
            <a:pPr rtl="0"/>
            <a:fld id="{71BED015-3AD3-4F0C-B40D-6FEE8840A1D2}" type="datetime1">
              <a:rPr lang="el-GR" noProof="0" smtClean="0"/>
              <a:t>12/7/2024</a:t>
            </a:fld>
            <a:endParaRPr lang="el-GR" noProof="0"/>
          </a:p>
        </p:txBody>
      </p:sp>
      <p:sp>
        <p:nvSpPr>
          <p:cNvPr id="3" name="Θέση υποσέλιδου 2"/>
          <p:cNvSpPr>
            <a:spLocks noGrp="1"/>
          </p:cNvSpPr>
          <p:nvPr>
            <p:ph type="ftr" sz="quarter" idx="11"/>
          </p:nvPr>
        </p:nvSpPr>
        <p:spPr/>
        <p:txBody>
          <a:bodyPr rtlCol="0"/>
          <a:lstStyle/>
          <a:p>
            <a:pPr rtl="0"/>
            <a:endParaRPr lang="el-GR" noProof="0"/>
          </a:p>
        </p:txBody>
      </p:sp>
      <p:sp>
        <p:nvSpPr>
          <p:cNvPr id="4" name="Θέση αριθμού διαφάνειας 3"/>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19969502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a:xfrm>
            <a:off x="1146705" y="609601"/>
            <a:ext cx="3856037" cy="1639884"/>
          </a:xfrm>
        </p:spPr>
        <p:txBody>
          <a:bodyPr rtlCol="0" anchor="b"/>
          <a:lstStyle>
            <a:lvl1pPr>
              <a:defRPr sz="3200"/>
            </a:lvl1pPr>
          </a:lstStyle>
          <a:p>
            <a:pPr rtl="0"/>
            <a:r>
              <a:rPr lang="el-GR" noProof="0"/>
              <a:t>Κάντε κλικ για να επεξεργαστείτε το Στυλ κύριου τίτλου</a:t>
            </a:r>
          </a:p>
        </p:txBody>
      </p:sp>
      <p:sp>
        <p:nvSpPr>
          <p:cNvPr id="3" name="Θέση περιεχομένου 2"/>
          <p:cNvSpPr>
            <a:spLocks noGrp="1"/>
          </p:cNvSpPr>
          <p:nvPr>
            <p:ph idx="1" hasCustomPrompt="1"/>
          </p:nvPr>
        </p:nvSpPr>
        <p:spPr>
          <a:xfrm>
            <a:off x="5156200" y="592666"/>
            <a:ext cx="5891209" cy="5198534"/>
          </a:xfrm>
        </p:spPr>
        <p:txBody>
          <a:bodyPr rtlCol="0" anchor="ctr"/>
          <a:lstStyle/>
          <a:p>
            <a:pPr lvl="0" rtl="0"/>
            <a:r>
              <a:rPr lang="el-GR" noProof="0"/>
              <a:t>Στυλ υποδείγματος κειμένου</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Θέση κειμένου 3"/>
          <p:cNvSpPr>
            <a:spLocks noGrp="1"/>
          </p:cNvSpPr>
          <p:nvPr>
            <p:ph type="body" sz="half" idx="2" hasCustomPrompt="1"/>
          </p:nvPr>
        </p:nvSpPr>
        <p:spPr>
          <a:xfrm>
            <a:off x="1146705" y="2249486"/>
            <a:ext cx="3856037" cy="3541714"/>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noProof="0"/>
              <a:t>Στυλ υποδείγματος κειμένου</a:t>
            </a:r>
          </a:p>
        </p:txBody>
      </p:sp>
      <p:sp>
        <p:nvSpPr>
          <p:cNvPr id="5" name="Θέση ημερομηνίας 4"/>
          <p:cNvSpPr>
            <a:spLocks noGrp="1"/>
          </p:cNvSpPr>
          <p:nvPr>
            <p:ph type="dt" sz="half" idx="10"/>
          </p:nvPr>
        </p:nvSpPr>
        <p:spPr/>
        <p:txBody>
          <a:bodyPr rtlCol="0"/>
          <a:lstStyle/>
          <a:p>
            <a:pPr rtl="0"/>
            <a:fld id="{BDAC105F-0E93-4F8D-B9CE-97A3394D6215}" type="datetime1">
              <a:rPr lang="el-GR" noProof="0" smtClean="0"/>
              <a:t>12/7/2024</a:t>
            </a:fld>
            <a:endParaRPr lang="el-GR" noProof="0"/>
          </a:p>
        </p:txBody>
      </p:sp>
      <p:sp>
        <p:nvSpPr>
          <p:cNvPr id="6" name="Θέση υποσέλιδου 5"/>
          <p:cNvSpPr>
            <a:spLocks noGrp="1"/>
          </p:cNvSpPr>
          <p:nvPr>
            <p:ph type="ftr" sz="quarter" idx="11"/>
          </p:nvPr>
        </p:nvSpPr>
        <p:spPr/>
        <p:txBody>
          <a:bodyPr rtlCol="0"/>
          <a:lstStyle/>
          <a:p>
            <a:pPr rtl="0"/>
            <a:endParaRPr lang="el-GR" noProof="0"/>
          </a:p>
        </p:txBody>
      </p:sp>
      <p:sp>
        <p:nvSpPr>
          <p:cNvPr id="7" name="Θέση αριθμού διαφάνειας 6"/>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20613602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Τίτλος 1"/>
          <p:cNvSpPr>
            <a:spLocks noGrp="1"/>
          </p:cNvSpPr>
          <p:nvPr>
            <p:ph type="title" hasCustomPrompt="1"/>
          </p:nvPr>
        </p:nvSpPr>
        <p:spPr>
          <a:xfrm>
            <a:off x="1141413" y="609600"/>
            <a:ext cx="5934508" cy="1639886"/>
          </a:xfrm>
        </p:spPr>
        <p:txBody>
          <a:bodyPr rtlCol="0" anchor="b"/>
          <a:lstStyle>
            <a:lvl1pPr>
              <a:defRPr sz="3200"/>
            </a:lvl1pPr>
          </a:lstStyle>
          <a:p>
            <a:pPr rtl="0"/>
            <a:r>
              <a:rPr lang="el-GR" noProof="0"/>
              <a:t>Κάντε κλικ για να επεξεργαστείτε το Στυλ κύριου τίτλου</a:t>
            </a:r>
          </a:p>
        </p:txBody>
      </p:sp>
      <p:sp>
        <p:nvSpPr>
          <p:cNvPr id="3" name="Θέση εικόνας 2"/>
          <p:cNvSpPr>
            <a:spLocks noGrp="1" noChangeAspect="1"/>
          </p:cNvSpPr>
          <p:nvPr>
            <p:ph type="pic" idx="1" hasCustomPrompt="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rtlCol="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el-GR" noProof="0"/>
              <a:t>Κάντε κλικ στο εικονίδιο για να προσθέσετε μια εικόνα</a:t>
            </a:r>
          </a:p>
        </p:txBody>
      </p:sp>
      <p:sp>
        <p:nvSpPr>
          <p:cNvPr id="4" name="Θέση κειμένου 3"/>
          <p:cNvSpPr>
            <a:spLocks noGrp="1"/>
          </p:cNvSpPr>
          <p:nvPr>
            <p:ph type="body" sz="half" idx="2" hasCustomPrompt="1"/>
          </p:nvPr>
        </p:nvSpPr>
        <p:spPr>
          <a:xfrm>
            <a:off x="1141410" y="2249486"/>
            <a:ext cx="5934511" cy="3541714"/>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l-GR" noProof="0"/>
              <a:t>Στυλ υποδείγματος κειμένου</a:t>
            </a:r>
          </a:p>
        </p:txBody>
      </p:sp>
      <p:sp>
        <p:nvSpPr>
          <p:cNvPr id="5" name="Θέση ημερομηνίας 4"/>
          <p:cNvSpPr>
            <a:spLocks noGrp="1"/>
          </p:cNvSpPr>
          <p:nvPr>
            <p:ph type="dt" sz="half" idx="10"/>
          </p:nvPr>
        </p:nvSpPr>
        <p:spPr/>
        <p:txBody>
          <a:bodyPr rtlCol="0"/>
          <a:lstStyle/>
          <a:p>
            <a:pPr rtl="0"/>
            <a:fld id="{6A549DA3-7BC9-4C32-8079-A2A28A2B21D5}" type="datetime1">
              <a:rPr lang="el-GR" noProof="0" smtClean="0"/>
              <a:t>12/7/2024</a:t>
            </a:fld>
            <a:endParaRPr lang="el-GR" noProof="0"/>
          </a:p>
        </p:txBody>
      </p:sp>
      <p:sp>
        <p:nvSpPr>
          <p:cNvPr id="6" name="Θέση υποσέλιδου 5"/>
          <p:cNvSpPr>
            <a:spLocks noGrp="1"/>
          </p:cNvSpPr>
          <p:nvPr>
            <p:ph type="ftr" sz="quarter" idx="11"/>
          </p:nvPr>
        </p:nvSpPr>
        <p:spPr/>
        <p:txBody>
          <a:bodyPr rtlCol="0"/>
          <a:lstStyle/>
          <a:p>
            <a:pPr rtl="0"/>
            <a:endParaRPr lang="el-GR" noProof="0"/>
          </a:p>
        </p:txBody>
      </p:sp>
      <p:sp>
        <p:nvSpPr>
          <p:cNvPr id="7" name="Θέση αριθμού διαφάνειας 6"/>
          <p:cNvSpPr>
            <a:spLocks noGrp="1"/>
          </p:cNvSpPr>
          <p:nvPr>
            <p:ph type="sldNum" sz="quarter" idx="12"/>
          </p:nvPr>
        </p:nvSpPr>
        <p:spPr/>
        <p:txBody>
          <a:bodyPr rtlCol="0"/>
          <a:lstStyle/>
          <a:p>
            <a:pPr rtl="0"/>
            <a:fld id="{6D22F896-40B5-4ADD-8801-0D06FADFA095}" type="slidenum">
              <a:rPr lang="el-GR" noProof="0" smtClean="0"/>
              <a:t>‹#›</a:t>
            </a:fld>
            <a:endParaRPr lang="el-GR" noProof="0"/>
          </a:p>
        </p:txBody>
      </p:sp>
    </p:spTree>
    <p:extLst>
      <p:ext uri="{BB962C8B-B14F-4D97-AF65-F5344CB8AC3E}">
        <p14:creationId xmlns:p14="http://schemas.microsoft.com/office/powerpoint/2010/main" val="11098663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Εικόνα 2" descr="\\DROBO-FS\QuickDrops\JB\PPTX NG\Droplets\LightingOverlay.png"/>
          <p:cNvPicPr>
            <a:picLocks noChangeAspect="1" noChangeArrowheads="1"/>
          </p:cNvPicPr>
          <p:nvPr/>
        </p:nvPicPr>
        <p:blipFill>
          <a:blip r:embed="rId19" cstate="email">
            <a:alphaModFix amt="30000"/>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Ομάδα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Ομάδα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Ομάδα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Θέση τίτλου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pPr rtl="0"/>
            <a:endParaRPr lang="el-GR" noProof="0"/>
          </a:p>
        </p:txBody>
      </p:sp>
      <p:sp>
        <p:nvSpPr>
          <p:cNvPr id="3" name="Θέση κειμένου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rtl="0"/>
            <a:r>
              <a:rPr lang="el-GR" noProof="0"/>
              <a:t>Κάντε κλικ για επεξεργασία των στυλ κειμένου του υποδείγματος</a:t>
            </a:r>
          </a:p>
          <a:p>
            <a:pPr lvl="1" rtl="0"/>
            <a:r>
              <a:rPr lang="el-GR" noProof="0"/>
              <a:t>Δεύτερου επιπέδου</a:t>
            </a:r>
          </a:p>
          <a:p>
            <a:pPr lvl="2" rtl="0"/>
            <a:r>
              <a:rPr lang="el-GR" noProof="0"/>
              <a:t>Τρίτου επιπέδου</a:t>
            </a:r>
          </a:p>
          <a:p>
            <a:pPr lvl="3" rtl="0"/>
            <a:r>
              <a:rPr lang="el-GR" noProof="0"/>
              <a:t>Τέταρτου επιπέδου</a:t>
            </a:r>
          </a:p>
          <a:p>
            <a:pPr lvl="4" rtl="0"/>
            <a:r>
              <a:rPr lang="el-GR" noProof="0"/>
              <a:t>Πέμπτου επιπέδου</a:t>
            </a:r>
          </a:p>
        </p:txBody>
      </p:sp>
      <p:sp>
        <p:nvSpPr>
          <p:cNvPr id="4" name="Θέση ημερομηνίας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latin typeface="Calibri" panose="020F0502020204030204" pitchFamily="34" charset="0"/>
              </a:defRPr>
            </a:lvl1pPr>
          </a:lstStyle>
          <a:p>
            <a:fld id="{B2897ECC-7C80-4CC2-928C-5761C25F25FB}" type="datetime1">
              <a:rPr lang="el-GR" noProof="0" smtClean="0"/>
              <a:t>12/7/2024</a:t>
            </a:fld>
            <a:endParaRPr lang="el-GR" noProof="0"/>
          </a:p>
        </p:txBody>
      </p:sp>
      <p:sp>
        <p:nvSpPr>
          <p:cNvPr id="5" name="Θέση υποσέλιδου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latin typeface="Calibri" panose="020F0502020204030204" pitchFamily="34" charset="0"/>
              </a:defRPr>
            </a:lvl1pPr>
          </a:lstStyle>
          <a:p>
            <a:endParaRPr lang="el-GR" noProof="0"/>
          </a:p>
        </p:txBody>
      </p:sp>
      <p:sp>
        <p:nvSpPr>
          <p:cNvPr id="6" name="Θέση αριθμού διαφάνειας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latin typeface="Calibri" panose="020F0502020204030204" pitchFamily="34" charset="0"/>
              </a:defRPr>
            </a:lvl1pPr>
          </a:lstStyle>
          <a:p>
            <a:fld id="{6D22F896-40B5-4ADD-8801-0D06FADFA095}" type="slidenum">
              <a:rPr lang="el-GR" noProof="0" smtClean="0"/>
              <a:pPr/>
              <a:t>‹#›</a:t>
            </a:fld>
            <a:endParaRPr lang="el-GR" noProof="0"/>
          </a:p>
        </p:txBody>
      </p:sp>
    </p:spTree>
    <p:extLst>
      <p:ext uri="{BB962C8B-B14F-4D97-AF65-F5344CB8AC3E}">
        <p14:creationId xmlns:p14="http://schemas.microsoft.com/office/powerpoint/2010/main" val="3191852219"/>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hf sldNum="0" hdr="0" ftr="0" dt="0"/>
  <p:txStyles>
    <p:titleStyle>
      <a:lvl1pPr algn="l" defTabSz="914400" rtl="0" eaLnBrk="1" latinLnBrk="0" hangingPunct="1">
        <a:lnSpc>
          <a:spcPct val="90000"/>
        </a:lnSpc>
        <a:spcBef>
          <a:spcPct val="0"/>
        </a:spcBef>
        <a:buNone/>
        <a:defRPr sz="3600" kern="1200" cap="all" baseline="0">
          <a:solidFill>
            <a:schemeClr val="tx1"/>
          </a:solidFill>
          <a:latin typeface="Calibri" panose="020F0502020204030204" pitchFamily="34" charset="0"/>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8" Type="http://schemas.openxmlformats.org/officeDocument/2006/relationships/diagramData" Target="../diagrams/data4.xml"/><Relationship Id="rId13" Type="http://schemas.openxmlformats.org/officeDocument/2006/relationships/diagramData" Target="../diagrams/data5.xml"/><Relationship Id="rId3" Type="http://schemas.openxmlformats.org/officeDocument/2006/relationships/diagramData" Target="../diagrams/data3.xml"/><Relationship Id="rId7" Type="http://schemas.microsoft.com/office/2007/relationships/diagramDrawing" Target="../diagrams/drawing3.xml"/><Relationship Id="rId12" Type="http://schemas.microsoft.com/office/2007/relationships/diagramDrawing" Target="../diagrams/drawing4.xml"/><Relationship Id="rId17" Type="http://schemas.microsoft.com/office/2007/relationships/diagramDrawing" Target="../diagrams/drawing5.xml"/><Relationship Id="rId2" Type="http://schemas.openxmlformats.org/officeDocument/2006/relationships/notesSlide" Target="../notesSlides/notesSlide11.xml"/><Relationship Id="rId16" Type="http://schemas.openxmlformats.org/officeDocument/2006/relationships/diagramColors" Target="../diagrams/colors5.xml"/><Relationship Id="rId1" Type="http://schemas.openxmlformats.org/officeDocument/2006/relationships/slideLayout" Target="../slideLayouts/slideLayout2.xml"/><Relationship Id="rId6" Type="http://schemas.openxmlformats.org/officeDocument/2006/relationships/diagramColors" Target="../diagrams/colors3.xml"/><Relationship Id="rId11" Type="http://schemas.openxmlformats.org/officeDocument/2006/relationships/diagramColors" Target="../diagrams/colors4.xml"/><Relationship Id="rId5" Type="http://schemas.openxmlformats.org/officeDocument/2006/relationships/diagramQuickStyle" Target="../diagrams/quickStyle3.xml"/><Relationship Id="rId15" Type="http://schemas.openxmlformats.org/officeDocument/2006/relationships/diagramQuickStyle" Target="../diagrams/quickStyle5.xml"/><Relationship Id="rId10" Type="http://schemas.openxmlformats.org/officeDocument/2006/relationships/diagramQuickStyle" Target="../diagrams/quickStyle4.xml"/><Relationship Id="rId4" Type="http://schemas.openxmlformats.org/officeDocument/2006/relationships/diagramLayout" Target="../diagrams/layout3.xml"/><Relationship Id="rId9" Type="http://schemas.openxmlformats.org/officeDocument/2006/relationships/diagramLayout" Target="../diagrams/layout4.xml"/><Relationship Id="rId14" Type="http://schemas.openxmlformats.org/officeDocument/2006/relationships/diagramLayout" Target="../diagrams/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4.xml"/><Relationship Id="rId1" Type="http://schemas.openxmlformats.org/officeDocument/2006/relationships/slideLayout" Target="../slideLayouts/slideLayout15.xml"/><Relationship Id="rId5" Type="http://schemas.openxmlformats.org/officeDocument/2006/relationships/image" Target="../media/image47.png"/><Relationship Id="rId4" Type="http://schemas.openxmlformats.org/officeDocument/2006/relationships/image" Target="../media/image46.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hyperlink" Target="mailto:someone@example.com" TargetMode="External"/></Relationships>
</file>

<file path=ppt/slides/_rels/slide2.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image" Target="../media/image1.jpeg"/><Relationship Id="rId7" Type="http://schemas.openxmlformats.org/officeDocument/2006/relationships/diagramLayout" Target="../diagrams/layout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Data" Target="../diagrams/data1.xml"/><Relationship Id="rId5" Type="http://schemas.openxmlformats.org/officeDocument/2006/relationships/image" Target="../media/image5.jpeg"/><Relationship Id="rId10" Type="http://schemas.microsoft.com/office/2007/relationships/diagramDrawing" Target="../diagrams/drawing1.xml"/><Relationship Id="rId4" Type="http://schemas.openxmlformats.org/officeDocument/2006/relationships/image" Target="../media/image2.png"/><Relationship Id="rId9" Type="http://schemas.openxmlformats.org/officeDocument/2006/relationships/diagramColors" Target="../diagrams/colors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22.jpeg"/></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3" cstate="email">
            <a:duotone>
              <a:schemeClr val="bg2">
                <a:shade val="48000"/>
                <a:hueMod val="106000"/>
                <a:satMod val="140000"/>
                <a:lumMod val="42000"/>
              </a:schemeClr>
              <a:schemeClr val="bg2">
                <a:tint val="98000"/>
                <a:hueMod val="92000"/>
                <a:satMod val="220000"/>
                <a:lumMod val="90000"/>
              </a:schemeClr>
            </a:duotone>
            <a:extLst>
              <a:ext uri="{28A0092B-C50C-407E-A947-70E740481C1C}">
                <a14:useLocalDpi xmlns:a14="http://schemas.microsoft.com/office/drawing/2010/main"/>
              </a:ext>
            </a:extLst>
          </a:blip>
          <a:stretch/>
        </a:blipFill>
        <a:effectLst/>
      </p:bgPr>
    </p:bg>
    <p:spTree>
      <p:nvGrpSpPr>
        <p:cNvPr id="1" name=""/>
        <p:cNvGrpSpPr/>
        <p:nvPr/>
      </p:nvGrpSpPr>
      <p:grpSpPr>
        <a:xfrm>
          <a:off x="0" y="0"/>
          <a:ext cx="0" cy="0"/>
          <a:chOff x="0" y="0"/>
          <a:chExt cx="0" cy="0"/>
        </a:xfrm>
      </p:grpSpPr>
      <p:grpSp>
        <p:nvGrpSpPr>
          <p:cNvPr id="10" name="Ομάδα 9">
            <a:extLst>
              <a:ext uri="{FF2B5EF4-FFF2-40B4-BE49-F238E27FC236}">
                <a16:creationId xmlns:a16="http://schemas.microsoft.com/office/drawing/2014/main" id="{788D5DFD-FA42-4EB0-B24E-4180C0CC5A0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11" name="Ορθογώνιο 10">
              <a:extLst>
                <a:ext uri="{FF2B5EF4-FFF2-40B4-BE49-F238E27FC236}">
                  <a16:creationId xmlns:a16="http://schemas.microsoft.com/office/drawing/2014/main" id="{CC864817-5955-484B-9D1F-9BC8DB7398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noProof="1">
                <a:latin typeface="Calibri" panose="020F0502020204030204" pitchFamily="34" charset="0"/>
              </a:endParaRPr>
            </a:p>
          </p:txBody>
        </p:sp>
        <p:pic>
          <p:nvPicPr>
            <p:cNvPr id="12" name="Εικόνα 2">
              <a:extLst>
                <a:ext uri="{FF2B5EF4-FFF2-40B4-BE49-F238E27FC236}">
                  <a16:creationId xmlns:a16="http://schemas.microsoft.com/office/drawing/2014/main" id="{280C083F-71A6-4E55-AE35-586518FE29BC}"/>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4" cstate="email">
              <a:alphaModFix amt="30000"/>
              <a:duotone>
                <a:prstClr val="black"/>
                <a:schemeClr val="tx2">
                  <a:tint val="45000"/>
                  <a:satMod val="400000"/>
                </a:schemeClr>
              </a:duotone>
              <a:extLst>
                <a:ext uri="{28A0092B-C50C-407E-A947-70E740481C1C}">
                  <a14:useLocalDpi xmlns:a14="http://schemas.microsoft.com/office/drawing/2010/main"/>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xmlns:a16="http://schemas.microsoft.com/office/drawing/2014/main" xmlns:p14="http://schemas.microsoft.com/office/powerpoint/2010/main">
                  <a:solidFill>
                    <a:srgbClr val="FFFFFF"/>
                  </a:solidFill>
                </a14:hiddenFill>
              </a:ext>
            </a:extLst>
          </p:spPr>
        </p:pic>
      </p:grpSp>
      <p:pic>
        <p:nvPicPr>
          <p:cNvPr id="5" name="Εικόνα 4" descr="Λάμπα">
            <a:extLst>
              <a:ext uri="{FF2B5EF4-FFF2-40B4-BE49-F238E27FC236}">
                <a16:creationId xmlns:a16="http://schemas.microsoft.com/office/drawing/2014/main" id="{AC06F95D-BA5D-4DEE-93EF-3FE3173D13FF}"/>
              </a:ext>
            </a:extLst>
          </p:cNvPr>
          <p:cNvPicPr>
            <a:picLocks noChangeAspect="1"/>
          </p:cNvPicPr>
          <p:nvPr/>
        </p:nvPicPr>
        <p:blipFill rotWithShape="1">
          <a:blip r:embed="rId5" cstate="email">
            <a:alphaModFix/>
            <a:extLst>
              <a:ext uri="{28A0092B-C50C-407E-A947-70E740481C1C}">
                <a14:useLocalDpi xmlns:a14="http://schemas.microsoft.com/office/drawing/2010/main"/>
              </a:ext>
            </a:extLst>
          </a:blip>
          <a:srcRect/>
          <a:stretch/>
        </p:blipFill>
        <p:spPr>
          <a:xfrm>
            <a:off x="0" y="7678"/>
            <a:ext cx="12188389" cy="6857990"/>
          </a:xfrm>
          <a:prstGeom prst="rect">
            <a:avLst/>
          </a:prstGeom>
        </p:spPr>
      </p:pic>
      <p:grpSp>
        <p:nvGrpSpPr>
          <p:cNvPr id="14" name="Ομάδα 13">
            <a:extLst>
              <a:ext uri="{FF2B5EF4-FFF2-40B4-BE49-F238E27FC236}">
                <a16:creationId xmlns:a16="http://schemas.microsoft.com/office/drawing/2014/main" id="{D44056DF-7985-4692-968A-466E9E6AF76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05895" y="2235200"/>
            <a:ext cx="10982062" cy="2396067"/>
            <a:chOff x="605895" y="2235200"/>
            <a:chExt cx="10982062" cy="2396067"/>
          </a:xfrm>
        </p:grpSpPr>
        <p:sp>
          <p:nvSpPr>
            <p:cNvPr id="15" name="Ορθογώνιο με στρογγυλεμένες γωνίες διαγωνίως 7">
              <a:extLst>
                <a:ext uri="{FF2B5EF4-FFF2-40B4-BE49-F238E27FC236}">
                  <a16:creationId xmlns:a16="http://schemas.microsoft.com/office/drawing/2014/main" id="{B414A174-532A-4602-934F-9858D1D8680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2582333" y="2235200"/>
              <a:ext cx="7027334" cy="2396067"/>
            </a:xfrm>
            <a:prstGeom prst="round2DiagRect">
              <a:avLst>
                <a:gd name="adj1" fmla="val 9246"/>
                <a:gd name="adj2" fmla="val 0"/>
              </a:avLst>
            </a:prstGeom>
            <a:solidFill>
              <a:schemeClr val="bg1">
                <a:alpha val="80000"/>
              </a:schemeClr>
            </a:solidFill>
            <a:ln w="19050" cap="sq">
              <a:solidFill>
                <a:schemeClr val="tx2">
                  <a:alpha val="60000"/>
                </a:schemeClr>
              </a:solidFill>
              <a:miter lim="800000"/>
            </a:ln>
            <a:effectLst>
              <a:outerShdw blurRad="889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rtl="0"/>
              <a:endParaRPr lang="el-GR" noProof="1">
                <a:latin typeface="Calibri" panose="020F0502020204030204" pitchFamily="34" charset="0"/>
              </a:endParaRPr>
            </a:p>
          </p:txBody>
        </p:sp>
        <p:grpSp>
          <p:nvGrpSpPr>
            <p:cNvPr id="16" name="Ομάδα 15">
              <a:extLst>
                <a:ext uri="{FF2B5EF4-FFF2-40B4-BE49-F238E27FC236}">
                  <a16:creationId xmlns:a16="http://schemas.microsoft.com/office/drawing/2014/main" id="{940B0C0C-7F94-4725-8108-62B3B7A5AE7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605895" y="2900097"/>
              <a:ext cx="10982062" cy="1211524"/>
              <a:chOff x="605895" y="2900097"/>
              <a:chExt cx="10982062" cy="1211524"/>
            </a:xfrm>
          </p:grpSpPr>
          <p:sp>
            <p:nvSpPr>
              <p:cNvPr id="17" name="Ελεύθερη σχεδίαση 32">
                <a:extLst>
                  <a:ext uri="{FF2B5EF4-FFF2-40B4-BE49-F238E27FC236}">
                    <a16:creationId xmlns:a16="http://schemas.microsoft.com/office/drawing/2014/main" id="{367EAC5B-1891-480A-A3AD-B9F6A88FAC5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flipV="1">
                <a:off x="9653587" y="3379784"/>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18" name="Ελεύθερη σχεδίαση 33">
                <a:extLst>
                  <a:ext uri="{FF2B5EF4-FFF2-40B4-BE49-F238E27FC236}">
                    <a16:creationId xmlns:a16="http://schemas.microsoft.com/office/drawing/2014/main" id="{E33FF633-15BA-464F-8F5B-26C56665F79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flipV="1">
                <a:off x="10078244" y="3310728"/>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19" name="Ελεύθερη σχεδίαση 34">
                <a:extLst>
                  <a:ext uri="{FF2B5EF4-FFF2-40B4-BE49-F238E27FC236}">
                    <a16:creationId xmlns:a16="http://schemas.microsoft.com/office/drawing/2014/main" id="{0C949DF6-E66B-4DB8-AB52-30CA781B483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flipV="1">
                <a:off x="11146631" y="3574253"/>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20" name="Ελεύθερη σχεδίαση 37">
                <a:extLst>
                  <a:ext uri="{FF2B5EF4-FFF2-40B4-BE49-F238E27FC236}">
                    <a16:creationId xmlns:a16="http://schemas.microsoft.com/office/drawing/2014/main" id="{309C2298-5EF9-4B09-8995-014F6D3BFF5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flipV="1">
                <a:off x="10230644" y="3034502"/>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21" name="Ελεύθερη σχεδίαση 35">
                <a:extLst>
                  <a:ext uri="{FF2B5EF4-FFF2-40B4-BE49-F238E27FC236}">
                    <a16:creationId xmlns:a16="http://schemas.microsoft.com/office/drawing/2014/main" id="{319B2AFC-EBFF-477C-A364-6D575BE5AA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a:off x="10034587" y="256275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22" name="Ελεύθερη σχεδίαση 36">
                <a:extLst>
                  <a:ext uri="{FF2B5EF4-FFF2-40B4-BE49-F238E27FC236}">
                    <a16:creationId xmlns:a16="http://schemas.microsoft.com/office/drawing/2014/main" id="{CC6B7D67-F2F8-4B07-B954-EAC9135B2BB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10747375" y="3232679"/>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23" name="Ελεύθερη σχεδίαση 38">
                <a:extLst>
                  <a:ext uri="{FF2B5EF4-FFF2-40B4-BE49-F238E27FC236}">
                    <a16:creationId xmlns:a16="http://schemas.microsoft.com/office/drawing/2014/main" id="{7FF1659D-33DA-4F62-8567-A54020D2E28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11399044" y="3095360"/>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24" name="Ελεύθερη σχεδίαση 39">
                <a:extLst>
                  <a:ext uri="{FF2B5EF4-FFF2-40B4-BE49-F238E27FC236}">
                    <a16:creationId xmlns:a16="http://schemas.microsoft.com/office/drawing/2014/main" id="{9110F572-DC3D-4AB3-B731-B73BD650576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5400000">
                <a:off x="10353675" y="2153178"/>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25" name="Ελεύθερη σχεδίαση 40">
                <a:extLst>
                  <a:ext uri="{FF2B5EF4-FFF2-40B4-BE49-F238E27FC236}">
                    <a16:creationId xmlns:a16="http://schemas.microsoft.com/office/drawing/2014/main" id="{A2F7D0E9-68CE-40F9-B0E9-F915103ECF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5400000">
                <a:off x="9848850" y="330887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26" name="Ορθογώνιο 41">
                <a:extLst>
                  <a:ext uri="{FF2B5EF4-FFF2-40B4-BE49-F238E27FC236}">
                    <a16:creationId xmlns:a16="http://schemas.microsoft.com/office/drawing/2014/main" id="{AB69A438-1FB7-454A-A3E9-0C329643CD4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rot="5400000">
                <a:off x="9721056" y="3284272"/>
                <a:ext cx="23813" cy="252413"/>
              </a:xfrm>
              <a:prstGeom prst="rect">
                <a:avLst/>
              </a:pr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27" name="Ελεύθερη σχεδίαση 32">
                <a:extLst>
                  <a:ext uri="{FF2B5EF4-FFF2-40B4-BE49-F238E27FC236}">
                    <a16:creationId xmlns:a16="http://schemas.microsoft.com/office/drawing/2014/main" id="{E64598D0-3A2C-4570-9E7C-C52C89549B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flipV="1">
                <a:off x="2122751" y="3532184"/>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28" name="Ελεύθερη σχεδίαση 33">
                <a:extLst>
                  <a:ext uri="{FF2B5EF4-FFF2-40B4-BE49-F238E27FC236}">
                    <a16:creationId xmlns:a16="http://schemas.microsoft.com/office/drawing/2014/main" id="{CC17CF42-8908-477B-9F36-DA1306CA010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flipV="1">
                <a:off x="1958445" y="3463128"/>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29" name="Ελεύθερη σχεδίαση 34">
                <a:extLst>
                  <a:ext uri="{FF2B5EF4-FFF2-40B4-BE49-F238E27FC236}">
                    <a16:creationId xmlns:a16="http://schemas.microsoft.com/office/drawing/2014/main" id="{A2457851-D4A0-404C-BF3F-99AE00B9E96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flipV="1">
                <a:off x="858308" y="3726653"/>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30" name="Ελεύθερη σχεδίαση 37">
                <a:extLst>
                  <a:ext uri="{FF2B5EF4-FFF2-40B4-BE49-F238E27FC236}">
                    <a16:creationId xmlns:a16="http://schemas.microsoft.com/office/drawing/2014/main" id="{ECC300FA-EE4A-489E-9A47-79BEBF05DCE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flipV="1">
                <a:off x="1658407" y="3186902"/>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31" name="Ελεύθερη σχεδίαση 35">
                <a:extLst>
                  <a:ext uri="{FF2B5EF4-FFF2-40B4-BE49-F238E27FC236}">
                    <a16:creationId xmlns:a16="http://schemas.microsoft.com/office/drawing/2014/main" id="{0D1F26E2-902B-416B-A1DB-80DAF78D8B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a:off x="1860814" y="271515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32" name="Ελεύθερη σχεδίαση 36">
                <a:extLst>
                  <a:ext uri="{FF2B5EF4-FFF2-40B4-BE49-F238E27FC236}">
                    <a16:creationId xmlns:a16="http://schemas.microsoft.com/office/drawing/2014/main" id="{491346A0-BF6D-45A5-806A-2150768722C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1289314" y="3385079"/>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33" name="Ελεύθερη σχεδίαση 38">
                <a:extLst>
                  <a:ext uri="{FF2B5EF4-FFF2-40B4-BE49-F238E27FC236}">
                    <a16:creationId xmlns:a16="http://schemas.microsoft.com/office/drawing/2014/main" id="{A8A5AAC9-38FD-4A03-AB91-236F2AAC625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605895" y="3247760"/>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34" name="Ελεύθερη σχεδίαση 39">
                <a:extLst>
                  <a:ext uri="{FF2B5EF4-FFF2-40B4-BE49-F238E27FC236}">
                    <a16:creationId xmlns:a16="http://schemas.microsoft.com/office/drawing/2014/main" id="{7AD4105C-55AA-47FF-AC5D-5BCB0B78CD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rot="16200000" flipH="1">
                <a:off x="1532202" y="2305578"/>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35" name="Ελεύθερη σχεδίαση 40">
                <a:extLst>
                  <a:ext uri="{FF2B5EF4-FFF2-40B4-BE49-F238E27FC236}">
                    <a16:creationId xmlns:a16="http://schemas.microsoft.com/office/drawing/2014/main" id="{1C4B42B1-B112-4057-82C3-E5AF3BC7F6D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rot="16200000" flipH="1">
                <a:off x="2154501" y="346127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sp>
            <p:nvSpPr>
              <p:cNvPr id="36" name="Ορθογώνιο 41">
                <a:extLst>
                  <a:ext uri="{FF2B5EF4-FFF2-40B4-BE49-F238E27FC236}">
                    <a16:creationId xmlns:a16="http://schemas.microsoft.com/office/drawing/2014/main" id="{C8B37395-3651-4E66-A62E-31529FABC8C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rot="16200000" flipH="1">
                <a:off x="2448983" y="3436672"/>
                <a:ext cx="23813" cy="252413"/>
              </a:xfrm>
              <a:prstGeom prst="rect">
                <a:avLst/>
              </a:prstGeom>
              <a:solidFill>
                <a:schemeClr val="tx2">
                  <a:alpha val="60000"/>
                </a:schemeClr>
              </a:solidFill>
              <a:ln>
                <a:noFill/>
              </a:ln>
              <a:effectLst>
                <a:outerShdw blurRad="50800" dist="38100" dir="2700000" algn="tl" rotWithShape="0">
                  <a:srgbClr val="000000">
                    <a:alpha val="58000"/>
                  </a:srgbClr>
                </a:outerShdw>
              </a:effectLst>
            </p:spPr>
            <p:txBody>
              <a:bodyPr/>
              <a:lstStyle/>
              <a:p>
                <a:endParaRPr lang="el-GR"/>
              </a:p>
            </p:txBody>
          </p:sp>
        </p:grpSp>
      </p:grpSp>
      <p:sp>
        <p:nvSpPr>
          <p:cNvPr id="2" name="Τίτλος 1">
            <a:extLst>
              <a:ext uri="{FF2B5EF4-FFF2-40B4-BE49-F238E27FC236}">
                <a16:creationId xmlns:a16="http://schemas.microsoft.com/office/drawing/2014/main" id="{4D687081-16D7-4BC5-A7DB-E70117439F85}"/>
              </a:ext>
            </a:extLst>
          </p:cNvPr>
          <p:cNvSpPr>
            <a:spLocks noGrp="1"/>
          </p:cNvSpPr>
          <p:nvPr>
            <p:ph type="ctrTitle"/>
          </p:nvPr>
        </p:nvSpPr>
        <p:spPr>
          <a:xfrm>
            <a:off x="2667000" y="2328334"/>
            <a:ext cx="6858000" cy="1367896"/>
          </a:xfrm>
        </p:spPr>
        <p:txBody>
          <a:bodyPr rtlCol="0" anchor="ctr">
            <a:noAutofit/>
          </a:bodyPr>
          <a:lstStyle/>
          <a:p>
            <a:pPr algn="ctr" rtl="0"/>
            <a:r>
              <a:rPr lang="en-US" sz="2800" noProof="1"/>
              <a:t>Performance of Alternative Electricity Price Forecasting Methods and the impact of Transfer Learning</a:t>
            </a:r>
            <a:endParaRPr lang="el-GR" sz="2800" noProof="1"/>
          </a:p>
        </p:txBody>
      </p:sp>
      <p:sp>
        <p:nvSpPr>
          <p:cNvPr id="3" name="Υπότιτλος 2">
            <a:extLst>
              <a:ext uri="{FF2B5EF4-FFF2-40B4-BE49-F238E27FC236}">
                <a16:creationId xmlns:a16="http://schemas.microsoft.com/office/drawing/2014/main" id="{1841851F-203A-4F8E-AA75-478526ABA894}"/>
              </a:ext>
            </a:extLst>
          </p:cNvPr>
          <p:cNvSpPr>
            <a:spLocks noGrp="1"/>
          </p:cNvSpPr>
          <p:nvPr>
            <p:ph type="subTitle" idx="1"/>
          </p:nvPr>
        </p:nvSpPr>
        <p:spPr>
          <a:xfrm>
            <a:off x="2667001" y="3602038"/>
            <a:ext cx="6857999" cy="953029"/>
          </a:xfrm>
        </p:spPr>
        <p:txBody>
          <a:bodyPr rtlCol="0" anchor="ctr">
            <a:normAutofit/>
          </a:bodyPr>
          <a:lstStyle/>
          <a:p>
            <a:pPr algn="ctr" rtl="0"/>
            <a:r>
              <a:rPr lang="en-US" noProof="1"/>
              <a:t>Findings from Central Europe</a:t>
            </a:r>
            <a:endParaRPr lang="el-GR" noProof="1"/>
          </a:p>
        </p:txBody>
      </p:sp>
      <p:sp>
        <p:nvSpPr>
          <p:cNvPr id="38" name="Ορθογώνιο 37">
            <a:extLst>
              <a:ext uri="{FF2B5EF4-FFF2-40B4-BE49-F238E27FC236}">
                <a16:creationId xmlns:a16="http://schemas.microsoft.com/office/drawing/2014/main" id="{6B6D540F-1E2F-416F-819F-D8216BC8F3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rtl="0"/>
            <a:endParaRPr lang="en-US" dirty="0">
              <a:latin typeface="Calibri" panose="020F0502020204030204" pitchFamily="34" charset="0"/>
            </a:endParaRPr>
          </a:p>
        </p:txBody>
      </p:sp>
      <p:sp>
        <p:nvSpPr>
          <p:cNvPr id="4" name="TextBox 3">
            <a:extLst>
              <a:ext uri="{FF2B5EF4-FFF2-40B4-BE49-F238E27FC236}">
                <a16:creationId xmlns:a16="http://schemas.microsoft.com/office/drawing/2014/main" id="{5C303D9A-5525-0632-8996-781D80D3F144}"/>
              </a:ext>
            </a:extLst>
          </p:cNvPr>
          <p:cNvSpPr txBox="1"/>
          <p:nvPr/>
        </p:nvSpPr>
        <p:spPr>
          <a:xfrm>
            <a:off x="167985" y="5625760"/>
            <a:ext cx="3585681" cy="1200329"/>
          </a:xfrm>
          <a:prstGeom prst="rect">
            <a:avLst/>
          </a:prstGeom>
          <a:noFill/>
        </p:spPr>
        <p:txBody>
          <a:bodyPr wrap="square" rtlCol="0">
            <a:spAutoFit/>
          </a:bodyPr>
          <a:lstStyle/>
          <a:p>
            <a:pPr algn="ctr"/>
            <a:r>
              <a:rPr lang="en-US" b="1" dirty="0"/>
              <a:t>Author:</a:t>
            </a:r>
            <a:r>
              <a:rPr lang="en-US" dirty="0"/>
              <a:t> </a:t>
            </a:r>
            <a:r>
              <a:rPr lang="en-US" i="1" dirty="0"/>
              <a:t>Ayfantopoulos Ilias</a:t>
            </a:r>
            <a:endParaRPr lang="en-US" b="1" i="1" dirty="0"/>
          </a:p>
          <a:p>
            <a:pPr algn="ctr"/>
            <a:r>
              <a:rPr lang="en-US" b="1" dirty="0"/>
              <a:t>Supervisor:</a:t>
            </a:r>
            <a:r>
              <a:rPr lang="en-US" dirty="0"/>
              <a:t> </a:t>
            </a:r>
            <a:r>
              <a:rPr lang="en-US" i="1" dirty="0" err="1"/>
              <a:t>Marinakis</a:t>
            </a:r>
            <a:r>
              <a:rPr lang="en-US" i="1" dirty="0"/>
              <a:t> </a:t>
            </a:r>
            <a:r>
              <a:rPr lang="en-US" i="1" dirty="0" err="1"/>
              <a:t>Evangelos</a:t>
            </a:r>
            <a:r>
              <a:rPr lang="en-US" i="1" dirty="0"/>
              <a:t> Assistant Professor NTUA</a:t>
            </a:r>
          </a:p>
          <a:p>
            <a:pPr algn="ctr"/>
            <a:r>
              <a:rPr lang="en-US" i="1" dirty="0"/>
              <a:t>July 2024</a:t>
            </a:r>
            <a:endParaRPr lang="el-GR" i="1" dirty="0"/>
          </a:p>
        </p:txBody>
      </p:sp>
    </p:spTree>
    <p:extLst>
      <p:ext uri="{BB962C8B-B14F-4D97-AF65-F5344CB8AC3E}">
        <p14:creationId xmlns:p14="http://schemas.microsoft.com/office/powerpoint/2010/main" val="218587581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3480" y="348866"/>
            <a:ext cx="7533018" cy="877729"/>
          </a:xfrm>
        </p:spPr>
        <p:txBody>
          <a:bodyPr anchor="ctr">
            <a:normAutofit/>
          </a:bodyPr>
          <a:lstStyle/>
          <a:p>
            <a:pPr algn="ctr"/>
            <a:r>
              <a:rPr lang="en-US" sz="3200" dirty="0">
                <a:solidFill>
                  <a:srgbClr val="FFFFFF"/>
                </a:solidFill>
              </a:rPr>
              <a:t>Methodology: Algorithms</a:t>
            </a:r>
          </a:p>
        </p:txBody>
      </p:sp>
      <p:graphicFrame>
        <p:nvGraphicFramePr>
          <p:cNvPr id="5" name="Content Placeholder 2">
            <a:extLst>
              <a:ext uri="{FF2B5EF4-FFF2-40B4-BE49-F238E27FC236}">
                <a16:creationId xmlns:a16="http://schemas.microsoft.com/office/drawing/2014/main" id="{07E77017-B9A6-E06C-7CC0-AEC1872D4159}"/>
              </a:ext>
            </a:extLst>
          </p:cNvPr>
          <p:cNvGraphicFramePr>
            <a:graphicFrameLocks noGrp="1"/>
          </p:cNvGraphicFramePr>
          <p:nvPr>
            <p:ph idx="1"/>
            <p:extLst>
              <p:ext uri="{D42A27DB-BD31-4B8C-83A1-F6EECF244321}">
                <p14:modId xmlns:p14="http://schemas.microsoft.com/office/powerpoint/2010/main" val="603648116"/>
              </p:ext>
            </p:extLst>
          </p:nvPr>
        </p:nvGraphicFramePr>
        <p:xfrm>
          <a:off x="2007043" y="2112580"/>
          <a:ext cx="8195871" cy="41928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3480" y="348866"/>
            <a:ext cx="7533018" cy="877729"/>
          </a:xfrm>
        </p:spPr>
        <p:txBody>
          <a:bodyPr anchor="ctr">
            <a:normAutofit/>
          </a:bodyPr>
          <a:lstStyle/>
          <a:p>
            <a:pPr algn="ctr"/>
            <a:r>
              <a:rPr lang="en-US" sz="3200" dirty="0">
                <a:solidFill>
                  <a:srgbClr val="FFFFFF"/>
                </a:solidFill>
              </a:rPr>
              <a:t>Methodology: Techniques</a:t>
            </a:r>
          </a:p>
        </p:txBody>
      </p:sp>
      <p:graphicFrame>
        <p:nvGraphicFramePr>
          <p:cNvPr id="6" name="Content Placeholder 5">
            <a:extLst>
              <a:ext uri="{FF2B5EF4-FFF2-40B4-BE49-F238E27FC236}">
                <a16:creationId xmlns:a16="http://schemas.microsoft.com/office/drawing/2014/main" id="{1321E493-04AF-1949-A5F6-27F64EED39A7}"/>
              </a:ext>
            </a:extLst>
          </p:cNvPr>
          <p:cNvGraphicFramePr>
            <a:graphicFrameLocks noGrp="1"/>
          </p:cNvGraphicFramePr>
          <p:nvPr>
            <p:ph idx="1"/>
            <p:extLst>
              <p:ext uri="{D42A27DB-BD31-4B8C-83A1-F6EECF244321}">
                <p14:modId xmlns:p14="http://schemas.microsoft.com/office/powerpoint/2010/main" val="954962621"/>
              </p:ext>
            </p:extLst>
          </p:nvPr>
        </p:nvGraphicFramePr>
        <p:xfrm>
          <a:off x="1143000" y="1580013"/>
          <a:ext cx="10291618" cy="14218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Diagram 6">
            <a:extLst>
              <a:ext uri="{FF2B5EF4-FFF2-40B4-BE49-F238E27FC236}">
                <a16:creationId xmlns:a16="http://schemas.microsoft.com/office/drawing/2014/main" id="{A415A3BF-5FF4-889B-F389-7BFD75987166}"/>
              </a:ext>
            </a:extLst>
          </p:cNvPr>
          <p:cNvGraphicFramePr/>
          <p:nvPr>
            <p:extLst>
              <p:ext uri="{D42A27DB-BD31-4B8C-83A1-F6EECF244321}">
                <p14:modId xmlns:p14="http://schemas.microsoft.com/office/powerpoint/2010/main" val="1432629142"/>
              </p:ext>
            </p:extLst>
          </p:nvPr>
        </p:nvGraphicFramePr>
        <p:xfrm>
          <a:off x="1143001" y="2939600"/>
          <a:ext cx="10291617" cy="1416423"/>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9" name="Diagram 8">
            <a:extLst>
              <a:ext uri="{FF2B5EF4-FFF2-40B4-BE49-F238E27FC236}">
                <a16:creationId xmlns:a16="http://schemas.microsoft.com/office/drawing/2014/main" id="{785D0284-DFAB-81D4-CA0B-A9723BA91A16}"/>
              </a:ext>
            </a:extLst>
          </p:cNvPr>
          <p:cNvGraphicFramePr/>
          <p:nvPr>
            <p:extLst>
              <p:ext uri="{D42A27DB-BD31-4B8C-83A1-F6EECF244321}">
                <p14:modId xmlns:p14="http://schemas.microsoft.com/office/powerpoint/2010/main" val="4181016558"/>
              </p:ext>
            </p:extLst>
          </p:nvPr>
        </p:nvGraphicFramePr>
        <p:xfrm>
          <a:off x="1143000" y="4280714"/>
          <a:ext cx="10291618" cy="1416423"/>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388100576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anim calcmode="lin" valueType="num">
                                      <p:cBhvr>
                                        <p:cTn id="8" dur="500" fill="hold"/>
                                        <p:tgtEl>
                                          <p:spTgt spid="6"/>
                                        </p:tgtEl>
                                        <p:attrNameLst>
                                          <p:attrName>ppt_x</p:attrName>
                                        </p:attrNameLst>
                                      </p:cBhvr>
                                      <p:tavLst>
                                        <p:tav tm="0">
                                          <p:val>
                                            <p:strVal val="#ppt_x"/>
                                          </p:val>
                                        </p:tav>
                                        <p:tav tm="100000">
                                          <p:val>
                                            <p:strVal val="#ppt_x"/>
                                          </p:val>
                                        </p:tav>
                                      </p:tavLst>
                                    </p:anim>
                                    <p:anim calcmode="lin" valueType="num">
                                      <p:cBhvr>
                                        <p:cTn id="9"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anim calcmode="lin" valueType="num">
                                      <p:cBhvr>
                                        <p:cTn id="15" dur="500" fill="hold"/>
                                        <p:tgtEl>
                                          <p:spTgt spid="7"/>
                                        </p:tgtEl>
                                        <p:attrNameLst>
                                          <p:attrName>ppt_x</p:attrName>
                                        </p:attrNameLst>
                                      </p:cBhvr>
                                      <p:tavLst>
                                        <p:tav tm="0">
                                          <p:val>
                                            <p:strVal val="#ppt_x"/>
                                          </p:val>
                                        </p:tav>
                                        <p:tav tm="100000">
                                          <p:val>
                                            <p:strVal val="#ppt_x"/>
                                          </p:val>
                                        </p:tav>
                                      </p:tavLst>
                                    </p:anim>
                                    <p:anim calcmode="lin" valueType="num">
                                      <p:cBhvr>
                                        <p:cTn id="16"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anim calcmode="lin" valueType="num">
                                      <p:cBhvr>
                                        <p:cTn id="22" dur="500" fill="hold"/>
                                        <p:tgtEl>
                                          <p:spTgt spid="9"/>
                                        </p:tgtEl>
                                        <p:attrNameLst>
                                          <p:attrName>ppt_x</p:attrName>
                                        </p:attrNameLst>
                                      </p:cBhvr>
                                      <p:tavLst>
                                        <p:tav tm="0">
                                          <p:val>
                                            <p:strVal val="#ppt_x"/>
                                          </p:val>
                                        </p:tav>
                                        <p:tav tm="100000">
                                          <p:val>
                                            <p:strVal val="#ppt_x"/>
                                          </p:val>
                                        </p:tav>
                                      </p:tavLst>
                                    </p:anim>
                                    <p:anim calcmode="lin" valueType="num">
                                      <p:cBhvr>
                                        <p:cTn id="23" dur="5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Graphic spid="7" grpId="0">
        <p:bldAsOne/>
      </p:bldGraphic>
      <p:bldGraphic spid="9"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3480" y="348866"/>
            <a:ext cx="7533018" cy="877729"/>
          </a:xfrm>
        </p:spPr>
        <p:txBody>
          <a:bodyPr anchor="ctr">
            <a:normAutofit/>
          </a:bodyPr>
          <a:lstStyle/>
          <a:p>
            <a:pPr algn="ctr"/>
            <a:r>
              <a:rPr lang="en-US" sz="3200" dirty="0">
                <a:solidFill>
                  <a:srgbClr val="FFFFFF"/>
                </a:solidFill>
              </a:rPr>
              <a:t>Methodology: workflow</a:t>
            </a:r>
          </a:p>
        </p:txBody>
      </p:sp>
      <p:pic>
        <p:nvPicPr>
          <p:cNvPr id="8" name="Content Placeholder 7" descr="A diagram of a process&#10;&#10;Description automatically generated with medium confidence">
            <a:extLst>
              <a:ext uri="{FF2B5EF4-FFF2-40B4-BE49-F238E27FC236}">
                <a16:creationId xmlns:a16="http://schemas.microsoft.com/office/drawing/2014/main" id="{DEB8AB44-6E7D-A945-7789-447E6EE46617}"/>
              </a:ext>
            </a:extLst>
          </p:cNvPr>
          <p:cNvPicPr>
            <a:picLocks noGrp="1" noChangeAspect="1"/>
          </p:cNvPicPr>
          <p:nvPr>
            <p:ph idx="1"/>
          </p:nvPr>
        </p:nvPicPr>
        <p:blipFill>
          <a:blip r:embed="rId3"/>
          <a:stretch>
            <a:fillRect/>
          </a:stretch>
        </p:blipFill>
        <p:spPr>
          <a:xfrm>
            <a:off x="895547" y="933255"/>
            <a:ext cx="10614582" cy="5571338"/>
          </a:xfrm>
        </p:spPr>
      </p:pic>
      <p:sp>
        <p:nvSpPr>
          <p:cNvPr id="10" name="Rectangle 9">
            <a:extLst>
              <a:ext uri="{FF2B5EF4-FFF2-40B4-BE49-F238E27FC236}">
                <a16:creationId xmlns:a16="http://schemas.microsoft.com/office/drawing/2014/main" id="{1720D004-BCEE-A783-2D0A-869DA9423997}"/>
              </a:ext>
            </a:extLst>
          </p:cNvPr>
          <p:cNvSpPr/>
          <p:nvPr/>
        </p:nvSpPr>
        <p:spPr>
          <a:xfrm>
            <a:off x="4232635" y="1126837"/>
            <a:ext cx="3478491" cy="183490"/>
          </a:xfrm>
          <a:prstGeom prst="rect">
            <a:avLst/>
          </a:prstGeom>
          <a:solidFill>
            <a:srgbClr val="15608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021323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descr="Λάμπα">
            <a:extLst>
              <a:ext uri="{FF2B5EF4-FFF2-40B4-BE49-F238E27FC236}">
                <a16:creationId xmlns:a16="http://schemas.microsoft.com/office/drawing/2014/main" id="{AC06F95D-BA5D-4DEE-93EF-3FE3173D13FF}"/>
              </a:ext>
            </a:extLst>
          </p:cNvPr>
          <p:cNvPicPr>
            <a:picLocks noChangeAspect="1"/>
          </p:cNvPicPr>
          <p:nvPr/>
        </p:nvPicPr>
        <p:blipFill rotWithShape="1">
          <a:blip r:embed="rId3" cstate="email">
            <a:alphaModFix/>
            <a:extLst>
              <a:ext uri="{28A0092B-C50C-407E-A947-70E740481C1C}">
                <a14:useLocalDpi xmlns:a14="http://schemas.microsoft.com/office/drawing/2010/main"/>
              </a:ext>
            </a:extLst>
          </a:blip>
          <a:srcRect/>
          <a:stretch/>
        </p:blipFill>
        <p:spPr>
          <a:xfrm>
            <a:off x="3611" y="-31901"/>
            <a:ext cx="12188389" cy="6857990"/>
          </a:xfrm>
          <a:prstGeom prst="rect">
            <a:avLst/>
          </a:prstGeom>
        </p:spPr>
      </p:pic>
      <p:sp>
        <p:nvSpPr>
          <p:cNvPr id="2" name="Τίτλος 1">
            <a:extLst>
              <a:ext uri="{FF2B5EF4-FFF2-40B4-BE49-F238E27FC236}">
                <a16:creationId xmlns:a16="http://schemas.microsoft.com/office/drawing/2014/main" id="{4D687081-16D7-4BC5-A7DB-E70117439F85}"/>
              </a:ext>
            </a:extLst>
          </p:cNvPr>
          <p:cNvSpPr>
            <a:spLocks noGrp="1"/>
          </p:cNvSpPr>
          <p:nvPr>
            <p:ph type="ctrTitle"/>
          </p:nvPr>
        </p:nvSpPr>
        <p:spPr>
          <a:xfrm>
            <a:off x="-76200" y="1754897"/>
            <a:ext cx="6858000" cy="1367896"/>
          </a:xfrm>
        </p:spPr>
        <p:txBody>
          <a:bodyPr rtlCol="0" anchor="ctr">
            <a:noAutofit/>
          </a:bodyPr>
          <a:lstStyle/>
          <a:p>
            <a:pPr algn="ctr" rtl="0"/>
            <a:r>
              <a:rPr lang="en-US" sz="2800" noProof="1"/>
              <a:t>Results &amp; conclusions</a:t>
            </a:r>
            <a:endParaRPr lang="el-GR" sz="2800" noProof="1"/>
          </a:p>
        </p:txBody>
      </p:sp>
    </p:spTree>
    <p:extLst>
      <p:ext uri="{BB962C8B-B14F-4D97-AF65-F5344CB8AC3E}">
        <p14:creationId xmlns:p14="http://schemas.microsoft.com/office/powerpoint/2010/main" val="105726098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1245E5F2-AEDA-C67B-EC40-F547EDEC4486}"/>
              </a:ext>
            </a:extLst>
          </p:cNvPr>
          <p:cNvSpPr>
            <a:spLocks noGrp="1"/>
          </p:cNvSpPr>
          <p:nvPr>
            <p:ph type="body" idx="1"/>
          </p:nvPr>
        </p:nvSpPr>
        <p:spPr>
          <a:xfrm>
            <a:off x="566988" y="4247765"/>
            <a:ext cx="3602958" cy="576262"/>
          </a:xfrm>
        </p:spPr>
        <p:txBody>
          <a:bodyPr anchor="ctr"/>
          <a:lstStyle/>
          <a:p>
            <a:pPr algn="ctr"/>
            <a:r>
              <a:rPr lang="en-US" b="1" dirty="0"/>
              <a:t>MAE</a:t>
            </a:r>
          </a:p>
        </p:txBody>
      </p:sp>
      <p:sp>
        <p:nvSpPr>
          <p:cNvPr id="6" name="Text Placeholder 5">
            <a:extLst>
              <a:ext uri="{FF2B5EF4-FFF2-40B4-BE49-F238E27FC236}">
                <a16:creationId xmlns:a16="http://schemas.microsoft.com/office/drawing/2014/main" id="{706AF654-D4DF-E3CC-CF7B-4E80DB841AC3}"/>
              </a:ext>
            </a:extLst>
          </p:cNvPr>
          <p:cNvSpPr>
            <a:spLocks noGrp="1"/>
          </p:cNvSpPr>
          <p:nvPr>
            <p:ph type="body" sz="quarter" idx="3"/>
          </p:nvPr>
        </p:nvSpPr>
        <p:spPr>
          <a:xfrm>
            <a:off x="4300507" y="4247765"/>
            <a:ext cx="3600219" cy="576262"/>
          </a:xfrm>
        </p:spPr>
        <p:txBody>
          <a:bodyPr anchor="ctr"/>
          <a:lstStyle/>
          <a:p>
            <a:pPr algn="ctr"/>
            <a:r>
              <a:rPr lang="en-US" b="1" dirty="0"/>
              <a:t>RMSE</a:t>
            </a:r>
          </a:p>
        </p:txBody>
      </p:sp>
      <p:sp>
        <p:nvSpPr>
          <p:cNvPr id="9" name="Text Placeholder 8">
            <a:extLst>
              <a:ext uri="{FF2B5EF4-FFF2-40B4-BE49-F238E27FC236}">
                <a16:creationId xmlns:a16="http://schemas.microsoft.com/office/drawing/2014/main" id="{3AAB5D7E-9359-A789-A358-707196A468A7}"/>
              </a:ext>
            </a:extLst>
          </p:cNvPr>
          <p:cNvSpPr>
            <a:spLocks noGrp="1"/>
          </p:cNvSpPr>
          <p:nvPr>
            <p:ph type="body" sz="quarter" idx="13"/>
          </p:nvPr>
        </p:nvSpPr>
        <p:spPr>
          <a:xfrm>
            <a:off x="8006401" y="4247765"/>
            <a:ext cx="3603525" cy="576262"/>
          </a:xfrm>
        </p:spPr>
        <p:txBody>
          <a:bodyPr anchor="ctr"/>
          <a:lstStyle/>
          <a:p>
            <a:pPr algn="ctr"/>
            <a:r>
              <a:rPr lang="en-US" b="1" dirty="0" err="1"/>
              <a:t>sMAPE</a:t>
            </a:r>
            <a:endParaRPr lang="en-US" b="1" dirty="0"/>
          </a:p>
        </p:txBody>
      </p:sp>
      <p:sp>
        <p:nvSpPr>
          <p:cNvPr id="11" name="Text Placeholder 10">
            <a:extLst>
              <a:ext uri="{FF2B5EF4-FFF2-40B4-BE49-F238E27FC236}">
                <a16:creationId xmlns:a16="http://schemas.microsoft.com/office/drawing/2014/main" id="{876E6054-CD63-CBBF-9DF3-DCA1F999A94B}"/>
              </a:ext>
            </a:extLst>
          </p:cNvPr>
          <p:cNvSpPr>
            <a:spLocks noGrp="1"/>
          </p:cNvSpPr>
          <p:nvPr>
            <p:ph type="body" sz="half" idx="20"/>
          </p:nvPr>
        </p:nvSpPr>
        <p:spPr>
          <a:xfrm>
            <a:off x="8004014" y="4932493"/>
            <a:ext cx="3608299" cy="1530398"/>
          </a:xfrm>
        </p:spPr>
        <p:txBody>
          <a:bodyPr>
            <a:normAutofit lnSpcReduction="10000"/>
          </a:bodyPr>
          <a:lstStyle/>
          <a:p>
            <a:pPr marL="285750" indent="-285750">
              <a:buFont typeface="Arial" panose="020B0604020202020204" pitchFamily="34" charset="0"/>
              <a:buChar char="•"/>
            </a:pPr>
            <a:r>
              <a:rPr lang="en-US" dirty="0"/>
              <a:t>Minimum value: 8.95</a:t>
            </a:r>
          </a:p>
          <a:p>
            <a:pPr marL="285750" indent="-285750">
              <a:buFont typeface="Arial" panose="020B0604020202020204" pitchFamily="34" charset="0"/>
              <a:buChar char="•"/>
            </a:pPr>
            <a:r>
              <a:rPr lang="en-US" dirty="0"/>
              <a:t>Window of minimum value: 135</a:t>
            </a:r>
          </a:p>
          <a:p>
            <a:pPr marL="285750" indent="-285750">
              <a:buFont typeface="Arial" panose="020B0604020202020204" pitchFamily="34" charset="0"/>
              <a:buChar char="•"/>
            </a:pPr>
            <a:r>
              <a:rPr lang="en-US" dirty="0"/>
              <a:t>We notice an increase both in the volatility and the value of the metric after the 800</a:t>
            </a:r>
            <a:r>
              <a:rPr lang="en-US" baseline="30000" dirty="0"/>
              <a:t>th</a:t>
            </a:r>
            <a:r>
              <a:rPr lang="en-US" dirty="0"/>
              <a:t> day (March of 2021)</a:t>
            </a:r>
          </a:p>
        </p:txBody>
      </p:sp>
      <p:sp>
        <p:nvSpPr>
          <p:cNvPr id="12" name="Title 1">
            <a:extLst>
              <a:ext uri="{FF2B5EF4-FFF2-40B4-BE49-F238E27FC236}">
                <a16:creationId xmlns:a16="http://schemas.microsoft.com/office/drawing/2014/main" id="{902EB65F-5D30-1DE9-8C38-F20EF856CD6F}"/>
              </a:ext>
            </a:extLst>
          </p:cNvPr>
          <p:cNvSpPr txBox="1">
            <a:spLocks/>
          </p:cNvSpPr>
          <p:nvPr/>
        </p:nvSpPr>
        <p:spPr>
          <a:xfrm>
            <a:off x="4983480" y="108720"/>
            <a:ext cx="7533018" cy="8777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Calibri" panose="020F0502020204030204" pitchFamily="34" charset="0"/>
                <a:ea typeface="+mj-ea"/>
                <a:cs typeface="+mj-cs"/>
              </a:defRPr>
            </a:lvl1pPr>
          </a:lstStyle>
          <a:p>
            <a:pPr algn="ctr"/>
            <a:r>
              <a:rPr lang="en-US" sz="3200" dirty="0">
                <a:solidFill>
                  <a:srgbClr val="FFFFFF"/>
                </a:solidFill>
              </a:rPr>
              <a:t>Results: Best performance</a:t>
            </a:r>
          </a:p>
        </p:txBody>
      </p:sp>
      <p:pic>
        <p:nvPicPr>
          <p:cNvPr id="28" name="Picture 27" descr="A graph of a graph&#10;&#10;Description automatically generated with medium confidence">
            <a:extLst>
              <a:ext uri="{FF2B5EF4-FFF2-40B4-BE49-F238E27FC236}">
                <a16:creationId xmlns:a16="http://schemas.microsoft.com/office/drawing/2014/main" id="{E4042E4E-5ED1-E9B1-1591-A514CDBDABA7}"/>
              </a:ext>
            </a:extLst>
          </p:cNvPr>
          <p:cNvPicPr>
            <a:picLocks noChangeAspect="1"/>
          </p:cNvPicPr>
          <p:nvPr/>
        </p:nvPicPr>
        <p:blipFill>
          <a:blip r:embed="rId3"/>
          <a:stretch>
            <a:fillRect/>
          </a:stretch>
        </p:blipFill>
        <p:spPr>
          <a:xfrm>
            <a:off x="566988" y="1984604"/>
            <a:ext cx="3602959" cy="2161775"/>
          </a:xfrm>
          <a:prstGeom prst="rect">
            <a:avLst/>
          </a:prstGeom>
        </p:spPr>
      </p:pic>
      <p:pic>
        <p:nvPicPr>
          <p:cNvPr id="30" name="Picture 29" descr="A graph of a graph&#10;&#10;Description automatically generated with medium confidence">
            <a:extLst>
              <a:ext uri="{FF2B5EF4-FFF2-40B4-BE49-F238E27FC236}">
                <a16:creationId xmlns:a16="http://schemas.microsoft.com/office/drawing/2014/main" id="{7D446459-4F15-58BE-C2D7-EC73AE2950D7}"/>
              </a:ext>
            </a:extLst>
          </p:cNvPr>
          <p:cNvPicPr>
            <a:picLocks noChangeAspect="1"/>
          </p:cNvPicPr>
          <p:nvPr/>
        </p:nvPicPr>
        <p:blipFill>
          <a:blip r:embed="rId4"/>
          <a:stretch>
            <a:fillRect/>
          </a:stretch>
        </p:blipFill>
        <p:spPr>
          <a:xfrm>
            <a:off x="4299248" y="1984670"/>
            <a:ext cx="3602736" cy="2161642"/>
          </a:xfrm>
          <a:prstGeom prst="rect">
            <a:avLst/>
          </a:prstGeom>
        </p:spPr>
      </p:pic>
      <p:pic>
        <p:nvPicPr>
          <p:cNvPr id="32" name="Picture 31" descr="A graph of blue lines&#10;&#10;Description automatically generated">
            <a:extLst>
              <a:ext uri="{FF2B5EF4-FFF2-40B4-BE49-F238E27FC236}">
                <a16:creationId xmlns:a16="http://schemas.microsoft.com/office/drawing/2014/main" id="{35D3617B-5608-1361-44A5-A85BB5D12E0D}"/>
              </a:ext>
            </a:extLst>
          </p:cNvPr>
          <p:cNvPicPr>
            <a:picLocks noChangeAspect="1"/>
          </p:cNvPicPr>
          <p:nvPr/>
        </p:nvPicPr>
        <p:blipFill>
          <a:blip r:embed="rId5"/>
          <a:stretch>
            <a:fillRect/>
          </a:stretch>
        </p:blipFill>
        <p:spPr>
          <a:xfrm>
            <a:off x="8006795" y="1984671"/>
            <a:ext cx="3602736" cy="2161641"/>
          </a:xfrm>
          <a:prstGeom prst="rect">
            <a:avLst/>
          </a:prstGeom>
        </p:spPr>
      </p:pic>
      <p:sp>
        <p:nvSpPr>
          <p:cNvPr id="33" name="Text Placeholder 4">
            <a:extLst>
              <a:ext uri="{FF2B5EF4-FFF2-40B4-BE49-F238E27FC236}">
                <a16:creationId xmlns:a16="http://schemas.microsoft.com/office/drawing/2014/main" id="{54ADAED4-F9E5-CD4B-C9FF-4884748D4FE3}"/>
              </a:ext>
            </a:extLst>
          </p:cNvPr>
          <p:cNvSpPr txBox="1">
            <a:spLocks/>
          </p:cNvSpPr>
          <p:nvPr/>
        </p:nvSpPr>
        <p:spPr>
          <a:xfrm>
            <a:off x="566988" y="4925413"/>
            <a:ext cx="3602958" cy="1544558"/>
          </a:xfrm>
          <a:prstGeom prst="rect">
            <a:avLst/>
          </a:prstGeom>
        </p:spPr>
        <p:txBody>
          <a:bodyPr vert="horz" lIns="91440" tIns="45720" rIns="91440" bIns="45720" rtlCol="0" anchor="t">
            <a:noAutofit/>
          </a:bodyPr>
          <a:lstStyle>
            <a:lvl1pPr marL="0" indent="0" algn="l" defTabSz="914400" rtl="0" eaLnBrk="1" latinLnBrk="0" hangingPunct="1">
              <a:lnSpc>
                <a:spcPct val="120000"/>
              </a:lnSpc>
              <a:spcBef>
                <a:spcPts val="1000"/>
              </a:spcBef>
              <a:buSzPct val="125000"/>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120000"/>
              </a:lnSpc>
              <a:spcBef>
                <a:spcPts val="500"/>
              </a:spcBef>
              <a:buSzPct val="125000"/>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Calibri" panose="020F0502020204030204" pitchFamily="34" charset="0"/>
                <a:ea typeface="+mn-ea"/>
                <a:cs typeface="Calibri" panose="020F0502020204030204" pitchFamily="34" charset="0"/>
              </a:defRPr>
            </a:lvl5pPr>
            <a:lvl6pPr marL="22860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mn-lt"/>
                <a:ea typeface="+mn-ea"/>
                <a:cs typeface="+mn-cs"/>
              </a:defRPr>
            </a:lvl6pPr>
            <a:lvl7pPr marL="27432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mn-lt"/>
                <a:ea typeface="+mn-ea"/>
                <a:cs typeface="+mn-cs"/>
              </a:defRPr>
            </a:lvl7pPr>
            <a:lvl8pPr marL="32004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mn-lt"/>
                <a:ea typeface="+mn-ea"/>
                <a:cs typeface="+mn-cs"/>
              </a:defRPr>
            </a:lvl8pPr>
            <a:lvl9pPr marL="36576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Minimum value: 3.70</a:t>
            </a:r>
          </a:p>
          <a:p>
            <a:pPr marL="285750" indent="-285750">
              <a:buFont typeface="Arial" panose="020B0604020202020204" pitchFamily="34" charset="0"/>
              <a:buChar char="•"/>
            </a:pPr>
            <a:r>
              <a:rPr lang="en-US" dirty="0"/>
              <a:t>Window of minimum value: 135</a:t>
            </a:r>
          </a:p>
          <a:p>
            <a:pPr marL="285750" indent="-285750">
              <a:buFont typeface="Arial" panose="020B0604020202020204" pitchFamily="34" charset="0"/>
              <a:buChar char="•"/>
            </a:pPr>
            <a:r>
              <a:rPr lang="en-US" dirty="0"/>
              <a:t>We notice an increase both in the volatility and the value of the metric after the 800</a:t>
            </a:r>
            <a:r>
              <a:rPr lang="en-US" baseline="30000" dirty="0"/>
              <a:t>th</a:t>
            </a:r>
            <a:r>
              <a:rPr lang="en-US" dirty="0"/>
              <a:t> day (March of 2021)</a:t>
            </a:r>
          </a:p>
        </p:txBody>
      </p:sp>
      <p:sp>
        <p:nvSpPr>
          <p:cNvPr id="34" name="Text Placeholder 7">
            <a:extLst>
              <a:ext uri="{FF2B5EF4-FFF2-40B4-BE49-F238E27FC236}">
                <a16:creationId xmlns:a16="http://schemas.microsoft.com/office/drawing/2014/main" id="{49B51032-8FC8-1E2F-55E4-F90AF457FA0F}"/>
              </a:ext>
            </a:extLst>
          </p:cNvPr>
          <p:cNvSpPr txBox="1">
            <a:spLocks/>
          </p:cNvSpPr>
          <p:nvPr/>
        </p:nvSpPr>
        <p:spPr>
          <a:xfrm>
            <a:off x="4300507" y="4932496"/>
            <a:ext cx="3600219" cy="1530392"/>
          </a:xfrm>
          <a:prstGeom prst="rect">
            <a:avLst/>
          </a:prstGeom>
        </p:spPr>
        <p:txBody>
          <a:bodyPr vert="horz" lIns="91440" tIns="45720" rIns="91440" bIns="45720" rtlCol="0" anchor="t">
            <a:normAutofit lnSpcReduction="10000"/>
          </a:bodyPr>
          <a:lstStyle>
            <a:lvl1pPr marL="0" indent="0" algn="l" defTabSz="914400" rtl="0" eaLnBrk="1" latinLnBrk="0" hangingPunct="1">
              <a:lnSpc>
                <a:spcPct val="120000"/>
              </a:lnSpc>
              <a:spcBef>
                <a:spcPts val="1000"/>
              </a:spcBef>
              <a:buSzPct val="125000"/>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120000"/>
              </a:lnSpc>
              <a:spcBef>
                <a:spcPts val="500"/>
              </a:spcBef>
              <a:buSzPct val="125000"/>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Calibri" panose="020F0502020204030204" pitchFamily="34" charset="0"/>
                <a:ea typeface="+mn-ea"/>
                <a:cs typeface="Calibri" panose="020F0502020204030204" pitchFamily="34" charset="0"/>
              </a:defRPr>
            </a:lvl5pPr>
            <a:lvl6pPr marL="22860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mn-lt"/>
                <a:ea typeface="+mn-ea"/>
                <a:cs typeface="+mn-cs"/>
              </a:defRPr>
            </a:lvl6pPr>
            <a:lvl7pPr marL="27432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mn-lt"/>
                <a:ea typeface="+mn-ea"/>
                <a:cs typeface="+mn-cs"/>
              </a:defRPr>
            </a:lvl7pPr>
            <a:lvl8pPr marL="32004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mn-lt"/>
                <a:ea typeface="+mn-ea"/>
                <a:cs typeface="+mn-cs"/>
              </a:defRPr>
            </a:lvl8pPr>
            <a:lvl9pPr marL="3657600" indent="0" algn="l" defTabSz="914400" rtl="0" eaLnBrk="1" latinLnBrk="0" hangingPunct="1">
              <a:lnSpc>
                <a:spcPct val="120000"/>
              </a:lnSpc>
              <a:spcBef>
                <a:spcPts val="500"/>
              </a:spcBef>
              <a:buSzPct val="125000"/>
              <a:buFont typeface="Arial" panose="020B0604020202020204" pitchFamily="34" charset="0"/>
              <a:buNone/>
              <a:defRPr sz="9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Minimum value: 4.80</a:t>
            </a:r>
          </a:p>
          <a:p>
            <a:pPr marL="285750" indent="-285750">
              <a:buFont typeface="Arial" panose="020B0604020202020204" pitchFamily="34" charset="0"/>
              <a:buChar char="•"/>
            </a:pPr>
            <a:r>
              <a:rPr lang="en-US" dirty="0"/>
              <a:t>Window of minimum value: 135</a:t>
            </a:r>
          </a:p>
          <a:p>
            <a:pPr marL="285750" indent="-285750">
              <a:buFont typeface="Arial" panose="020B0604020202020204" pitchFamily="34" charset="0"/>
              <a:buChar char="•"/>
            </a:pPr>
            <a:r>
              <a:rPr lang="en-US" dirty="0"/>
              <a:t>We notice an increase both in the volatility and the value of the metric after the 800</a:t>
            </a:r>
            <a:r>
              <a:rPr lang="en-US" baseline="30000" dirty="0"/>
              <a:t>th</a:t>
            </a:r>
            <a:r>
              <a:rPr lang="en-US" dirty="0"/>
              <a:t> day (March of 2021)</a:t>
            </a:r>
          </a:p>
        </p:txBody>
      </p:sp>
      <p:sp>
        <p:nvSpPr>
          <p:cNvPr id="41" name="TextBox 40">
            <a:extLst>
              <a:ext uri="{FF2B5EF4-FFF2-40B4-BE49-F238E27FC236}">
                <a16:creationId xmlns:a16="http://schemas.microsoft.com/office/drawing/2014/main" id="{0842D9F3-F0A0-8AD1-D238-B946DEC8083F}"/>
              </a:ext>
            </a:extLst>
          </p:cNvPr>
          <p:cNvSpPr txBox="1"/>
          <p:nvPr/>
        </p:nvSpPr>
        <p:spPr>
          <a:xfrm>
            <a:off x="566988" y="1274618"/>
            <a:ext cx="11042543" cy="584775"/>
          </a:xfrm>
          <a:prstGeom prst="rect">
            <a:avLst/>
          </a:prstGeom>
          <a:noFill/>
        </p:spPr>
        <p:txBody>
          <a:bodyPr wrap="square" rtlCol="0">
            <a:spAutoFit/>
          </a:bodyPr>
          <a:lstStyle/>
          <a:p>
            <a:r>
              <a:rPr lang="en-US" sz="1600" dirty="0">
                <a:latin typeface="Calibri" panose="020F0502020204030204" pitchFamily="34" charset="0"/>
                <a:ea typeface="Calibri" panose="020F0502020204030204" pitchFamily="34" charset="0"/>
                <a:cs typeface="Calibri" panose="020F0502020204030204" pitchFamily="34" charset="0"/>
              </a:rPr>
              <a:t>The best performing algorithm in terms of overall average and minimum performance was the ANN-MLP model using the clustering information. Below the derived diagrams of model’s metrics in comparison to the training window: </a:t>
            </a:r>
          </a:p>
        </p:txBody>
      </p:sp>
    </p:spTree>
    <p:extLst>
      <p:ext uri="{BB962C8B-B14F-4D97-AF65-F5344CB8AC3E}">
        <p14:creationId xmlns:p14="http://schemas.microsoft.com/office/powerpoint/2010/main" val="2617573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500"/>
                                        <p:tgtEl>
                                          <p:spTgt spid="28"/>
                                        </p:tgtEl>
                                      </p:cBhvr>
                                    </p:animEffect>
                                    <p:anim calcmode="lin" valueType="num">
                                      <p:cBhvr>
                                        <p:cTn id="13" dur="500" fill="hold"/>
                                        <p:tgtEl>
                                          <p:spTgt spid="28"/>
                                        </p:tgtEl>
                                        <p:attrNameLst>
                                          <p:attrName>ppt_x</p:attrName>
                                        </p:attrNameLst>
                                      </p:cBhvr>
                                      <p:tavLst>
                                        <p:tav tm="0">
                                          <p:val>
                                            <p:strVal val="#ppt_x"/>
                                          </p:val>
                                        </p:tav>
                                        <p:tav tm="100000">
                                          <p:val>
                                            <p:strVal val="#ppt_x"/>
                                          </p:val>
                                        </p:tav>
                                      </p:tavLst>
                                    </p:anim>
                                    <p:anim calcmode="lin" valueType="num">
                                      <p:cBhvr>
                                        <p:cTn id="14" dur="500" fill="hold"/>
                                        <p:tgtEl>
                                          <p:spTgt spid="28"/>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anim calcmode="lin" valueType="num">
                                      <p:cBhvr>
                                        <p:cTn id="1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0" end="0"/>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fade">
                                      <p:cBhvr>
                                        <p:cTn id="22" dur="500"/>
                                        <p:tgtEl>
                                          <p:spTgt spid="33"/>
                                        </p:tgtEl>
                                      </p:cBhvr>
                                    </p:animEffect>
                                    <p:anim calcmode="lin" valueType="num">
                                      <p:cBhvr>
                                        <p:cTn id="23" dur="500" fill="hold"/>
                                        <p:tgtEl>
                                          <p:spTgt spid="33"/>
                                        </p:tgtEl>
                                        <p:attrNameLst>
                                          <p:attrName>ppt_x</p:attrName>
                                        </p:attrNameLst>
                                      </p:cBhvr>
                                      <p:tavLst>
                                        <p:tav tm="0">
                                          <p:val>
                                            <p:strVal val="#ppt_x"/>
                                          </p:val>
                                        </p:tav>
                                        <p:tav tm="100000">
                                          <p:val>
                                            <p:strVal val="#ppt_x"/>
                                          </p:val>
                                        </p:tav>
                                      </p:tavLst>
                                    </p:anim>
                                    <p:anim calcmode="lin" valueType="num">
                                      <p:cBhvr>
                                        <p:cTn id="24" dur="5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500"/>
                                        <p:tgtEl>
                                          <p:spTgt spid="30"/>
                                        </p:tgtEl>
                                      </p:cBhvr>
                                    </p:animEffect>
                                    <p:anim calcmode="lin" valueType="num">
                                      <p:cBhvr>
                                        <p:cTn id="30" dur="500" fill="hold"/>
                                        <p:tgtEl>
                                          <p:spTgt spid="30"/>
                                        </p:tgtEl>
                                        <p:attrNameLst>
                                          <p:attrName>ppt_x</p:attrName>
                                        </p:attrNameLst>
                                      </p:cBhvr>
                                      <p:tavLst>
                                        <p:tav tm="0">
                                          <p:val>
                                            <p:strVal val="#ppt_x"/>
                                          </p:val>
                                        </p:tav>
                                        <p:tav tm="100000">
                                          <p:val>
                                            <p:strVal val="#ppt_x"/>
                                          </p:val>
                                        </p:tav>
                                      </p:tavLst>
                                    </p:anim>
                                    <p:anim calcmode="lin" valueType="num">
                                      <p:cBhvr>
                                        <p:cTn id="31" dur="500" fill="hold"/>
                                        <p:tgtEl>
                                          <p:spTgt spid="30"/>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anim calcmode="lin" valueType="num">
                                      <p:cBhvr>
                                        <p:cTn id="35" dur="500" fill="hold"/>
                                        <p:tgtEl>
                                          <p:spTgt spid="34"/>
                                        </p:tgtEl>
                                        <p:attrNameLst>
                                          <p:attrName>ppt_x</p:attrName>
                                        </p:attrNameLst>
                                      </p:cBhvr>
                                      <p:tavLst>
                                        <p:tav tm="0">
                                          <p:val>
                                            <p:strVal val="#ppt_x"/>
                                          </p:val>
                                        </p:tav>
                                        <p:tav tm="100000">
                                          <p:val>
                                            <p:strVal val="#ppt_x"/>
                                          </p:val>
                                        </p:tav>
                                      </p:tavLst>
                                    </p:anim>
                                    <p:anim calcmode="lin" valueType="num">
                                      <p:cBhvr>
                                        <p:cTn id="36" dur="500" fill="hold"/>
                                        <p:tgtEl>
                                          <p:spTgt spid="34"/>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0"/>
                                  </p:stCondLst>
                                  <p:childTnLst>
                                    <p:set>
                                      <p:cBhvr>
                                        <p:cTn id="38" dur="1" fill="hold">
                                          <p:stCondLst>
                                            <p:cond delay="0"/>
                                          </p:stCondLst>
                                        </p:cTn>
                                        <p:tgtEl>
                                          <p:spTgt spid="6">
                                            <p:txEl>
                                              <p:pRg st="0" end="0"/>
                                            </p:txEl>
                                          </p:spTgt>
                                        </p:tgtEl>
                                        <p:attrNameLst>
                                          <p:attrName>style.visibility</p:attrName>
                                        </p:attrNameLst>
                                      </p:cBhvr>
                                      <p:to>
                                        <p:strVal val="visible"/>
                                      </p:to>
                                    </p:set>
                                    <p:animEffect transition="in" filter="fade">
                                      <p:cBhvr>
                                        <p:cTn id="39" dur="500"/>
                                        <p:tgtEl>
                                          <p:spTgt spid="6">
                                            <p:txEl>
                                              <p:pRg st="0" end="0"/>
                                            </p:txEl>
                                          </p:spTgt>
                                        </p:tgtEl>
                                      </p:cBhvr>
                                    </p:animEffect>
                                    <p:anim calcmode="lin" valueType="num">
                                      <p:cBhvr>
                                        <p:cTn id="4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2"/>
                                        </p:tgtEl>
                                        <p:attrNameLst>
                                          <p:attrName>style.visibility</p:attrName>
                                        </p:attrNameLst>
                                      </p:cBhvr>
                                      <p:to>
                                        <p:strVal val="visible"/>
                                      </p:to>
                                    </p:set>
                                    <p:animEffect transition="in" filter="fade">
                                      <p:cBhvr>
                                        <p:cTn id="46" dur="500"/>
                                        <p:tgtEl>
                                          <p:spTgt spid="32"/>
                                        </p:tgtEl>
                                      </p:cBhvr>
                                    </p:animEffect>
                                    <p:anim calcmode="lin" valueType="num">
                                      <p:cBhvr>
                                        <p:cTn id="47" dur="500" fill="hold"/>
                                        <p:tgtEl>
                                          <p:spTgt spid="32"/>
                                        </p:tgtEl>
                                        <p:attrNameLst>
                                          <p:attrName>ppt_x</p:attrName>
                                        </p:attrNameLst>
                                      </p:cBhvr>
                                      <p:tavLst>
                                        <p:tav tm="0">
                                          <p:val>
                                            <p:strVal val="#ppt_x"/>
                                          </p:val>
                                        </p:tav>
                                        <p:tav tm="100000">
                                          <p:val>
                                            <p:strVal val="#ppt_x"/>
                                          </p:val>
                                        </p:tav>
                                      </p:tavLst>
                                    </p:anim>
                                    <p:anim calcmode="lin" valueType="num">
                                      <p:cBhvr>
                                        <p:cTn id="48" dur="500" fill="hold"/>
                                        <p:tgtEl>
                                          <p:spTgt spid="3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anim calcmode="lin" valueType="num">
                                      <p:cBhvr>
                                        <p:cTn id="52"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53" dur="500" fill="hold"/>
                                        <p:tgtEl>
                                          <p:spTgt spid="9">
                                            <p:txEl>
                                              <p:pRg st="0" end="0"/>
                                            </p:txEl>
                                          </p:spTgt>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1"/>
                                        </p:tgtEl>
                                        <p:attrNameLst>
                                          <p:attrName>style.visibility</p:attrName>
                                        </p:attrNameLst>
                                      </p:cBhvr>
                                      <p:to>
                                        <p:strVal val="visible"/>
                                      </p:to>
                                    </p:set>
                                    <p:animEffect transition="in" filter="fade">
                                      <p:cBhvr>
                                        <p:cTn id="56" dur="500"/>
                                        <p:tgtEl>
                                          <p:spTgt spid="11"/>
                                        </p:tgtEl>
                                      </p:cBhvr>
                                    </p:animEffect>
                                    <p:anim calcmode="lin" valueType="num">
                                      <p:cBhvr>
                                        <p:cTn id="57" dur="500" fill="hold"/>
                                        <p:tgtEl>
                                          <p:spTgt spid="11"/>
                                        </p:tgtEl>
                                        <p:attrNameLst>
                                          <p:attrName>ppt_x</p:attrName>
                                        </p:attrNameLst>
                                      </p:cBhvr>
                                      <p:tavLst>
                                        <p:tav tm="0">
                                          <p:val>
                                            <p:strVal val="#ppt_x"/>
                                          </p:val>
                                        </p:tav>
                                        <p:tav tm="100000">
                                          <p:val>
                                            <p:strVal val="#ppt_x"/>
                                          </p:val>
                                        </p:tav>
                                      </p:tavLst>
                                    </p:anim>
                                    <p:anim calcmode="lin" valueType="num">
                                      <p:cBhvr>
                                        <p:cTn id="58"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6" grpId="0" build="p"/>
      <p:bldP spid="9" grpId="0" build="p"/>
      <p:bldP spid="11" grpId="0"/>
      <p:bldP spid="33" grpId="0"/>
      <p:bldP spid="34"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902EB65F-5D30-1DE9-8C38-F20EF856CD6F}"/>
              </a:ext>
            </a:extLst>
          </p:cNvPr>
          <p:cNvSpPr txBox="1">
            <a:spLocks/>
          </p:cNvSpPr>
          <p:nvPr/>
        </p:nvSpPr>
        <p:spPr>
          <a:xfrm>
            <a:off x="4983480" y="108720"/>
            <a:ext cx="7533018" cy="87772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3600" kern="1200" cap="all" baseline="0">
                <a:solidFill>
                  <a:schemeClr val="tx1"/>
                </a:solidFill>
                <a:latin typeface="Calibri" panose="020F0502020204030204" pitchFamily="34" charset="0"/>
                <a:ea typeface="+mj-ea"/>
                <a:cs typeface="+mj-cs"/>
              </a:defRPr>
            </a:lvl1pPr>
          </a:lstStyle>
          <a:p>
            <a:pPr algn="ctr"/>
            <a:r>
              <a:rPr lang="en-US" sz="3200" dirty="0">
                <a:solidFill>
                  <a:srgbClr val="FFFFFF"/>
                </a:solidFill>
              </a:rPr>
              <a:t>Results: transfer Learning</a:t>
            </a:r>
          </a:p>
        </p:txBody>
      </p:sp>
      <p:sp>
        <p:nvSpPr>
          <p:cNvPr id="41" name="TextBox 40">
            <a:extLst>
              <a:ext uri="{FF2B5EF4-FFF2-40B4-BE49-F238E27FC236}">
                <a16:creationId xmlns:a16="http://schemas.microsoft.com/office/drawing/2014/main" id="{0842D9F3-F0A0-8AD1-D238-B946DEC8083F}"/>
              </a:ext>
            </a:extLst>
          </p:cNvPr>
          <p:cNvSpPr txBox="1"/>
          <p:nvPr/>
        </p:nvSpPr>
        <p:spPr>
          <a:xfrm>
            <a:off x="566988" y="1274618"/>
            <a:ext cx="11042543" cy="1077218"/>
          </a:xfrm>
          <a:prstGeom prst="rect">
            <a:avLst/>
          </a:prstGeom>
          <a:noFill/>
        </p:spPr>
        <p:txBody>
          <a:bodyPr wrap="square" rtlCol="0">
            <a:spAutoFit/>
          </a:bodyPr>
          <a:lstStyle/>
          <a:p>
            <a:r>
              <a:rPr lang="en-US" sz="1600" dirty="0">
                <a:latin typeface="Calibri" panose="020F0502020204030204" pitchFamily="34" charset="0"/>
                <a:ea typeface="Calibri" panose="020F0502020204030204" pitchFamily="34" charset="0"/>
                <a:cs typeface="Calibri" panose="020F0502020204030204" pitchFamily="34" charset="0"/>
              </a:rPr>
              <a:t>We trained an ANN-MLP model on the Belgian dataset using both clustered and non-clustered approaches. The model was then fine-tuned using the Dutch dataset to assess the benefits of transfer learning. For comparison, we also trained an ANN-MLP model solely on the Dutch dataset without using transfer learning. The performance metrics for these experiments, including MAE, RMSE, and </a:t>
            </a:r>
            <a:r>
              <a:rPr lang="en-US" sz="1600" dirty="0" err="1">
                <a:latin typeface="Calibri" panose="020F0502020204030204" pitchFamily="34" charset="0"/>
                <a:ea typeface="Calibri" panose="020F0502020204030204" pitchFamily="34" charset="0"/>
                <a:cs typeface="Calibri" panose="020F0502020204030204" pitchFamily="34" charset="0"/>
              </a:rPr>
              <a:t>sMAPE</a:t>
            </a:r>
            <a:r>
              <a:rPr lang="en-US" sz="1600" dirty="0">
                <a:latin typeface="Calibri" panose="020F0502020204030204" pitchFamily="34" charset="0"/>
                <a:ea typeface="Calibri" panose="020F0502020204030204" pitchFamily="34" charset="0"/>
                <a:cs typeface="Calibri" panose="020F0502020204030204" pitchFamily="34" charset="0"/>
              </a:rPr>
              <a:t>, are summarized below:</a:t>
            </a:r>
          </a:p>
        </p:txBody>
      </p:sp>
      <p:graphicFrame>
        <p:nvGraphicFramePr>
          <p:cNvPr id="15" name="Table 15">
            <a:extLst>
              <a:ext uri="{FF2B5EF4-FFF2-40B4-BE49-F238E27FC236}">
                <a16:creationId xmlns:a16="http://schemas.microsoft.com/office/drawing/2014/main" id="{BB496ED6-BBCF-1F0E-7D91-66D6361D6DE8}"/>
              </a:ext>
            </a:extLst>
          </p:cNvPr>
          <p:cNvGraphicFramePr>
            <a:graphicFrameLocks noGrp="1"/>
          </p:cNvGraphicFramePr>
          <p:nvPr>
            <p:extLst>
              <p:ext uri="{D42A27DB-BD31-4B8C-83A1-F6EECF244321}">
                <p14:modId xmlns:p14="http://schemas.microsoft.com/office/powerpoint/2010/main" val="1234064066"/>
              </p:ext>
            </p:extLst>
          </p:nvPr>
        </p:nvGraphicFramePr>
        <p:xfrm>
          <a:off x="591969" y="2640005"/>
          <a:ext cx="7712520" cy="3840480"/>
        </p:xfrm>
        <a:graphic>
          <a:graphicData uri="http://schemas.openxmlformats.org/drawingml/2006/table">
            <a:tbl>
              <a:tblPr firstRow="1" bandRow="1">
                <a:effectLst/>
                <a:tableStyleId>{93296810-A885-4BE3-A3E7-6D5BEEA58F35}</a:tableStyleId>
              </a:tblPr>
              <a:tblGrid>
                <a:gridCol w="2266188">
                  <a:extLst>
                    <a:ext uri="{9D8B030D-6E8A-4147-A177-3AD203B41FA5}">
                      <a16:colId xmlns:a16="http://schemas.microsoft.com/office/drawing/2014/main" val="1161971429"/>
                    </a:ext>
                  </a:extLst>
                </a:gridCol>
                <a:gridCol w="690880">
                  <a:extLst>
                    <a:ext uri="{9D8B030D-6E8A-4147-A177-3AD203B41FA5}">
                      <a16:colId xmlns:a16="http://schemas.microsoft.com/office/drawing/2014/main" val="3176728522"/>
                    </a:ext>
                  </a:extLst>
                </a:gridCol>
                <a:gridCol w="1023493">
                  <a:extLst>
                    <a:ext uri="{9D8B030D-6E8A-4147-A177-3AD203B41FA5}">
                      <a16:colId xmlns:a16="http://schemas.microsoft.com/office/drawing/2014/main" val="1269843553"/>
                    </a:ext>
                  </a:extLst>
                </a:gridCol>
                <a:gridCol w="776605">
                  <a:extLst>
                    <a:ext uri="{9D8B030D-6E8A-4147-A177-3AD203B41FA5}">
                      <a16:colId xmlns:a16="http://schemas.microsoft.com/office/drawing/2014/main" val="2427436546"/>
                    </a:ext>
                  </a:extLst>
                </a:gridCol>
                <a:gridCol w="1023493">
                  <a:extLst>
                    <a:ext uri="{9D8B030D-6E8A-4147-A177-3AD203B41FA5}">
                      <a16:colId xmlns:a16="http://schemas.microsoft.com/office/drawing/2014/main" val="113948957"/>
                    </a:ext>
                  </a:extLst>
                </a:gridCol>
                <a:gridCol w="908368">
                  <a:extLst>
                    <a:ext uri="{9D8B030D-6E8A-4147-A177-3AD203B41FA5}">
                      <a16:colId xmlns:a16="http://schemas.microsoft.com/office/drawing/2014/main" val="1680620881"/>
                    </a:ext>
                  </a:extLst>
                </a:gridCol>
                <a:gridCol w="1023493">
                  <a:extLst>
                    <a:ext uri="{9D8B030D-6E8A-4147-A177-3AD203B41FA5}">
                      <a16:colId xmlns:a16="http://schemas.microsoft.com/office/drawing/2014/main" val="975622525"/>
                    </a:ext>
                  </a:extLst>
                </a:gridCol>
              </a:tblGrid>
              <a:tr h="250796">
                <a:tc>
                  <a:txBody>
                    <a:bodyPr/>
                    <a:lstStyle/>
                    <a:p>
                      <a:pPr algn="ctr"/>
                      <a:r>
                        <a:rPr lang="en-US" dirty="0">
                          <a:solidFill>
                            <a:schemeClr val="bg1"/>
                          </a:solidFill>
                          <a:latin typeface="Calibri" panose="020F0502020204030204" pitchFamily="34" charset="0"/>
                          <a:ea typeface="Calibri" panose="020F0502020204030204" pitchFamily="34" charset="0"/>
                          <a:cs typeface="Calibri" panose="020F0502020204030204" pitchFamily="34" charset="0"/>
                        </a:rPr>
                        <a:t>Model</a:t>
                      </a:r>
                    </a:p>
                  </a:txBody>
                  <a:tcPr anchor="ctr">
                    <a:gradFill>
                      <a:gsLst>
                        <a:gs pos="0">
                          <a:schemeClr val="lt1">
                            <a:hueOff val="0"/>
                            <a:satOff val="0"/>
                            <a:lumOff val="0"/>
                            <a:alphaOff val="0"/>
                            <a:tint val="94000"/>
                            <a:satMod val="105000"/>
                            <a:lumMod val="102000"/>
                          </a:schemeClr>
                        </a:gs>
                        <a:gs pos="100000">
                          <a:schemeClr val="lt1">
                            <a:hueOff val="0"/>
                            <a:satOff val="0"/>
                            <a:lumOff val="0"/>
                            <a:alphaOff val="0"/>
                            <a:shade val="74000"/>
                            <a:satMod val="128000"/>
                            <a:lumMod val="100000"/>
                          </a:schemeClr>
                        </a:gs>
                      </a:gsLst>
                      <a:lin ang="5400000" scaled="0"/>
                    </a:gradFill>
                  </a:tcPr>
                </a:tc>
                <a:tc>
                  <a:txBody>
                    <a:bodyPr/>
                    <a:lstStyle/>
                    <a:p>
                      <a:pPr algn="ctr"/>
                      <a:r>
                        <a:rPr lang="en-US" dirty="0">
                          <a:solidFill>
                            <a:schemeClr val="bg1"/>
                          </a:solidFill>
                          <a:latin typeface="Calibri" panose="020F0502020204030204" pitchFamily="34" charset="0"/>
                          <a:ea typeface="Calibri" panose="020F0502020204030204" pitchFamily="34" charset="0"/>
                          <a:cs typeface="Calibri" panose="020F0502020204030204" pitchFamily="34" charset="0"/>
                        </a:rPr>
                        <a:t>MAE</a:t>
                      </a:r>
                    </a:p>
                  </a:txBody>
                  <a:tcPr anchor="ctr">
                    <a:gradFill>
                      <a:gsLst>
                        <a:gs pos="0">
                          <a:schemeClr val="lt1">
                            <a:hueOff val="0"/>
                            <a:satOff val="0"/>
                            <a:lumOff val="0"/>
                            <a:alphaOff val="0"/>
                            <a:tint val="94000"/>
                            <a:satMod val="105000"/>
                            <a:lumMod val="102000"/>
                          </a:schemeClr>
                        </a:gs>
                        <a:gs pos="100000">
                          <a:schemeClr val="lt1">
                            <a:hueOff val="0"/>
                            <a:satOff val="0"/>
                            <a:lumOff val="0"/>
                            <a:alphaOff val="0"/>
                            <a:shade val="74000"/>
                            <a:satMod val="128000"/>
                            <a:lumMod val="100000"/>
                          </a:schemeClr>
                        </a:gs>
                      </a:gsLst>
                      <a:lin ang="5400000" scaled="0"/>
                    </a:gradFill>
                  </a:tcPr>
                </a:tc>
                <a:tc>
                  <a:txBody>
                    <a:bodyPr/>
                    <a:lstStyle/>
                    <a:p>
                      <a:pPr algn="ctr"/>
                      <a:r>
                        <a:rPr lang="en-US" dirty="0">
                          <a:solidFill>
                            <a:schemeClr val="bg1"/>
                          </a:solidFill>
                          <a:latin typeface="Calibri" panose="020F0502020204030204" pitchFamily="34" charset="0"/>
                          <a:ea typeface="Calibri" panose="020F0502020204030204" pitchFamily="34" charset="0"/>
                          <a:cs typeface="Calibri" panose="020F0502020204030204" pitchFamily="34" charset="0"/>
                        </a:rPr>
                        <a:t>Window</a:t>
                      </a:r>
                    </a:p>
                  </a:txBody>
                  <a:tcPr anchor="ctr">
                    <a:gradFill>
                      <a:gsLst>
                        <a:gs pos="0">
                          <a:schemeClr val="lt1">
                            <a:hueOff val="0"/>
                            <a:satOff val="0"/>
                            <a:lumOff val="0"/>
                            <a:alphaOff val="0"/>
                            <a:tint val="94000"/>
                            <a:satMod val="105000"/>
                            <a:lumMod val="102000"/>
                          </a:schemeClr>
                        </a:gs>
                        <a:gs pos="100000">
                          <a:schemeClr val="lt1">
                            <a:hueOff val="0"/>
                            <a:satOff val="0"/>
                            <a:lumOff val="0"/>
                            <a:alphaOff val="0"/>
                            <a:shade val="74000"/>
                            <a:satMod val="128000"/>
                            <a:lumMod val="100000"/>
                          </a:schemeClr>
                        </a:gs>
                      </a:gsLst>
                      <a:lin ang="5400000" scaled="0"/>
                    </a:gradFill>
                  </a:tcPr>
                </a:tc>
                <a:tc>
                  <a:txBody>
                    <a:bodyPr/>
                    <a:lstStyle/>
                    <a:p>
                      <a:pPr algn="ctr"/>
                      <a:r>
                        <a:rPr lang="en-US" dirty="0">
                          <a:solidFill>
                            <a:schemeClr val="bg1"/>
                          </a:solidFill>
                          <a:latin typeface="Calibri" panose="020F0502020204030204" pitchFamily="34" charset="0"/>
                          <a:ea typeface="Calibri" panose="020F0502020204030204" pitchFamily="34" charset="0"/>
                          <a:cs typeface="Calibri" panose="020F0502020204030204" pitchFamily="34" charset="0"/>
                        </a:rPr>
                        <a:t>RMSE</a:t>
                      </a:r>
                    </a:p>
                  </a:txBody>
                  <a:tcPr anchor="ctr">
                    <a:gradFill>
                      <a:gsLst>
                        <a:gs pos="0">
                          <a:schemeClr val="lt1">
                            <a:hueOff val="0"/>
                            <a:satOff val="0"/>
                            <a:lumOff val="0"/>
                            <a:alphaOff val="0"/>
                            <a:tint val="94000"/>
                            <a:satMod val="105000"/>
                            <a:lumMod val="102000"/>
                          </a:schemeClr>
                        </a:gs>
                        <a:gs pos="100000">
                          <a:schemeClr val="lt1">
                            <a:hueOff val="0"/>
                            <a:satOff val="0"/>
                            <a:lumOff val="0"/>
                            <a:alphaOff val="0"/>
                            <a:shade val="74000"/>
                            <a:satMod val="128000"/>
                            <a:lumMod val="100000"/>
                          </a:schemeClr>
                        </a:gs>
                      </a:gsLst>
                      <a:lin ang="5400000" scaled="0"/>
                    </a:gradFill>
                  </a:tcPr>
                </a:tc>
                <a:tc>
                  <a:txBody>
                    <a:bodyPr/>
                    <a:lstStyle/>
                    <a:p>
                      <a:pPr algn="ctr"/>
                      <a:r>
                        <a:rPr lang="en-US" dirty="0">
                          <a:solidFill>
                            <a:schemeClr val="bg1"/>
                          </a:solidFill>
                          <a:latin typeface="Calibri" panose="020F0502020204030204" pitchFamily="34" charset="0"/>
                          <a:ea typeface="Calibri" panose="020F0502020204030204" pitchFamily="34" charset="0"/>
                          <a:cs typeface="Calibri" panose="020F0502020204030204" pitchFamily="34" charset="0"/>
                        </a:rPr>
                        <a:t>Window</a:t>
                      </a:r>
                    </a:p>
                  </a:txBody>
                  <a:tcPr anchor="ctr">
                    <a:gradFill>
                      <a:gsLst>
                        <a:gs pos="0">
                          <a:schemeClr val="lt1">
                            <a:hueOff val="0"/>
                            <a:satOff val="0"/>
                            <a:lumOff val="0"/>
                            <a:alphaOff val="0"/>
                            <a:tint val="94000"/>
                            <a:satMod val="105000"/>
                            <a:lumMod val="102000"/>
                          </a:schemeClr>
                        </a:gs>
                        <a:gs pos="100000">
                          <a:schemeClr val="lt1">
                            <a:hueOff val="0"/>
                            <a:satOff val="0"/>
                            <a:lumOff val="0"/>
                            <a:alphaOff val="0"/>
                            <a:shade val="74000"/>
                            <a:satMod val="128000"/>
                            <a:lumMod val="100000"/>
                          </a:schemeClr>
                        </a:gs>
                      </a:gsLst>
                      <a:lin ang="5400000" scaled="0"/>
                    </a:gradFill>
                  </a:tcPr>
                </a:tc>
                <a:tc>
                  <a:txBody>
                    <a:bodyPr/>
                    <a:lstStyle/>
                    <a:p>
                      <a:pPr algn="ctr"/>
                      <a:r>
                        <a:rPr lang="en-US" dirty="0" err="1">
                          <a:solidFill>
                            <a:schemeClr val="bg1"/>
                          </a:solidFill>
                          <a:latin typeface="Calibri" panose="020F0502020204030204" pitchFamily="34" charset="0"/>
                          <a:ea typeface="Calibri" panose="020F0502020204030204" pitchFamily="34" charset="0"/>
                          <a:cs typeface="Calibri" panose="020F0502020204030204" pitchFamily="34" charset="0"/>
                        </a:rPr>
                        <a:t>sMAPE</a:t>
                      </a:r>
                      <a:endParaRPr lang="en-US" dirty="0">
                        <a:solidFill>
                          <a:schemeClr val="bg1"/>
                        </a:solidFill>
                        <a:latin typeface="Calibri" panose="020F0502020204030204" pitchFamily="34" charset="0"/>
                        <a:ea typeface="Calibri" panose="020F0502020204030204" pitchFamily="34" charset="0"/>
                        <a:cs typeface="Calibri" panose="020F0502020204030204" pitchFamily="34" charset="0"/>
                      </a:endParaRPr>
                    </a:p>
                  </a:txBody>
                  <a:tcPr anchor="ctr">
                    <a:gradFill>
                      <a:gsLst>
                        <a:gs pos="0">
                          <a:schemeClr val="lt1">
                            <a:hueOff val="0"/>
                            <a:satOff val="0"/>
                            <a:lumOff val="0"/>
                            <a:alphaOff val="0"/>
                            <a:tint val="94000"/>
                            <a:satMod val="105000"/>
                            <a:lumMod val="102000"/>
                          </a:schemeClr>
                        </a:gs>
                        <a:gs pos="100000">
                          <a:schemeClr val="lt1">
                            <a:hueOff val="0"/>
                            <a:satOff val="0"/>
                            <a:lumOff val="0"/>
                            <a:alphaOff val="0"/>
                            <a:shade val="74000"/>
                            <a:satMod val="128000"/>
                            <a:lumMod val="100000"/>
                          </a:schemeClr>
                        </a:gs>
                      </a:gsLst>
                      <a:lin ang="5400000" scaled="0"/>
                    </a:gradFill>
                  </a:tcPr>
                </a:tc>
                <a:tc>
                  <a:txBody>
                    <a:bodyPr/>
                    <a:lstStyle/>
                    <a:p>
                      <a:pPr algn="ctr"/>
                      <a:r>
                        <a:rPr lang="en-US" dirty="0">
                          <a:solidFill>
                            <a:schemeClr val="bg1"/>
                          </a:solidFill>
                          <a:latin typeface="Calibri" panose="020F0502020204030204" pitchFamily="34" charset="0"/>
                          <a:ea typeface="Calibri" panose="020F0502020204030204" pitchFamily="34" charset="0"/>
                          <a:cs typeface="Calibri" panose="020F0502020204030204" pitchFamily="34" charset="0"/>
                        </a:rPr>
                        <a:t>Window</a:t>
                      </a:r>
                    </a:p>
                  </a:txBody>
                  <a:tcPr anchor="ctr">
                    <a:gradFill>
                      <a:gsLst>
                        <a:gs pos="0">
                          <a:schemeClr val="lt1">
                            <a:hueOff val="0"/>
                            <a:satOff val="0"/>
                            <a:lumOff val="0"/>
                            <a:alphaOff val="0"/>
                            <a:tint val="94000"/>
                            <a:satMod val="105000"/>
                            <a:lumMod val="102000"/>
                          </a:schemeClr>
                        </a:gs>
                        <a:gs pos="100000">
                          <a:schemeClr val="lt1">
                            <a:hueOff val="0"/>
                            <a:satOff val="0"/>
                            <a:lumOff val="0"/>
                            <a:alphaOff val="0"/>
                            <a:shade val="74000"/>
                            <a:satMod val="128000"/>
                            <a:lumMod val="100000"/>
                          </a:schemeClr>
                        </a:gs>
                      </a:gsLst>
                      <a:lin ang="5400000" scaled="0"/>
                    </a:gradFill>
                  </a:tcPr>
                </a:tc>
                <a:extLst>
                  <a:ext uri="{0D108BD9-81ED-4DB2-BD59-A6C34878D82A}">
                    <a16:rowId xmlns:a16="http://schemas.microsoft.com/office/drawing/2014/main" val="3574027917"/>
                  </a:ext>
                </a:extLst>
              </a:tr>
              <a:tr h="626992">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Belgian MLP</a:t>
                      </a:r>
                    </a:p>
                    <a:p>
                      <a:pPr algn="ctr"/>
                      <a:r>
                        <a:rPr lang="en-US" dirty="0">
                          <a:latin typeface="Calibri" panose="020F0502020204030204" pitchFamily="34" charset="0"/>
                          <a:ea typeface="Calibri" panose="020F0502020204030204" pitchFamily="34" charset="0"/>
                          <a:cs typeface="Calibri" panose="020F0502020204030204" pitchFamily="34" charset="0"/>
                        </a:rPr>
                        <a:t>(No cluster)</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1.9</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312</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2.2</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312</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4.4</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765</a:t>
                      </a:r>
                    </a:p>
                  </a:txBody>
                  <a:tcPr anchor="ctr">
                    <a:solidFill>
                      <a:schemeClr val="accent6">
                        <a:lumMod val="20000"/>
                        <a:lumOff val="80000"/>
                      </a:schemeClr>
                    </a:solidFill>
                  </a:tcPr>
                </a:tc>
                <a:extLst>
                  <a:ext uri="{0D108BD9-81ED-4DB2-BD59-A6C34878D82A}">
                    <a16:rowId xmlns:a16="http://schemas.microsoft.com/office/drawing/2014/main" val="3146085907"/>
                  </a:ext>
                </a:extLst>
              </a:tr>
              <a:tr h="55133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Belgian MLP</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(Clustered)</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1.6</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144</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2.1</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144</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4.4</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144</a:t>
                      </a:r>
                    </a:p>
                  </a:txBody>
                  <a:tcPr anchor="ctr">
                    <a:solidFill>
                      <a:schemeClr val="accent6">
                        <a:lumMod val="20000"/>
                        <a:lumOff val="80000"/>
                      </a:schemeClr>
                    </a:solidFill>
                  </a:tcPr>
                </a:tc>
                <a:extLst>
                  <a:ext uri="{0D108BD9-81ED-4DB2-BD59-A6C34878D82A}">
                    <a16:rowId xmlns:a16="http://schemas.microsoft.com/office/drawing/2014/main" val="4274054169"/>
                  </a:ext>
                </a:extLst>
              </a:tr>
              <a:tr h="6154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Dutch MLP</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(No cluster)</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1.8</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592</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2.1</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592</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4.6</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100</a:t>
                      </a:r>
                    </a:p>
                  </a:txBody>
                  <a:tcPr anchor="ctr">
                    <a:solidFill>
                      <a:schemeClr val="accent6">
                        <a:lumMod val="20000"/>
                        <a:lumOff val="80000"/>
                      </a:schemeClr>
                    </a:solidFill>
                  </a:tcPr>
                </a:tc>
                <a:extLst>
                  <a:ext uri="{0D108BD9-81ED-4DB2-BD59-A6C34878D82A}">
                    <a16:rowId xmlns:a16="http://schemas.microsoft.com/office/drawing/2014/main" val="4218414653"/>
                  </a:ext>
                </a:extLst>
              </a:tr>
              <a:tr h="61544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Dutch MLP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latin typeface="Calibri" panose="020F0502020204030204" pitchFamily="34" charset="0"/>
                          <a:ea typeface="Calibri" panose="020F0502020204030204" pitchFamily="34" charset="0"/>
                          <a:cs typeface="Calibri" panose="020F0502020204030204" pitchFamily="34" charset="0"/>
                        </a:rPr>
                        <a:t>(Clustered)</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1.0</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201</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1.5</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201</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3.2</a:t>
                      </a:r>
                    </a:p>
                  </a:txBody>
                  <a:tcPr anchor="ctr">
                    <a:solidFill>
                      <a:schemeClr val="accent6">
                        <a:lumMod val="20000"/>
                        <a:lumOff val="80000"/>
                      </a:schemeClr>
                    </a:solidFill>
                  </a:tcPr>
                </a:tc>
                <a:tc>
                  <a:txBody>
                    <a:bodyPr/>
                    <a:lstStyle/>
                    <a:p>
                      <a:pPr algn="ctr"/>
                      <a:r>
                        <a:rPr lang="en-US" dirty="0">
                          <a:latin typeface="Calibri" panose="020F0502020204030204" pitchFamily="34" charset="0"/>
                          <a:ea typeface="Calibri" panose="020F0502020204030204" pitchFamily="34" charset="0"/>
                          <a:cs typeface="Calibri" panose="020F0502020204030204" pitchFamily="34" charset="0"/>
                        </a:rPr>
                        <a:t>201</a:t>
                      </a:r>
                    </a:p>
                  </a:txBody>
                  <a:tcPr anchor="ctr">
                    <a:solidFill>
                      <a:schemeClr val="accent6">
                        <a:lumMod val="20000"/>
                        <a:lumOff val="80000"/>
                      </a:schemeClr>
                    </a:solidFill>
                  </a:tcPr>
                </a:tc>
                <a:extLst>
                  <a:ext uri="{0D108BD9-81ED-4DB2-BD59-A6C34878D82A}">
                    <a16:rowId xmlns:a16="http://schemas.microsoft.com/office/drawing/2014/main" val="2637873238"/>
                  </a:ext>
                </a:extLst>
              </a:tr>
              <a:tr h="815089">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ea typeface="Calibri" panose="020F0502020204030204" pitchFamily="34" charset="0"/>
                          <a:cs typeface="Calibri" panose="020F0502020204030204" pitchFamily="34" charset="0"/>
                        </a:rPr>
                        <a:t>Transfer Learning MLP</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i="1" dirty="0">
                          <a:latin typeface="Calibri" panose="020F0502020204030204" pitchFamily="34" charset="0"/>
                          <a:ea typeface="Calibri" panose="020F0502020204030204" pitchFamily="34" charset="0"/>
                          <a:cs typeface="Calibri" panose="020F0502020204030204" pitchFamily="34" charset="0"/>
                        </a:rPr>
                        <a:t>(Clustered)</a:t>
                      </a:r>
                    </a:p>
                  </a:txBody>
                  <a:tcPr anchor="ctr">
                    <a:solidFill>
                      <a:schemeClr val="accent6">
                        <a:lumMod val="20000"/>
                        <a:lumOff val="80000"/>
                      </a:schemeClr>
                    </a:solidFill>
                  </a:tcPr>
                </a:tc>
                <a:tc>
                  <a:txBody>
                    <a:bodyPr/>
                    <a:lstStyle/>
                    <a:p>
                      <a:pPr algn="ctr"/>
                      <a:r>
                        <a:rPr lang="en-US" sz="1800" b="1" i="1" dirty="0">
                          <a:latin typeface="Calibri" panose="020F0502020204030204" pitchFamily="34" charset="0"/>
                          <a:ea typeface="Calibri" panose="020F0502020204030204" pitchFamily="34" charset="0"/>
                          <a:cs typeface="Calibri" panose="020F0502020204030204" pitchFamily="34" charset="0"/>
                        </a:rPr>
                        <a:t>1.4</a:t>
                      </a:r>
                    </a:p>
                  </a:txBody>
                  <a:tcPr anchor="ctr">
                    <a:solidFill>
                      <a:schemeClr val="accent6">
                        <a:lumMod val="20000"/>
                        <a:lumOff val="80000"/>
                      </a:schemeClr>
                    </a:solidFill>
                  </a:tcPr>
                </a:tc>
                <a:tc>
                  <a:txBody>
                    <a:bodyPr/>
                    <a:lstStyle/>
                    <a:p>
                      <a:pPr algn="ctr"/>
                      <a:r>
                        <a:rPr lang="en-US" sz="1800" b="1" i="1" dirty="0">
                          <a:latin typeface="Calibri" panose="020F0502020204030204" pitchFamily="34" charset="0"/>
                          <a:ea typeface="Calibri" panose="020F0502020204030204" pitchFamily="34" charset="0"/>
                          <a:cs typeface="Calibri" panose="020F0502020204030204" pitchFamily="34" charset="0"/>
                        </a:rPr>
                        <a:t>86</a:t>
                      </a:r>
                    </a:p>
                  </a:txBody>
                  <a:tcPr anchor="ctr">
                    <a:solidFill>
                      <a:schemeClr val="accent6">
                        <a:lumMod val="20000"/>
                        <a:lumOff val="80000"/>
                      </a:schemeClr>
                    </a:solidFill>
                  </a:tcPr>
                </a:tc>
                <a:tc>
                  <a:txBody>
                    <a:bodyPr/>
                    <a:lstStyle/>
                    <a:p>
                      <a:pPr algn="ctr"/>
                      <a:r>
                        <a:rPr lang="en-US" sz="1800" b="1" i="1" dirty="0">
                          <a:latin typeface="Calibri" panose="020F0502020204030204" pitchFamily="34" charset="0"/>
                          <a:ea typeface="Calibri" panose="020F0502020204030204" pitchFamily="34" charset="0"/>
                          <a:cs typeface="Calibri" panose="020F0502020204030204" pitchFamily="34" charset="0"/>
                        </a:rPr>
                        <a:t>1.7</a:t>
                      </a:r>
                    </a:p>
                  </a:txBody>
                  <a:tcPr anchor="ctr">
                    <a:solidFill>
                      <a:schemeClr val="accent6">
                        <a:lumMod val="20000"/>
                        <a:lumOff val="80000"/>
                      </a:schemeClr>
                    </a:solidFill>
                  </a:tcPr>
                </a:tc>
                <a:tc>
                  <a:txBody>
                    <a:bodyPr/>
                    <a:lstStyle/>
                    <a:p>
                      <a:pPr algn="ctr"/>
                      <a:r>
                        <a:rPr lang="en-US" sz="1800" b="1" i="1" dirty="0">
                          <a:latin typeface="Calibri" panose="020F0502020204030204" pitchFamily="34" charset="0"/>
                          <a:ea typeface="Calibri" panose="020F0502020204030204" pitchFamily="34" charset="0"/>
                          <a:cs typeface="Calibri" panose="020F0502020204030204" pitchFamily="34" charset="0"/>
                        </a:rPr>
                        <a:t>86</a:t>
                      </a:r>
                    </a:p>
                  </a:txBody>
                  <a:tcPr anchor="ctr">
                    <a:solidFill>
                      <a:schemeClr val="accent6">
                        <a:lumMod val="20000"/>
                        <a:lumOff val="80000"/>
                      </a:schemeClr>
                    </a:solidFill>
                  </a:tcPr>
                </a:tc>
                <a:tc>
                  <a:txBody>
                    <a:bodyPr/>
                    <a:lstStyle/>
                    <a:p>
                      <a:pPr algn="ctr"/>
                      <a:r>
                        <a:rPr lang="en-US" sz="1800" b="1" i="1" dirty="0">
                          <a:latin typeface="Calibri" panose="020F0502020204030204" pitchFamily="34" charset="0"/>
                          <a:ea typeface="Calibri" panose="020F0502020204030204" pitchFamily="34" charset="0"/>
                          <a:cs typeface="Calibri" panose="020F0502020204030204" pitchFamily="34" charset="0"/>
                        </a:rPr>
                        <a:t>2.5</a:t>
                      </a:r>
                    </a:p>
                  </a:txBody>
                  <a:tcPr anchor="ctr">
                    <a:solidFill>
                      <a:schemeClr val="accent6">
                        <a:lumMod val="20000"/>
                        <a:lumOff val="80000"/>
                      </a:schemeClr>
                    </a:solidFill>
                  </a:tcPr>
                </a:tc>
                <a:tc>
                  <a:txBody>
                    <a:bodyPr/>
                    <a:lstStyle/>
                    <a:p>
                      <a:pPr algn="ctr"/>
                      <a:r>
                        <a:rPr lang="en-US" sz="1800" b="1" i="1" dirty="0">
                          <a:latin typeface="Calibri" panose="020F0502020204030204" pitchFamily="34" charset="0"/>
                          <a:ea typeface="Calibri" panose="020F0502020204030204" pitchFamily="34" charset="0"/>
                          <a:cs typeface="Calibri" panose="020F0502020204030204" pitchFamily="34" charset="0"/>
                        </a:rPr>
                        <a:t>924</a:t>
                      </a:r>
                    </a:p>
                  </a:txBody>
                  <a:tcPr anchor="ctr">
                    <a:solidFill>
                      <a:schemeClr val="accent6">
                        <a:lumMod val="20000"/>
                        <a:lumOff val="80000"/>
                      </a:schemeClr>
                    </a:solidFill>
                  </a:tcPr>
                </a:tc>
                <a:extLst>
                  <a:ext uri="{0D108BD9-81ED-4DB2-BD59-A6C34878D82A}">
                    <a16:rowId xmlns:a16="http://schemas.microsoft.com/office/drawing/2014/main" val="2954272969"/>
                  </a:ext>
                </a:extLst>
              </a:tr>
            </a:tbl>
          </a:graphicData>
        </a:graphic>
      </p:graphicFrame>
      <p:sp>
        <p:nvSpPr>
          <p:cNvPr id="16" name="TextBox 15">
            <a:extLst>
              <a:ext uri="{FF2B5EF4-FFF2-40B4-BE49-F238E27FC236}">
                <a16:creationId xmlns:a16="http://schemas.microsoft.com/office/drawing/2014/main" id="{6E74A7F8-628D-1101-EF73-E3E2939ED905}"/>
              </a:ext>
            </a:extLst>
          </p:cNvPr>
          <p:cNvSpPr txBox="1"/>
          <p:nvPr/>
        </p:nvSpPr>
        <p:spPr>
          <a:xfrm>
            <a:off x="8587819" y="2640005"/>
            <a:ext cx="3021712" cy="3785652"/>
          </a:xfrm>
          <a:prstGeom prst="rect">
            <a:avLst/>
          </a:prstGeom>
          <a:noFill/>
        </p:spPr>
        <p:txBody>
          <a:bodyPr wrap="square" rtlCol="0">
            <a:spAutoFit/>
          </a:bodyPr>
          <a:lstStyle/>
          <a:p>
            <a:pPr marL="285750" indent="-285750">
              <a:buFont typeface="Arial" panose="020B0604020202020204" pitchFamily="34" charset="0"/>
              <a:buChar char="•"/>
            </a:pPr>
            <a:r>
              <a:rPr lang="en-US" sz="1600" b="0" i="0" dirty="0">
                <a:effectLst/>
                <a:latin typeface="Calibri" panose="020F0502020204030204" pitchFamily="34" charset="0"/>
                <a:ea typeface="Calibri" panose="020F0502020204030204" pitchFamily="34" charset="0"/>
                <a:cs typeface="Calibri" panose="020F0502020204030204" pitchFamily="34" charset="0"/>
              </a:rPr>
              <a:t>The transfer learning approach leveraging the Belgian dataset’s knowledge showed improvements in </a:t>
            </a:r>
            <a:r>
              <a:rPr lang="en-US" sz="1600" b="0" i="0" dirty="0" err="1">
                <a:effectLst/>
                <a:latin typeface="Calibri" panose="020F0502020204030204" pitchFamily="34" charset="0"/>
                <a:ea typeface="Calibri" panose="020F0502020204030204" pitchFamily="34" charset="0"/>
                <a:cs typeface="Calibri" panose="020F0502020204030204" pitchFamily="34" charset="0"/>
              </a:rPr>
              <a:t>sMAPE</a:t>
            </a:r>
            <a:r>
              <a:rPr lang="en-US" sz="1600" b="0" i="0" dirty="0">
                <a:effectLst/>
                <a:latin typeface="Calibri" panose="020F0502020204030204" pitchFamily="34" charset="0"/>
                <a:ea typeface="Calibri" panose="020F0502020204030204" pitchFamily="34" charset="0"/>
                <a:cs typeface="Calibri" panose="020F0502020204030204" pitchFamily="34" charset="0"/>
              </a:rPr>
              <a:t> and achieved competitive results for MAE and RMSE. </a:t>
            </a:r>
          </a:p>
          <a:p>
            <a:pPr marL="285750" indent="-285750">
              <a:buFont typeface="Arial" panose="020B0604020202020204" pitchFamily="34" charset="0"/>
              <a:buChar char="•"/>
            </a:pPr>
            <a:endParaRPr lang="en-US" sz="16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endParaRPr lang="en-US" sz="1600" dirty="0">
              <a:latin typeface="Calibri" panose="020F0502020204030204" pitchFamily="34" charset="0"/>
              <a:ea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1600" b="0" i="0" dirty="0">
                <a:effectLst/>
                <a:latin typeface="Calibri" panose="020F0502020204030204" pitchFamily="34" charset="0"/>
                <a:ea typeface="Calibri" panose="020F0502020204030204" pitchFamily="34" charset="0"/>
                <a:cs typeface="Calibri" panose="020F0502020204030204" pitchFamily="34" charset="0"/>
              </a:rPr>
              <a:t>Transfer learning may not always produce the lowest error metrics, but still provides eﬀicient and reliable predictions, particularly in less time compared to training a model.</a:t>
            </a:r>
            <a:endParaRPr lang="en-US" sz="1600" dirty="0">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77057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750"/>
                                        <p:tgtEl>
                                          <p:spTgt spid="15"/>
                                        </p:tgtEl>
                                      </p:cBhvr>
                                    </p:animEffect>
                                    <p:anim calcmode="lin" valueType="num">
                                      <p:cBhvr>
                                        <p:cTn id="13" dur="750" fill="hold"/>
                                        <p:tgtEl>
                                          <p:spTgt spid="15"/>
                                        </p:tgtEl>
                                        <p:attrNameLst>
                                          <p:attrName>ppt_x</p:attrName>
                                        </p:attrNameLst>
                                      </p:cBhvr>
                                      <p:tavLst>
                                        <p:tav tm="0">
                                          <p:val>
                                            <p:strVal val="#ppt_x"/>
                                          </p:val>
                                        </p:tav>
                                        <p:tav tm="100000">
                                          <p:val>
                                            <p:strVal val="#ppt_x"/>
                                          </p:val>
                                        </p:tav>
                                      </p:tavLst>
                                    </p:anim>
                                    <p:anim calcmode="lin" valueType="num">
                                      <p:cBhvr>
                                        <p:cTn id="14" dur="75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6">
                                            <p:txEl>
                                              <p:pRg st="0" end="0"/>
                                            </p:txEl>
                                          </p:spTgt>
                                        </p:tgtEl>
                                        <p:attrNameLst>
                                          <p:attrName>style.visibility</p:attrName>
                                        </p:attrNameLst>
                                      </p:cBhvr>
                                      <p:to>
                                        <p:strVal val="visible"/>
                                      </p:to>
                                    </p:set>
                                    <p:animEffect transition="in" filter="fade">
                                      <p:cBhvr>
                                        <p:cTn id="19" dur="1000"/>
                                        <p:tgtEl>
                                          <p:spTgt spid="16">
                                            <p:txEl>
                                              <p:pRg st="0" end="0"/>
                                            </p:txEl>
                                          </p:spTgt>
                                        </p:tgtEl>
                                      </p:cBhvr>
                                    </p:animEffect>
                                    <p:anim calcmode="lin" valueType="num">
                                      <p:cBhvr>
                                        <p:cTn id="20" dur="10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16">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6">
                                            <p:txEl>
                                              <p:pRg st="3" end="3"/>
                                            </p:txEl>
                                          </p:spTgt>
                                        </p:tgtEl>
                                        <p:attrNameLst>
                                          <p:attrName>style.visibility</p:attrName>
                                        </p:attrNameLst>
                                      </p:cBhvr>
                                      <p:to>
                                        <p:strVal val="visible"/>
                                      </p:to>
                                    </p:set>
                                    <p:animEffect transition="in" filter="fade">
                                      <p:cBhvr>
                                        <p:cTn id="26" dur="1000"/>
                                        <p:tgtEl>
                                          <p:spTgt spid="16">
                                            <p:txEl>
                                              <p:pRg st="3" end="3"/>
                                            </p:txEl>
                                          </p:spTgt>
                                        </p:tgtEl>
                                      </p:cBhvr>
                                    </p:animEffect>
                                    <p:anim calcmode="lin" valueType="num">
                                      <p:cBhvr>
                                        <p:cTn id="27" dur="1000" fill="hold"/>
                                        <p:tgtEl>
                                          <p:spTgt spid="16">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16">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16"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descr="Λάμπα">
            <a:extLst>
              <a:ext uri="{FF2B5EF4-FFF2-40B4-BE49-F238E27FC236}">
                <a16:creationId xmlns:a16="http://schemas.microsoft.com/office/drawing/2014/main" id="{AC06F95D-BA5D-4DEE-93EF-3FE3173D13FF}"/>
              </a:ext>
            </a:extLst>
          </p:cNvPr>
          <p:cNvPicPr>
            <a:picLocks noChangeAspect="1"/>
          </p:cNvPicPr>
          <p:nvPr/>
        </p:nvPicPr>
        <p:blipFill rotWithShape="1">
          <a:blip r:embed="rId3" cstate="email">
            <a:alphaModFix/>
            <a:extLst>
              <a:ext uri="{28A0092B-C50C-407E-A947-70E740481C1C}">
                <a14:useLocalDpi xmlns:a14="http://schemas.microsoft.com/office/drawing/2010/main"/>
              </a:ext>
            </a:extLst>
          </a:blip>
          <a:srcRect/>
          <a:stretch/>
        </p:blipFill>
        <p:spPr>
          <a:xfrm>
            <a:off x="3611" y="-31901"/>
            <a:ext cx="12188389" cy="6857990"/>
          </a:xfrm>
          <a:prstGeom prst="rect">
            <a:avLst/>
          </a:prstGeom>
        </p:spPr>
      </p:pic>
      <p:sp>
        <p:nvSpPr>
          <p:cNvPr id="2" name="Τίτλος 1">
            <a:extLst>
              <a:ext uri="{FF2B5EF4-FFF2-40B4-BE49-F238E27FC236}">
                <a16:creationId xmlns:a16="http://schemas.microsoft.com/office/drawing/2014/main" id="{4D687081-16D7-4BC5-A7DB-E70117439F85}"/>
              </a:ext>
            </a:extLst>
          </p:cNvPr>
          <p:cNvSpPr>
            <a:spLocks noGrp="1"/>
          </p:cNvSpPr>
          <p:nvPr>
            <p:ph type="ctrTitle"/>
          </p:nvPr>
        </p:nvSpPr>
        <p:spPr>
          <a:xfrm>
            <a:off x="-76200" y="1754897"/>
            <a:ext cx="6858000" cy="1367896"/>
          </a:xfrm>
        </p:spPr>
        <p:txBody>
          <a:bodyPr rtlCol="0" anchor="ctr">
            <a:noAutofit/>
          </a:bodyPr>
          <a:lstStyle/>
          <a:p>
            <a:pPr algn="ctr" rtl="0"/>
            <a:r>
              <a:rPr lang="en-US" sz="2800" noProof="1"/>
              <a:t>Discussion &amp; future work</a:t>
            </a:r>
            <a:endParaRPr lang="el-GR" sz="2800" noProof="1"/>
          </a:p>
        </p:txBody>
      </p:sp>
    </p:spTree>
    <p:extLst>
      <p:ext uri="{BB962C8B-B14F-4D97-AF65-F5344CB8AC3E}">
        <p14:creationId xmlns:p14="http://schemas.microsoft.com/office/powerpoint/2010/main" val="134770103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83480" y="348866"/>
            <a:ext cx="7533018" cy="877729"/>
          </a:xfrm>
        </p:spPr>
        <p:txBody>
          <a:bodyPr anchor="ctr">
            <a:normAutofit/>
          </a:bodyPr>
          <a:lstStyle/>
          <a:p>
            <a:pPr algn="ctr"/>
            <a:r>
              <a:rPr lang="en-US" sz="3200" dirty="0">
                <a:solidFill>
                  <a:srgbClr val="FFFFFF"/>
                </a:solidFill>
              </a:rPr>
              <a:t>Discussion &amp; future Work</a:t>
            </a:r>
          </a:p>
        </p:txBody>
      </p:sp>
      <p:graphicFrame>
        <p:nvGraphicFramePr>
          <p:cNvPr id="9" name="Content Placeholder 8">
            <a:extLst>
              <a:ext uri="{FF2B5EF4-FFF2-40B4-BE49-F238E27FC236}">
                <a16:creationId xmlns:a16="http://schemas.microsoft.com/office/drawing/2014/main" id="{88F23F3F-0B04-5489-6B37-32D548E2D1C8}"/>
              </a:ext>
            </a:extLst>
          </p:cNvPr>
          <p:cNvGraphicFramePr>
            <a:graphicFrameLocks noGrp="1"/>
          </p:cNvGraphicFramePr>
          <p:nvPr>
            <p:ph idx="1"/>
            <p:extLst>
              <p:ext uri="{D42A27DB-BD31-4B8C-83A1-F6EECF244321}">
                <p14:modId xmlns:p14="http://schemas.microsoft.com/office/powerpoint/2010/main" val="3276454281"/>
              </p:ext>
            </p:extLst>
          </p:nvPr>
        </p:nvGraphicFramePr>
        <p:xfrm>
          <a:off x="1143000" y="1881843"/>
          <a:ext cx="9906000" cy="35417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4392323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9">
                                            <p:graphicEl>
                                              <a:dgm id="{2D2553D4-A466-4CD8-A01D-68618611AA30}"/>
                                            </p:graphicEl>
                                          </p:spTgt>
                                        </p:tgtEl>
                                        <p:attrNameLst>
                                          <p:attrName>style.visibility</p:attrName>
                                        </p:attrNameLst>
                                      </p:cBhvr>
                                      <p:to>
                                        <p:strVal val="visible"/>
                                      </p:to>
                                    </p:set>
                                    <p:animEffect transition="in" filter="randombar(horizontal)">
                                      <p:cBhvr>
                                        <p:cTn id="7" dur="500"/>
                                        <p:tgtEl>
                                          <p:spTgt spid="9">
                                            <p:graphicEl>
                                              <a:dgm id="{2D2553D4-A466-4CD8-A01D-68618611AA30}"/>
                                            </p:graphicEl>
                                          </p:spTgt>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9">
                                            <p:graphicEl>
                                              <a:dgm id="{3CEBDA6F-AECF-4CDE-809A-DC497326A902}"/>
                                            </p:graphicEl>
                                          </p:spTgt>
                                        </p:tgtEl>
                                        <p:attrNameLst>
                                          <p:attrName>style.visibility</p:attrName>
                                        </p:attrNameLst>
                                      </p:cBhvr>
                                      <p:to>
                                        <p:strVal val="visible"/>
                                      </p:to>
                                    </p:set>
                                    <p:animEffect transition="in" filter="randombar(horizontal)">
                                      <p:cBhvr>
                                        <p:cTn id="10" dur="500"/>
                                        <p:tgtEl>
                                          <p:spTgt spid="9">
                                            <p:graphicEl>
                                              <a:dgm id="{3CEBDA6F-AECF-4CDE-809A-DC497326A902}"/>
                                            </p:graphicEl>
                                          </p:spTgt>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9">
                                            <p:graphicEl>
                                              <a:dgm id="{E276C929-6DEF-4994-BB31-44F5B2C9CB76}"/>
                                            </p:graphicEl>
                                          </p:spTgt>
                                        </p:tgtEl>
                                        <p:attrNameLst>
                                          <p:attrName>style.visibility</p:attrName>
                                        </p:attrNameLst>
                                      </p:cBhvr>
                                      <p:to>
                                        <p:strVal val="visible"/>
                                      </p:to>
                                    </p:set>
                                    <p:animEffect transition="in" filter="randombar(horizontal)">
                                      <p:cBhvr>
                                        <p:cTn id="13" dur="500"/>
                                        <p:tgtEl>
                                          <p:spTgt spid="9">
                                            <p:graphicEl>
                                              <a:dgm id="{E276C929-6DEF-4994-BB31-44F5B2C9CB76}"/>
                                            </p:graphicEl>
                                          </p:spTgt>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9">
                                            <p:graphicEl>
                                              <a:dgm id="{D5EC0969-3ACA-46B2-A96F-08AC67EB4F71}"/>
                                            </p:graphicEl>
                                          </p:spTgt>
                                        </p:tgtEl>
                                        <p:attrNameLst>
                                          <p:attrName>style.visibility</p:attrName>
                                        </p:attrNameLst>
                                      </p:cBhvr>
                                      <p:to>
                                        <p:strVal val="visible"/>
                                      </p:to>
                                    </p:set>
                                    <p:animEffect transition="in" filter="randombar(horizontal)">
                                      <p:cBhvr>
                                        <p:cTn id="18" dur="500"/>
                                        <p:tgtEl>
                                          <p:spTgt spid="9">
                                            <p:graphicEl>
                                              <a:dgm id="{D5EC0969-3ACA-46B2-A96F-08AC67EB4F71}"/>
                                            </p:graphicEl>
                                          </p:spTgt>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9">
                                            <p:graphicEl>
                                              <a:dgm id="{9651B6C4-F350-46C0-BA0C-0F0CB1C00CA4}"/>
                                            </p:graphicEl>
                                          </p:spTgt>
                                        </p:tgtEl>
                                        <p:attrNameLst>
                                          <p:attrName>style.visibility</p:attrName>
                                        </p:attrNameLst>
                                      </p:cBhvr>
                                      <p:to>
                                        <p:strVal val="visible"/>
                                      </p:to>
                                    </p:set>
                                    <p:animEffect transition="in" filter="randombar(horizontal)">
                                      <p:cBhvr>
                                        <p:cTn id="21" dur="500"/>
                                        <p:tgtEl>
                                          <p:spTgt spid="9">
                                            <p:graphicEl>
                                              <a:dgm id="{9651B6C4-F350-46C0-BA0C-0F0CB1C00CA4}"/>
                                            </p:graphicEl>
                                          </p:spTgt>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9">
                                            <p:graphicEl>
                                              <a:dgm id="{32B4562E-9BBE-4BEA-A4CC-EE2F880DE664}"/>
                                            </p:graphicEl>
                                          </p:spTgt>
                                        </p:tgtEl>
                                        <p:attrNameLst>
                                          <p:attrName>style.visibility</p:attrName>
                                        </p:attrNameLst>
                                      </p:cBhvr>
                                      <p:to>
                                        <p:strVal val="visible"/>
                                      </p:to>
                                    </p:set>
                                    <p:animEffect transition="in" filter="randombar(horizontal)">
                                      <p:cBhvr>
                                        <p:cTn id="26" dur="500"/>
                                        <p:tgtEl>
                                          <p:spTgt spid="9">
                                            <p:graphicEl>
                                              <a:dgm id="{32B4562E-9BBE-4BEA-A4CC-EE2F880DE664}"/>
                                            </p:graphicEl>
                                          </p:spTgt>
                                        </p:tgtEl>
                                      </p:cBhvr>
                                    </p:animEffect>
                                  </p:childTnLst>
                                </p:cTn>
                              </p:par>
                              <p:par>
                                <p:cTn id="27" presetID="14" presetClass="entr" presetSubtype="10" fill="hold" grpId="0" nodeType="withEffect">
                                  <p:stCondLst>
                                    <p:cond delay="0"/>
                                  </p:stCondLst>
                                  <p:childTnLst>
                                    <p:set>
                                      <p:cBhvr>
                                        <p:cTn id="28" dur="1" fill="hold">
                                          <p:stCondLst>
                                            <p:cond delay="0"/>
                                          </p:stCondLst>
                                        </p:cTn>
                                        <p:tgtEl>
                                          <p:spTgt spid="9">
                                            <p:graphicEl>
                                              <a:dgm id="{43596EA9-21C2-4855-96D4-5D9A9E09AFA8}"/>
                                            </p:graphicEl>
                                          </p:spTgt>
                                        </p:tgtEl>
                                        <p:attrNameLst>
                                          <p:attrName>style.visibility</p:attrName>
                                        </p:attrNameLst>
                                      </p:cBhvr>
                                      <p:to>
                                        <p:strVal val="visible"/>
                                      </p:to>
                                    </p:set>
                                    <p:animEffect transition="in" filter="randombar(horizontal)">
                                      <p:cBhvr>
                                        <p:cTn id="29" dur="500"/>
                                        <p:tgtEl>
                                          <p:spTgt spid="9">
                                            <p:graphicEl>
                                              <a:dgm id="{43596EA9-21C2-4855-96D4-5D9A9E09AFA8}"/>
                                            </p:graphic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9">
                                            <p:graphicEl>
                                              <a:dgm id="{9AE969E7-B3B5-4633-86A2-21747E8484DF}"/>
                                            </p:graphicEl>
                                          </p:spTgt>
                                        </p:tgtEl>
                                        <p:attrNameLst>
                                          <p:attrName>style.visibility</p:attrName>
                                        </p:attrNameLst>
                                      </p:cBhvr>
                                      <p:to>
                                        <p:strVal val="visible"/>
                                      </p:to>
                                    </p:set>
                                    <p:animEffect transition="in" filter="randombar(horizontal)">
                                      <p:cBhvr>
                                        <p:cTn id="34" dur="500"/>
                                        <p:tgtEl>
                                          <p:spTgt spid="9">
                                            <p:graphicEl>
                                              <a:dgm id="{9AE969E7-B3B5-4633-86A2-21747E8484DF}"/>
                                            </p:graphicEl>
                                          </p:spTgt>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9">
                                            <p:graphicEl>
                                              <a:dgm id="{4A035E9C-3A6D-4D1B-B741-E704231D226E}"/>
                                            </p:graphicEl>
                                          </p:spTgt>
                                        </p:tgtEl>
                                        <p:attrNameLst>
                                          <p:attrName>style.visibility</p:attrName>
                                        </p:attrNameLst>
                                      </p:cBhvr>
                                      <p:to>
                                        <p:strVal val="visible"/>
                                      </p:to>
                                    </p:set>
                                    <p:animEffect transition="in" filter="randombar(horizontal)">
                                      <p:cBhvr>
                                        <p:cTn id="37" dur="500"/>
                                        <p:tgtEl>
                                          <p:spTgt spid="9">
                                            <p:graphicEl>
                                              <a:dgm id="{4A035E9C-3A6D-4D1B-B741-E704231D226E}"/>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Sub>
          <a:bldDgm bld="one"/>
        </p:bldSub>
      </p:bldGraphic>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descr="Λάμπα">
            <a:extLst>
              <a:ext uri="{FF2B5EF4-FFF2-40B4-BE49-F238E27FC236}">
                <a16:creationId xmlns:a16="http://schemas.microsoft.com/office/drawing/2014/main" id="{AC06F95D-BA5D-4DEE-93EF-3FE3173D13FF}"/>
              </a:ext>
            </a:extLst>
          </p:cNvPr>
          <p:cNvPicPr>
            <a:picLocks noChangeAspect="1"/>
          </p:cNvPicPr>
          <p:nvPr/>
        </p:nvPicPr>
        <p:blipFill rotWithShape="1">
          <a:blip r:embed="rId3" cstate="email">
            <a:alphaModFix/>
            <a:extLst>
              <a:ext uri="{28A0092B-C50C-407E-A947-70E740481C1C}">
                <a14:useLocalDpi xmlns:a14="http://schemas.microsoft.com/office/drawing/2010/main"/>
              </a:ext>
            </a:extLst>
          </a:blip>
          <a:srcRect/>
          <a:stretch/>
        </p:blipFill>
        <p:spPr>
          <a:xfrm>
            <a:off x="3611" y="-31901"/>
            <a:ext cx="12188389" cy="6857990"/>
          </a:xfrm>
          <a:prstGeom prst="rect">
            <a:avLst/>
          </a:prstGeom>
        </p:spPr>
      </p:pic>
      <p:sp>
        <p:nvSpPr>
          <p:cNvPr id="2" name="Τίτλος 1">
            <a:extLst>
              <a:ext uri="{FF2B5EF4-FFF2-40B4-BE49-F238E27FC236}">
                <a16:creationId xmlns:a16="http://schemas.microsoft.com/office/drawing/2014/main" id="{4D687081-16D7-4BC5-A7DB-E70117439F85}"/>
              </a:ext>
            </a:extLst>
          </p:cNvPr>
          <p:cNvSpPr>
            <a:spLocks noGrp="1"/>
          </p:cNvSpPr>
          <p:nvPr>
            <p:ph type="ctrTitle"/>
          </p:nvPr>
        </p:nvSpPr>
        <p:spPr>
          <a:xfrm>
            <a:off x="-76200" y="1754897"/>
            <a:ext cx="6858000" cy="1367896"/>
          </a:xfrm>
        </p:spPr>
        <p:txBody>
          <a:bodyPr rtlCol="0" anchor="t">
            <a:noAutofit/>
          </a:bodyPr>
          <a:lstStyle/>
          <a:p>
            <a:pPr algn="ctr" rtl="0"/>
            <a:r>
              <a:rPr lang="en-US" sz="2800" noProof="1"/>
              <a:t>Q &amp; A</a:t>
            </a:r>
            <a:br>
              <a:rPr lang="en-US" sz="2800" noProof="1"/>
            </a:br>
            <a:br>
              <a:rPr lang="en-US" sz="2800" noProof="1"/>
            </a:br>
            <a:br>
              <a:rPr lang="en-US" sz="2800" noProof="1"/>
            </a:br>
            <a:br>
              <a:rPr lang="en-US" sz="2800" noProof="1"/>
            </a:br>
            <a:br>
              <a:rPr lang="en-US" sz="2800" noProof="1"/>
            </a:br>
            <a:r>
              <a:rPr lang="en-US" sz="2800" i="1" noProof="1"/>
              <a:t>thank you !</a:t>
            </a:r>
            <a:r>
              <a:rPr lang="en-US" sz="2800" noProof="1"/>
              <a:t> </a:t>
            </a:r>
            <a:endParaRPr lang="el-GR" sz="2800" noProof="1"/>
          </a:p>
        </p:txBody>
      </p:sp>
    </p:spTree>
    <p:extLst>
      <p:ext uri="{BB962C8B-B14F-4D97-AF65-F5344CB8AC3E}">
        <p14:creationId xmlns:p14="http://schemas.microsoft.com/office/powerpoint/2010/main" val="302041541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7ADC9467-D86A-4D44-9E01-5796E5BDA396}"/>
              </a:ext>
            </a:extLst>
          </p:cNvPr>
          <p:cNvSpPr>
            <a:spLocks noGrp="1"/>
          </p:cNvSpPr>
          <p:nvPr>
            <p:ph type="title"/>
          </p:nvPr>
        </p:nvSpPr>
        <p:spPr/>
        <p:txBody>
          <a:bodyPr rtlCol="0" anchor="ctr"/>
          <a:lstStyle/>
          <a:p>
            <a:pPr algn="ctr" rtl="0"/>
            <a:r>
              <a:rPr lang="el-GR" noProof="1"/>
              <a:t>  Λεπτομέρειες επαφής	</a:t>
            </a:r>
          </a:p>
        </p:txBody>
      </p:sp>
      <p:pic>
        <p:nvPicPr>
          <p:cNvPr id="6" name="Θέση εικόνας 5" descr="Κύκλωμα">
            <a:extLst>
              <a:ext uri="{FF2B5EF4-FFF2-40B4-BE49-F238E27FC236}">
                <a16:creationId xmlns:a16="http://schemas.microsoft.com/office/drawing/2014/main" id="{103D88BF-51AE-46F2-8081-A3C506432709}"/>
              </a:ext>
            </a:extLst>
          </p:cNvPr>
          <p:cNvPicPr>
            <a:picLocks noGrp="1" noChangeAspect="1"/>
          </p:cNvPicPr>
          <p:nvPr>
            <p:ph type="pic" idx="1"/>
          </p:nvPr>
        </p:nvPicPr>
        <p:blipFill>
          <a:blip r:embed="rId3" cstate="email">
            <a:extLst>
              <a:ext uri="{28A0092B-C50C-407E-A947-70E740481C1C}">
                <a14:useLocalDpi xmlns:a14="http://schemas.microsoft.com/office/drawing/2010/main"/>
              </a:ext>
            </a:extLst>
          </a:blip>
          <a:srcRect/>
          <a:stretch>
            <a:fillRect/>
          </a:stretch>
        </p:blipFill>
        <p:spPr>
          <a:xfrm>
            <a:off x="1141411" y="783406"/>
            <a:ext cx="9912354" cy="3299778"/>
          </a:xfrm>
        </p:spPr>
      </p:pic>
      <p:sp>
        <p:nvSpPr>
          <p:cNvPr id="4" name="Θέση κειμένου 3">
            <a:extLst>
              <a:ext uri="{FF2B5EF4-FFF2-40B4-BE49-F238E27FC236}">
                <a16:creationId xmlns:a16="http://schemas.microsoft.com/office/drawing/2014/main" id="{41A79215-653F-4996-95E5-0FD4B247B21F}"/>
              </a:ext>
            </a:extLst>
          </p:cNvPr>
          <p:cNvSpPr>
            <a:spLocks noGrp="1"/>
          </p:cNvSpPr>
          <p:nvPr>
            <p:ph type="body" sz="half" idx="2"/>
          </p:nvPr>
        </p:nvSpPr>
        <p:spPr>
          <a:xfrm>
            <a:off x="1141364" y="5124019"/>
            <a:ext cx="9910859" cy="1325941"/>
          </a:xfrm>
        </p:spPr>
        <p:txBody>
          <a:bodyPr rtlCol="0">
            <a:normAutofit/>
          </a:bodyPr>
          <a:lstStyle/>
          <a:p>
            <a:pPr algn="ctr" rtl="0"/>
            <a:r>
              <a:rPr lang="en-US" sz="2400" noProof="1">
                <a:hlinkClick r:id="rId4"/>
              </a:rPr>
              <a:t>el17866</a:t>
            </a:r>
            <a:r>
              <a:rPr lang="el-GR" sz="2400" noProof="1">
                <a:hlinkClick r:id="rId4"/>
              </a:rPr>
              <a:t>@</a:t>
            </a:r>
            <a:r>
              <a:rPr lang="en-US" sz="2400" noProof="1">
                <a:hlinkClick r:id="rId4"/>
              </a:rPr>
              <a:t>mail.ntua.gr</a:t>
            </a:r>
            <a:endParaRPr lang="el-GR" sz="2400" noProof="1"/>
          </a:p>
        </p:txBody>
      </p:sp>
    </p:spTree>
    <p:extLst>
      <p:ext uri="{BB962C8B-B14F-4D97-AF65-F5344CB8AC3E}">
        <p14:creationId xmlns:p14="http://schemas.microsoft.com/office/powerpoint/2010/main" val="3906540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3">
            <a:duotone>
              <a:schemeClr val="bg2">
                <a:shade val="48000"/>
                <a:hueMod val="106000"/>
                <a:satMod val="140000"/>
                <a:lumMod val="42000"/>
              </a:schemeClr>
              <a:schemeClr val="bg2">
                <a:tint val="98000"/>
                <a:hueMod val="92000"/>
                <a:satMod val="220000"/>
                <a:lumMod val="90000"/>
              </a:schemeClr>
            </a:duotone>
          </a:blip>
          <a:stretch/>
        </a:blipFill>
        <a:effectLst/>
      </p:bgPr>
    </p:bg>
    <p:spTree>
      <p:nvGrpSpPr>
        <p:cNvPr id="1" name=""/>
        <p:cNvGrpSpPr/>
        <p:nvPr/>
      </p:nvGrpSpPr>
      <p:grpSpPr>
        <a:xfrm>
          <a:off x="0" y="0"/>
          <a:ext cx="0" cy="0"/>
          <a:chOff x="0" y="0"/>
          <a:chExt cx="0" cy="0"/>
        </a:xfrm>
      </p:grpSpPr>
      <p:grpSp>
        <p:nvGrpSpPr>
          <p:cNvPr id="340" name="Ομάδα 279">
            <a:extLst>
              <a:ext uri="{FF2B5EF4-FFF2-40B4-BE49-F238E27FC236}">
                <a16:creationId xmlns:a16="http://schemas.microsoft.com/office/drawing/2014/main" id="{5FE07634-A83A-4681-9C1D-BC0775F9D29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
            <a:ext cx="12192003" cy="6858001"/>
            <a:chOff x="0" y="-1"/>
            <a:chExt cx="12192003" cy="6858001"/>
          </a:xfrm>
        </p:grpSpPr>
        <p:sp useBgFill="1">
          <p:nvSpPr>
            <p:cNvPr id="281" name="Ορθογώνιο 280">
              <a:extLst>
                <a:ext uri="{FF2B5EF4-FFF2-40B4-BE49-F238E27FC236}">
                  <a16:creationId xmlns:a16="http://schemas.microsoft.com/office/drawing/2014/main" id="{BF62976A-266E-4650-88F2-C16130F3DF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l-GR" noProof="1">
                <a:latin typeface="Calibri" panose="020F0502020204030204" pitchFamily="34" charset="0"/>
              </a:endParaRPr>
            </a:p>
          </p:txBody>
        </p:sp>
        <p:pic>
          <p:nvPicPr>
            <p:cNvPr id="282" name="Εικόνα 2">
              <a:extLst>
                <a:ext uri="{FF2B5EF4-FFF2-40B4-BE49-F238E27FC236}">
                  <a16:creationId xmlns:a16="http://schemas.microsoft.com/office/drawing/2014/main" id="{88D9B99B-59C2-481A-A948-F87920A7FE5E}"/>
                </a:ext>
                <a:ext uri="{C183D7F6-B498-43B3-948B-1728B52AA6E4}">
                  <adec:decorative xmlns:adec="http://schemas.microsoft.com/office/drawing/2017/decorative" val="1"/>
                </a:ext>
              </a:extLst>
            </p:cNvPr>
            <p:cNvPicPr>
              <a:picLocks noChangeAspect="1" noChangeArrowheads="1"/>
            </p:cNvPicPr>
            <p:nvPr>
              <p:extLst>
                <p:ext uri="{386F3935-93C4-4BCD-93E2-E3B085C9AB24}">
                  <p16:designElem xmlns:p16="http://schemas.microsoft.com/office/powerpoint/2015/main" val="1"/>
                </p:ext>
              </p:extLst>
            </p:nvPr>
          </p:nvPicPr>
          <p:blipFill>
            <a:blip r:embed="rId4">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xmlns:a16="http://schemas.microsoft.com/office/drawing/2014/main" xmlns:p14="http://schemas.microsoft.com/office/powerpoint/2010/main">
                  <a:solidFill>
                    <a:srgbClr val="FFFFFF"/>
                  </a:solidFill>
                </a14:hiddenFill>
              </a:ext>
            </a:extLst>
          </p:spPr>
        </p:pic>
      </p:grpSp>
      <p:sp>
        <p:nvSpPr>
          <p:cNvPr id="2" name="Τίτλος 1">
            <a:extLst>
              <a:ext uri="{FF2B5EF4-FFF2-40B4-BE49-F238E27FC236}">
                <a16:creationId xmlns:a16="http://schemas.microsoft.com/office/drawing/2014/main" id="{9A134327-4864-46BB-A57A-7055C9E3AEC1}"/>
              </a:ext>
            </a:extLst>
          </p:cNvPr>
          <p:cNvSpPr>
            <a:spLocks noGrp="1"/>
          </p:cNvSpPr>
          <p:nvPr>
            <p:ph type="title"/>
          </p:nvPr>
        </p:nvSpPr>
        <p:spPr>
          <a:xfrm>
            <a:off x="7962519" y="618518"/>
            <a:ext cx="3084891" cy="1478570"/>
          </a:xfrm>
        </p:spPr>
        <p:txBody>
          <a:bodyPr rtlCol="0">
            <a:normAutofit/>
          </a:bodyPr>
          <a:lstStyle/>
          <a:p>
            <a:pPr rtl="0"/>
            <a:r>
              <a:rPr lang="en-US" sz="3200" noProof="1"/>
              <a:t>Agenda</a:t>
            </a:r>
            <a:endParaRPr lang="el-GR" sz="3200" noProof="1"/>
          </a:p>
        </p:txBody>
      </p:sp>
      <p:pic>
        <p:nvPicPr>
          <p:cNvPr id="10" name="Θέση περιεχομένου 6" descr="πλακέτα κυκλώματος">
            <a:extLst>
              <a:ext uri="{FF2B5EF4-FFF2-40B4-BE49-F238E27FC236}">
                <a16:creationId xmlns:a16="http://schemas.microsoft.com/office/drawing/2014/main" id="{38616497-6A2B-4863-A3DD-A2D0AF074897}"/>
              </a:ext>
            </a:extLst>
          </p:cNvPr>
          <p:cNvPicPr>
            <a:picLocks noChangeAspect="1"/>
          </p:cNvPicPr>
          <p:nvPr/>
        </p:nvPicPr>
        <p:blipFill rotWithShape="1">
          <a:blip r:embed="rId5"/>
          <a:srcRect l="7131" r="14065"/>
          <a:stretch/>
        </p:blipFill>
        <p:spPr>
          <a:xfrm flipH="1">
            <a:off x="-5597" y="10"/>
            <a:ext cx="7558541" cy="6857990"/>
          </a:xfrm>
          <a:prstGeom prst="rect">
            <a:avLst/>
          </a:prstGeom>
        </p:spPr>
      </p:pic>
      <p:grpSp>
        <p:nvGrpSpPr>
          <p:cNvPr id="341" name="Ομάδα 283">
            <a:extLst>
              <a:ext uri="{FF2B5EF4-FFF2-40B4-BE49-F238E27FC236}">
                <a16:creationId xmlns:a16="http://schemas.microsoft.com/office/drawing/2014/main" id="{A2E1FE48-FA7B-4262-B922-041542931DD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solidFill>
            <a:schemeClr val="tx1">
              <a:alpha val="70000"/>
            </a:schemeClr>
          </a:solidFill>
          <a:effectLst/>
        </p:grpSpPr>
        <p:sp>
          <p:nvSpPr>
            <p:cNvPr id="285" name="Rectangle 284">
              <a:extLst>
                <a:ext uri="{FF2B5EF4-FFF2-40B4-BE49-F238E27FC236}">
                  <a16:creationId xmlns:a16="http://schemas.microsoft.com/office/drawing/2014/main" id="{F2E644B1-8F72-4AC4-89F1-EB3A027341E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miter lim="800000"/>
                  <a:headEnd/>
                  <a:tailEnd/>
                </a14:hiddenLine>
              </a:ext>
            </a:extLst>
          </p:spPr>
          <p:txBody>
            <a:bodyPr/>
            <a:lstStyle/>
            <a:p>
              <a:endParaRPr lang="el-GR"/>
            </a:p>
          </p:txBody>
        </p:sp>
        <p:sp>
          <p:nvSpPr>
            <p:cNvPr id="286" name="Freeform 6">
              <a:extLst>
                <a:ext uri="{FF2B5EF4-FFF2-40B4-BE49-F238E27FC236}">
                  <a16:creationId xmlns:a16="http://schemas.microsoft.com/office/drawing/2014/main" id="{1781B8E8-8A26-4FFB-BE0C-7C0C644F7C5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87" name="Freeform 7">
              <a:extLst>
                <a:ext uri="{FF2B5EF4-FFF2-40B4-BE49-F238E27FC236}">
                  <a16:creationId xmlns:a16="http://schemas.microsoft.com/office/drawing/2014/main" id="{4109D997-E9DF-4429-A643-3E691E2B706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88" name="Rectangle 287">
              <a:extLst>
                <a:ext uri="{FF2B5EF4-FFF2-40B4-BE49-F238E27FC236}">
                  <a16:creationId xmlns:a16="http://schemas.microsoft.com/office/drawing/2014/main" id="{B392695A-F131-4C51-B689-3F4D5B1A2F1D}"/>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miter lim="800000"/>
                  <a:headEnd/>
                  <a:tailEnd/>
                </a14:hiddenLine>
              </a:ext>
            </a:extLst>
          </p:spPr>
          <p:txBody>
            <a:bodyPr/>
            <a:lstStyle/>
            <a:p>
              <a:endParaRPr lang="el-GR"/>
            </a:p>
          </p:txBody>
        </p:sp>
        <p:sp>
          <p:nvSpPr>
            <p:cNvPr id="289" name="Freeform 9">
              <a:extLst>
                <a:ext uri="{FF2B5EF4-FFF2-40B4-BE49-F238E27FC236}">
                  <a16:creationId xmlns:a16="http://schemas.microsoft.com/office/drawing/2014/main" id="{8218EC3E-07D0-417A-B0A8-057F825EF7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90" name="Freeform 10">
              <a:extLst>
                <a:ext uri="{FF2B5EF4-FFF2-40B4-BE49-F238E27FC236}">
                  <a16:creationId xmlns:a16="http://schemas.microsoft.com/office/drawing/2014/main" id="{B036399E-7675-47B6-A645-242946879EE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91" name="Freeform 11">
              <a:extLst>
                <a:ext uri="{FF2B5EF4-FFF2-40B4-BE49-F238E27FC236}">
                  <a16:creationId xmlns:a16="http://schemas.microsoft.com/office/drawing/2014/main" id="{C44A0438-B8A4-43B3-B17C-B919FCD92C2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92" name="Freeform 12">
              <a:extLst>
                <a:ext uri="{FF2B5EF4-FFF2-40B4-BE49-F238E27FC236}">
                  <a16:creationId xmlns:a16="http://schemas.microsoft.com/office/drawing/2014/main" id="{ABC7257F-6F64-4B81-BDA7-7C232BCBA26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93" name="Freeform 13">
              <a:extLst>
                <a:ext uri="{FF2B5EF4-FFF2-40B4-BE49-F238E27FC236}">
                  <a16:creationId xmlns:a16="http://schemas.microsoft.com/office/drawing/2014/main" id="{72DD7E92-F033-480C-A220-63CE422C3A1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94" name="Freeform 14">
              <a:extLst>
                <a:ext uri="{FF2B5EF4-FFF2-40B4-BE49-F238E27FC236}">
                  <a16:creationId xmlns:a16="http://schemas.microsoft.com/office/drawing/2014/main" id="{444A9AC9-463E-45E7-A818-13F664F7C0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95" name="Freeform 15">
              <a:extLst>
                <a:ext uri="{FF2B5EF4-FFF2-40B4-BE49-F238E27FC236}">
                  <a16:creationId xmlns:a16="http://schemas.microsoft.com/office/drawing/2014/main" id="{6CCE9BBE-5DE3-4991-80CA-DFEB928673D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96" name="Freeform 16">
              <a:extLst>
                <a:ext uri="{FF2B5EF4-FFF2-40B4-BE49-F238E27FC236}">
                  <a16:creationId xmlns:a16="http://schemas.microsoft.com/office/drawing/2014/main" id="{3180F6DF-A13F-491C-BF97-B206E3E7B90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97" name="Freeform 17">
              <a:extLst>
                <a:ext uri="{FF2B5EF4-FFF2-40B4-BE49-F238E27FC236}">
                  <a16:creationId xmlns:a16="http://schemas.microsoft.com/office/drawing/2014/main" id="{CAD0E44C-73C8-42BB-ADA8-2BA6B30824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98" name="Freeform 18">
              <a:extLst>
                <a:ext uri="{FF2B5EF4-FFF2-40B4-BE49-F238E27FC236}">
                  <a16:creationId xmlns:a16="http://schemas.microsoft.com/office/drawing/2014/main" id="{436EC43E-A70D-4E5C-B275-35CA8E93C1B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299" name="Freeform 19">
              <a:extLst>
                <a:ext uri="{FF2B5EF4-FFF2-40B4-BE49-F238E27FC236}">
                  <a16:creationId xmlns:a16="http://schemas.microsoft.com/office/drawing/2014/main" id="{ADE7E5B6-2E2A-4F56-9E90-F8613E6D10F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00" name="Freeform 20">
              <a:extLst>
                <a:ext uri="{FF2B5EF4-FFF2-40B4-BE49-F238E27FC236}">
                  <a16:creationId xmlns:a16="http://schemas.microsoft.com/office/drawing/2014/main" id="{86B9E49B-AE8D-47E0-BACC-A6D0AC3AB23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01" name="Freeform 21">
              <a:extLst>
                <a:ext uri="{FF2B5EF4-FFF2-40B4-BE49-F238E27FC236}">
                  <a16:creationId xmlns:a16="http://schemas.microsoft.com/office/drawing/2014/main" id="{2EB961AF-CD61-41BA-B0B2-0741A5ED644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02" name="Freeform 22">
              <a:extLst>
                <a:ext uri="{FF2B5EF4-FFF2-40B4-BE49-F238E27FC236}">
                  <a16:creationId xmlns:a16="http://schemas.microsoft.com/office/drawing/2014/main" id="{DC42BDA1-810A-4135-B3B1-B3161D372A3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03" name="Freeform 23">
              <a:extLst>
                <a:ext uri="{FF2B5EF4-FFF2-40B4-BE49-F238E27FC236}">
                  <a16:creationId xmlns:a16="http://schemas.microsoft.com/office/drawing/2014/main" id="{FA51FCA8-FCF4-4116-8CB2-5C539E37F44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04" name="Freeform 24">
              <a:extLst>
                <a:ext uri="{FF2B5EF4-FFF2-40B4-BE49-F238E27FC236}">
                  <a16:creationId xmlns:a16="http://schemas.microsoft.com/office/drawing/2014/main" id="{F2850A10-CDBC-462A-8CB7-02587468344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05" name="Freeform 25">
              <a:extLst>
                <a:ext uri="{FF2B5EF4-FFF2-40B4-BE49-F238E27FC236}">
                  <a16:creationId xmlns:a16="http://schemas.microsoft.com/office/drawing/2014/main" id="{738A37B9-77C2-4464-BF1F-2AF25A0D298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06" name="Freeform 26">
              <a:extLst>
                <a:ext uri="{FF2B5EF4-FFF2-40B4-BE49-F238E27FC236}">
                  <a16:creationId xmlns:a16="http://schemas.microsoft.com/office/drawing/2014/main" id="{89026C8B-A162-4523-A51B-9F1200BC603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07" name="Freeform 27">
              <a:extLst>
                <a:ext uri="{FF2B5EF4-FFF2-40B4-BE49-F238E27FC236}">
                  <a16:creationId xmlns:a16="http://schemas.microsoft.com/office/drawing/2014/main" id="{5B76BC40-1FA2-477D-B2C2-4763577DB78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08" name="Freeform 28">
              <a:extLst>
                <a:ext uri="{FF2B5EF4-FFF2-40B4-BE49-F238E27FC236}">
                  <a16:creationId xmlns:a16="http://schemas.microsoft.com/office/drawing/2014/main" id="{6BC68EAA-2809-4AE4-80C1-2555CEF73DF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09" name="Freeform 29">
              <a:extLst>
                <a:ext uri="{FF2B5EF4-FFF2-40B4-BE49-F238E27FC236}">
                  <a16:creationId xmlns:a16="http://schemas.microsoft.com/office/drawing/2014/main" id="{FE709D1B-0541-4414-9E87-CF7D6918C14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10" name="Freeform 30">
              <a:extLst>
                <a:ext uri="{FF2B5EF4-FFF2-40B4-BE49-F238E27FC236}">
                  <a16:creationId xmlns:a16="http://schemas.microsoft.com/office/drawing/2014/main" id="{33BCB888-11B8-4D01-BCDA-59BBA28DCE0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11" name="Freeform 31">
              <a:extLst>
                <a:ext uri="{FF2B5EF4-FFF2-40B4-BE49-F238E27FC236}">
                  <a16:creationId xmlns:a16="http://schemas.microsoft.com/office/drawing/2014/main" id="{28E5CE3E-C11A-4CF7-82BF-37D1221D4E3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12" name="Freeform 32">
              <a:extLst>
                <a:ext uri="{FF2B5EF4-FFF2-40B4-BE49-F238E27FC236}">
                  <a16:creationId xmlns:a16="http://schemas.microsoft.com/office/drawing/2014/main" id="{55284FC3-21FB-4FA7-B695-2D6A9CEF73E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13" name="Rectangle 312">
              <a:extLst>
                <a:ext uri="{FF2B5EF4-FFF2-40B4-BE49-F238E27FC236}">
                  <a16:creationId xmlns:a16="http://schemas.microsoft.com/office/drawing/2014/main" id="{13DA6B78-00DE-4E55-9124-EFD72519BB99}"/>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miter lim="800000"/>
                  <a:headEnd/>
                  <a:tailEnd/>
                </a14:hiddenLine>
              </a:ext>
            </a:extLst>
          </p:spPr>
          <p:txBody>
            <a:bodyPr/>
            <a:lstStyle/>
            <a:p>
              <a:endParaRPr lang="el-GR"/>
            </a:p>
          </p:txBody>
        </p:sp>
        <p:sp>
          <p:nvSpPr>
            <p:cNvPr id="314" name="Freeform 34">
              <a:extLst>
                <a:ext uri="{FF2B5EF4-FFF2-40B4-BE49-F238E27FC236}">
                  <a16:creationId xmlns:a16="http://schemas.microsoft.com/office/drawing/2014/main" id="{D4602B0F-2844-48BE-9B4A-0366AC90450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15" name="Freeform 35">
              <a:extLst>
                <a:ext uri="{FF2B5EF4-FFF2-40B4-BE49-F238E27FC236}">
                  <a16:creationId xmlns:a16="http://schemas.microsoft.com/office/drawing/2014/main" id="{E31E05BB-6004-474D-9900-D990378FD3F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16" name="Freeform 36">
              <a:extLst>
                <a:ext uri="{FF2B5EF4-FFF2-40B4-BE49-F238E27FC236}">
                  <a16:creationId xmlns:a16="http://schemas.microsoft.com/office/drawing/2014/main" id="{00BD01ED-F65D-4601-A77D-508E960E09A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17" name="Freeform 37">
              <a:extLst>
                <a:ext uri="{FF2B5EF4-FFF2-40B4-BE49-F238E27FC236}">
                  <a16:creationId xmlns:a16="http://schemas.microsoft.com/office/drawing/2014/main" id="{FD307CAE-789C-4E80-B6F1-9858A3ABA3F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18" name="Freeform 38">
              <a:extLst>
                <a:ext uri="{FF2B5EF4-FFF2-40B4-BE49-F238E27FC236}">
                  <a16:creationId xmlns:a16="http://schemas.microsoft.com/office/drawing/2014/main" id="{94B97B29-709E-4E24-B2FA-EF84AA12D29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19" name="Freeform 39">
              <a:extLst>
                <a:ext uri="{FF2B5EF4-FFF2-40B4-BE49-F238E27FC236}">
                  <a16:creationId xmlns:a16="http://schemas.microsoft.com/office/drawing/2014/main" id="{C05D52B9-1FA2-4E7C-8229-B09811A9013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20" name="Freeform 40">
              <a:extLst>
                <a:ext uri="{FF2B5EF4-FFF2-40B4-BE49-F238E27FC236}">
                  <a16:creationId xmlns:a16="http://schemas.microsoft.com/office/drawing/2014/main" id="{CC0A5575-2FB9-440F-B9A8-E0DDE1C37CE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21" name="Freeform 41">
              <a:extLst>
                <a:ext uri="{FF2B5EF4-FFF2-40B4-BE49-F238E27FC236}">
                  <a16:creationId xmlns:a16="http://schemas.microsoft.com/office/drawing/2014/main" id="{AFFCC88F-01DF-4DE1-8CD5-88631E30912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22" name="Freeform 42">
              <a:extLst>
                <a:ext uri="{FF2B5EF4-FFF2-40B4-BE49-F238E27FC236}">
                  <a16:creationId xmlns:a16="http://schemas.microsoft.com/office/drawing/2014/main" id="{33EEC40B-E2CD-4BAC-94D6-85B70714226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23" name="Freeform 43">
              <a:extLst>
                <a:ext uri="{FF2B5EF4-FFF2-40B4-BE49-F238E27FC236}">
                  <a16:creationId xmlns:a16="http://schemas.microsoft.com/office/drawing/2014/main" id="{3E0E9643-5C60-4933-BB1B-9A09057E72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24" name="Freeform 44">
              <a:extLst>
                <a:ext uri="{FF2B5EF4-FFF2-40B4-BE49-F238E27FC236}">
                  <a16:creationId xmlns:a16="http://schemas.microsoft.com/office/drawing/2014/main" id="{94F86E92-9EC7-437C-946B-31E7C1C4771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25" name="Rectangle 324">
              <a:extLst>
                <a:ext uri="{FF2B5EF4-FFF2-40B4-BE49-F238E27FC236}">
                  <a16:creationId xmlns:a16="http://schemas.microsoft.com/office/drawing/2014/main" id="{BE9A51BE-C514-46B5-ABA6-7E7C878F8E5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miter lim="800000"/>
                  <a:headEnd/>
                  <a:tailEnd/>
                </a14:hiddenLine>
              </a:ext>
            </a:extLst>
          </p:spPr>
          <p:txBody>
            <a:bodyPr/>
            <a:lstStyle/>
            <a:p>
              <a:endParaRPr lang="el-GR"/>
            </a:p>
          </p:txBody>
        </p:sp>
        <p:sp>
          <p:nvSpPr>
            <p:cNvPr id="326" name="Freeform 46">
              <a:extLst>
                <a:ext uri="{FF2B5EF4-FFF2-40B4-BE49-F238E27FC236}">
                  <a16:creationId xmlns:a16="http://schemas.microsoft.com/office/drawing/2014/main" id="{8B255447-F0E9-4D96-A4B0-F9EDDE58A37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27" name="Freeform 47">
              <a:extLst>
                <a:ext uri="{FF2B5EF4-FFF2-40B4-BE49-F238E27FC236}">
                  <a16:creationId xmlns:a16="http://schemas.microsoft.com/office/drawing/2014/main" id="{AFAC5F3A-3BE7-489E-A848-498B9995F1D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28" name="Freeform 48">
              <a:extLst>
                <a:ext uri="{FF2B5EF4-FFF2-40B4-BE49-F238E27FC236}">
                  <a16:creationId xmlns:a16="http://schemas.microsoft.com/office/drawing/2014/main" id="{A974E7AA-5EF3-4817-B0AE-4C1A784EE9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29" name="Freeform 49">
              <a:extLst>
                <a:ext uri="{FF2B5EF4-FFF2-40B4-BE49-F238E27FC236}">
                  <a16:creationId xmlns:a16="http://schemas.microsoft.com/office/drawing/2014/main" id="{8AA54AC1-3E87-49C0-A594-87829A2CFF3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30" name="Freeform 50">
              <a:extLst>
                <a:ext uri="{FF2B5EF4-FFF2-40B4-BE49-F238E27FC236}">
                  <a16:creationId xmlns:a16="http://schemas.microsoft.com/office/drawing/2014/main" id="{CC237789-73BC-4BD9-BFE8-1325FA4B522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31" name="Freeform 51">
              <a:extLst>
                <a:ext uri="{FF2B5EF4-FFF2-40B4-BE49-F238E27FC236}">
                  <a16:creationId xmlns:a16="http://schemas.microsoft.com/office/drawing/2014/main" id="{DCF4052D-CF62-47DC-991E-49D0BA908F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32" name="Freeform 52">
              <a:extLst>
                <a:ext uri="{FF2B5EF4-FFF2-40B4-BE49-F238E27FC236}">
                  <a16:creationId xmlns:a16="http://schemas.microsoft.com/office/drawing/2014/main" id="{2ABD9104-C938-44F2-8622-8407A2593BB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33" name="Freeform 53">
              <a:extLst>
                <a:ext uri="{FF2B5EF4-FFF2-40B4-BE49-F238E27FC236}">
                  <a16:creationId xmlns:a16="http://schemas.microsoft.com/office/drawing/2014/main" id="{4AA18F60-3E86-4A5A-B82E-A79183ED363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34" name="Freeform 54">
              <a:extLst>
                <a:ext uri="{FF2B5EF4-FFF2-40B4-BE49-F238E27FC236}">
                  <a16:creationId xmlns:a16="http://schemas.microsoft.com/office/drawing/2014/main" id="{0F34C941-6196-4937-99E5-14AAD23F280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35" name="Freeform 55">
              <a:extLst>
                <a:ext uri="{FF2B5EF4-FFF2-40B4-BE49-F238E27FC236}">
                  <a16:creationId xmlns:a16="http://schemas.microsoft.com/office/drawing/2014/main" id="{60DB8A6C-23D7-4A88-BDCE-8FEC86A1230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36" name="Freeform 56">
              <a:extLst>
                <a:ext uri="{FF2B5EF4-FFF2-40B4-BE49-F238E27FC236}">
                  <a16:creationId xmlns:a16="http://schemas.microsoft.com/office/drawing/2014/main" id="{29F5F702-AEE6-4633-BB20-7A15C3A31FD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37" name="Freeform 57">
              <a:extLst>
                <a:ext uri="{FF2B5EF4-FFF2-40B4-BE49-F238E27FC236}">
                  <a16:creationId xmlns:a16="http://schemas.microsoft.com/office/drawing/2014/main" id="{F30C7A45-6890-4EA5-9F6B-E2AB4D04C57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sp>
          <p:nvSpPr>
            <p:cNvPr id="338" name="Freeform 58">
              <a:extLst>
                <a:ext uri="{FF2B5EF4-FFF2-40B4-BE49-F238E27FC236}">
                  <a16:creationId xmlns:a16="http://schemas.microsoft.com/office/drawing/2014/main" id="{F31A7373-F68A-485D-95DC-B53ACC7B5F9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xmlns:a16="http://schemas.microsoft.com/office/drawing/2014/main" xmlns:p14="http://schemas.microsoft.com/office/powerpoint/2010/main" w="9525">
                  <a:solidFill>
                    <a:srgbClr val="000000"/>
                  </a:solidFill>
                  <a:round/>
                  <a:headEnd/>
                  <a:tailEnd/>
                </a14:hiddenLine>
              </a:ext>
            </a:extLst>
          </p:spPr>
          <p:txBody>
            <a:bodyPr/>
            <a:lstStyle/>
            <a:p>
              <a:endParaRPr lang="el-GR"/>
            </a:p>
          </p:txBody>
        </p:sp>
      </p:grpSp>
      <p:graphicFrame>
        <p:nvGraphicFramePr>
          <p:cNvPr id="200" name="Θέση περιεχομένου 2" descr="Smart Art">
            <a:extLst>
              <a:ext uri="{FF2B5EF4-FFF2-40B4-BE49-F238E27FC236}">
                <a16:creationId xmlns:a16="http://schemas.microsoft.com/office/drawing/2014/main" id="{C7094B13-F699-4785-845B-4DB18710A2F8}"/>
              </a:ext>
            </a:extLst>
          </p:cNvPr>
          <p:cNvGraphicFramePr>
            <a:graphicFrameLocks noGrp="1"/>
          </p:cNvGraphicFramePr>
          <p:nvPr>
            <p:ph idx="1"/>
            <p:extLst>
              <p:ext uri="{D42A27DB-BD31-4B8C-83A1-F6EECF244321}">
                <p14:modId xmlns:p14="http://schemas.microsoft.com/office/powerpoint/2010/main" val="1383699818"/>
              </p:ext>
            </p:extLst>
          </p:nvPr>
        </p:nvGraphicFramePr>
        <p:xfrm>
          <a:off x="7962519" y="2249487"/>
          <a:ext cx="3084892" cy="3541714"/>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302665335"/>
      </p:ext>
    </p:extLst>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00">
                                            <p:graphicEl>
                                              <a:dgm id="{BD775932-88FC-4843-ADBD-B93D17CB2E6D}"/>
                                            </p:graphicEl>
                                          </p:spTgt>
                                        </p:tgtEl>
                                        <p:attrNameLst>
                                          <p:attrName>style.visibility</p:attrName>
                                        </p:attrNameLst>
                                      </p:cBhvr>
                                      <p:to>
                                        <p:strVal val="visible"/>
                                      </p:to>
                                    </p:set>
                                    <p:anim calcmode="lin" valueType="num">
                                      <p:cBhvr>
                                        <p:cTn id="7" dur="500" fill="hold"/>
                                        <p:tgtEl>
                                          <p:spTgt spid="200">
                                            <p:graphicEl>
                                              <a:dgm id="{BD775932-88FC-4843-ADBD-B93D17CB2E6D}"/>
                                            </p:graphicEl>
                                          </p:spTgt>
                                        </p:tgtEl>
                                        <p:attrNameLst>
                                          <p:attrName>ppt_w</p:attrName>
                                        </p:attrNameLst>
                                      </p:cBhvr>
                                      <p:tavLst>
                                        <p:tav tm="0">
                                          <p:val>
                                            <p:fltVal val="0"/>
                                          </p:val>
                                        </p:tav>
                                        <p:tav tm="100000">
                                          <p:val>
                                            <p:strVal val="#ppt_w"/>
                                          </p:val>
                                        </p:tav>
                                      </p:tavLst>
                                    </p:anim>
                                    <p:anim calcmode="lin" valueType="num">
                                      <p:cBhvr>
                                        <p:cTn id="8" dur="500" fill="hold"/>
                                        <p:tgtEl>
                                          <p:spTgt spid="200">
                                            <p:graphicEl>
                                              <a:dgm id="{BD775932-88FC-4843-ADBD-B93D17CB2E6D}"/>
                                            </p:graphicEl>
                                          </p:spTgt>
                                        </p:tgtEl>
                                        <p:attrNameLst>
                                          <p:attrName>ppt_h</p:attrName>
                                        </p:attrNameLst>
                                      </p:cBhvr>
                                      <p:tavLst>
                                        <p:tav tm="0">
                                          <p:val>
                                            <p:fltVal val="0"/>
                                          </p:val>
                                        </p:tav>
                                        <p:tav tm="100000">
                                          <p:val>
                                            <p:strVal val="#ppt_h"/>
                                          </p:val>
                                        </p:tav>
                                      </p:tavLst>
                                    </p:anim>
                                    <p:animEffect transition="in" filter="fade">
                                      <p:cBhvr>
                                        <p:cTn id="9" dur="500"/>
                                        <p:tgtEl>
                                          <p:spTgt spid="200">
                                            <p:graphicEl>
                                              <a:dgm id="{BD775932-88FC-4843-ADBD-B93D17CB2E6D}"/>
                                            </p:graphicEl>
                                          </p:spTgt>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00">
                                            <p:graphicEl>
                                              <a:dgm id="{F365779E-333F-4A0A-BCFF-61BEE99D9ABC}"/>
                                            </p:graphicEl>
                                          </p:spTgt>
                                        </p:tgtEl>
                                        <p:attrNameLst>
                                          <p:attrName>style.visibility</p:attrName>
                                        </p:attrNameLst>
                                      </p:cBhvr>
                                      <p:to>
                                        <p:strVal val="visible"/>
                                      </p:to>
                                    </p:set>
                                    <p:anim calcmode="lin" valueType="num">
                                      <p:cBhvr>
                                        <p:cTn id="12" dur="500" fill="hold"/>
                                        <p:tgtEl>
                                          <p:spTgt spid="200">
                                            <p:graphicEl>
                                              <a:dgm id="{F365779E-333F-4A0A-BCFF-61BEE99D9ABC}"/>
                                            </p:graphicEl>
                                          </p:spTgt>
                                        </p:tgtEl>
                                        <p:attrNameLst>
                                          <p:attrName>ppt_w</p:attrName>
                                        </p:attrNameLst>
                                      </p:cBhvr>
                                      <p:tavLst>
                                        <p:tav tm="0">
                                          <p:val>
                                            <p:fltVal val="0"/>
                                          </p:val>
                                        </p:tav>
                                        <p:tav tm="100000">
                                          <p:val>
                                            <p:strVal val="#ppt_w"/>
                                          </p:val>
                                        </p:tav>
                                      </p:tavLst>
                                    </p:anim>
                                    <p:anim calcmode="lin" valueType="num">
                                      <p:cBhvr>
                                        <p:cTn id="13" dur="500" fill="hold"/>
                                        <p:tgtEl>
                                          <p:spTgt spid="200">
                                            <p:graphicEl>
                                              <a:dgm id="{F365779E-333F-4A0A-BCFF-61BEE99D9ABC}"/>
                                            </p:graphicEl>
                                          </p:spTgt>
                                        </p:tgtEl>
                                        <p:attrNameLst>
                                          <p:attrName>ppt_h</p:attrName>
                                        </p:attrNameLst>
                                      </p:cBhvr>
                                      <p:tavLst>
                                        <p:tav tm="0">
                                          <p:val>
                                            <p:fltVal val="0"/>
                                          </p:val>
                                        </p:tav>
                                        <p:tav tm="100000">
                                          <p:val>
                                            <p:strVal val="#ppt_h"/>
                                          </p:val>
                                        </p:tav>
                                      </p:tavLst>
                                    </p:anim>
                                    <p:animEffect transition="in" filter="fade">
                                      <p:cBhvr>
                                        <p:cTn id="14" dur="500"/>
                                        <p:tgtEl>
                                          <p:spTgt spid="200">
                                            <p:graphicEl>
                                              <a:dgm id="{F365779E-333F-4A0A-BCFF-61BEE99D9ABC}"/>
                                            </p:graphicEl>
                                          </p:spTgt>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00">
                                            <p:graphicEl>
                                              <a:dgm id="{D5A04A71-D6F0-4464-9C51-049BAF8103AB}"/>
                                            </p:graphicEl>
                                          </p:spTgt>
                                        </p:tgtEl>
                                        <p:attrNameLst>
                                          <p:attrName>style.visibility</p:attrName>
                                        </p:attrNameLst>
                                      </p:cBhvr>
                                      <p:to>
                                        <p:strVal val="visible"/>
                                      </p:to>
                                    </p:set>
                                    <p:anim calcmode="lin" valueType="num">
                                      <p:cBhvr>
                                        <p:cTn id="17" dur="500" fill="hold"/>
                                        <p:tgtEl>
                                          <p:spTgt spid="200">
                                            <p:graphicEl>
                                              <a:dgm id="{D5A04A71-D6F0-4464-9C51-049BAF8103AB}"/>
                                            </p:graphicEl>
                                          </p:spTgt>
                                        </p:tgtEl>
                                        <p:attrNameLst>
                                          <p:attrName>ppt_w</p:attrName>
                                        </p:attrNameLst>
                                      </p:cBhvr>
                                      <p:tavLst>
                                        <p:tav tm="0">
                                          <p:val>
                                            <p:fltVal val="0"/>
                                          </p:val>
                                        </p:tav>
                                        <p:tav tm="100000">
                                          <p:val>
                                            <p:strVal val="#ppt_w"/>
                                          </p:val>
                                        </p:tav>
                                      </p:tavLst>
                                    </p:anim>
                                    <p:anim calcmode="lin" valueType="num">
                                      <p:cBhvr>
                                        <p:cTn id="18" dur="500" fill="hold"/>
                                        <p:tgtEl>
                                          <p:spTgt spid="200">
                                            <p:graphicEl>
                                              <a:dgm id="{D5A04A71-D6F0-4464-9C51-049BAF8103AB}"/>
                                            </p:graphicEl>
                                          </p:spTgt>
                                        </p:tgtEl>
                                        <p:attrNameLst>
                                          <p:attrName>ppt_h</p:attrName>
                                        </p:attrNameLst>
                                      </p:cBhvr>
                                      <p:tavLst>
                                        <p:tav tm="0">
                                          <p:val>
                                            <p:fltVal val="0"/>
                                          </p:val>
                                        </p:tav>
                                        <p:tav tm="100000">
                                          <p:val>
                                            <p:strVal val="#ppt_h"/>
                                          </p:val>
                                        </p:tav>
                                      </p:tavLst>
                                    </p:anim>
                                    <p:animEffect transition="in" filter="fade">
                                      <p:cBhvr>
                                        <p:cTn id="19" dur="500"/>
                                        <p:tgtEl>
                                          <p:spTgt spid="200">
                                            <p:graphicEl>
                                              <a:dgm id="{D5A04A71-D6F0-4464-9C51-049BAF8103AB}"/>
                                            </p:graphic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grpId="0" nodeType="clickEffect">
                                  <p:stCondLst>
                                    <p:cond delay="0"/>
                                  </p:stCondLst>
                                  <p:childTnLst>
                                    <p:set>
                                      <p:cBhvr>
                                        <p:cTn id="23" dur="1" fill="hold">
                                          <p:stCondLst>
                                            <p:cond delay="0"/>
                                          </p:stCondLst>
                                        </p:cTn>
                                        <p:tgtEl>
                                          <p:spTgt spid="200">
                                            <p:graphicEl>
                                              <a:dgm id="{FAEC673F-F54B-416F-8B2B-2E3313B8F19A}"/>
                                            </p:graphicEl>
                                          </p:spTgt>
                                        </p:tgtEl>
                                        <p:attrNameLst>
                                          <p:attrName>style.visibility</p:attrName>
                                        </p:attrNameLst>
                                      </p:cBhvr>
                                      <p:to>
                                        <p:strVal val="visible"/>
                                      </p:to>
                                    </p:set>
                                    <p:anim calcmode="lin" valueType="num">
                                      <p:cBhvr>
                                        <p:cTn id="24" dur="500" fill="hold"/>
                                        <p:tgtEl>
                                          <p:spTgt spid="200">
                                            <p:graphicEl>
                                              <a:dgm id="{FAEC673F-F54B-416F-8B2B-2E3313B8F19A}"/>
                                            </p:graphicEl>
                                          </p:spTgt>
                                        </p:tgtEl>
                                        <p:attrNameLst>
                                          <p:attrName>ppt_w</p:attrName>
                                        </p:attrNameLst>
                                      </p:cBhvr>
                                      <p:tavLst>
                                        <p:tav tm="0">
                                          <p:val>
                                            <p:fltVal val="0"/>
                                          </p:val>
                                        </p:tav>
                                        <p:tav tm="100000">
                                          <p:val>
                                            <p:strVal val="#ppt_w"/>
                                          </p:val>
                                        </p:tav>
                                      </p:tavLst>
                                    </p:anim>
                                    <p:anim calcmode="lin" valueType="num">
                                      <p:cBhvr>
                                        <p:cTn id="25" dur="500" fill="hold"/>
                                        <p:tgtEl>
                                          <p:spTgt spid="200">
                                            <p:graphicEl>
                                              <a:dgm id="{FAEC673F-F54B-416F-8B2B-2E3313B8F19A}"/>
                                            </p:graphicEl>
                                          </p:spTgt>
                                        </p:tgtEl>
                                        <p:attrNameLst>
                                          <p:attrName>ppt_h</p:attrName>
                                        </p:attrNameLst>
                                      </p:cBhvr>
                                      <p:tavLst>
                                        <p:tav tm="0">
                                          <p:val>
                                            <p:fltVal val="0"/>
                                          </p:val>
                                        </p:tav>
                                        <p:tav tm="100000">
                                          <p:val>
                                            <p:strVal val="#ppt_h"/>
                                          </p:val>
                                        </p:tav>
                                      </p:tavLst>
                                    </p:anim>
                                    <p:animEffect transition="in" filter="fade">
                                      <p:cBhvr>
                                        <p:cTn id="26" dur="500"/>
                                        <p:tgtEl>
                                          <p:spTgt spid="200">
                                            <p:graphicEl>
                                              <a:dgm id="{FAEC673F-F54B-416F-8B2B-2E3313B8F19A}"/>
                                            </p:graphicEl>
                                          </p:spTgt>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00">
                                            <p:graphicEl>
                                              <a:dgm id="{E4406CCD-B847-49FC-81C4-474B03863570}"/>
                                            </p:graphicEl>
                                          </p:spTgt>
                                        </p:tgtEl>
                                        <p:attrNameLst>
                                          <p:attrName>style.visibility</p:attrName>
                                        </p:attrNameLst>
                                      </p:cBhvr>
                                      <p:to>
                                        <p:strVal val="visible"/>
                                      </p:to>
                                    </p:set>
                                    <p:anim calcmode="lin" valueType="num">
                                      <p:cBhvr>
                                        <p:cTn id="29" dur="500" fill="hold"/>
                                        <p:tgtEl>
                                          <p:spTgt spid="200">
                                            <p:graphicEl>
                                              <a:dgm id="{E4406CCD-B847-49FC-81C4-474B03863570}"/>
                                            </p:graphicEl>
                                          </p:spTgt>
                                        </p:tgtEl>
                                        <p:attrNameLst>
                                          <p:attrName>ppt_w</p:attrName>
                                        </p:attrNameLst>
                                      </p:cBhvr>
                                      <p:tavLst>
                                        <p:tav tm="0">
                                          <p:val>
                                            <p:fltVal val="0"/>
                                          </p:val>
                                        </p:tav>
                                        <p:tav tm="100000">
                                          <p:val>
                                            <p:strVal val="#ppt_w"/>
                                          </p:val>
                                        </p:tav>
                                      </p:tavLst>
                                    </p:anim>
                                    <p:anim calcmode="lin" valueType="num">
                                      <p:cBhvr>
                                        <p:cTn id="30" dur="500" fill="hold"/>
                                        <p:tgtEl>
                                          <p:spTgt spid="200">
                                            <p:graphicEl>
                                              <a:dgm id="{E4406CCD-B847-49FC-81C4-474B03863570}"/>
                                            </p:graphicEl>
                                          </p:spTgt>
                                        </p:tgtEl>
                                        <p:attrNameLst>
                                          <p:attrName>ppt_h</p:attrName>
                                        </p:attrNameLst>
                                      </p:cBhvr>
                                      <p:tavLst>
                                        <p:tav tm="0">
                                          <p:val>
                                            <p:fltVal val="0"/>
                                          </p:val>
                                        </p:tav>
                                        <p:tav tm="100000">
                                          <p:val>
                                            <p:strVal val="#ppt_h"/>
                                          </p:val>
                                        </p:tav>
                                      </p:tavLst>
                                    </p:anim>
                                    <p:animEffect transition="in" filter="fade">
                                      <p:cBhvr>
                                        <p:cTn id="31" dur="500"/>
                                        <p:tgtEl>
                                          <p:spTgt spid="200">
                                            <p:graphicEl>
                                              <a:dgm id="{E4406CCD-B847-49FC-81C4-474B03863570}"/>
                                            </p:graphicEl>
                                          </p:spTgt>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00">
                                            <p:graphicEl>
                                              <a:dgm id="{A76AC974-D935-4ACE-B1CD-B4BFE185A72D}"/>
                                            </p:graphicEl>
                                          </p:spTgt>
                                        </p:tgtEl>
                                        <p:attrNameLst>
                                          <p:attrName>style.visibility</p:attrName>
                                        </p:attrNameLst>
                                      </p:cBhvr>
                                      <p:to>
                                        <p:strVal val="visible"/>
                                      </p:to>
                                    </p:set>
                                    <p:anim calcmode="lin" valueType="num">
                                      <p:cBhvr>
                                        <p:cTn id="34" dur="500" fill="hold"/>
                                        <p:tgtEl>
                                          <p:spTgt spid="200">
                                            <p:graphicEl>
                                              <a:dgm id="{A76AC974-D935-4ACE-B1CD-B4BFE185A72D}"/>
                                            </p:graphicEl>
                                          </p:spTgt>
                                        </p:tgtEl>
                                        <p:attrNameLst>
                                          <p:attrName>ppt_w</p:attrName>
                                        </p:attrNameLst>
                                      </p:cBhvr>
                                      <p:tavLst>
                                        <p:tav tm="0">
                                          <p:val>
                                            <p:fltVal val="0"/>
                                          </p:val>
                                        </p:tav>
                                        <p:tav tm="100000">
                                          <p:val>
                                            <p:strVal val="#ppt_w"/>
                                          </p:val>
                                        </p:tav>
                                      </p:tavLst>
                                    </p:anim>
                                    <p:anim calcmode="lin" valueType="num">
                                      <p:cBhvr>
                                        <p:cTn id="35" dur="500" fill="hold"/>
                                        <p:tgtEl>
                                          <p:spTgt spid="200">
                                            <p:graphicEl>
                                              <a:dgm id="{A76AC974-D935-4ACE-B1CD-B4BFE185A72D}"/>
                                            </p:graphicEl>
                                          </p:spTgt>
                                        </p:tgtEl>
                                        <p:attrNameLst>
                                          <p:attrName>ppt_h</p:attrName>
                                        </p:attrNameLst>
                                      </p:cBhvr>
                                      <p:tavLst>
                                        <p:tav tm="0">
                                          <p:val>
                                            <p:fltVal val="0"/>
                                          </p:val>
                                        </p:tav>
                                        <p:tav tm="100000">
                                          <p:val>
                                            <p:strVal val="#ppt_h"/>
                                          </p:val>
                                        </p:tav>
                                      </p:tavLst>
                                    </p:anim>
                                    <p:animEffect transition="in" filter="fade">
                                      <p:cBhvr>
                                        <p:cTn id="36" dur="500"/>
                                        <p:tgtEl>
                                          <p:spTgt spid="200">
                                            <p:graphicEl>
                                              <a:dgm id="{A76AC974-D935-4ACE-B1CD-B4BFE185A72D}"/>
                                            </p:graphicEl>
                                          </p:spTgt>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200">
                                            <p:graphicEl>
                                              <a:dgm id="{927620F5-C241-481A-AC5C-A39EB476266C}"/>
                                            </p:graphicEl>
                                          </p:spTgt>
                                        </p:tgtEl>
                                        <p:attrNameLst>
                                          <p:attrName>style.visibility</p:attrName>
                                        </p:attrNameLst>
                                      </p:cBhvr>
                                      <p:to>
                                        <p:strVal val="visible"/>
                                      </p:to>
                                    </p:set>
                                    <p:anim calcmode="lin" valueType="num">
                                      <p:cBhvr>
                                        <p:cTn id="41" dur="500" fill="hold"/>
                                        <p:tgtEl>
                                          <p:spTgt spid="200">
                                            <p:graphicEl>
                                              <a:dgm id="{927620F5-C241-481A-AC5C-A39EB476266C}"/>
                                            </p:graphicEl>
                                          </p:spTgt>
                                        </p:tgtEl>
                                        <p:attrNameLst>
                                          <p:attrName>ppt_w</p:attrName>
                                        </p:attrNameLst>
                                      </p:cBhvr>
                                      <p:tavLst>
                                        <p:tav tm="0">
                                          <p:val>
                                            <p:fltVal val="0"/>
                                          </p:val>
                                        </p:tav>
                                        <p:tav tm="100000">
                                          <p:val>
                                            <p:strVal val="#ppt_w"/>
                                          </p:val>
                                        </p:tav>
                                      </p:tavLst>
                                    </p:anim>
                                    <p:anim calcmode="lin" valueType="num">
                                      <p:cBhvr>
                                        <p:cTn id="42" dur="500" fill="hold"/>
                                        <p:tgtEl>
                                          <p:spTgt spid="200">
                                            <p:graphicEl>
                                              <a:dgm id="{927620F5-C241-481A-AC5C-A39EB476266C}"/>
                                            </p:graphicEl>
                                          </p:spTgt>
                                        </p:tgtEl>
                                        <p:attrNameLst>
                                          <p:attrName>ppt_h</p:attrName>
                                        </p:attrNameLst>
                                      </p:cBhvr>
                                      <p:tavLst>
                                        <p:tav tm="0">
                                          <p:val>
                                            <p:fltVal val="0"/>
                                          </p:val>
                                        </p:tav>
                                        <p:tav tm="100000">
                                          <p:val>
                                            <p:strVal val="#ppt_h"/>
                                          </p:val>
                                        </p:tav>
                                      </p:tavLst>
                                    </p:anim>
                                    <p:animEffect transition="in" filter="fade">
                                      <p:cBhvr>
                                        <p:cTn id="43" dur="500"/>
                                        <p:tgtEl>
                                          <p:spTgt spid="200">
                                            <p:graphicEl>
                                              <a:dgm id="{927620F5-C241-481A-AC5C-A39EB476266C}"/>
                                            </p:graphicEl>
                                          </p:spTgt>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00">
                                            <p:graphicEl>
                                              <a:dgm id="{C9C5268D-E1D0-4D1A-8348-F6EE9A900C63}"/>
                                            </p:graphicEl>
                                          </p:spTgt>
                                        </p:tgtEl>
                                        <p:attrNameLst>
                                          <p:attrName>style.visibility</p:attrName>
                                        </p:attrNameLst>
                                      </p:cBhvr>
                                      <p:to>
                                        <p:strVal val="visible"/>
                                      </p:to>
                                    </p:set>
                                    <p:anim calcmode="lin" valueType="num">
                                      <p:cBhvr>
                                        <p:cTn id="46" dur="500" fill="hold"/>
                                        <p:tgtEl>
                                          <p:spTgt spid="200">
                                            <p:graphicEl>
                                              <a:dgm id="{C9C5268D-E1D0-4D1A-8348-F6EE9A900C63}"/>
                                            </p:graphicEl>
                                          </p:spTgt>
                                        </p:tgtEl>
                                        <p:attrNameLst>
                                          <p:attrName>ppt_w</p:attrName>
                                        </p:attrNameLst>
                                      </p:cBhvr>
                                      <p:tavLst>
                                        <p:tav tm="0">
                                          <p:val>
                                            <p:fltVal val="0"/>
                                          </p:val>
                                        </p:tav>
                                        <p:tav tm="100000">
                                          <p:val>
                                            <p:strVal val="#ppt_w"/>
                                          </p:val>
                                        </p:tav>
                                      </p:tavLst>
                                    </p:anim>
                                    <p:anim calcmode="lin" valueType="num">
                                      <p:cBhvr>
                                        <p:cTn id="47" dur="500" fill="hold"/>
                                        <p:tgtEl>
                                          <p:spTgt spid="200">
                                            <p:graphicEl>
                                              <a:dgm id="{C9C5268D-E1D0-4D1A-8348-F6EE9A900C63}"/>
                                            </p:graphicEl>
                                          </p:spTgt>
                                        </p:tgtEl>
                                        <p:attrNameLst>
                                          <p:attrName>ppt_h</p:attrName>
                                        </p:attrNameLst>
                                      </p:cBhvr>
                                      <p:tavLst>
                                        <p:tav tm="0">
                                          <p:val>
                                            <p:fltVal val="0"/>
                                          </p:val>
                                        </p:tav>
                                        <p:tav tm="100000">
                                          <p:val>
                                            <p:strVal val="#ppt_h"/>
                                          </p:val>
                                        </p:tav>
                                      </p:tavLst>
                                    </p:anim>
                                    <p:animEffect transition="in" filter="fade">
                                      <p:cBhvr>
                                        <p:cTn id="48" dur="500"/>
                                        <p:tgtEl>
                                          <p:spTgt spid="200">
                                            <p:graphicEl>
                                              <a:dgm id="{C9C5268D-E1D0-4D1A-8348-F6EE9A900C63}"/>
                                            </p:graphicEl>
                                          </p:spTgt>
                                        </p:tgtEl>
                                      </p:cBhvr>
                                    </p:animEffect>
                                  </p:childTnLst>
                                </p:cTn>
                              </p:par>
                              <p:par>
                                <p:cTn id="49" presetID="53" presetClass="entr" presetSubtype="16" fill="hold" grpId="0" nodeType="withEffect">
                                  <p:stCondLst>
                                    <p:cond delay="0"/>
                                  </p:stCondLst>
                                  <p:childTnLst>
                                    <p:set>
                                      <p:cBhvr>
                                        <p:cTn id="50" dur="1" fill="hold">
                                          <p:stCondLst>
                                            <p:cond delay="0"/>
                                          </p:stCondLst>
                                        </p:cTn>
                                        <p:tgtEl>
                                          <p:spTgt spid="200">
                                            <p:graphicEl>
                                              <a:dgm id="{AD0FB55B-2342-4B2D-9E19-1270ADA6F6FF}"/>
                                            </p:graphicEl>
                                          </p:spTgt>
                                        </p:tgtEl>
                                        <p:attrNameLst>
                                          <p:attrName>style.visibility</p:attrName>
                                        </p:attrNameLst>
                                      </p:cBhvr>
                                      <p:to>
                                        <p:strVal val="visible"/>
                                      </p:to>
                                    </p:set>
                                    <p:anim calcmode="lin" valueType="num">
                                      <p:cBhvr>
                                        <p:cTn id="51" dur="500" fill="hold"/>
                                        <p:tgtEl>
                                          <p:spTgt spid="200">
                                            <p:graphicEl>
                                              <a:dgm id="{AD0FB55B-2342-4B2D-9E19-1270ADA6F6FF}"/>
                                            </p:graphicEl>
                                          </p:spTgt>
                                        </p:tgtEl>
                                        <p:attrNameLst>
                                          <p:attrName>ppt_w</p:attrName>
                                        </p:attrNameLst>
                                      </p:cBhvr>
                                      <p:tavLst>
                                        <p:tav tm="0">
                                          <p:val>
                                            <p:fltVal val="0"/>
                                          </p:val>
                                        </p:tav>
                                        <p:tav tm="100000">
                                          <p:val>
                                            <p:strVal val="#ppt_w"/>
                                          </p:val>
                                        </p:tav>
                                      </p:tavLst>
                                    </p:anim>
                                    <p:anim calcmode="lin" valueType="num">
                                      <p:cBhvr>
                                        <p:cTn id="52" dur="500" fill="hold"/>
                                        <p:tgtEl>
                                          <p:spTgt spid="200">
                                            <p:graphicEl>
                                              <a:dgm id="{AD0FB55B-2342-4B2D-9E19-1270ADA6F6FF}"/>
                                            </p:graphicEl>
                                          </p:spTgt>
                                        </p:tgtEl>
                                        <p:attrNameLst>
                                          <p:attrName>ppt_h</p:attrName>
                                        </p:attrNameLst>
                                      </p:cBhvr>
                                      <p:tavLst>
                                        <p:tav tm="0">
                                          <p:val>
                                            <p:fltVal val="0"/>
                                          </p:val>
                                        </p:tav>
                                        <p:tav tm="100000">
                                          <p:val>
                                            <p:strVal val="#ppt_h"/>
                                          </p:val>
                                        </p:tav>
                                      </p:tavLst>
                                    </p:anim>
                                    <p:animEffect transition="in" filter="fade">
                                      <p:cBhvr>
                                        <p:cTn id="53" dur="500"/>
                                        <p:tgtEl>
                                          <p:spTgt spid="200">
                                            <p:graphicEl>
                                              <a:dgm id="{AD0FB55B-2342-4B2D-9E19-1270ADA6F6FF}"/>
                                            </p:graphicEl>
                                          </p:spTgt>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grpId="0" nodeType="clickEffect">
                                  <p:stCondLst>
                                    <p:cond delay="0"/>
                                  </p:stCondLst>
                                  <p:childTnLst>
                                    <p:set>
                                      <p:cBhvr>
                                        <p:cTn id="57" dur="1" fill="hold">
                                          <p:stCondLst>
                                            <p:cond delay="0"/>
                                          </p:stCondLst>
                                        </p:cTn>
                                        <p:tgtEl>
                                          <p:spTgt spid="200">
                                            <p:graphicEl>
                                              <a:dgm id="{46538FAD-C607-46F0-B565-D2670387E4D4}"/>
                                            </p:graphicEl>
                                          </p:spTgt>
                                        </p:tgtEl>
                                        <p:attrNameLst>
                                          <p:attrName>style.visibility</p:attrName>
                                        </p:attrNameLst>
                                      </p:cBhvr>
                                      <p:to>
                                        <p:strVal val="visible"/>
                                      </p:to>
                                    </p:set>
                                    <p:anim calcmode="lin" valueType="num">
                                      <p:cBhvr>
                                        <p:cTn id="58" dur="500" fill="hold"/>
                                        <p:tgtEl>
                                          <p:spTgt spid="200">
                                            <p:graphicEl>
                                              <a:dgm id="{46538FAD-C607-46F0-B565-D2670387E4D4}"/>
                                            </p:graphicEl>
                                          </p:spTgt>
                                        </p:tgtEl>
                                        <p:attrNameLst>
                                          <p:attrName>ppt_w</p:attrName>
                                        </p:attrNameLst>
                                      </p:cBhvr>
                                      <p:tavLst>
                                        <p:tav tm="0">
                                          <p:val>
                                            <p:fltVal val="0"/>
                                          </p:val>
                                        </p:tav>
                                        <p:tav tm="100000">
                                          <p:val>
                                            <p:strVal val="#ppt_w"/>
                                          </p:val>
                                        </p:tav>
                                      </p:tavLst>
                                    </p:anim>
                                    <p:anim calcmode="lin" valueType="num">
                                      <p:cBhvr>
                                        <p:cTn id="59" dur="500" fill="hold"/>
                                        <p:tgtEl>
                                          <p:spTgt spid="200">
                                            <p:graphicEl>
                                              <a:dgm id="{46538FAD-C607-46F0-B565-D2670387E4D4}"/>
                                            </p:graphicEl>
                                          </p:spTgt>
                                        </p:tgtEl>
                                        <p:attrNameLst>
                                          <p:attrName>ppt_h</p:attrName>
                                        </p:attrNameLst>
                                      </p:cBhvr>
                                      <p:tavLst>
                                        <p:tav tm="0">
                                          <p:val>
                                            <p:fltVal val="0"/>
                                          </p:val>
                                        </p:tav>
                                        <p:tav tm="100000">
                                          <p:val>
                                            <p:strVal val="#ppt_h"/>
                                          </p:val>
                                        </p:tav>
                                      </p:tavLst>
                                    </p:anim>
                                    <p:animEffect transition="in" filter="fade">
                                      <p:cBhvr>
                                        <p:cTn id="60" dur="500"/>
                                        <p:tgtEl>
                                          <p:spTgt spid="200">
                                            <p:graphicEl>
                                              <a:dgm id="{46538FAD-C607-46F0-B565-D2670387E4D4}"/>
                                            </p:graphicEl>
                                          </p:spTgt>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200">
                                            <p:graphicEl>
                                              <a:dgm id="{67E93B57-0EFB-441F-A2A0-044F5D3E74FA}"/>
                                            </p:graphicEl>
                                          </p:spTgt>
                                        </p:tgtEl>
                                        <p:attrNameLst>
                                          <p:attrName>style.visibility</p:attrName>
                                        </p:attrNameLst>
                                      </p:cBhvr>
                                      <p:to>
                                        <p:strVal val="visible"/>
                                      </p:to>
                                    </p:set>
                                    <p:anim calcmode="lin" valueType="num">
                                      <p:cBhvr>
                                        <p:cTn id="63" dur="500" fill="hold"/>
                                        <p:tgtEl>
                                          <p:spTgt spid="200">
                                            <p:graphicEl>
                                              <a:dgm id="{67E93B57-0EFB-441F-A2A0-044F5D3E74FA}"/>
                                            </p:graphicEl>
                                          </p:spTgt>
                                        </p:tgtEl>
                                        <p:attrNameLst>
                                          <p:attrName>ppt_w</p:attrName>
                                        </p:attrNameLst>
                                      </p:cBhvr>
                                      <p:tavLst>
                                        <p:tav tm="0">
                                          <p:val>
                                            <p:fltVal val="0"/>
                                          </p:val>
                                        </p:tav>
                                        <p:tav tm="100000">
                                          <p:val>
                                            <p:strVal val="#ppt_w"/>
                                          </p:val>
                                        </p:tav>
                                      </p:tavLst>
                                    </p:anim>
                                    <p:anim calcmode="lin" valueType="num">
                                      <p:cBhvr>
                                        <p:cTn id="64" dur="500" fill="hold"/>
                                        <p:tgtEl>
                                          <p:spTgt spid="200">
                                            <p:graphicEl>
                                              <a:dgm id="{67E93B57-0EFB-441F-A2A0-044F5D3E74FA}"/>
                                            </p:graphicEl>
                                          </p:spTgt>
                                        </p:tgtEl>
                                        <p:attrNameLst>
                                          <p:attrName>ppt_h</p:attrName>
                                        </p:attrNameLst>
                                      </p:cBhvr>
                                      <p:tavLst>
                                        <p:tav tm="0">
                                          <p:val>
                                            <p:fltVal val="0"/>
                                          </p:val>
                                        </p:tav>
                                        <p:tav tm="100000">
                                          <p:val>
                                            <p:strVal val="#ppt_h"/>
                                          </p:val>
                                        </p:tav>
                                      </p:tavLst>
                                    </p:anim>
                                    <p:animEffect transition="in" filter="fade">
                                      <p:cBhvr>
                                        <p:cTn id="65" dur="500"/>
                                        <p:tgtEl>
                                          <p:spTgt spid="200">
                                            <p:graphicEl>
                                              <a:dgm id="{67E93B57-0EFB-441F-A2A0-044F5D3E74FA}"/>
                                            </p:graphicEl>
                                          </p:spTgt>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00">
                                            <p:graphicEl>
                                              <a:dgm id="{577C1BA7-DE60-4615-9DA3-5F4683DF8CC3}"/>
                                            </p:graphicEl>
                                          </p:spTgt>
                                        </p:tgtEl>
                                        <p:attrNameLst>
                                          <p:attrName>style.visibility</p:attrName>
                                        </p:attrNameLst>
                                      </p:cBhvr>
                                      <p:to>
                                        <p:strVal val="visible"/>
                                      </p:to>
                                    </p:set>
                                    <p:anim calcmode="lin" valueType="num">
                                      <p:cBhvr>
                                        <p:cTn id="68" dur="500" fill="hold"/>
                                        <p:tgtEl>
                                          <p:spTgt spid="200">
                                            <p:graphicEl>
                                              <a:dgm id="{577C1BA7-DE60-4615-9DA3-5F4683DF8CC3}"/>
                                            </p:graphicEl>
                                          </p:spTgt>
                                        </p:tgtEl>
                                        <p:attrNameLst>
                                          <p:attrName>ppt_w</p:attrName>
                                        </p:attrNameLst>
                                      </p:cBhvr>
                                      <p:tavLst>
                                        <p:tav tm="0">
                                          <p:val>
                                            <p:fltVal val="0"/>
                                          </p:val>
                                        </p:tav>
                                        <p:tav tm="100000">
                                          <p:val>
                                            <p:strVal val="#ppt_w"/>
                                          </p:val>
                                        </p:tav>
                                      </p:tavLst>
                                    </p:anim>
                                    <p:anim calcmode="lin" valueType="num">
                                      <p:cBhvr>
                                        <p:cTn id="69" dur="500" fill="hold"/>
                                        <p:tgtEl>
                                          <p:spTgt spid="200">
                                            <p:graphicEl>
                                              <a:dgm id="{577C1BA7-DE60-4615-9DA3-5F4683DF8CC3}"/>
                                            </p:graphicEl>
                                          </p:spTgt>
                                        </p:tgtEl>
                                        <p:attrNameLst>
                                          <p:attrName>ppt_h</p:attrName>
                                        </p:attrNameLst>
                                      </p:cBhvr>
                                      <p:tavLst>
                                        <p:tav tm="0">
                                          <p:val>
                                            <p:fltVal val="0"/>
                                          </p:val>
                                        </p:tav>
                                        <p:tav tm="100000">
                                          <p:val>
                                            <p:strVal val="#ppt_h"/>
                                          </p:val>
                                        </p:tav>
                                      </p:tavLst>
                                    </p:anim>
                                    <p:animEffect transition="in" filter="fade">
                                      <p:cBhvr>
                                        <p:cTn id="70" dur="500"/>
                                        <p:tgtEl>
                                          <p:spTgt spid="200">
                                            <p:graphicEl>
                                              <a:dgm id="{577C1BA7-DE60-4615-9DA3-5F4683DF8CC3}"/>
                                            </p:graphicEl>
                                          </p:spTgt>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grpId="0" nodeType="clickEffect">
                                  <p:stCondLst>
                                    <p:cond delay="0"/>
                                  </p:stCondLst>
                                  <p:childTnLst>
                                    <p:set>
                                      <p:cBhvr>
                                        <p:cTn id="74" dur="1" fill="hold">
                                          <p:stCondLst>
                                            <p:cond delay="0"/>
                                          </p:stCondLst>
                                        </p:cTn>
                                        <p:tgtEl>
                                          <p:spTgt spid="200">
                                            <p:graphicEl>
                                              <a:dgm id="{BB6D2CE0-A57D-4043-8EE2-31793E0A1407}"/>
                                            </p:graphicEl>
                                          </p:spTgt>
                                        </p:tgtEl>
                                        <p:attrNameLst>
                                          <p:attrName>style.visibility</p:attrName>
                                        </p:attrNameLst>
                                      </p:cBhvr>
                                      <p:to>
                                        <p:strVal val="visible"/>
                                      </p:to>
                                    </p:set>
                                    <p:anim calcmode="lin" valueType="num">
                                      <p:cBhvr>
                                        <p:cTn id="75" dur="500" fill="hold"/>
                                        <p:tgtEl>
                                          <p:spTgt spid="200">
                                            <p:graphicEl>
                                              <a:dgm id="{BB6D2CE0-A57D-4043-8EE2-31793E0A1407}"/>
                                            </p:graphicEl>
                                          </p:spTgt>
                                        </p:tgtEl>
                                        <p:attrNameLst>
                                          <p:attrName>ppt_w</p:attrName>
                                        </p:attrNameLst>
                                      </p:cBhvr>
                                      <p:tavLst>
                                        <p:tav tm="0">
                                          <p:val>
                                            <p:fltVal val="0"/>
                                          </p:val>
                                        </p:tav>
                                        <p:tav tm="100000">
                                          <p:val>
                                            <p:strVal val="#ppt_w"/>
                                          </p:val>
                                        </p:tav>
                                      </p:tavLst>
                                    </p:anim>
                                    <p:anim calcmode="lin" valueType="num">
                                      <p:cBhvr>
                                        <p:cTn id="76" dur="500" fill="hold"/>
                                        <p:tgtEl>
                                          <p:spTgt spid="200">
                                            <p:graphicEl>
                                              <a:dgm id="{BB6D2CE0-A57D-4043-8EE2-31793E0A1407}"/>
                                            </p:graphicEl>
                                          </p:spTgt>
                                        </p:tgtEl>
                                        <p:attrNameLst>
                                          <p:attrName>ppt_h</p:attrName>
                                        </p:attrNameLst>
                                      </p:cBhvr>
                                      <p:tavLst>
                                        <p:tav tm="0">
                                          <p:val>
                                            <p:fltVal val="0"/>
                                          </p:val>
                                        </p:tav>
                                        <p:tav tm="100000">
                                          <p:val>
                                            <p:strVal val="#ppt_h"/>
                                          </p:val>
                                        </p:tav>
                                      </p:tavLst>
                                    </p:anim>
                                    <p:animEffect transition="in" filter="fade">
                                      <p:cBhvr>
                                        <p:cTn id="77" dur="500"/>
                                        <p:tgtEl>
                                          <p:spTgt spid="200">
                                            <p:graphicEl>
                                              <a:dgm id="{BB6D2CE0-A57D-4043-8EE2-31793E0A1407}"/>
                                            </p:graphicEl>
                                          </p:spTgt>
                                        </p:tgtEl>
                                      </p:cBhvr>
                                    </p:animEffect>
                                  </p:childTnLst>
                                </p:cTn>
                              </p:par>
                              <p:par>
                                <p:cTn id="78" presetID="53" presetClass="entr" presetSubtype="16" fill="hold" grpId="0" nodeType="withEffect">
                                  <p:stCondLst>
                                    <p:cond delay="0"/>
                                  </p:stCondLst>
                                  <p:childTnLst>
                                    <p:set>
                                      <p:cBhvr>
                                        <p:cTn id="79" dur="1" fill="hold">
                                          <p:stCondLst>
                                            <p:cond delay="0"/>
                                          </p:stCondLst>
                                        </p:cTn>
                                        <p:tgtEl>
                                          <p:spTgt spid="200">
                                            <p:graphicEl>
                                              <a:dgm id="{F57BD1B4-54E1-4D62-82EE-1F8659FF10EE}"/>
                                            </p:graphicEl>
                                          </p:spTgt>
                                        </p:tgtEl>
                                        <p:attrNameLst>
                                          <p:attrName>style.visibility</p:attrName>
                                        </p:attrNameLst>
                                      </p:cBhvr>
                                      <p:to>
                                        <p:strVal val="visible"/>
                                      </p:to>
                                    </p:set>
                                    <p:anim calcmode="lin" valueType="num">
                                      <p:cBhvr>
                                        <p:cTn id="80" dur="500" fill="hold"/>
                                        <p:tgtEl>
                                          <p:spTgt spid="200">
                                            <p:graphicEl>
                                              <a:dgm id="{F57BD1B4-54E1-4D62-82EE-1F8659FF10EE}"/>
                                            </p:graphicEl>
                                          </p:spTgt>
                                        </p:tgtEl>
                                        <p:attrNameLst>
                                          <p:attrName>ppt_w</p:attrName>
                                        </p:attrNameLst>
                                      </p:cBhvr>
                                      <p:tavLst>
                                        <p:tav tm="0">
                                          <p:val>
                                            <p:fltVal val="0"/>
                                          </p:val>
                                        </p:tav>
                                        <p:tav tm="100000">
                                          <p:val>
                                            <p:strVal val="#ppt_w"/>
                                          </p:val>
                                        </p:tav>
                                      </p:tavLst>
                                    </p:anim>
                                    <p:anim calcmode="lin" valueType="num">
                                      <p:cBhvr>
                                        <p:cTn id="81" dur="500" fill="hold"/>
                                        <p:tgtEl>
                                          <p:spTgt spid="200">
                                            <p:graphicEl>
                                              <a:dgm id="{F57BD1B4-54E1-4D62-82EE-1F8659FF10EE}"/>
                                            </p:graphicEl>
                                          </p:spTgt>
                                        </p:tgtEl>
                                        <p:attrNameLst>
                                          <p:attrName>ppt_h</p:attrName>
                                        </p:attrNameLst>
                                      </p:cBhvr>
                                      <p:tavLst>
                                        <p:tav tm="0">
                                          <p:val>
                                            <p:fltVal val="0"/>
                                          </p:val>
                                        </p:tav>
                                        <p:tav tm="100000">
                                          <p:val>
                                            <p:strVal val="#ppt_h"/>
                                          </p:val>
                                        </p:tav>
                                      </p:tavLst>
                                    </p:anim>
                                    <p:animEffect transition="in" filter="fade">
                                      <p:cBhvr>
                                        <p:cTn id="82" dur="500"/>
                                        <p:tgtEl>
                                          <p:spTgt spid="200">
                                            <p:graphicEl>
                                              <a:dgm id="{F57BD1B4-54E1-4D62-82EE-1F8659FF10EE}"/>
                                            </p:graphicEl>
                                          </p:spTgt>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00">
                                            <p:graphicEl>
                                              <a:dgm id="{F4EDB469-F2C6-4F48-98D8-0DC111DCB110}"/>
                                            </p:graphicEl>
                                          </p:spTgt>
                                        </p:tgtEl>
                                        <p:attrNameLst>
                                          <p:attrName>style.visibility</p:attrName>
                                        </p:attrNameLst>
                                      </p:cBhvr>
                                      <p:to>
                                        <p:strVal val="visible"/>
                                      </p:to>
                                    </p:set>
                                    <p:anim calcmode="lin" valueType="num">
                                      <p:cBhvr>
                                        <p:cTn id="85" dur="500" fill="hold"/>
                                        <p:tgtEl>
                                          <p:spTgt spid="200">
                                            <p:graphicEl>
                                              <a:dgm id="{F4EDB469-F2C6-4F48-98D8-0DC111DCB110}"/>
                                            </p:graphicEl>
                                          </p:spTgt>
                                        </p:tgtEl>
                                        <p:attrNameLst>
                                          <p:attrName>ppt_w</p:attrName>
                                        </p:attrNameLst>
                                      </p:cBhvr>
                                      <p:tavLst>
                                        <p:tav tm="0">
                                          <p:val>
                                            <p:fltVal val="0"/>
                                          </p:val>
                                        </p:tav>
                                        <p:tav tm="100000">
                                          <p:val>
                                            <p:strVal val="#ppt_w"/>
                                          </p:val>
                                        </p:tav>
                                      </p:tavLst>
                                    </p:anim>
                                    <p:anim calcmode="lin" valueType="num">
                                      <p:cBhvr>
                                        <p:cTn id="86" dur="500" fill="hold"/>
                                        <p:tgtEl>
                                          <p:spTgt spid="200">
                                            <p:graphicEl>
                                              <a:dgm id="{F4EDB469-F2C6-4F48-98D8-0DC111DCB110}"/>
                                            </p:graphicEl>
                                          </p:spTgt>
                                        </p:tgtEl>
                                        <p:attrNameLst>
                                          <p:attrName>ppt_h</p:attrName>
                                        </p:attrNameLst>
                                      </p:cBhvr>
                                      <p:tavLst>
                                        <p:tav tm="0">
                                          <p:val>
                                            <p:fltVal val="0"/>
                                          </p:val>
                                        </p:tav>
                                        <p:tav tm="100000">
                                          <p:val>
                                            <p:strVal val="#ppt_h"/>
                                          </p:val>
                                        </p:tav>
                                      </p:tavLst>
                                    </p:anim>
                                    <p:animEffect transition="in" filter="fade">
                                      <p:cBhvr>
                                        <p:cTn id="87" dur="500"/>
                                        <p:tgtEl>
                                          <p:spTgt spid="200">
                                            <p:graphicEl>
                                              <a:dgm id="{F4EDB469-F2C6-4F48-98D8-0DC111DCB110}"/>
                                            </p:graphicEl>
                                          </p:spTgt>
                                        </p:tgtEl>
                                      </p:cBhvr>
                                    </p:animEffect>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0"/>
                                  </p:stCondLst>
                                  <p:childTnLst>
                                    <p:set>
                                      <p:cBhvr>
                                        <p:cTn id="91" dur="1" fill="hold">
                                          <p:stCondLst>
                                            <p:cond delay="0"/>
                                          </p:stCondLst>
                                        </p:cTn>
                                        <p:tgtEl>
                                          <p:spTgt spid="200">
                                            <p:graphicEl>
                                              <a:dgm id="{DE64FA77-5EE0-4BCA-BEA1-D9A6A3D1BD0B}"/>
                                            </p:graphicEl>
                                          </p:spTgt>
                                        </p:tgtEl>
                                        <p:attrNameLst>
                                          <p:attrName>style.visibility</p:attrName>
                                        </p:attrNameLst>
                                      </p:cBhvr>
                                      <p:to>
                                        <p:strVal val="visible"/>
                                      </p:to>
                                    </p:set>
                                    <p:anim calcmode="lin" valueType="num">
                                      <p:cBhvr>
                                        <p:cTn id="92" dur="500" fill="hold"/>
                                        <p:tgtEl>
                                          <p:spTgt spid="200">
                                            <p:graphicEl>
                                              <a:dgm id="{DE64FA77-5EE0-4BCA-BEA1-D9A6A3D1BD0B}"/>
                                            </p:graphicEl>
                                          </p:spTgt>
                                        </p:tgtEl>
                                        <p:attrNameLst>
                                          <p:attrName>ppt_w</p:attrName>
                                        </p:attrNameLst>
                                      </p:cBhvr>
                                      <p:tavLst>
                                        <p:tav tm="0">
                                          <p:val>
                                            <p:fltVal val="0"/>
                                          </p:val>
                                        </p:tav>
                                        <p:tav tm="100000">
                                          <p:val>
                                            <p:strVal val="#ppt_w"/>
                                          </p:val>
                                        </p:tav>
                                      </p:tavLst>
                                    </p:anim>
                                    <p:anim calcmode="lin" valueType="num">
                                      <p:cBhvr>
                                        <p:cTn id="93" dur="500" fill="hold"/>
                                        <p:tgtEl>
                                          <p:spTgt spid="200">
                                            <p:graphicEl>
                                              <a:dgm id="{DE64FA77-5EE0-4BCA-BEA1-D9A6A3D1BD0B}"/>
                                            </p:graphicEl>
                                          </p:spTgt>
                                        </p:tgtEl>
                                        <p:attrNameLst>
                                          <p:attrName>ppt_h</p:attrName>
                                        </p:attrNameLst>
                                      </p:cBhvr>
                                      <p:tavLst>
                                        <p:tav tm="0">
                                          <p:val>
                                            <p:fltVal val="0"/>
                                          </p:val>
                                        </p:tav>
                                        <p:tav tm="100000">
                                          <p:val>
                                            <p:strVal val="#ppt_h"/>
                                          </p:val>
                                        </p:tav>
                                      </p:tavLst>
                                    </p:anim>
                                    <p:animEffect transition="in" filter="fade">
                                      <p:cBhvr>
                                        <p:cTn id="94" dur="500"/>
                                        <p:tgtEl>
                                          <p:spTgt spid="200">
                                            <p:graphicEl>
                                              <a:dgm id="{DE64FA77-5EE0-4BCA-BEA1-D9A6A3D1BD0B}"/>
                                            </p:graphicEl>
                                          </p:spTgt>
                                        </p:tgtEl>
                                      </p:cBhvr>
                                    </p:animEffect>
                                  </p:childTnLst>
                                </p:cTn>
                              </p:par>
                              <p:par>
                                <p:cTn id="95" presetID="53" presetClass="entr" presetSubtype="16" fill="hold" grpId="0" nodeType="withEffect">
                                  <p:stCondLst>
                                    <p:cond delay="0"/>
                                  </p:stCondLst>
                                  <p:childTnLst>
                                    <p:set>
                                      <p:cBhvr>
                                        <p:cTn id="96" dur="1" fill="hold">
                                          <p:stCondLst>
                                            <p:cond delay="0"/>
                                          </p:stCondLst>
                                        </p:cTn>
                                        <p:tgtEl>
                                          <p:spTgt spid="200">
                                            <p:graphicEl>
                                              <a:dgm id="{09A17F9C-9BAF-4FCE-9633-500BCC9448CF}"/>
                                            </p:graphicEl>
                                          </p:spTgt>
                                        </p:tgtEl>
                                        <p:attrNameLst>
                                          <p:attrName>style.visibility</p:attrName>
                                        </p:attrNameLst>
                                      </p:cBhvr>
                                      <p:to>
                                        <p:strVal val="visible"/>
                                      </p:to>
                                    </p:set>
                                    <p:anim calcmode="lin" valueType="num">
                                      <p:cBhvr>
                                        <p:cTn id="97" dur="500" fill="hold"/>
                                        <p:tgtEl>
                                          <p:spTgt spid="200">
                                            <p:graphicEl>
                                              <a:dgm id="{09A17F9C-9BAF-4FCE-9633-500BCC9448CF}"/>
                                            </p:graphicEl>
                                          </p:spTgt>
                                        </p:tgtEl>
                                        <p:attrNameLst>
                                          <p:attrName>ppt_w</p:attrName>
                                        </p:attrNameLst>
                                      </p:cBhvr>
                                      <p:tavLst>
                                        <p:tav tm="0">
                                          <p:val>
                                            <p:fltVal val="0"/>
                                          </p:val>
                                        </p:tav>
                                        <p:tav tm="100000">
                                          <p:val>
                                            <p:strVal val="#ppt_w"/>
                                          </p:val>
                                        </p:tav>
                                      </p:tavLst>
                                    </p:anim>
                                    <p:anim calcmode="lin" valueType="num">
                                      <p:cBhvr>
                                        <p:cTn id="98" dur="500" fill="hold"/>
                                        <p:tgtEl>
                                          <p:spTgt spid="200">
                                            <p:graphicEl>
                                              <a:dgm id="{09A17F9C-9BAF-4FCE-9633-500BCC9448CF}"/>
                                            </p:graphicEl>
                                          </p:spTgt>
                                        </p:tgtEl>
                                        <p:attrNameLst>
                                          <p:attrName>ppt_h</p:attrName>
                                        </p:attrNameLst>
                                      </p:cBhvr>
                                      <p:tavLst>
                                        <p:tav tm="0">
                                          <p:val>
                                            <p:fltVal val="0"/>
                                          </p:val>
                                        </p:tav>
                                        <p:tav tm="100000">
                                          <p:val>
                                            <p:strVal val="#ppt_h"/>
                                          </p:val>
                                        </p:tav>
                                      </p:tavLst>
                                    </p:anim>
                                    <p:animEffect transition="in" filter="fade">
                                      <p:cBhvr>
                                        <p:cTn id="99" dur="500"/>
                                        <p:tgtEl>
                                          <p:spTgt spid="200">
                                            <p:graphicEl>
                                              <a:dgm id="{09A17F9C-9BAF-4FCE-9633-500BCC9448CF}"/>
                                            </p:graphicEl>
                                          </p:spTgt>
                                        </p:tgtEl>
                                      </p:cBhvr>
                                    </p:animEffect>
                                  </p:childTnLst>
                                </p:cTn>
                              </p:par>
                              <p:par>
                                <p:cTn id="100" presetID="53" presetClass="entr" presetSubtype="16" fill="hold" grpId="0" nodeType="withEffect">
                                  <p:stCondLst>
                                    <p:cond delay="0"/>
                                  </p:stCondLst>
                                  <p:childTnLst>
                                    <p:set>
                                      <p:cBhvr>
                                        <p:cTn id="101" dur="1" fill="hold">
                                          <p:stCondLst>
                                            <p:cond delay="0"/>
                                          </p:stCondLst>
                                        </p:cTn>
                                        <p:tgtEl>
                                          <p:spTgt spid="200">
                                            <p:graphicEl>
                                              <a:dgm id="{F50B5BE9-D12D-4616-BFA5-00E4C34040A8}"/>
                                            </p:graphicEl>
                                          </p:spTgt>
                                        </p:tgtEl>
                                        <p:attrNameLst>
                                          <p:attrName>style.visibility</p:attrName>
                                        </p:attrNameLst>
                                      </p:cBhvr>
                                      <p:to>
                                        <p:strVal val="visible"/>
                                      </p:to>
                                    </p:set>
                                    <p:anim calcmode="lin" valueType="num">
                                      <p:cBhvr>
                                        <p:cTn id="102" dur="500" fill="hold"/>
                                        <p:tgtEl>
                                          <p:spTgt spid="200">
                                            <p:graphicEl>
                                              <a:dgm id="{F50B5BE9-D12D-4616-BFA5-00E4C34040A8}"/>
                                            </p:graphicEl>
                                          </p:spTgt>
                                        </p:tgtEl>
                                        <p:attrNameLst>
                                          <p:attrName>ppt_w</p:attrName>
                                        </p:attrNameLst>
                                      </p:cBhvr>
                                      <p:tavLst>
                                        <p:tav tm="0">
                                          <p:val>
                                            <p:fltVal val="0"/>
                                          </p:val>
                                        </p:tav>
                                        <p:tav tm="100000">
                                          <p:val>
                                            <p:strVal val="#ppt_w"/>
                                          </p:val>
                                        </p:tav>
                                      </p:tavLst>
                                    </p:anim>
                                    <p:anim calcmode="lin" valueType="num">
                                      <p:cBhvr>
                                        <p:cTn id="103" dur="500" fill="hold"/>
                                        <p:tgtEl>
                                          <p:spTgt spid="200">
                                            <p:graphicEl>
                                              <a:dgm id="{F50B5BE9-D12D-4616-BFA5-00E4C34040A8}"/>
                                            </p:graphicEl>
                                          </p:spTgt>
                                        </p:tgtEl>
                                        <p:attrNameLst>
                                          <p:attrName>ppt_h</p:attrName>
                                        </p:attrNameLst>
                                      </p:cBhvr>
                                      <p:tavLst>
                                        <p:tav tm="0">
                                          <p:val>
                                            <p:fltVal val="0"/>
                                          </p:val>
                                        </p:tav>
                                        <p:tav tm="100000">
                                          <p:val>
                                            <p:strVal val="#ppt_h"/>
                                          </p:val>
                                        </p:tav>
                                      </p:tavLst>
                                    </p:anim>
                                    <p:animEffect transition="in" filter="fade">
                                      <p:cBhvr>
                                        <p:cTn id="104" dur="500"/>
                                        <p:tgtEl>
                                          <p:spTgt spid="200">
                                            <p:graphicEl>
                                              <a:dgm id="{F50B5BE9-D12D-4616-BFA5-00E4C34040A8}"/>
                                            </p:graphicEl>
                                          </p:spTgt>
                                        </p:tgtEl>
                                      </p:cBhvr>
                                    </p:animEffect>
                                  </p:childTnLst>
                                </p:cTn>
                              </p:par>
                            </p:childTnLst>
                          </p:cTn>
                        </p:par>
                      </p:childTnLst>
                    </p:cTn>
                  </p:par>
                  <p:par>
                    <p:cTn id="105" fill="hold">
                      <p:stCondLst>
                        <p:cond delay="indefinite"/>
                      </p:stCondLst>
                      <p:childTnLst>
                        <p:par>
                          <p:cTn id="106" fill="hold">
                            <p:stCondLst>
                              <p:cond delay="0"/>
                            </p:stCondLst>
                            <p:childTnLst>
                              <p:par>
                                <p:cTn id="107" presetID="53" presetClass="entr" presetSubtype="16" fill="hold" grpId="0" nodeType="clickEffect">
                                  <p:stCondLst>
                                    <p:cond delay="0"/>
                                  </p:stCondLst>
                                  <p:childTnLst>
                                    <p:set>
                                      <p:cBhvr>
                                        <p:cTn id="108" dur="1" fill="hold">
                                          <p:stCondLst>
                                            <p:cond delay="0"/>
                                          </p:stCondLst>
                                        </p:cTn>
                                        <p:tgtEl>
                                          <p:spTgt spid="200">
                                            <p:graphicEl>
                                              <a:dgm id="{3B4D7FD5-2612-4C00-B245-92FA72BE3029}"/>
                                            </p:graphicEl>
                                          </p:spTgt>
                                        </p:tgtEl>
                                        <p:attrNameLst>
                                          <p:attrName>style.visibility</p:attrName>
                                        </p:attrNameLst>
                                      </p:cBhvr>
                                      <p:to>
                                        <p:strVal val="visible"/>
                                      </p:to>
                                    </p:set>
                                    <p:anim calcmode="lin" valueType="num">
                                      <p:cBhvr>
                                        <p:cTn id="109" dur="500" fill="hold"/>
                                        <p:tgtEl>
                                          <p:spTgt spid="200">
                                            <p:graphicEl>
                                              <a:dgm id="{3B4D7FD5-2612-4C00-B245-92FA72BE3029}"/>
                                            </p:graphicEl>
                                          </p:spTgt>
                                        </p:tgtEl>
                                        <p:attrNameLst>
                                          <p:attrName>ppt_w</p:attrName>
                                        </p:attrNameLst>
                                      </p:cBhvr>
                                      <p:tavLst>
                                        <p:tav tm="0">
                                          <p:val>
                                            <p:fltVal val="0"/>
                                          </p:val>
                                        </p:tav>
                                        <p:tav tm="100000">
                                          <p:val>
                                            <p:strVal val="#ppt_w"/>
                                          </p:val>
                                        </p:tav>
                                      </p:tavLst>
                                    </p:anim>
                                    <p:anim calcmode="lin" valueType="num">
                                      <p:cBhvr>
                                        <p:cTn id="110" dur="500" fill="hold"/>
                                        <p:tgtEl>
                                          <p:spTgt spid="200">
                                            <p:graphicEl>
                                              <a:dgm id="{3B4D7FD5-2612-4C00-B245-92FA72BE3029}"/>
                                            </p:graphicEl>
                                          </p:spTgt>
                                        </p:tgtEl>
                                        <p:attrNameLst>
                                          <p:attrName>ppt_h</p:attrName>
                                        </p:attrNameLst>
                                      </p:cBhvr>
                                      <p:tavLst>
                                        <p:tav tm="0">
                                          <p:val>
                                            <p:fltVal val="0"/>
                                          </p:val>
                                        </p:tav>
                                        <p:tav tm="100000">
                                          <p:val>
                                            <p:strVal val="#ppt_h"/>
                                          </p:val>
                                        </p:tav>
                                      </p:tavLst>
                                    </p:anim>
                                    <p:animEffect transition="in" filter="fade">
                                      <p:cBhvr>
                                        <p:cTn id="111" dur="500"/>
                                        <p:tgtEl>
                                          <p:spTgt spid="200">
                                            <p:graphicEl>
                                              <a:dgm id="{3B4D7FD5-2612-4C00-B245-92FA72BE3029}"/>
                                            </p:graphicEl>
                                          </p:spTgt>
                                        </p:tgtEl>
                                      </p:cBhvr>
                                    </p:animEffect>
                                  </p:childTnLst>
                                </p:cTn>
                              </p:par>
                              <p:par>
                                <p:cTn id="112" presetID="53" presetClass="entr" presetSubtype="16" fill="hold" grpId="0" nodeType="withEffect">
                                  <p:stCondLst>
                                    <p:cond delay="0"/>
                                  </p:stCondLst>
                                  <p:childTnLst>
                                    <p:set>
                                      <p:cBhvr>
                                        <p:cTn id="113" dur="1" fill="hold">
                                          <p:stCondLst>
                                            <p:cond delay="0"/>
                                          </p:stCondLst>
                                        </p:cTn>
                                        <p:tgtEl>
                                          <p:spTgt spid="200">
                                            <p:graphicEl>
                                              <a:dgm id="{A369EACC-3915-49DC-B9C2-DEE552E2C943}"/>
                                            </p:graphicEl>
                                          </p:spTgt>
                                        </p:tgtEl>
                                        <p:attrNameLst>
                                          <p:attrName>style.visibility</p:attrName>
                                        </p:attrNameLst>
                                      </p:cBhvr>
                                      <p:to>
                                        <p:strVal val="visible"/>
                                      </p:to>
                                    </p:set>
                                    <p:anim calcmode="lin" valueType="num">
                                      <p:cBhvr>
                                        <p:cTn id="114" dur="500" fill="hold"/>
                                        <p:tgtEl>
                                          <p:spTgt spid="200">
                                            <p:graphicEl>
                                              <a:dgm id="{A369EACC-3915-49DC-B9C2-DEE552E2C943}"/>
                                            </p:graphicEl>
                                          </p:spTgt>
                                        </p:tgtEl>
                                        <p:attrNameLst>
                                          <p:attrName>ppt_w</p:attrName>
                                        </p:attrNameLst>
                                      </p:cBhvr>
                                      <p:tavLst>
                                        <p:tav tm="0">
                                          <p:val>
                                            <p:fltVal val="0"/>
                                          </p:val>
                                        </p:tav>
                                        <p:tav tm="100000">
                                          <p:val>
                                            <p:strVal val="#ppt_w"/>
                                          </p:val>
                                        </p:tav>
                                      </p:tavLst>
                                    </p:anim>
                                    <p:anim calcmode="lin" valueType="num">
                                      <p:cBhvr>
                                        <p:cTn id="115" dur="500" fill="hold"/>
                                        <p:tgtEl>
                                          <p:spTgt spid="200">
                                            <p:graphicEl>
                                              <a:dgm id="{A369EACC-3915-49DC-B9C2-DEE552E2C943}"/>
                                            </p:graphicEl>
                                          </p:spTgt>
                                        </p:tgtEl>
                                        <p:attrNameLst>
                                          <p:attrName>ppt_h</p:attrName>
                                        </p:attrNameLst>
                                      </p:cBhvr>
                                      <p:tavLst>
                                        <p:tav tm="0">
                                          <p:val>
                                            <p:fltVal val="0"/>
                                          </p:val>
                                        </p:tav>
                                        <p:tav tm="100000">
                                          <p:val>
                                            <p:strVal val="#ppt_h"/>
                                          </p:val>
                                        </p:tav>
                                      </p:tavLst>
                                    </p:anim>
                                    <p:animEffect transition="in" filter="fade">
                                      <p:cBhvr>
                                        <p:cTn id="116" dur="500"/>
                                        <p:tgtEl>
                                          <p:spTgt spid="200">
                                            <p:graphicEl>
                                              <a:dgm id="{A369EACC-3915-49DC-B9C2-DEE552E2C943}"/>
                                            </p:graphicEl>
                                          </p:spTgt>
                                        </p:tgtEl>
                                      </p:cBhvr>
                                    </p:animEffect>
                                  </p:childTnLst>
                                </p:cTn>
                              </p:par>
                              <p:par>
                                <p:cTn id="117" presetID="53" presetClass="entr" presetSubtype="16" fill="hold" grpId="0" nodeType="withEffect">
                                  <p:stCondLst>
                                    <p:cond delay="0"/>
                                  </p:stCondLst>
                                  <p:childTnLst>
                                    <p:set>
                                      <p:cBhvr>
                                        <p:cTn id="118" dur="1" fill="hold">
                                          <p:stCondLst>
                                            <p:cond delay="0"/>
                                          </p:stCondLst>
                                        </p:cTn>
                                        <p:tgtEl>
                                          <p:spTgt spid="200">
                                            <p:graphicEl>
                                              <a:dgm id="{87701CBE-EE1C-469F-B68B-348FEEB66A13}"/>
                                            </p:graphicEl>
                                          </p:spTgt>
                                        </p:tgtEl>
                                        <p:attrNameLst>
                                          <p:attrName>style.visibility</p:attrName>
                                        </p:attrNameLst>
                                      </p:cBhvr>
                                      <p:to>
                                        <p:strVal val="visible"/>
                                      </p:to>
                                    </p:set>
                                    <p:anim calcmode="lin" valueType="num">
                                      <p:cBhvr>
                                        <p:cTn id="119" dur="500" fill="hold"/>
                                        <p:tgtEl>
                                          <p:spTgt spid="200">
                                            <p:graphicEl>
                                              <a:dgm id="{87701CBE-EE1C-469F-B68B-348FEEB66A13}"/>
                                            </p:graphicEl>
                                          </p:spTgt>
                                        </p:tgtEl>
                                        <p:attrNameLst>
                                          <p:attrName>ppt_w</p:attrName>
                                        </p:attrNameLst>
                                      </p:cBhvr>
                                      <p:tavLst>
                                        <p:tav tm="0">
                                          <p:val>
                                            <p:fltVal val="0"/>
                                          </p:val>
                                        </p:tav>
                                        <p:tav tm="100000">
                                          <p:val>
                                            <p:strVal val="#ppt_w"/>
                                          </p:val>
                                        </p:tav>
                                      </p:tavLst>
                                    </p:anim>
                                    <p:anim calcmode="lin" valueType="num">
                                      <p:cBhvr>
                                        <p:cTn id="120" dur="500" fill="hold"/>
                                        <p:tgtEl>
                                          <p:spTgt spid="200">
                                            <p:graphicEl>
                                              <a:dgm id="{87701CBE-EE1C-469F-B68B-348FEEB66A13}"/>
                                            </p:graphicEl>
                                          </p:spTgt>
                                        </p:tgtEl>
                                        <p:attrNameLst>
                                          <p:attrName>ppt_h</p:attrName>
                                        </p:attrNameLst>
                                      </p:cBhvr>
                                      <p:tavLst>
                                        <p:tav tm="0">
                                          <p:val>
                                            <p:fltVal val="0"/>
                                          </p:val>
                                        </p:tav>
                                        <p:tav tm="100000">
                                          <p:val>
                                            <p:strVal val="#ppt_h"/>
                                          </p:val>
                                        </p:tav>
                                      </p:tavLst>
                                    </p:anim>
                                    <p:animEffect transition="in" filter="fade">
                                      <p:cBhvr>
                                        <p:cTn id="121" dur="500"/>
                                        <p:tgtEl>
                                          <p:spTgt spid="200">
                                            <p:graphicEl>
                                              <a:dgm id="{87701CBE-EE1C-469F-B68B-348FEEB66A13}"/>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00" grpId="0" uiExpand="1">
        <p:bldSub>
          <a:bldDgm bld="one"/>
        </p:bldSub>
      </p:bldGraphic>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descr="Λάμπα">
            <a:extLst>
              <a:ext uri="{FF2B5EF4-FFF2-40B4-BE49-F238E27FC236}">
                <a16:creationId xmlns:a16="http://schemas.microsoft.com/office/drawing/2014/main" id="{AC06F95D-BA5D-4DEE-93EF-3FE3173D13FF}"/>
              </a:ext>
            </a:extLst>
          </p:cNvPr>
          <p:cNvPicPr>
            <a:picLocks noChangeAspect="1"/>
          </p:cNvPicPr>
          <p:nvPr/>
        </p:nvPicPr>
        <p:blipFill rotWithShape="1">
          <a:blip r:embed="rId3" cstate="email">
            <a:alphaModFix/>
            <a:extLst>
              <a:ext uri="{28A0092B-C50C-407E-A947-70E740481C1C}">
                <a14:useLocalDpi xmlns:a14="http://schemas.microsoft.com/office/drawing/2010/main"/>
              </a:ext>
            </a:extLst>
          </a:blip>
          <a:srcRect/>
          <a:stretch/>
        </p:blipFill>
        <p:spPr>
          <a:xfrm>
            <a:off x="3611" y="0"/>
            <a:ext cx="12188389" cy="6857990"/>
          </a:xfrm>
          <a:prstGeom prst="rect">
            <a:avLst/>
          </a:prstGeom>
        </p:spPr>
      </p:pic>
      <p:sp>
        <p:nvSpPr>
          <p:cNvPr id="2" name="Τίτλος 1">
            <a:extLst>
              <a:ext uri="{FF2B5EF4-FFF2-40B4-BE49-F238E27FC236}">
                <a16:creationId xmlns:a16="http://schemas.microsoft.com/office/drawing/2014/main" id="{4D687081-16D7-4BC5-A7DB-E70117439F85}"/>
              </a:ext>
            </a:extLst>
          </p:cNvPr>
          <p:cNvSpPr>
            <a:spLocks noGrp="1"/>
          </p:cNvSpPr>
          <p:nvPr>
            <p:ph type="ctrTitle"/>
          </p:nvPr>
        </p:nvSpPr>
        <p:spPr>
          <a:xfrm>
            <a:off x="-76200" y="1754897"/>
            <a:ext cx="6858000" cy="1367896"/>
          </a:xfrm>
        </p:spPr>
        <p:txBody>
          <a:bodyPr rtlCol="0" anchor="ctr">
            <a:noAutofit/>
          </a:bodyPr>
          <a:lstStyle/>
          <a:p>
            <a:pPr algn="ctr" rtl="0"/>
            <a:r>
              <a:rPr lang="en-US" sz="2800" noProof="1"/>
              <a:t>MARKET BACkground</a:t>
            </a:r>
            <a:endParaRPr lang="el-GR" sz="2800" noProof="1"/>
          </a:p>
        </p:txBody>
      </p:sp>
    </p:spTree>
    <p:extLst>
      <p:ext uri="{BB962C8B-B14F-4D97-AF65-F5344CB8AC3E}">
        <p14:creationId xmlns:p14="http://schemas.microsoft.com/office/powerpoint/2010/main" val="3632721653"/>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5EBB8-0612-86CD-5755-EF8B0FAD4441}"/>
              </a:ext>
            </a:extLst>
          </p:cNvPr>
          <p:cNvSpPr>
            <a:spLocks noGrp="1"/>
          </p:cNvSpPr>
          <p:nvPr>
            <p:ph type="title"/>
          </p:nvPr>
        </p:nvSpPr>
        <p:spPr>
          <a:xfrm>
            <a:off x="6257492" y="0"/>
            <a:ext cx="5934508" cy="1639886"/>
          </a:xfrm>
        </p:spPr>
        <p:txBody>
          <a:bodyPr anchor="t"/>
          <a:lstStyle/>
          <a:p>
            <a:pPr algn="ctr"/>
            <a:r>
              <a:rPr lang="en-US" sz="3200" dirty="0"/>
              <a:t>Deregulation of the Electricity Market</a:t>
            </a:r>
            <a:endParaRPr lang="en-US" dirty="0"/>
          </a:p>
        </p:txBody>
      </p:sp>
      <p:sp>
        <p:nvSpPr>
          <p:cNvPr id="4" name="Text Placeholder 3">
            <a:extLst>
              <a:ext uri="{FF2B5EF4-FFF2-40B4-BE49-F238E27FC236}">
                <a16:creationId xmlns:a16="http://schemas.microsoft.com/office/drawing/2014/main" id="{15DFB6F4-4873-DA75-3223-3FC6045CC3D3}"/>
              </a:ext>
            </a:extLst>
          </p:cNvPr>
          <p:cNvSpPr>
            <a:spLocks noGrp="1"/>
          </p:cNvSpPr>
          <p:nvPr>
            <p:ph type="body" sz="half" idx="2"/>
          </p:nvPr>
        </p:nvSpPr>
        <p:spPr>
          <a:xfrm>
            <a:off x="5468648" y="1128714"/>
            <a:ext cx="5934511" cy="1215013"/>
          </a:xfrm>
        </p:spPr>
        <p:txBody>
          <a:bodyPr/>
          <a:lstStyle/>
          <a:p>
            <a:pPr marL="285750" indent="-285750">
              <a:lnSpc>
                <a:spcPct val="150000"/>
              </a:lnSpc>
              <a:buFont typeface="Arial" panose="020B0604020202020204" pitchFamily="34" charset="0"/>
              <a:buChar char="•"/>
            </a:pPr>
            <a:r>
              <a:rPr lang="en-US" sz="1600" dirty="0"/>
              <a:t>The landscape of electricity markets has undergone significant transformations over the past few decades, marked by the shift from regulated monopolies to deregulated market structures.</a:t>
            </a:r>
          </a:p>
        </p:txBody>
      </p:sp>
      <p:pic>
        <p:nvPicPr>
          <p:cNvPr id="5" name="Picture Placeholder 4" descr="Smoke from a factory">
            <a:extLst>
              <a:ext uri="{FF2B5EF4-FFF2-40B4-BE49-F238E27FC236}">
                <a16:creationId xmlns:a16="http://schemas.microsoft.com/office/drawing/2014/main" id="{838D65EC-9837-7DC8-8E2A-B74CFF80ACF9}"/>
              </a:ext>
            </a:extLst>
          </p:cNvPr>
          <p:cNvPicPr>
            <a:picLocks noGrp="1" noChangeAspect="1"/>
          </p:cNvPicPr>
          <p:nvPr>
            <p:ph type="pic" idx="1"/>
          </p:nvPr>
        </p:nvPicPr>
        <p:blipFill rotWithShape="1">
          <a:blip r:embed="rId3"/>
          <a:srcRect l="26415" r="26415"/>
          <a:stretch/>
        </p:blipFill>
        <p:spPr>
          <a:xfrm>
            <a:off x="593447" y="0"/>
            <a:ext cx="4855211" cy="686035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6" name="Text Placeholder 3">
            <a:extLst>
              <a:ext uri="{FF2B5EF4-FFF2-40B4-BE49-F238E27FC236}">
                <a16:creationId xmlns:a16="http://schemas.microsoft.com/office/drawing/2014/main" id="{1852737D-D6CF-EF85-3013-691270807BC4}"/>
              </a:ext>
            </a:extLst>
          </p:cNvPr>
          <p:cNvSpPr txBox="1">
            <a:spLocks/>
          </p:cNvSpPr>
          <p:nvPr/>
        </p:nvSpPr>
        <p:spPr>
          <a:xfrm>
            <a:off x="5664042" y="4571567"/>
            <a:ext cx="5934511" cy="1293091"/>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SzPct val="125000"/>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120000"/>
              </a:lnSpc>
              <a:spcBef>
                <a:spcPts val="500"/>
              </a:spcBef>
              <a:buSzPct val="125000"/>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120000"/>
              </a:lnSpc>
              <a:spcBef>
                <a:spcPts val="500"/>
              </a:spcBef>
              <a:buSzPct val="125000"/>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5pPr>
            <a:lvl6pPr marL="22860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9pPr>
          </a:lstStyle>
          <a:p>
            <a:pPr marL="285750" indent="-285750">
              <a:lnSpc>
                <a:spcPct val="150000"/>
              </a:lnSpc>
              <a:buFont typeface="Arial" panose="020B0604020202020204" pitchFamily="34" charset="0"/>
              <a:buChar char="•"/>
            </a:pPr>
            <a:r>
              <a:rPr lang="en-US" dirty="0"/>
              <a:t>In deregulated markets, electricity producers compete in a wholesale market, while retail energy suppliers purchase this power to sell to consumers.</a:t>
            </a:r>
          </a:p>
          <a:p>
            <a:endParaRPr lang="en-US" dirty="0"/>
          </a:p>
        </p:txBody>
      </p:sp>
      <p:sp>
        <p:nvSpPr>
          <p:cNvPr id="7" name="Text Placeholder 3">
            <a:extLst>
              <a:ext uri="{FF2B5EF4-FFF2-40B4-BE49-F238E27FC236}">
                <a16:creationId xmlns:a16="http://schemas.microsoft.com/office/drawing/2014/main" id="{5EA94091-6A41-330C-A532-F8821935716B}"/>
              </a:ext>
            </a:extLst>
          </p:cNvPr>
          <p:cNvSpPr txBox="1">
            <a:spLocks/>
          </p:cNvSpPr>
          <p:nvPr/>
        </p:nvSpPr>
        <p:spPr>
          <a:xfrm>
            <a:off x="5950007" y="3023754"/>
            <a:ext cx="5934511" cy="810491"/>
          </a:xfrm>
          <a:prstGeom prst="rect">
            <a:avLst/>
          </a:prstGeom>
        </p:spPr>
        <p:txBody>
          <a:bodyPr vert="horz" lIns="91440" tIns="45720" rIns="91440" bIns="45720" rtlCol="0">
            <a:normAutofit lnSpcReduction="10000"/>
          </a:bodyPr>
          <a:lstStyle>
            <a:lvl1pPr marL="0" indent="0" algn="l" defTabSz="914400" rtl="0" eaLnBrk="1" latinLnBrk="0" hangingPunct="1">
              <a:lnSpc>
                <a:spcPct val="120000"/>
              </a:lnSpc>
              <a:spcBef>
                <a:spcPts val="1000"/>
              </a:spcBef>
              <a:buSzPct val="125000"/>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120000"/>
              </a:lnSpc>
              <a:spcBef>
                <a:spcPts val="500"/>
              </a:spcBef>
              <a:buSzPct val="125000"/>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120000"/>
              </a:lnSpc>
              <a:spcBef>
                <a:spcPts val="500"/>
              </a:spcBef>
              <a:buSzPct val="125000"/>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5pPr>
            <a:lvl6pPr marL="22860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9pPr>
          </a:lstStyle>
          <a:p>
            <a:pPr marL="285750" indent="-285750">
              <a:lnSpc>
                <a:spcPct val="150000"/>
              </a:lnSpc>
              <a:buFont typeface="Arial" panose="020B0604020202020204" pitchFamily="34" charset="0"/>
              <a:buChar char="•"/>
            </a:pPr>
            <a:r>
              <a:rPr lang="en-US" dirty="0"/>
              <a:t>Deregulation fosters competition, leading to lower prices and improved service quality for consumers.</a:t>
            </a:r>
          </a:p>
          <a:p>
            <a:endParaRPr lang="en-US" dirty="0"/>
          </a:p>
        </p:txBody>
      </p:sp>
    </p:spTree>
    <p:extLst>
      <p:ext uri="{BB962C8B-B14F-4D97-AF65-F5344CB8AC3E}">
        <p14:creationId xmlns:p14="http://schemas.microsoft.com/office/powerpoint/2010/main" val="319628788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anim calcmode="lin" valueType="num">
                                      <p:cBhvr>
                                        <p:cTn id="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anim calcmode="lin" valueType="num">
                                      <p:cBhvr>
                                        <p:cTn id="15" dur="500" fill="hold"/>
                                        <p:tgtEl>
                                          <p:spTgt spid="7"/>
                                        </p:tgtEl>
                                        <p:attrNameLst>
                                          <p:attrName>ppt_x</p:attrName>
                                        </p:attrNameLst>
                                      </p:cBhvr>
                                      <p:tavLst>
                                        <p:tav tm="0">
                                          <p:val>
                                            <p:strVal val="#ppt_x"/>
                                          </p:val>
                                        </p:tav>
                                        <p:tav tm="100000">
                                          <p:val>
                                            <p:strVal val="#ppt_x"/>
                                          </p:val>
                                        </p:tav>
                                      </p:tavLst>
                                    </p:anim>
                                    <p:anim calcmode="lin" valueType="num">
                                      <p:cBhvr>
                                        <p:cTn id="16"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Lightbulb off with illuminated background">
            <a:extLst>
              <a:ext uri="{FF2B5EF4-FFF2-40B4-BE49-F238E27FC236}">
                <a16:creationId xmlns:a16="http://schemas.microsoft.com/office/drawing/2014/main" id="{03ED1B8F-5CB1-5A2A-0FB7-D8D3A744BF89}"/>
              </a:ext>
            </a:extLst>
          </p:cNvPr>
          <p:cNvPicPr>
            <a:picLocks noChangeAspect="1"/>
          </p:cNvPicPr>
          <p:nvPr/>
        </p:nvPicPr>
        <p:blipFill rotWithShape="1">
          <a:blip r:embed="rId3"/>
          <a:srcRect l="31096" r="34906" b="-1"/>
          <a:stretch/>
        </p:blipFill>
        <p:spPr>
          <a:xfrm>
            <a:off x="593447" y="0"/>
            <a:ext cx="4875201"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
        <p:nvSpPr>
          <p:cNvPr id="2" name="Title 1">
            <a:extLst>
              <a:ext uri="{FF2B5EF4-FFF2-40B4-BE49-F238E27FC236}">
                <a16:creationId xmlns:a16="http://schemas.microsoft.com/office/drawing/2014/main" id="{F175EBB8-0612-86CD-5755-EF8B0FAD4441}"/>
              </a:ext>
            </a:extLst>
          </p:cNvPr>
          <p:cNvSpPr>
            <a:spLocks noGrp="1"/>
          </p:cNvSpPr>
          <p:nvPr>
            <p:ph type="title"/>
          </p:nvPr>
        </p:nvSpPr>
        <p:spPr>
          <a:xfrm>
            <a:off x="6257492" y="0"/>
            <a:ext cx="5934508" cy="1639886"/>
          </a:xfrm>
        </p:spPr>
        <p:txBody>
          <a:bodyPr anchor="t"/>
          <a:lstStyle/>
          <a:p>
            <a:pPr algn="ctr"/>
            <a:r>
              <a:rPr lang="en-US" sz="3200" dirty="0"/>
              <a:t>Importance of Electricity Price Forecasting</a:t>
            </a:r>
            <a:endParaRPr lang="en-US" dirty="0"/>
          </a:p>
        </p:txBody>
      </p:sp>
      <p:sp>
        <p:nvSpPr>
          <p:cNvPr id="4" name="Text Placeholder 3">
            <a:extLst>
              <a:ext uri="{FF2B5EF4-FFF2-40B4-BE49-F238E27FC236}">
                <a16:creationId xmlns:a16="http://schemas.microsoft.com/office/drawing/2014/main" id="{15DFB6F4-4873-DA75-3223-3FC6045CC3D3}"/>
              </a:ext>
            </a:extLst>
          </p:cNvPr>
          <p:cNvSpPr>
            <a:spLocks noGrp="1"/>
          </p:cNvSpPr>
          <p:nvPr>
            <p:ph type="body" sz="half" idx="2"/>
          </p:nvPr>
        </p:nvSpPr>
        <p:spPr>
          <a:xfrm>
            <a:off x="5468648" y="1128714"/>
            <a:ext cx="5934511" cy="1215013"/>
          </a:xfrm>
        </p:spPr>
        <p:txBody>
          <a:bodyPr>
            <a:normAutofit/>
          </a:bodyPr>
          <a:lstStyle/>
          <a:p>
            <a:pPr marL="285750" indent="-285750">
              <a:lnSpc>
                <a:spcPct val="150000"/>
              </a:lnSpc>
              <a:buFont typeface="Arial" panose="020B0604020202020204" pitchFamily="34" charset="0"/>
              <a:buChar char="•"/>
            </a:pPr>
            <a:r>
              <a:rPr lang="en-US" dirty="0"/>
              <a:t>Enables power-generating companies to make informed decisions regarding generation asset dispatch, operational planning, and maintenance.</a:t>
            </a:r>
          </a:p>
          <a:p>
            <a:pPr>
              <a:lnSpc>
                <a:spcPct val="150000"/>
              </a:lnSpc>
            </a:pPr>
            <a:endParaRPr lang="en-US" sz="1600" dirty="0"/>
          </a:p>
        </p:txBody>
      </p:sp>
      <p:sp>
        <p:nvSpPr>
          <p:cNvPr id="6" name="Text Placeholder 3">
            <a:extLst>
              <a:ext uri="{FF2B5EF4-FFF2-40B4-BE49-F238E27FC236}">
                <a16:creationId xmlns:a16="http://schemas.microsoft.com/office/drawing/2014/main" id="{1852737D-D6CF-EF85-3013-691270807BC4}"/>
              </a:ext>
            </a:extLst>
          </p:cNvPr>
          <p:cNvSpPr txBox="1">
            <a:spLocks/>
          </p:cNvSpPr>
          <p:nvPr/>
        </p:nvSpPr>
        <p:spPr>
          <a:xfrm>
            <a:off x="5664042" y="4571567"/>
            <a:ext cx="5934511" cy="1293091"/>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SzPct val="125000"/>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120000"/>
              </a:lnSpc>
              <a:spcBef>
                <a:spcPts val="500"/>
              </a:spcBef>
              <a:buSzPct val="125000"/>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120000"/>
              </a:lnSpc>
              <a:spcBef>
                <a:spcPts val="500"/>
              </a:spcBef>
              <a:buSzPct val="125000"/>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5pPr>
            <a:lvl6pPr marL="22860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9pPr>
          </a:lstStyle>
          <a:p>
            <a:pPr marL="285750" indent="-285750">
              <a:lnSpc>
                <a:spcPct val="150000"/>
              </a:lnSpc>
              <a:buFont typeface="Arial" panose="020B0604020202020204" pitchFamily="34" charset="0"/>
              <a:buChar char="•"/>
            </a:pPr>
            <a:r>
              <a:rPr lang="en-US" dirty="0"/>
              <a:t>Plays a pivotal role in energy trading, allowing traders to make informed buying and selling decisions.</a:t>
            </a:r>
          </a:p>
        </p:txBody>
      </p:sp>
      <p:sp>
        <p:nvSpPr>
          <p:cNvPr id="7" name="Text Placeholder 3">
            <a:extLst>
              <a:ext uri="{FF2B5EF4-FFF2-40B4-BE49-F238E27FC236}">
                <a16:creationId xmlns:a16="http://schemas.microsoft.com/office/drawing/2014/main" id="{5EA94091-6A41-330C-A532-F8821935716B}"/>
              </a:ext>
            </a:extLst>
          </p:cNvPr>
          <p:cNvSpPr txBox="1">
            <a:spLocks/>
          </p:cNvSpPr>
          <p:nvPr/>
        </p:nvSpPr>
        <p:spPr>
          <a:xfrm>
            <a:off x="5950007" y="3023754"/>
            <a:ext cx="5934511" cy="810491"/>
          </a:xfrm>
          <a:prstGeom prst="rect">
            <a:avLst/>
          </a:prstGeom>
        </p:spPr>
        <p:txBody>
          <a:bodyPr vert="horz" lIns="91440" tIns="45720" rIns="91440" bIns="45720" rtlCol="0">
            <a:normAutofit lnSpcReduction="10000"/>
          </a:bodyPr>
          <a:lstStyle>
            <a:lvl1pPr marL="0" indent="0" algn="l" defTabSz="914400" rtl="0" eaLnBrk="1" latinLnBrk="0" hangingPunct="1">
              <a:lnSpc>
                <a:spcPct val="120000"/>
              </a:lnSpc>
              <a:spcBef>
                <a:spcPts val="1000"/>
              </a:spcBef>
              <a:buSzPct val="125000"/>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120000"/>
              </a:lnSpc>
              <a:spcBef>
                <a:spcPts val="500"/>
              </a:spcBef>
              <a:buSzPct val="125000"/>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120000"/>
              </a:lnSpc>
              <a:spcBef>
                <a:spcPts val="500"/>
              </a:spcBef>
              <a:buSzPct val="125000"/>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5pPr>
            <a:lvl6pPr marL="22860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9pPr>
          </a:lstStyle>
          <a:p>
            <a:pPr marL="285750" indent="-285750">
              <a:lnSpc>
                <a:spcPct val="150000"/>
              </a:lnSpc>
              <a:buFont typeface="Arial" panose="020B0604020202020204" pitchFamily="34" charset="0"/>
              <a:buChar char="•"/>
            </a:pPr>
            <a:r>
              <a:rPr lang="en-US" dirty="0"/>
              <a:t>Helps consumers and retail suppliers with budget planning and choosing the optimal mix of fixed and spot market purchasing.</a:t>
            </a:r>
          </a:p>
          <a:p>
            <a:endParaRPr lang="en-US" dirty="0"/>
          </a:p>
        </p:txBody>
      </p:sp>
      <p:pic>
        <p:nvPicPr>
          <p:cNvPr id="5" name="Picture 4" descr="Graph">
            <a:extLst>
              <a:ext uri="{FF2B5EF4-FFF2-40B4-BE49-F238E27FC236}">
                <a16:creationId xmlns:a16="http://schemas.microsoft.com/office/drawing/2014/main" id="{FBA95701-A062-449B-F72D-A4633BE300DF}"/>
              </a:ext>
            </a:extLst>
          </p:cNvPr>
          <p:cNvPicPr>
            <a:picLocks noChangeAspect="1"/>
          </p:cNvPicPr>
          <p:nvPr/>
        </p:nvPicPr>
        <p:blipFill rotWithShape="1">
          <a:blip r:embed="rId4"/>
          <a:srcRect l="26517" r="41650"/>
          <a:stretch/>
        </p:blipFill>
        <p:spPr>
          <a:xfrm>
            <a:off x="593447" y="0"/>
            <a:ext cx="4875200"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p:spPr>
      </p:pic>
    </p:spTree>
    <p:extLst>
      <p:ext uri="{BB962C8B-B14F-4D97-AF65-F5344CB8AC3E}">
        <p14:creationId xmlns:p14="http://schemas.microsoft.com/office/powerpoint/2010/main" val="19341774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anim calcmode="lin" valueType="num">
                                      <p:cBhvr>
                                        <p:cTn id="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anim calcmode="lin" valueType="num">
                                      <p:cBhvr>
                                        <p:cTn id="15" dur="500" fill="hold"/>
                                        <p:tgtEl>
                                          <p:spTgt spid="7"/>
                                        </p:tgtEl>
                                        <p:attrNameLst>
                                          <p:attrName>ppt_x</p:attrName>
                                        </p:attrNameLst>
                                      </p:cBhvr>
                                      <p:tavLst>
                                        <p:tav tm="0">
                                          <p:val>
                                            <p:strVal val="#ppt_x"/>
                                          </p:val>
                                        </p:tav>
                                        <p:tav tm="100000">
                                          <p:val>
                                            <p:strVal val="#ppt_x"/>
                                          </p:val>
                                        </p:tav>
                                      </p:tavLst>
                                    </p:anim>
                                    <p:anim calcmode="lin" valueType="num">
                                      <p:cBhvr>
                                        <p:cTn id="16" dur="5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anim calcmode="lin" valueType="num">
                                      <p:cBhvr>
                                        <p:cTn id="22" dur="500" fill="hold"/>
                                        <p:tgtEl>
                                          <p:spTgt spid="6"/>
                                        </p:tgtEl>
                                        <p:attrNameLst>
                                          <p:attrName>ppt_x</p:attrName>
                                        </p:attrNameLst>
                                      </p:cBhvr>
                                      <p:tavLst>
                                        <p:tav tm="0">
                                          <p:val>
                                            <p:strVal val="#ppt_x"/>
                                          </p:val>
                                        </p:tav>
                                        <p:tav tm="100000">
                                          <p:val>
                                            <p:strVal val="#ppt_x"/>
                                          </p:val>
                                        </p:tav>
                                      </p:tavLst>
                                    </p:anim>
                                    <p:anim calcmode="lin" valueType="num">
                                      <p:cBhvr>
                                        <p:cTn id="23"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descr="Λάμπα">
            <a:extLst>
              <a:ext uri="{FF2B5EF4-FFF2-40B4-BE49-F238E27FC236}">
                <a16:creationId xmlns:a16="http://schemas.microsoft.com/office/drawing/2014/main" id="{AC06F95D-BA5D-4DEE-93EF-3FE3173D13FF}"/>
              </a:ext>
            </a:extLst>
          </p:cNvPr>
          <p:cNvPicPr>
            <a:picLocks noChangeAspect="1"/>
          </p:cNvPicPr>
          <p:nvPr/>
        </p:nvPicPr>
        <p:blipFill rotWithShape="1">
          <a:blip r:embed="rId3" cstate="email">
            <a:alphaModFix/>
            <a:extLst>
              <a:ext uri="{28A0092B-C50C-407E-A947-70E740481C1C}">
                <a14:useLocalDpi xmlns:a14="http://schemas.microsoft.com/office/drawing/2010/main"/>
              </a:ext>
            </a:extLst>
          </a:blip>
          <a:srcRect/>
          <a:stretch/>
        </p:blipFill>
        <p:spPr>
          <a:xfrm>
            <a:off x="3611" y="10"/>
            <a:ext cx="12188389" cy="6857990"/>
          </a:xfrm>
          <a:prstGeom prst="rect">
            <a:avLst/>
          </a:prstGeom>
        </p:spPr>
      </p:pic>
      <p:sp>
        <p:nvSpPr>
          <p:cNvPr id="2" name="Τίτλος 1">
            <a:extLst>
              <a:ext uri="{FF2B5EF4-FFF2-40B4-BE49-F238E27FC236}">
                <a16:creationId xmlns:a16="http://schemas.microsoft.com/office/drawing/2014/main" id="{4D687081-16D7-4BC5-A7DB-E70117439F85}"/>
              </a:ext>
            </a:extLst>
          </p:cNvPr>
          <p:cNvSpPr>
            <a:spLocks noGrp="1"/>
          </p:cNvSpPr>
          <p:nvPr>
            <p:ph type="ctrTitle"/>
          </p:nvPr>
        </p:nvSpPr>
        <p:spPr>
          <a:xfrm>
            <a:off x="-76200" y="1754897"/>
            <a:ext cx="6858000" cy="1367896"/>
          </a:xfrm>
        </p:spPr>
        <p:txBody>
          <a:bodyPr rtlCol="0" anchor="ctr">
            <a:noAutofit/>
          </a:bodyPr>
          <a:lstStyle/>
          <a:p>
            <a:pPr algn="ctr" rtl="0"/>
            <a:r>
              <a:rPr lang="en-US" sz="2800" noProof="1"/>
              <a:t>Challenges</a:t>
            </a:r>
            <a:endParaRPr lang="el-GR" sz="2800" noProof="1"/>
          </a:p>
        </p:txBody>
      </p:sp>
    </p:spTree>
    <p:extLst>
      <p:ext uri="{BB962C8B-B14F-4D97-AF65-F5344CB8AC3E}">
        <p14:creationId xmlns:p14="http://schemas.microsoft.com/office/powerpoint/2010/main" val="377564278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5EBB8-0612-86CD-5755-EF8B0FAD4441}"/>
              </a:ext>
            </a:extLst>
          </p:cNvPr>
          <p:cNvSpPr>
            <a:spLocks noGrp="1"/>
          </p:cNvSpPr>
          <p:nvPr>
            <p:ph type="title"/>
          </p:nvPr>
        </p:nvSpPr>
        <p:spPr>
          <a:xfrm>
            <a:off x="7700043" y="0"/>
            <a:ext cx="9905998" cy="960582"/>
          </a:xfrm>
        </p:spPr>
        <p:txBody>
          <a:bodyPr anchor="ctr">
            <a:normAutofit/>
          </a:bodyPr>
          <a:lstStyle/>
          <a:p>
            <a:r>
              <a:rPr lang="en-US" sz="3200" dirty="0"/>
              <a:t>Challenges in EPF</a:t>
            </a:r>
          </a:p>
        </p:txBody>
      </p:sp>
      <p:sp>
        <p:nvSpPr>
          <p:cNvPr id="9" name="Text Placeholder 3">
            <a:extLst>
              <a:ext uri="{FF2B5EF4-FFF2-40B4-BE49-F238E27FC236}">
                <a16:creationId xmlns:a16="http://schemas.microsoft.com/office/drawing/2014/main" id="{D0AD1C91-2713-1B9B-7FF9-E5AC72C9B100}"/>
              </a:ext>
            </a:extLst>
          </p:cNvPr>
          <p:cNvSpPr>
            <a:spLocks noGrp="1"/>
          </p:cNvSpPr>
          <p:nvPr>
            <p:ph type="body" sz="half" idx="15"/>
          </p:nvPr>
        </p:nvSpPr>
        <p:spPr>
          <a:xfrm>
            <a:off x="1127918" y="1559176"/>
            <a:ext cx="3208735" cy="4204312"/>
          </a:xfrm>
        </p:spPr>
        <p:txBody>
          <a:bodyPr>
            <a:normAutofit fontScale="92500" lnSpcReduction="20000"/>
          </a:bodyPr>
          <a:lstStyle/>
          <a:p>
            <a:pPr algn="ctr">
              <a:lnSpc>
                <a:spcPct val="150000"/>
              </a:lnSpc>
            </a:pPr>
            <a:r>
              <a:rPr lang="en-US" sz="2600" dirty="0"/>
              <a:t>PRICE VOLATILITY</a:t>
            </a:r>
          </a:p>
          <a:p>
            <a:pPr marL="285750" indent="-285750">
              <a:lnSpc>
                <a:spcPct val="150000"/>
              </a:lnSpc>
              <a:buFont typeface="Arial" panose="020B0604020202020204" pitchFamily="34" charset="0"/>
              <a:buChar char="•"/>
            </a:pPr>
            <a:r>
              <a:rPr lang="en-US" sz="1500" dirty="0"/>
              <a:t>Demand variability linked to human activity, weather conditions, and economic factors. (wars, energy crisis </a:t>
            </a:r>
            <a:r>
              <a:rPr lang="en-US" sz="1500" dirty="0" err="1"/>
              <a:t>etc</a:t>
            </a:r>
            <a:r>
              <a:rPr lang="en-US" sz="1500" dirty="0"/>
              <a:t>)</a:t>
            </a:r>
          </a:p>
          <a:p>
            <a:pPr marL="285750" indent="-285750">
              <a:lnSpc>
                <a:spcPct val="150000"/>
              </a:lnSpc>
              <a:buFont typeface="Arial" panose="020B0604020202020204" pitchFamily="34" charset="0"/>
              <a:buChar char="•"/>
            </a:pPr>
            <a:r>
              <a:rPr lang="en-US" sz="1500" dirty="0"/>
              <a:t>Fuel price fluctuations, especially in markets reliant on fossil fuels.</a:t>
            </a:r>
          </a:p>
          <a:p>
            <a:pPr marL="285750" indent="-285750">
              <a:lnSpc>
                <a:spcPct val="150000"/>
              </a:lnSpc>
              <a:buFont typeface="Arial" panose="020B0604020202020204" pitchFamily="34" charset="0"/>
              <a:buChar char="•"/>
            </a:pPr>
            <a:r>
              <a:rPr lang="en-US" sz="1500" dirty="0"/>
              <a:t>Integration of renewable energy sources, introducing additional variability.</a:t>
            </a:r>
          </a:p>
          <a:p>
            <a:pPr marL="285750" indent="-285750">
              <a:lnSpc>
                <a:spcPct val="150000"/>
              </a:lnSpc>
              <a:buFont typeface="Arial" panose="020B0604020202020204" pitchFamily="34" charset="0"/>
              <a:buChar char="•"/>
            </a:pPr>
            <a:r>
              <a:rPr lang="en-US" sz="1500" dirty="0"/>
              <a:t>Unexpected outages of power plants or transmission infrastructure.</a:t>
            </a:r>
          </a:p>
          <a:p>
            <a:endParaRPr lang="en-US" dirty="0"/>
          </a:p>
        </p:txBody>
      </p:sp>
      <p:sp>
        <p:nvSpPr>
          <p:cNvPr id="13" name="Text Placeholder 5">
            <a:extLst>
              <a:ext uri="{FF2B5EF4-FFF2-40B4-BE49-F238E27FC236}">
                <a16:creationId xmlns:a16="http://schemas.microsoft.com/office/drawing/2014/main" id="{8D65770C-7435-70E5-09F3-155D7A6FA3CF}"/>
              </a:ext>
            </a:extLst>
          </p:cNvPr>
          <p:cNvSpPr>
            <a:spLocks noGrp="1"/>
          </p:cNvSpPr>
          <p:nvPr>
            <p:ph type="body" sz="half" idx="16"/>
          </p:nvPr>
        </p:nvSpPr>
        <p:spPr>
          <a:xfrm>
            <a:off x="4504213" y="1562348"/>
            <a:ext cx="3195830" cy="4201139"/>
          </a:xfrm>
        </p:spPr>
        <p:txBody>
          <a:bodyPr>
            <a:normAutofit fontScale="85000" lnSpcReduction="10000"/>
          </a:bodyPr>
          <a:lstStyle/>
          <a:p>
            <a:pPr algn="ctr">
              <a:lnSpc>
                <a:spcPct val="160000"/>
              </a:lnSpc>
            </a:pPr>
            <a:r>
              <a:rPr lang="en-US" sz="2600" dirty="0"/>
              <a:t>DATA COMPLEXITY</a:t>
            </a:r>
          </a:p>
          <a:p>
            <a:pPr marL="285750" indent="-285750">
              <a:lnSpc>
                <a:spcPct val="160000"/>
              </a:lnSpc>
              <a:buFont typeface="Arial" panose="020B0604020202020204" pitchFamily="34" charset="0"/>
              <a:buChar char="•"/>
            </a:pPr>
            <a:r>
              <a:rPr lang="en-US" sz="1500" dirty="0"/>
              <a:t>Electricity price data is complex due to its non-linearity and non-stationarity.</a:t>
            </a:r>
          </a:p>
          <a:p>
            <a:pPr marL="285750" indent="-285750">
              <a:lnSpc>
                <a:spcPct val="160000"/>
              </a:lnSpc>
              <a:buFont typeface="Arial" panose="020B0604020202020204" pitchFamily="34" charset="0"/>
              <a:buChar char="•"/>
            </a:pPr>
            <a:r>
              <a:rPr lang="en-US" sz="1500" dirty="0"/>
              <a:t>Prices can exhibit sudden spikes or drops, making them difficult to predict using standard statistical methods.</a:t>
            </a:r>
          </a:p>
          <a:p>
            <a:pPr marL="285750" indent="-285750">
              <a:lnSpc>
                <a:spcPct val="160000"/>
              </a:lnSpc>
              <a:buFont typeface="Arial" panose="020B0604020202020204" pitchFamily="34" charset="0"/>
              <a:buChar char="•"/>
            </a:pPr>
            <a:r>
              <a:rPr lang="en-US" sz="1500" dirty="0"/>
              <a:t>The presence of seasonal and weekly cycles adds to the data's complexity, requiring models to account for varying patterns throughout the year.</a:t>
            </a:r>
          </a:p>
          <a:p>
            <a:endParaRPr lang="en-US" dirty="0"/>
          </a:p>
        </p:txBody>
      </p:sp>
      <p:sp>
        <p:nvSpPr>
          <p:cNvPr id="17" name="Text Placeholder 7">
            <a:extLst>
              <a:ext uri="{FF2B5EF4-FFF2-40B4-BE49-F238E27FC236}">
                <a16:creationId xmlns:a16="http://schemas.microsoft.com/office/drawing/2014/main" id="{D8082A65-DA1C-6391-3DBD-222BBE358EFA}"/>
              </a:ext>
            </a:extLst>
          </p:cNvPr>
          <p:cNvSpPr>
            <a:spLocks noGrp="1"/>
          </p:cNvSpPr>
          <p:nvPr>
            <p:ph type="body" sz="half" idx="17"/>
          </p:nvPr>
        </p:nvSpPr>
        <p:spPr>
          <a:xfrm>
            <a:off x="7852442" y="1559177"/>
            <a:ext cx="3194968" cy="4201138"/>
          </a:xfrm>
        </p:spPr>
        <p:txBody>
          <a:bodyPr>
            <a:normAutofit fontScale="85000" lnSpcReduction="10000"/>
          </a:bodyPr>
          <a:lstStyle/>
          <a:p>
            <a:pPr algn="ctr">
              <a:lnSpc>
                <a:spcPct val="150000"/>
              </a:lnSpc>
            </a:pPr>
            <a:r>
              <a:rPr lang="en-US" sz="2600" dirty="0"/>
              <a:t>MODELING LIMITATIONS</a:t>
            </a:r>
            <a:endParaRPr lang="en-US" sz="1400" dirty="0"/>
          </a:p>
          <a:p>
            <a:pPr marL="285750" indent="-285750">
              <a:lnSpc>
                <a:spcPct val="150000"/>
              </a:lnSpc>
              <a:buFont typeface="Arial" panose="020B0604020202020204" pitchFamily="34" charset="0"/>
              <a:buChar char="•"/>
            </a:pPr>
            <a:r>
              <a:rPr lang="en-US" sz="1400" dirty="0"/>
              <a:t>Traditional forecasting models, such as linear regression, ARIMA, and GARCH, face limitations in accurately predicting electricity prices.</a:t>
            </a:r>
          </a:p>
          <a:p>
            <a:pPr marL="285750" indent="-285750">
              <a:lnSpc>
                <a:spcPct val="150000"/>
              </a:lnSpc>
              <a:buFont typeface="Arial" panose="020B0604020202020204" pitchFamily="34" charset="0"/>
              <a:buChar char="•"/>
            </a:pPr>
            <a:r>
              <a:rPr lang="en-US" sz="1400" dirty="0"/>
              <a:t>These models often fail to account for the market's non-linear responses to external factors and the inherent volatility of prices.</a:t>
            </a:r>
          </a:p>
          <a:p>
            <a:pPr marL="285750" indent="-285750">
              <a:lnSpc>
                <a:spcPct val="150000"/>
              </a:lnSpc>
              <a:buFont typeface="Arial" panose="020B0604020202020204" pitchFamily="34" charset="0"/>
              <a:buChar char="•"/>
            </a:pPr>
            <a:r>
              <a:rPr lang="en-US" sz="1400" dirty="0"/>
              <a:t>There is a need for more adaptable and sophisticated modeling techniques to improve forecasting accuracy.</a:t>
            </a:r>
          </a:p>
          <a:p>
            <a:endParaRPr lang="en-US" dirty="0"/>
          </a:p>
        </p:txBody>
      </p:sp>
    </p:spTree>
    <p:extLst>
      <p:ext uri="{BB962C8B-B14F-4D97-AF65-F5344CB8AC3E}">
        <p14:creationId xmlns:p14="http://schemas.microsoft.com/office/powerpoint/2010/main" val="88175535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500"/>
                                        <p:tgtEl>
                                          <p:spTgt spid="9">
                                            <p:txEl>
                                              <p:pRg st="0" end="0"/>
                                            </p:txEl>
                                          </p:spTgt>
                                        </p:tgtEl>
                                      </p:cBhvr>
                                    </p:animEffect>
                                    <p:anim calcmode="lin" valueType="num">
                                      <p:cBhvr>
                                        <p:cTn id="8"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9">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fade">
                                      <p:cBhvr>
                                        <p:cTn id="12" dur="500"/>
                                        <p:tgtEl>
                                          <p:spTgt spid="9">
                                            <p:txEl>
                                              <p:pRg st="1" end="1"/>
                                            </p:txEl>
                                          </p:spTgt>
                                        </p:tgtEl>
                                      </p:cBhvr>
                                    </p:animEffect>
                                    <p:anim calcmode="lin" valueType="num">
                                      <p:cBhvr>
                                        <p:cTn id="13"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p:cTn id="14" dur="500" fill="hold"/>
                                        <p:tgtEl>
                                          <p:spTgt spid="9">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fade">
                                      <p:cBhvr>
                                        <p:cTn id="17" dur="500"/>
                                        <p:tgtEl>
                                          <p:spTgt spid="9">
                                            <p:txEl>
                                              <p:pRg st="2" end="2"/>
                                            </p:txEl>
                                          </p:spTgt>
                                        </p:tgtEl>
                                      </p:cBhvr>
                                    </p:animEffect>
                                    <p:anim calcmode="lin" valueType="num">
                                      <p:cBhvr>
                                        <p:cTn id="18"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p:cTn id="19" dur="500" fill="hold"/>
                                        <p:tgtEl>
                                          <p:spTgt spid="9">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fade">
                                      <p:cBhvr>
                                        <p:cTn id="22" dur="500"/>
                                        <p:tgtEl>
                                          <p:spTgt spid="9">
                                            <p:txEl>
                                              <p:pRg st="3" end="3"/>
                                            </p:txEl>
                                          </p:spTgt>
                                        </p:tgtEl>
                                      </p:cBhvr>
                                    </p:animEffect>
                                    <p:anim calcmode="lin" valueType="num">
                                      <p:cBhvr>
                                        <p:cTn id="23" dur="500" fill="hold"/>
                                        <p:tgtEl>
                                          <p:spTgt spid="9">
                                            <p:txEl>
                                              <p:pRg st="3" end="3"/>
                                            </p:txEl>
                                          </p:spTgt>
                                        </p:tgtEl>
                                        <p:attrNameLst>
                                          <p:attrName>ppt_x</p:attrName>
                                        </p:attrNameLst>
                                      </p:cBhvr>
                                      <p:tavLst>
                                        <p:tav tm="0">
                                          <p:val>
                                            <p:strVal val="#ppt_x"/>
                                          </p:val>
                                        </p:tav>
                                        <p:tav tm="100000">
                                          <p:val>
                                            <p:strVal val="#ppt_x"/>
                                          </p:val>
                                        </p:tav>
                                      </p:tavLst>
                                    </p:anim>
                                    <p:anim calcmode="lin" valueType="num">
                                      <p:cBhvr>
                                        <p:cTn id="24" dur="500" fill="hold"/>
                                        <p:tgtEl>
                                          <p:spTgt spid="9">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9">
                                            <p:txEl>
                                              <p:pRg st="4" end="4"/>
                                            </p:txEl>
                                          </p:spTgt>
                                        </p:tgtEl>
                                        <p:attrNameLst>
                                          <p:attrName>style.visibility</p:attrName>
                                        </p:attrNameLst>
                                      </p:cBhvr>
                                      <p:to>
                                        <p:strVal val="visible"/>
                                      </p:to>
                                    </p:set>
                                    <p:animEffect transition="in" filter="fade">
                                      <p:cBhvr>
                                        <p:cTn id="27" dur="500"/>
                                        <p:tgtEl>
                                          <p:spTgt spid="9">
                                            <p:txEl>
                                              <p:pRg st="4" end="4"/>
                                            </p:txEl>
                                          </p:spTgt>
                                        </p:tgtEl>
                                      </p:cBhvr>
                                    </p:animEffect>
                                    <p:anim calcmode="lin" valueType="num">
                                      <p:cBhvr>
                                        <p:cTn id="28" dur="500" fill="hold"/>
                                        <p:tgtEl>
                                          <p:spTgt spid="9">
                                            <p:txEl>
                                              <p:pRg st="4" end="4"/>
                                            </p:txEl>
                                          </p:spTgt>
                                        </p:tgtEl>
                                        <p:attrNameLst>
                                          <p:attrName>ppt_x</p:attrName>
                                        </p:attrNameLst>
                                      </p:cBhvr>
                                      <p:tavLst>
                                        <p:tav tm="0">
                                          <p:val>
                                            <p:strVal val="#ppt_x"/>
                                          </p:val>
                                        </p:tav>
                                        <p:tav tm="100000">
                                          <p:val>
                                            <p:strVal val="#ppt_x"/>
                                          </p:val>
                                        </p:tav>
                                      </p:tavLst>
                                    </p:anim>
                                    <p:anim calcmode="lin" valueType="num">
                                      <p:cBhvr>
                                        <p:cTn id="29" dur="500" fill="hold"/>
                                        <p:tgtEl>
                                          <p:spTgt spid="9">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13">
                                            <p:txEl>
                                              <p:pRg st="0" end="0"/>
                                            </p:txEl>
                                          </p:spTgt>
                                        </p:tgtEl>
                                        <p:attrNameLst>
                                          <p:attrName>style.visibility</p:attrName>
                                        </p:attrNameLst>
                                      </p:cBhvr>
                                      <p:to>
                                        <p:strVal val="visible"/>
                                      </p:to>
                                    </p:set>
                                    <p:animEffect transition="in" filter="fade">
                                      <p:cBhvr>
                                        <p:cTn id="34" dur="500"/>
                                        <p:tgtEl>
                                          <p:spTgt spid="13">
                                            <p:txEl>
                                              <p:pRg st="0" end="0"/>
                                            </p:txEl>
                                          </p:spTgt>
                                        </p:tgtEl>
                                      </p:cBhvr>
                                    </p:animEffect>
                                    <p:anim calcmode="lin" valueType="num">
                                      <p:cBhvr>
                                        <p:cTn id="35"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6" dur="500" fill="hold"/>
                                        <p:tgtEl>
                                          <p:spTgt spid="13">
                                            <p:txEl>
                                              <p:pRg st="0" end="0"/>
                                            </p:txEl>
                                          </p:spTgt>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13">
                                            <p:txEl>
                                              <p:pRg st="1" end="1"/>
                                            </p:txEl>
                                          </p:spTgt>
                                        </p:tgtEl>
                                        <p:attrNameLst>
                                          <p:attrName>style.visibility</p:attrName>
                                        </p:attrNameLst>
                                      </p:cBhvr>
                                      <p:to>
                                        <p:strVal val="visible"/>
                                      </p:to>
                                    </p:set>
                                    <p:animEffect transition="in" filter="fade">
                                      <p:cBhvr>
                                        <p:cTn id="39" dur="500"/>
                                        <p:tgtEl>
                                          <p:spTgt spid="13">
                                            <p:txEl>
                                              <p:pRg st="1" end="1"/>
                                            </p:txEl>
                                          </p:spTgt>
                                        </p:tgtEl>
                                      </p:cBhvr>
                                    </p:animEffect>
                                    <p:anim calcmode="lin" valueType="num">
                                      <p:cBhvr>
                                        <p:cTn id="40" dur="500" fill="hold"/>
                                        <p:tgtEl>
                                          <p:spTgt spid="13">
                                            <p:txEl>
                                              <p:pRg st="1" end="1"/>
                                            </p:txEl>
                                          </p:spTgt>
                                        </p:tgtEl>
                                        <p:attrNameLst>
                                          <p:attrName>ppt_x</p:attrName>
                                        </p:attrNameLst>
                                      </p:cBhvr>
                                      <p:tavLst>
                                        <p:tav tm="0">
                                          <p:val>
                                            <p:strVal val="#ppt_x"/>
                                          </p:val>
                                        </p:tav>
                                        <p:tav tm="100000">
                                          <p:val>
                                            <p:strVal val="#ppt_x"/>
                                          </p:val>
                                        </p:tav>
                                      </p:tavLst>
                                    </p:anim>
                                    <p:anim calcmode="lin" valueType="num">
                                      <p:cBhvr>
                                        <p:cTn id="41" dur="500" fill="hold"/>
                                        <p:tgtEl>
                                          <p:spTgt spid="13">
                                            <p:txEl>
                                              <p:pRg st="1" end="1"/>
                                            </p:txEl>
                                          </p:spTgt>
                                        </p:tgtEl>
                                        <p:attrNameLst>
                                          <p:attrName>ppt_y</p:attrName>
                                        </p:attrNameLst>
                                      </p:cBhvr>
                                      <p:tavLst>
                                        <p:tav tm="0">
                                          <p:val>
                                            <p:strVal val="#ppt_y+.1"/>
                                          </p:val>
                                        </p:tav>
                                        <p:tav tm="100000">
                                          <p:val>
                                            <p:strVal val="#ppt_y"/>
                                          </p:val>
                                        </p:tav>
                                      </p:tavLst>
                                    </p:anim>
                                  </p:childTnLst>
                                </p:cTn>
                              </p:par>
                              <p:par>
                                <p:cTn id="42" presetID="42" presetClass="entr" presetSubtype="0" fill="hold" nodeType="withEffect">
                                  <p:stCondLst>
                                    <p:cond delay="0"/>
                                  </p:stCondLst>
                                  <p:childTnLst>
                                    <p:set>
                                      <p:cBhvr>
                                        <p:cTn id="43" dur="1" fill="hold">
                                          <p:stCondLst>
                                            <p:cond delay="0"/>
                                          </p:stCondLst>
                                        </p:cTn>
                                        <p:tgtEl>
                                          <p:spTgt spid="13">
                                            <p:txEl>
                                              <p:pRg st="2" end="2"/>
                                            </p:txEl>
                                          </p:spTgt>
                                        </p:tgtEl>
                                        <p:attrNameLst>
                                          <p:attrName>style.visibility</p:attrName>
                                        </p:attrNameLst>
                                      </p:cBhvr>
                                      <p:to>
                                        <p:strVal val="visible"/>
                                      </p:to>
                                    </p:set>
                                    <p:animEffect transition="in" filter="fade">
                                      <p:cBhvr>
                                        <p:cTn id="44" dur="500"/>
                                        <p:tgtEl>
                                          <p:spTgt spid="13">
                                            <p:txEl>
                                              <p:pRg st="2" end="2"/>
                                            </p:txEl>
                                          </p:spTgt>
                                        </p:tgtEl>
                                      </p:cBhvr>
                                    </p:animEffect>
                                    <p:anim calcmode="lin" valueType="num">
                                      <p:cBhvr>
                                        <p:cTn id="45" dur="500" fill="hold"/>
                                        <p:tgtEl>
                                          <p:spTgt spid="13">
                                            <p:txEl>
                                              <p:pRg st="2" end="2"/>
                                            </p:txEl>
                                          </p:spTgt>
                                        </p:tgtEl>
                                        <p:attrNameLst>
                                          <p:attrName>ppt_x</p:attrName>
                                        </p:attrNameLst>
                                      </p:cBhvr>
                                      <p:tavLst>
                                        <p:tav tm="0">
                                          <p:val>
                                            <p:strVal val="#ppt_x"/>
                                          </p:val>
                                        </p:tav>
                                        <p:tav tm="100000">
                                          <p:val>
                                            <p:strVal val="#ppt_x"/>
                                          </p:val>
                                        </p:tav>
                                      </p:tavLst>
                                    </p:anim>
                                    <p:anim calcmode="lin" valueType="num">
                                      <p:cBhvr>
                                        <p:cTn id="46" dur="500" fill="hold"/>
                                        <p:tgtEl>
                                          <p:spTgt spid="13">
                                            <p:txEl>
                                              <p:pRg st="2" end="2"/>
                                            </p:txEl>
                                          </p:spTgt>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3">
                                            <p:txEl>
                                              <p:pRg st="3" end="3"/>
                                            </p:txEl>
                                          </p:spTgt>
                                        </p:tgtEl>
                                        <p:attrNameLst>
                                          <p:attrName>style.visibility</p:attrName>
                                        </p:attrNameLst>
                                      </p:cBhvr>
                                      <p:to>
                                        <p:strVal val="visible"/>
                                      </p:to>
                                    </p:set>
                                    <p:animEffect transition="in" filter="fade">
                                      <p:cBhvr>
                                        <p:cTn id="49" dur="500"/>
                                        <p:tgtEl>
                                          <p:spTgt spid="13">
                                            <p:txEl>
                                              <p:pRg st="3" end="3"/>
                                            </p:txEl>
                                          </p:spTgt>
                                        </p:tgtEl>
                                      </p:cBhvr>
                                    </p:animEffect>
                                    <p:anim calcmode="lin" valueType="num">
                                      <p:cBhvr>
                                        <p:cTn id="50" dur="500" fill="hold"/>
                                        <p:tgtEl>
                                          <p:spTgt spid="13">
                                            <p:txEl>
                                              <p:pRg st="3" end="3"/>
                                            </p:txEl>
                                          </p:spTgt>
                                        </p:tgtEl>
                                        <p:attrNameLst>
                                          <p:attrName>ppt_x</p:attrName>
                                        </p:attrNameLst>
                                      </p:cBhvr>
                                      <p:tavLst>
                                        <p:tav tm="0">
                                          <p:val>
                                            <p:strVal val="#ppt_x"/>
                                          </p:val>
                                        </p:tav>
                                        <p:tav tm="100000">
                                          <p:val>
                                            <p:strVal val="#ppt_x"/>
                                          </p:val>
                                        </p:tav>
                                      </p:tavLst>
                                    </p:anim>
                                    <p:anim calcmode="lin" valueType="num">
                                      <p:cBhvr>
                                        <p:cTn id="51" dur="500" fill="hold"/>
                                        <p:tgtEl>
                                          <p:spTgt spid="1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nodeType="clickEffect">
                                  <p:stCondLst>
                                    <p:cond delay="0"/>
                                  </p:stCondLst>
                                  <p:childTnLst>
                                    <p:set>
                                      <p:cBhvr>
                                        <p:cTn id="55" dur="1" fill="hold">
                                          <p:stCondLst>
                                            <p:cond delay="0"/>
                                          </p:stCondLst>
                                        </p:cTn>
                                        <p:tgtEl>
                                          <p:spTgt spid="17">
                                            <p:txEl>
                                              <p:pRg st="0" end="0"/>
                                            </p:txEl>
                                          </p:spTgt>
                                        </p:tgtEl>
                                        <p:attrNameLst>
                                          <p:attrName>style.visibility</p:attrName>
                                        </p:attrNameLst>
                                      </p:cBhvr>
                                      <p:to>
                                        <p:strVal val="visible"/>
                                      </p:to>
                                    </p:set>
                                    <p:animEffect transition="in" filter="fade">
                                      <p:cBhvr>
                                        <p:cTn id="56" dur="500"/>
                                        <p:tgtEl>
                                          <p:spTgt spid="17">
                                            <p:txEl>
                                              <p:pRg st="0" end="0"/>
                                            </p:txEl>
                                          </p:spTgt>
                                        </p:tgtEl>
                                      </p:cBhvr>
                                    </p:animEffect>
                                    <p:anim calcmode="lin" valueType="num">
                                      <p:cBhvr>
                                        <p:cTn id="5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p:cTn id="58" dur="500" fill="hold"/>
                                        <p:tgtEl>
                                          <p:spTgt spid="17">
                                            <p:txEl>
                                              <p:pRg st="0" end="0"/>
                                            </p:txEl>
                                          </p:spTgt>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0"/>
                                  </p:stCondLst>
                                  <p:childTnLst>
                                    <p:set>
                                      <p:cBhvr>
                                        <p:cTn id="60" dur="1" fill="hold">
                                          <p:stCondLst>
                                            <p:cond delay="0"/>
                                          </p:stCondLst>
                                        </p:cTn>
                                        <p:tgtEl>
                                          <p:spTgt spid="17">
                                            <p:txEl>
                                              <p:pRg st="1" end="1"/>
                                            </p:txEl>
                                          </p:spTgt>
                                        </p:tgtEl>
                                        <p:attrNameLst>
                                          <p:attrName>style.visibility</p:attrName>
                                        </p:attrNameLst>
                                      </p:cBhvr>
                                      <p:to>
                                        <p:strVal val="visible"/>
                                      </p:to>
                                    </p:set>
                                    <p:animEffect transition="in" filter="fade">
                                      <p:cBhvr>
                                        <p:cTn id="61" dur="500"/>
                                        <p:tgtEl>
                                          <p:spTgt spid="17">
                                            <p:txEl>
                                              <p:pRg st="1" end="1"/>
                                            </p:txEl>
                                          </p:spTgt>
                                        </p:tgtEl>
                                      </p:cBhvr>
                                    </p:animEffect>
                                    <p:anim calcmode="lin" valueType="num">
                                      <p:cBhvr>
                                        <p:cTn id="62" dur="500" fill="hold"/>
                                        <p:tgtEl>
                                          <p:spTgt spid="17">
                                            <p:txEl>
                                              <p:pRg st="1" end="1"/>
                                            </p:txEl>
                                          </p:spTgt>
                                        </p:tgtEl>
                                        <p:attrNameLst>
                                          <p:attrName>ppt_x</p:attrName>
                                        </p:attrNameLst>
                                      </p:cBhvr>
                                      <p:tavLst>
                                        <p:tav tm="0">
                                          <p:val>
                                            <p:strVal val="#ppt_x"/>
                                          </p:val>
                                        </p:tav>
                                        <p:tav tm="100000">
                                          <p:val>
                                            <p:strVal val="#ppt_x"/>
                                          </p:val>
                                        </p:tav>
                                      </p:tavLst>
                                    </p:anim>
                                    <p:anim calcmode="lin" valueType="num">
                                      <p:cBhvr>
                                        <p:cTn id="63" dur="500" fill="hold"/>
                                        <p:tgtEl>
                                          <p:spTgt spid="17">
                                            <p:txEl>
                                              <p:pRg st="1" end="1"/>
                                            </p:txEl>
                                          </p:spTgt>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7">
                                            <p:txEl>
                                              <p:pRg st="2" end="2"/>
                                            </p:txEl>
                                          </p:spTgt>
                                        </p:tgtEl>
                                        <p:attrNameLst>
                                          <p:attrName>style.visibility</p:attrName>
                                        </p:attrNameLst>
                                      </p:cBhvr>
                                      <p:to>
                                        <p:strVal val="visible"/>
                                      </p:to>
                                    </p:set>
                                    <p:animEffect transition="in" filter="fade">
                                      <p:cBhvr>
                                        <p:cTn id="66" dur="500"/>
                                        <p:tgtEl>
                                          <p:spTgt spid="17">
                                            <p:txEl>
                                              <p:pRg st="2" end="2"/>
                                            </p:txEl>
                                          </p:spTgt>
                                        </p:tgtEl>
                                      </p:cBhvr>
                                    </p:animEffect>
                                    <p:anim calcmode="lin" valueType="num">
                                      <p:cBhvr>
                                        <p:cTn id="67" dur="500" fill="hold"/>
                                        <p:tgtEl>
                                          <p:spTgt spid="17">
                                            <p:txEl>
                                              <p:pRg st="2" end="2"/>
                                            </p:txEl>
                                          </p:spTgt>
                                        </p:tgtEl>
                                        <p:attrNameLst>
                                          <p:attrName>ppt_x</p:attrName>
                                        </p:attrNameLst>
                                      </p:cBhvr>
                                      <p:tavLst>
                                        <p:tav tm="0">
                                          <p:val>
                                            <p:strVal val="#ppt_x"/>
                                          </p:val>
                                        </p:tav>
                                        <p:tav tm="100000">
                                          <p:val>
                                            <p:strVal val="#ppt_x"/>
                                          </p:val>
                                        </p:tav>
                                      </p:tavLst>
                                    </p:anim>
                                    <p:anim calcmode="lin" valueType="num">
                                      <p:cBhvr>
                                        <p:cTn id="68" dur="500" fill="hold"/>
                                        <p:tgtEl>
                                          <p:spTgt spid="17">
                                            <p:txEl>
                                              <p:pRg st="2" end="2"/>
                                            </p:txEl>
                                          </p:spTgt>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17">
                                            <p:txEl>
                                              <p:pRg st="3" end="3"/>
                                            </p:txEl>
                                          </p:spTgt>
                                        </p:tgtEl>
                                        <p:attrNameLst>
                                          <p:attrName>style.visibility</p:attrName>
                                        </p:attrNameLst>
                                      </p:cBhvr>
                                      <p:to>
                                        <p:strVal val="visible"/>
                                      </p:to>
                                    </p:set>
                                    <p:animEffect transition="in" filter="fade">
                                      <p:cBhvr>
                                        <p:cTn id="71" dur="500"/>
                                        <p:tgtEl>
                                          <p:spTgt spid="17">
                                            <p:txEl>
                                              <p:pRg st="3" end="3"/>
                                            </p:txEl>
                                          </p:spTgt>
                                        </p:tgtEl>
                                      </p:cBhvr>
                                    </p:animEffect>
                                    <p:anim calcmode="lin" valueType="num">
                                      <p:cBhvr>
                                        <p:cTn id="72" dur="500" fill="hold"/>
                                        <p:tgtEl>
                                          <p:spTgt spid="17">
                                            <p:txEl>
                                              <p:pRg st="3" end="3"/>
                                            </p:txEl>
                                          </p:spTgt>
                                        </p:tgtEl>
                                        <p:attrNameLst>
                                          <p:attrName>ppt_x</p:attrName>
                                        </p:attrNameLst>
                                      </p:cBhvr>
                                      <p:tavLst>
                                        <p:tav tm="0">
                                          <p:val>
                                            <p:strVal val="#ppt_x"/>
                                          </p:val>
                                        </p:tav>
                                        <p:tav tm="100000">
                                          <p:val>
                                            <p:strVal val="#ppt_x"/>
                                          </p:val>
                                        </p:tav>
                                      </p:tavLst>
                                    </p:anim>
                                    <p:anim calcmode="lin" valueType="num">
                                      <p:cBhvr>
                                        <p:cTn id="73" dur="500" fill="hold"/>
                                        <p:tgtEl>
                                          <p:spTgt spid="17">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Εικόνα 4" descr="Λάμπα">
            <a:extLst>
              <a:ext uri="{FF2B5EF4-FFF2-40B4-BE49-F238E27FC236}">
                <a16:creationId xmlns:a16="http://schemas.microsoft.com/office/drawing/2014/main" id="{AC06F95D-BA5D-4DEE-93EF-3FE3173D13FF}"/>
              </a:ext>
            </a:extLst>
          </p:cNvPr>
          <p:cNvPicPr>
            <a:picLocks noChangeAspect="1"/>
          </p:cNvPicPr>
          <p:nvPr/>
        </p:nvPicPr>
        <p:blipFill rotWithShape="1">
          <a:blip r:embed="rId3" cstate="email">
            <a:alphaModFix/>
            <a:extLst>
              <a:ext uri="{28A0092B-C50C-407E-A947-70E740481C1C}">
                <a14:useLocalDpi xmlns:a14="http://schemas.microsoft.com/office/drawing/2010/main"/>
              </a:ext>
            </a:extLst>
          </a:blip>
          <a:srcRect/>
          <a:stretch/>
        </p:blipFill>
        <p:spPr>
          <a:xfrm>
            <a:off x="3611" y="10"/>
            <a:ext cx="12188389" cy="6857990"/>
          </a:xfrm>
          <a:prstGeom prst="rect">
            <a:avLst/>
          </a:prstGeom>
        </p:spPr>
      </p:pic>
      <p:sp>
        <p:nvSpPr>
          <p:cNvPr id="2" name="Τίτλος 1">
            <a:extLst>
              <a:ext uri="{FF2B5EF4-FFF2-40B4-BE49-F238E27FC236}">
                <a16:creationId xmlns:a16="http://schemas.microsoft.com/office/drawing/2014/main" id="{4D687081-16D7-4BC5-A7DB-E70117439F85}"/>
              </a:ext>
            </a:extLst>
          </p:cNvPr>
          <p:cNvSpPr>
            <a:spLocks noGrp="1"/>
          </p:cNvSpPr>
          <p:nvPr>
            <p:ph type="ctrTitle"/>
          </p:nvPr>
        </p:nvSpPr>
        <p:spPr>
          <a:xfrm>
            <a:off x="-76200" y="1754897"/>
            <a:ext cx="6858000" cy="1367896"/>
          </a:xfrm>
        </p:spPr>
        <p:txBody>
          <a:bodyPr rtlCol="0" anchor="ctr">
            <a:noAutofit/>
          </a:bodyPr>
          <a:lstStyle/>
          <a:p>
            <a:pPr algn="ctr" rtl="0"/>
            <a:r>
              <a:rPr lang="en-US" sz="2800" noProof="1"/>
              <a:t>Methodology</a:t>
            </a:r>
            <a:endParaRPr lang="el-GR" sz="2800" noProof="1"/>
          </a:p>
        </p:txBody>
      </p:sp>
    </p:spTree>
    <p:extLst>
      <p:ext uri="{BB962C8B-B14F-4D97-AF65-F5344CB8AC3E}">
        <p14:creationId xmlns:p14="http://schemas.microsoft.com/office/powerpoint/2010/main" val="2138617635"/>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5EBB8-0612-86CD-5755-EF8B0FAD4441}"/>
              </a:ext>
            </a:extLst>
          </p:cNvPr>
          <p:cNvSpPr>
            <a:spLocks noGrp="1"/>
          </p:cNvSpPr>
          <p:nvPr>
            <p:ph type="title"/>
          </p:nvPr>
        </p:nvSpPr>
        <p:spPr>
          <a:xfrm>
            <a:off x="4987007" y="0"/>
            <a:ext cx="7204993" cy="1639886"/>
          </a:xfrm>
        </p:spPr>
        <p:txBody>
          <a:bodyPr anchor="t"/>
          <a:lstStyle/>
          <a:p>
            <a:pPr algn="ctr"/>
            <a:r>
              <a:rPr lang="en-US" sz="3200" dirty="0">
                <a:solidFill>
                  <a:srgbClr val="FFFFFF"/>
                </a:solidFill>
              </a:rPr>
              <a:t>Methodology: Data Collection</a:t>
            </a:r>
            <a:br>
              <a:rPr lang="en-US" sz="3200" dirty="0">
                <a:solidFill>
                  <a:srgbClr val="FFFFFF"/>
                </a:solidFill>
              </a:rPr>
            </a:br>
            <a:r>
              <a:rPr lang="en-US" sz="3200" dirty="0">
                <a:solidFill>
                  <a:srgbClr val="FFFFFF"/>
                </a:solidFill>
              </a:rPr>
              <a:t>Sources &amp; Tools</a:t>
            </a:r>
            <a:endParaRPr lang="en-US" dirty="0"/>
          </a:p>
        </p:txBody>
      </p:sp>
      <p:sp>
        <p:nvSpPr>
          <p:cNvPr id="4" name="Text Placeholder 3">
            <a:extLst>
              <a:ext uri="{FF2B5EF4-FFF2-40B4-BE49-F238E27FC236}">
                <a16:creationId xmlns:a16="http://schemas.microsoft.com/office/drawing/2014/main" id="{15DFB6F4-4873-DA75-3223-3FC6045CC3D3}"/>
              </a:ext>
            </a:extLst>
          </p:cNvPr>
          <p:cNvSpPr>
            <a:spLocks noGrp="1"/>
          </p:cNvSpPr>
          <p:nvPr>
            <p:ph type="body" sz="half" idx="2"/>
          </p:nvPr>
        </p:nvSpPr>
        <p:spPr>
          <a:xfrm>
            <a:off x="5473412" y="1128714"/>
            <a:ext cx="5934511" cy="1215013"/>
          </a:xfrm>
        </p:spPr>
        <p:txBody>
          <a:bodyPr/>
          <a:lstStyle/>
          <a:p>
            <a:pPr marL="285750" indent="-285750">
              <a:lnSpc>
                <a:spcPct val="150000"/>
              </a:lnSpc>
              <a:buFont typeface="Arial" panose="020B0604020202020204" pitchFamily="34" charset="0"/>
              <a:buChar char="•"/>
            </a:pPr>
            <a:r>
              <a:rPr lang="en-US" dirty="0"/>
              <a:t>We collected data from the electricity markets of Germany, Belgium, and the Netherlands for the period 2019-2021.</a:t>
            </a:r>
          </a:p>
        </p:txBody>
      </p:sp>
      <p:sp>
        <p:nvSpPr>
          <p:cNvPr id="6" name="Text Placeholder 3">
            <a:extLst>
              <a:ext uri="{FF2B5EF4-FFF2-40B4-BE49-F238E27FC236}">
                <a16:creationId xmlns:a16="http://schemas.microsoft.com/office/drawing/2014/main" id="{1852737D-D6CF-EF85-3013-691270807BC4}"/>
              </a:ext>
            </a:extLst>
          </p:cNvPr>
          <p:cNvSpPr txBox="1">
            <a:spLocks/>
          </p:cNvSpPr>
          <p:nvPr/>
        </p:nvSpPr>
        <p:spPr>
          <a:xfrm>
            <a:off x="5473412" y="2392098"/>
            <a:ext cx="5934511" cy="1293091"/>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SzPct val="125000"/>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120000"/>
              </a:lnSpc>
              <a:spcBef>
                <a:spcPts val="500"/>
              </a:spcBef>
              <a:buSzPct val="125000"/>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120000"/>
              </a:lnSpc>
              <a:spcBef>
                <a:spcPts val="500"/>
              </a:spcBef>
              <a:buSzPct val="125000"/>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5pPr>
            <a:lvl6pPr marL="22860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9pPr>
          </a:lstStyle>
          <a:p>
            <a:pPr marL="285750" indent="-285750">
              <a:lnSpc>
                <a:spcPct val="150000"/>
              </a:lnSpc>
              <a:buFont typeface="Arial" panose="020B0604020202020204" pitchFamily="34" charset="0"/>
              <a:buChar char="•"/>
            </a:pPr>
            <a:r>
              <a:rPr lang="en-US" dirty="0"/>
              <a:t>This includes total load, wind and solar forecasts, and day-ahead prices.</a:t>
            </a:r>
          </a:p>
        </p:txBody>
      </p:sp>
      <p:sp>
        <p:nvSpPr>
          <p:cNvPr id="7" name="Text Placeholder 3">
            <a:extLst>
              <a:ext uri="{FF2B5EF4-FFF2-40B4-BE49-F238E27FC236}">
                <a16:creationId xmlns:a16="http://schemas.microsoft.com/office/drawing/2014/main" id="{5EA94091-6A41-330C-A532-F8821935716B}"/>
              </a:ext>
            </a:extLst>
          </p:cNvPr>
          <p:cNvSpPr txBox="1">
            <a:spLocks/>
          </p:cNvSpPr>
          <p:nvPr/>
        </p:nvSpPr>
        <p:spPr>
          <a:xfrm>
            <a:off x="5473412" y="3733560"/>
            <a:ext cx="5934511" cy="810491"/>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SzPct val="125000"/>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120000"/>
              </a:lnSpc>
              <a:spcBef>
                <a:spcPts val="500"/>
              </a:spcBef>
              <a:buSzPct val="125000"/>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120000"/>
              </a:lnSpc>
              <a:spcBef>
                <a:spcPts val="500"/>
              </a:spcBef>
              <a:buSzPct val="125000"/>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5pPr>
            <a:lvl6pPr marL="22860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9pPr>
          </a:lstStyle>
          <a:p>
            <a:pPr marL="285750" indent="-285750">
              <a:lnSpc>
                <a:spcPct val="150000"/>
              </a:lnSpc>
              <a:buFont typeface="Arial" panose="020B0604020202020204" pitchFamily="34" charset="0"/>
              <a:buChar char="•"/>
            </a:pPr>
            <a:r>
              <a:rPr lang="en-US" dirty="0"/>
              <a:t>The data was sourced </a:t>
            </a:r>
            <a:r>
              <a:rPr lang="en-US" i="1" u="sng" dirty="0"/>
              <a:t>solely</a:t>
            </a:r>
            <a:r>
              <a:rPr lang="en-US" dirty="0"/>
              <a:t> from the ENTSO-E platform.</a:t>
            </a:r>
          </a:p>
          <a:p>
            <a:endParaRPr lang="en-US" dirty="0"/>
          </a:p>
        </p:txBody>
      </p:sp>
      <p:pic>
        <p:nvPicPr>
          <p:cNvPr id="1026" name="Picture 2">
            <a:extLst>
              <a:ext uri="{FF2B5EF4-FFF2-40B4-BE49-F238E27FC236}">
                <a16:creationId xmlns:a16="http://schemas.microsoft.com/office/drawing/2014/main" id="{51D6B844-894C-4481-C9ED-7BAEB9992AD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34630" y="2581488"/>
            <a:ext cx="3852405" cy="1334798"/>
          </a:xfrm>
          <a:prstGeom prst="rect">
            <a:avLst/>
          </a:prstGeom>
          <a:noFill/>
          <a:extLst>
            <a:ext uri="{909E8E84-426E-40DD-AFC4-6F175D3DCCD1}">
              <a14:hiddenFill xmlns:a14="http://schemas.microsoft.com/office/drawing/2010/main">
                <a:solidFill>
                  <a:srgbClr val="FFFFFF"/>
                </a:solidFill>
              </a14:hiddenFill>
            </a:ext>
          </a:extLst>
        </p:spPr>
      </p:pic>
      <p:sp>
        <p:nvSpPr>
          <p:cNvPr id="9" name="Text Placeholder 3">
            <a:extLst>
              <a:ext uri="{FF2B5EF4-FFF2-40B4-BE49-F238E27FC236}">
                <a16:creationId xmlns:a16="http://schemas.microsoft.com/office/drawing/2014/main" id="{765C5B44-D3B9-4978-92FE-54A237E2AE07}"/>
              </a:ext>
            </a:extLst>
          </p:cNvPr>
          <p:cNvSpPr txBox="1">
            <a:spLocks/>
          </p:cNvSpPr>
          <p:nvPr/>
        </p:nvSpPr>
        <p:spPr>
          <a:xfrm>
            <a:off x="5473412" y="4592422"/>
            <a:ext cx="5934511" cy="1293091"/>
          </a:xfrm>
          <a:prstGeom prst="rect">
            <a:avLst/>
          </a:prstGeom>
        </p:spPr>
        <p:txBody>
          <a:bodyPr vert="horz" lIns="91440" tIns="45720" rIns="91440" bIns="45720" rtlCol="0">
            <a:normAutofit/>
          </a:bodyPr>
          <a:lstStyle>
            <a:lvl1pPr marL="0" indent="0" algn="l" defTabSz="914400" rtl="0" eaLnBrk="1" latinLnBrk="0" hangingPunct="1">
              <a:lnSpc>
                <a:spcPct val="120000"/>
              </a:lnSpc>
              <a:spcBef>
                <a:spcPts val="1000"/>
              </a:spcBef>
              <a:buSzPct val="125000"/>
              <a:buFont typeface="Arial" panose="020B0604020202020204" pitchFamily="34" charset="0"/>
              <a:buNone/>
              <a:defRPr sz="1600" kern="1200">
                <a:solidFill>
                  <a:schemeClr val="tx1"/>
                </a:solidFill>
                <a:latin typeface="Calibri" panose="020F0502020204030204" pitchFamily="34" charset="0"/>
                <a:ea typeface="+mn-ea"/>
                <a:cs typeface="Calibri" panose="020F0502020204030204" pitchFamily="34" charset="0"/>
              </a:defRPr>
            </a:lvl1pPr>
            <a:lvl2pPr marL="457200" indent="0" algn="l" defTabSz="914400" rtl="0" eaLnBrk="1" latinLnBrk="0" hangingPunct="1">
              <a:lnSpc>
                <a:spcPct val="120000"/>
              </a:lnSpc>
              <a:spcBef>
                <a:spcPts val="500"/>
              </a:spcBef>
              <a:buSzPct val="125000"/>
              <a:buFont typeface="Arial" panose="020B0604020202020204" pitchFamily="34" charset="0"/>
              <a:buNone/>
              <a:defRPr sz="1400" kern="1200">
                <a:solidFill>
                  <a:schemeClr val="tx1"/>
                </a:solidFill>
                <a:latin typeface="Calibri" panose="020F0502020204030204" pitchFamily="34" charset="0"/>
                <a:ea typeface="+mn-ea"/>
                <a:cs typeface="Calibri" panose="020F0502020204030204" pitchFamily="34" charset="0"/>
              </a:defRPr>
            </a:lvl2pPr>
            <a:lvl3pPr marL="914400" indent="0" algn="l" defTabSz="914400" rtl="0" eaLnBrk="1" latinLnBrk="0" hangingPunct="1">
              <a:lnSpc>
                <a:spcPct val="120000"/>
              </a:lnSpc>
              <a:spcBef>
                <a:spcPts val="500"/>
              </a:spcBef>
              <a:buSzPct val="125000"/>
              <a:buFont typeface="Arial" panose="020B0604020202020204" pitchFamily="34" charset="0"/>
              <a:buNone/>
              <a:defRPr sz="1200" kern="1200">
                <a:solidFill>
                  <a:schemeClr val="tx1"/>
                </a:solidFill>
                <a:latin typeface="Calibri" panose="020F0502020204030204" pitchFamily="34" charset="0"/>
                <a:ea typeface="+mn-ea"/>
                <a:cs typeface="Calibri" panose="020F0502020204030204" pitchFamily="34" charset="0"/>
              </a:defRPr>
            </a:lvl3pPr>
            <a:lvl4pPr marL="1371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4pPr>
            <a:lvl5pPr marL="18288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Calibri" panose="020F0502020204030204" pitchFamily="34" charset="0"/>
                <a:ea typeface="+mn-ea"/>
                <a:cs typeface="Calibri" panose="020F0502020204030204" pitchFamily="34" charset="0"/>
              </a:defRPr>
            </a:lvl5pPr>
            <a:lvl6pPr marL="22860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120000"/>
              </a:lnSpc>
              <a:spcBef>
                <a:spcPts val="500"/>
              </a:spcBef>
              <a:buSzPct val="125000"/>
              <a:buFont typeface="Arial" panose="020B0604020202020204" pitchFamily="34" charset="0"/>
              <a:buNone/>
              <a:defRPr sz="1000" kern="1200">
                <a:solidFill>
                  <a:schemeClr val="tx1"/>
                </a:solidFill>
                <a:latin typeface="+mn-lt"/>
                <a:ea typeface="+mn-ea"/>
                <a:cs typeface="+mn-cs"/>
              </a:defRPr>
            </a:lvl9pPr>
          </a:lstStyle>
          <a:p>
            <a:pPr marL="285750" indent="-285750">
              <a:lnSpc>
                <a:spcPct val="150000"/>
              </a:lnSpc>
              <a:buFont typeface="Arial" panose="020B0604020202020204" pitchFamily="34" charset="0"/>
              <a:buChar char="•"/>
            </a:pPr>
            <a:r>
              <a:rPr lang="en-US" dirty="0"/>
              <a:t>For our Data handling, Data Analysis and implementation we used python notebooks in Google Collaboratory as well as Excel.</a:t>
            </a:r>
          </a:p>
        </p:txBody>
      </p:sp>
      <p:pic>
        <p:nvPicPr>
          <p:cNvPr id="1034" name="Picture 10" descr="Python Logo png transparent">
            <a:extLst>
              <a:ext uri="{FF2B5EF4-FFF2-40B4-BE49-F238E27FC236}">
                <a16:creationId xmlns:a16="http://schemas.microsoft.com/office/drawing/2014/main" id="{224E21A0-0CDF-5D06-603C-8EC1A14A84E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4509" y="4433106"/>
            <a:ext cx="1014424" cy="1010215"/>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a:extLst>
              <a:ext uri="{FF2B5EF4-FFF2-40B4-BE49-F238E27FC236}">
                <a16:creationId xmlns:a16="http://schemas.microsoft.com/office/drawing/2014/main" id="{E73D31D4-74B0-5B9F-819E-E80695A36AE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51695" y="4433106"/>
            <a:ext cx="2618274" cy="1010216"/>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3BC4E4E3-DBF2-281C-85B0-47C14C87C29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76515" y="4532967"/>
            <a:ext cx="810492" cy="810492"/>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Vector flag of Germany - Circle">
            <a:extLst>
              <a:ext uri="{FF2B5EF4-FFF2-40B4-BE49-F238E27FC236}">
                <a16:creationId xmlns:a16="http://schemas.microsoft.com/office/drawing/2014/main" id="{6C90A3CC-5AAC-AFE0-6E6C-61C8B613671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412330" y="1128714"/>
            <a:ext cx="672522" cy="672522"/>
          </a:xfrm>
          <a:prstGeom prst="rect">
            <a:avLst/>
          </a:prstGeom>
          <a:noFill/>
          <a:extLst>
            <a:ext uri="{909E8E84-426E-40DD-AFC4-6F175D3DCCD1}">
              <a14:hiddenFill xmlns:a14="http://schemas.microsoft.com/office/drawing/2010/main">
                <a:solidFill>
                  <a:srgbClr val="FFFFFF"/>
                </a:solidFill>
              </a14:hiddenFill>
            </a:ext>
          </a:extLst>
        </p:spPr>
      </p:pic>
      <p:pic>
        <p:nvPicPr>
          <p:cNvPr id="1056" name="Picture 32" descr="Vector flag of Belgium - Circle">
            <a:extLst>
              <a:ext uri="{FF2B5EF4-FFF2-40B4-BE49-F238E27FC236}">
                <a16:creationId xmlns:a16="http://schemas.microsoft.com/office/drawing/2014/main" id="{73DEDADA-9DD5-364F-9A0A-0DBBDBD90898}"/>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710436" y="1134795"/>
            <a:ext cx="676656" cy="676656"/>
          </a:xfrm>
          <a:prstGeom prst="rect">
            <a:avLst/>
          </a:prstGeom>
          <a:noFill/>
          <a:extLst>
            <a:ext uri="{909E8E84-426E-40DD-AFC4-6F175D3DCCD1}">
              <a14:hiddenFill xmlns:a14="http://schemas.microsoft.com/office/drawing/2010/main">
                <a:solidFill>
                  <a:srgbClr val="FFFFFF"/>
                </a:solidFill>
              </a14:hiddenFill>
            </a:ext>
          </a:extLst>
        </p:spPr>
      </p:pic>
      <p:pic>
        <p:nvPicPr>
          <p:cNvPr id="1060" name="Picture 36" descr="Vector flag of the Netherlands - Circle">
            <a:extLst>
              <a:ext uri="{FF2B5EF4-FFF2-40B4-BE49-F238E27FC236}">
                <a16:creationId xmlns:a16="http://schemas.microsoft.com/office/drawing/2014/main" id="{B34EEE88-3CB4-E2F3-3EF8-8DAC222DE895}"/>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103548" y="1134795"/>
            <a:ext cx="676656" cy="6766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441380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750"/>
                                        <p:tgtEl>
                                          <p:spTgt spid="4">
                                            <p:txEl>
                                              <p:pRg st="0" end="0"/>
                                            </p:txEl>
                                          </p:spTgt>
                                        </p:tgtEl>
                                      </p:cBhvr>
                                    </p:animEffect>
                                    <p:anim calcmode="lin" valueType="num">
                                      <p:cBhvr>
                                        <p:cTn id="8" dur="75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60"/>
                                        </p:tgtEl>
                                        <p:attrNameLst>
                                          <p:attrName>style.visibility</p:attrName>
                                        </p:attrNameLst>
                                      </p:cBhvr>
                                      <p:to>
                                        <p:strVal val="visible"/>
                                      </p:to>
                                    </p:set>
                                    <p:animEffect transition="in" filter="fade">
                                      <p:cBhvr>
                                        <p:cTn id="12" dur="750"/>
                                        <p:tgtEl>
                                          <p:spTgt spid="1060"/>
                                        </p:tgtEl>
                                      </p:cBhvr>
                                    </p:animEffect>
                                    <p:anim calcmode="lin" valueType="num">
                                      <p:cBhvr>
                                        <p:cTn id="13" dur="750" fill="hold"/>
                                        <p:tgtEl>
                                          <p:spTgt spid="1060"/>
                                        </p:tgtEl>
                                        <p:attrNameLst>
                                          <p:attrName>ppt_x</p:attrName>
                                        </p:attrNameLst>
                                      </p:cBhvr>
                                      <p:tavLst>
                                        <p:tav tm="0">
                                          <p:val>
                                            <p:strVal val="#ppt_x"/>
                                          </p:val>
                                        </p:tav>
                                        <p:tav tm="100000">
                                          <p:val>
                                            <p:strVal val="#ppt_x"/>
                                          </p:val>
                                        </p:tav>
                                      </p:tavLst>
                                    </p:anim>
                                    <p:anim calcmode="lin" valueType="num">
                                      <p:cBhvr>
                                        <p:cTn id="14" dur="750" fill="hold"/>
                                        <p:tgtEl>
                                          <p:spTgt spid="106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056"/>
                                        </p:tgtEl>
                                        <p:attrNameLst>
                                          <p:attrName>style.visibility</p:attrName>
                                        </p:attrNameLst>
                                      </p:cBhvr>
                                      <p:to>
                                        <p:strVal val="visible"/>
                                      </p:to>
                                    </p:set>
                                    <p:animEffect transition="in" filter="fade">
                                      <p:cBhvr>
                                        <p:cTn id="17" dur="750"/>
                                        <p:tgtEl>
                                          <p:spTgt spid="1056"/>
                                        </p:tgtEl>
                                      </p:cBhvr>
                                    </p:animEffect>
                                    <p:anim calcmode="lin" valueType="num">
                                      <p:cBhvr>
                                        <p:cTn id="18" dur="750" fill="hold"/>
                                        <p:tgtEl>
                                          <p:spTgt spid="1056"/>
                                        </p:tgtEl>
                                        <p:attrNameLst>
                                          <p:attrName>ppt_x</p:attrName>
                                        </p:attrNameLst>
                                      </p:cBhvr>
                                      <p:tavLst>
                                        <p:tav tm="0">
                                          <p:val>
                                            <p:strVal val="#ppt_x"/>
                                          </p:val>
                                        </p:tav>
                                        <p:tav tm="100000">
                                          <p:val>
                                            <p:strVal val="#ppt_x"/>
                                          </p:val>
                                        </p:tav>
                                      </p:tavLst>
                                    </p:anim>
                                    <p:anim calcmode="lin" valueType="num">
                                      <p:cBhvr>
                                        <p:cTn id="19" dur="750" fill="hold"/>
                                        <p:tgtEl>
                                          <p:spTgt spid="1056"/>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1050"/>
                                        </p:tgtEl>
                                        <p:attrNameLst>
                                          <p:attrName>style.visibility</p:attrName>
                                        </p:attrNameLst>
                                      </p:cBhvr>
                                      <p:to>
                                        <p:strVal val="visible"/>
                                      </p:to>
                                    </p:set>
                                    <p:animEffect transition="in" filter="fade">
                                      <p:cBhvr>
                                        <p:cTn id="22" dur="750"/>
                                        <p:tgtEl>
                                          <p:spTgt spid="1050"/>
                                        </p:tgtEl>
                                      </p:cBhvr>
                                    </p:animEffect>
                                    <p:anim calcmode="lin" valueType="num">
                                      <p:cBhvr>
                                        <p:cTn id="23" dur="750" fill="hold"/>
                                        <p:tgtEl>
                                          <p:spTgt spid="1050"/>
                                        </p:tgtEl>
                                        <p:attrNameLst>
                                          <p:attrName>ppt_x</p:attrName>
                                        </p:attrNameLst>
                                      </p:cBhvr>
                                      <p:tavLst>
                                        <p:tav tm="0">
                                          <p:val>
                                            <p:strVal val="#ppt_x"/>
                                          </p:val>
                                        </p:tav>
                                        <p:tav tm="100000">
                                          <p:val>
                                            <p:strVal val="#ppt_x"/>
                                          </p:val>
                                        </p:tav>
                                      </p:tavLst>
                                    </p:anim>
                                    <p:anim calcmode="lin" valueType="num">
                                      <p:cBhvr>
                                        <p:cTn id="24" dur="750" fill="hold"/>
                                        <p:tgtEl>
                                          <p:spTgt spid="1050"/>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anim calcmode="lin" valueType="num">
                                      <p:cBhvr>
                                        <p:cTn id="30" dur="500" fill="hold"/>
                                        <p:tgtEl>
                                          <p:spTgt spid="6"/>
                                        </p:tgtEl>
                                        <p:attrNameLst>
                                          <p:attrName>ppt_x</p:attrName>
                                        </p:attrNameLst>
                                      </p:cBhvr>
                                      <p:tavLst>
                                        <p:tav tm="0">
                                          <p:val>
                                            <p:strVal val="#ppt_x"/>
                                          </p:val>
                                        </p:tav>
                                        <p:tav tm="100000">
                                          <p:val>
                                            <p:strVal val="#ppt_x"/>
                                          </p:val>
                                        </p:tav>
                                      </p:tavLst>
                                    </p:anim>
                                    <p:anim calcmode="lin" valueType="num">
                                      <p:cBhvr>
                                        <p:cTn id="31" dur="5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grpId="0" nodeType="click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anim calcmode="lin" valueType="num">
                                      <p:cBhvr>
                                        <p:cTn id="37" dur="500" fill="hold"/>
                                        <p:tgtEl>
                                          <p:spTgt spid="7"/>
                                        </p:tgtEl>
                                        <p:attrNameLst>
                                          <p:attrName>ppt_x</p:attrName>
                                        </p:attrNameLst>
                                      </p:cBhvr>
                                      <p:tavLst>
                                        <p:tav tm="0">
                                          <p:val>
                                            <p:strVal val="#ppt_x"/>
                                          </p:val>
                                        </p:tav>
                                        <p:tav tm="100000">
                                          <p:val>
                                            <p:strVal val="#ppt_x"/>
                                          </p:val>
                                        </p:tav>
                                      </p:tavLst>
                                    </p:anim>
                                    <p:anim calcmode="lin" valueType="num">
                                      <p:cBhvr>
                                        <p:cTn id="38" dur="500" fill="hold"/>
                                        <p:tgtEl>
                                          <p:spTgt spid="7"/>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1026"/>
                                        </p:tgtEl>
                                        <p:attrNameLst>
                                          <p:attrName>style.visibility</p:attrName>
                                        </p:attrNameLst>
                                      </p:cBhvr>
                                      <p:to>
                                        <p:strVal val="visible"/>
                                      </p:to>
                                    </p:set>
                                    <p:animEffect transition="in" filter="fade">
                                      <p:cBhvr>
                                        <p:cTn id="41" dur="500"/>
                                        <p:tgtEl>
                                          <p:spTgt spid="1026"/>
                                        </p:tgtEl>
                                      </p:cBhvr>
                                    </p:animEffect>
                                    <p:anim calcmode="lin" valueType="num">
                                      <p:cBhvr>
                                        <p:cTn id="42" dur="500" fill="hold"/>
                                        <p:tgtEl>
                                          <p:spTgt spid="1026"/>
                                        </p:tgtEl>
                                        <p:attrNameLst>
                                          <p:attrName>ppt_x</p:attrName>
                                        </p:attrNameLst>
                                      </p:cBhvr>
                                      <p:tavLst>
                                        <p:tav tm="0">
                                          <p:val>
                                            <p:strVal val="#ppt_x"/>
                                          </p:val>
                                        </p:tav>
                                        <p:tav tm="100000">
                                          <p:val>
                                            <p:strVal val="#ppt_x"/>
                                          </p:val>
                                        </p:tav>
                                      </p:tavLst>
                                    </p:anim>
                                    <p:anim calcmode="lin" valueType="num">
                                      <p:cBhvr>
                                        <p:cTn id="43" dur="500" fill="hold"/>
                                        <p:tgtEl>
                                          <p:spTgt spid="1026"/>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grpId="0" nodeType="clickEffect">
                                  <p:stCondLst>
                                    <p:cond delay="0"/>
                                  </p:stCondLst>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anim calcmode="lin" valueType="num">
                                      <p:cBhvr>
                                        <p:cTn id="49" dur="500" fill="hold"/>
                                        <p:tgtEl>
                                          <p:spTgt spid="9"/>
                                        </p:tgtEl>
                                        <p:attrNameLst>
                                          <p:attrName>ppt_x</p:attrName>
                                        </p:attrNameLst>
                                      </p:cBhvr>
                                      <p:tavLst>
                                        <p:tav tm="0">
                                          <p:val>
                                            <p:strVal val="#ppt_x"/>
                                          </p:val>
                                        </p:tav>
                                        <p:tav tm="100000">
                                          <p:val>
                                            <p:strVal val="#ppt_x"/>
                                          </p:val>
                                        </p:tav>
                                      </p:tavLst>
                                    </p:anim>
                                    <p:anim calcmode="lin" valueType="num">
                                      <p:cBhvr>
                                        <p:cTn id="50" dur="500" fill="hold"/>
                                        <p:tgtEl>
                                          <p:spTgt spid="9"/>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1046"/>
                                        </p:tgtEl>
                                        <p:attrNameLst>
                                          <p:attrName>style.visibility</p:attrName>
                                        </p:attrNameLst>
                                      </p:cBhvr>
                                      <p:to>
                                        <p:strVal val="visible"/>
                                      </p:to>
                                    </p:set>
                                    <p:animEffect transition="in" filter="fade">
                                      <p:cBhvr>
                                        <p:cTn id="53" dur="500"/>
                                        <p:tgtEl>
                                          <p:spTgt spid="1046"/>
                                        </p:tgtEl>
                                      </p:cBhvr>
                                    </p:animEffect>
                                    <p:anim calcmode="lin" valueType="num">
                                      <p:cBhvr>
                                        <p:cTn id="54" dur="500" fill="hold"/>
                                        <p:tgtEl>
                                          <p:spTgt spid="1046"/>
                                        </p:tgtEl>
                                        <p:attrNameLst>
                                          <p:attrName>ppt_x</p:attrName>
                                        </p:attrNameLst>
                                      </p:cBhvr>
                                      <p:tavLst>
                                        <p:tav tm="0">
                                          <p:val>
                                            <p:strVal val="#ppt_x"/>
                                          </p:val>
                                        </p:tav>
                                        <p:tav tm="100000">
                                          <p:val>
                                            <p:strVal val="#ppt_x"/>
                                          </p:val>
                                        </p:tav>
                                      </p:tavLst>
                                    </p:anim>
                                    <p:anim calcmode="lin" valueType="num">
                                      <p:cBhvr>
                                        <p:cTn id="55" dur="500" fill="hold"/>
                                        <p:tgtEl>
                                          <p:spTgt spid="1046"/>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1040"/>
                                        </p:tgtEl>
                                        <p:attrNameLst>
                                          <p:attrName>style.visibility</p:attrName>
                                        </p:attrNameLst>
                                      </p:cBhvr>
                                      <p:to>
                                        <p:strVal val="visible"/>
                                      </p:to>
                                    </p:set>
                                    <p:animEffect transition="in" filter="fade">
                                      <p:cBhvr>
                                        <p:cTn id="58" dur="500"/>
                                        <p:tgtEl>
                                          <p:spTgt spid="1040"/>
                                        </p:tgtEl>
                                      </p:cBhvr>
                                    </p:animEffect>
                                    <p:anim calcmode="lin" valueType="num">
                                      <p:cBhvr>
                                        <p:cTn id="59" dur="500" fill="hold"/>
                                        <p:tgtEl>
                                          <p:spTgt spid="1040"/>
                                        </p:tgtEl>
                                        <p:attrNameLst>
                                          <p:attrName>ppt_x</p:attrName>
                                        </p:attrNameLst>
                                      </p:cBhvr>
                                      <p:tavLst>
                                        <p:tav tm="0">
                                          <p:val>
                                            <p:strVal val="#ppt_x"/>
                                          </p:val>
                                        </p:tav>
                                        <p:tav tm="100000">
                                          <p:val>
                                            <p:strVal val="#ppt_x"/>
                                          </p:val>
                                        </p:tav>
                                      </p:tavLst>
                                    </p:anim>
                                    <p:anim calcmode="lin" valueType="num">
                                      <p:cBhvr>
                                        <p:cTn id="60" dur="500" fill="hold"/>
                                        <p:tgtEl>
                                          <p:spTgt spid="1040"/>
                                        </p:tgtEl>
                                        <p:attrNameLst>
                                          <p:attrName>ppt_y</p:attrName>
                                        </p:attrNameLst>
                                      </p:cBhvr>
                                      <p:tavLst>
                                        <p:tav tm="0">
                                          <p:val>
                                            <p:strVal val="#ppt_y+.1"/>
                                          </p:val>
                                        </p:tav>
                                        <p:tav tm="100000">
                                          <p:val>
                                            <p:strVal val="#ppt_y"/>
                                          </p:val>
                                        </p:tav>
                                      </p:tavLst>
                                    </p:anim>
                                  </p:childTnLst>
                                </p:cTn>
                              </p:par>
                              <p:par>
                                <p:cTn id="61" presetID="42" presetClass="entr" presetSubtype="0" fill="hold" nodeType="withEffect">
                                  <p:stCondLst>
                                    <p:cond delay="0"/>
                                  </p:stCondLst>
                                  <p:childTnLst>
                                    <p:set>
                                      <p:cBhvr>
                                        <p:cTn id="62" dur="1" fill="hold">
                                          <p:stCondLst>
                                            <p:cond delay="0"/>
                                          </p:stCondLst>
                                        </p:cTn>
                                        <p:tgtEl>
                                          <p:spTgt spid="1034"/>
                                        </p:tgtEl>
                                        <p:attrNameLst>
                                          <p:attrName>style.visibility</p:attrName>
                                        </p:attrNameLst>
                                      </p:cBhvr>
                                      <p:to>
                                        <p:strVal val="visible"/>
                                      </p:to>
                                    </p:set>
                                    <p:animEffect transition="in" filter="fade">
                                      <p:cBhvr>
                                        <p:cTn id="63" dur="500"/>
                                        <p:tgtEl>
                                          <p:spTgt spid="1034"/>
                                        </p:tgtEl>
                                      </p:cBhvr>
                                    </p:animEffect>
                                    <p:anim calcmode="lin" valueType="num">
                                      <p:cBhvr>
                                        <p:cTn id="64" dur="500" fill="hold"/>
                                        <p:tgtEl>
                                          <p:spTgt spid="1034"/>
                                        </p:tgtEl>
                                        <p:attrNameLst>
                                          <p:attrName>ppt_x</p:attrName>
                                        </p:attrNameLst>
                                      </p:cBhvr>
                                      <p:tavLst>
                                        <p:tav tm="0">
                                          <p:val>
                                            <p:strVal val="#ppt_x"/>
                                          </p:val>
                                        </p:tav>
                                        <p:tav tm="100000">
                                          <p:val>
                                            <p:strVal val="#ppt_x"/>
                                          </p:val>
                                        </p:tav>
                                      </p:tavLst>
                                    </p:anim>
                                    <p:anim calcmode="lin" valueType="num">
                                      <p:cBhvr>
                                        <p:cTn id="65" dur="500" fill="hold"/>
                                        <p:tgtEl>
                                          <p:spTgt spid="10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p:bldP spid="7" grpId="0"/>
      <p:bldP spid="9"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Κύκλωμα">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Office_50521490_TF22898775_Win32" id="{2FE89325-3D50-4D48-9923-78D3D01042A5}" vid="{E093ADFA-A9B8-44C9-91C5-35316DB41B53}"/>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93813dd7ca6ad654711aa0ab317e03a3">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f11dc0ce689dd3925e84e4e35398c6e7"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4.xml><?xml version="1.0" encoding="utf-8"?>
<sisl xmlns:xsd="http://www.w3.org/2001/XMLSchema" xmlns:xsi="http://www.w3.org/2001/XMLSchema-instance" xmlns="http://www.boldonjames.com/2008/01/sie/internal/label" sislVersion="0" policy="d496ab6f-82d7-47fa-ba56-55fc2c510ab4" origin="userSelected"/>
</file>

<file path=customXml/itemProps1.xml><?xml version="1.0" encoding="utf-8"?>
<ds:datastoreItem xmlns:ds="http://schemas.openxmlformats.org/officeDocument/2006/customXml" ds:itemID="{4C8C32A8-E4D9-473C-833A-8950C6E7C0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C03EF818-EDF6-480C-9B86-0A3B979BCCF0}">
  <ds:schemaRefs>
    <ds:schemaRef ds:uri="http://schemas.microsoft.com/sharepoint/v3/contenttype/forms"/>
  </ds:schemaRefs>
</ds:datastoreItem>
</file>

<file path=customXml/itemProps3.xml><?xml version="1.0" encoding="utf-8"?>
<ds:datastoreItem xmlns:ds="http://schemas.openxmlformats.org/officeDocument/2006/customXml" ds:itemID="{B518BD99-41E9-467C-9777-74587F831718}">
  <ds:schemaRefs>
    <ds:schemaRef ds:uri="http://schemas.microsoft.com/office/2006/metadata/properties"/>
    <ds:schemaRef ds:uri="http://schemas.microsoft.com/office/infopath/2007/PartnerControls"/>
    <ds:schemaRef ds:uri="71af3243-3dd4-4a8d-8c0d-dd76da1f02a5"/>
  </ds:schemaRefs>
</ds:datastoreItem>
</file>

<file path=customXml/itemProps4.xml><?xml version="1.0" encoding="utf-8"?>
<ds:datastoreItem xmlns:ds="http://schemas.openxmlformats.org/officeDocument/2006/customXml" ds:itemID="{501A7B9C-854D-424F-81DE-9510615AB38D}">
  <ds:schemaRefs>
    <ds:schemaRef ds:uri="http://www.w3.org/2001/XMLSchema"/>
    <ds:schemaRef ds:uri="http://www.boldonjames.com/2008/01/sie/internal/label"/>
  </ds:schemaRefs>
</ds:datastoreItem>
</file>

<file path=docProps/app.xml><?xml version="1.0" encoding="utf-8"?>
<Properties xmlns="http://schemas.openxmlformats.org/officeDocument/2006/extended-properties" xmlns:vt="http://schemas.openxmlformats.org/officeDocument/2006/docPropsVTypes">
  <Template>Σύγχρονη σχεδίαση</Template>
  <TotalTime>2010</TotalTime>
  <Words>2051</Words>
  <Application>Microsoft Office PowerPoint</Application>
  <PresentationFormat>Widescreen</PresentationFormat>
  <Paragraphs>223</Paragraphs>
  <Slides>19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Tw Cen MT</vt:lpstr>
      <vt:lpstr>Κύκλωμα</vt:lpstr>
      <vt:lpstr>Performance of Alternative Electricity Price Forecasting Methods and the impact of Transfer Learning</vt:lpstr>
      <vt:lpstr>Agenda</vt:lpstr>
      <vt:lpstr>MARKET BACkground</vt:lpstr>
      <vt:lpstr>Deregulation of the Electricity Market</vt:lpstr>
      <vt:lpstr>Importance of Electricity Price Forecasting</vt:lpstr>
      <vt:lpstr>Challenges</vt:lpstr>
      <vt:lpstr>Challenges in EPF</vt:lpstr>
      <vt:lpstr>Methodology</vt:lpstr>
      <vt:lpstr>Methodology: Data Collection Sources &amp; Tools</vt:lpstr>
      <vt:lpstr>Methodology: Algorithms</vt:lpstr>
      <vt:lpstr>Methodology: Techniques</vt:lpstr>
      <vt:lpstr>Methodology: workflow</vt:lpstr>
      <vt:lpstr>Results &amp; conclusions</vt:lpstr>
      <vt:lpstr>PowerPoint Presentation</vt:lpstr>
      <vt:lpstr>PowerPoint Presentation</vt:lpstr>
      <vt:lpstr>Discussion &amp; future work</vt:lpstr>
      <vt:lpstr>Discussion &amp; future Work</vt:lpstr>
      <vt:lpstr>Q &amp; A     thank you ! </vt:lpstr>
      <vt:lpstr>  Λεπτομέρειες επαφής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Performance of Alternative Electricity Price Forecasting Methods and the impact of Transfer Learning</dc:title>
  <dc:creator>Ηλιας Αϋφαντοπουλος</dc:creator>
  <cp:lastModifiedBy>Ilias Ayfantopoulos</cp:lastModifiedBy>
  <cp:revision>17</cp:revision>
  <dcterms:created xsi:type="dcterms:W3CDTF">2024-07-07T23:32:20Z</dcterms:created>
  <dcterms:modified xsi:type="dcterms:W3CDTF">2024-07-12T18:46:47Z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docIndexRef">
    <vt:lpwstr>4862be4a-c10e-423e-9deb-78a874ce8d42</vt:lpwstr>
  </property>
  <property fmtid="{D5CDD505-2E9C-101B-9397-08002B2CF9AE}" pid="4" name="bjDocumentSecurityLabel">
    <vt:lpwstr>No Marking</vt:lpwstr>
  </property>
  <property fmtid="{D5CDD505-2E9C-101B-9397-08002B2CF9AE}" pid="5" name="bjClsUserRVM">
    <vt:lpwstr>[]</vt:lpwstr>
  </property>
  <property fmtid="{D5CDD505-2E9C-101B-9397-08002B2CF9AE}" pid="6" name="bjSaver">
    <vt:lpwstr>5nTg2YrwbHIz5/2LpuW4Cd/NNs88MNfT</vt:lpwstr>
  </property>
</Properties>
</file>